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200438" cy="12599988"/>
  <p:notesSz cx="6858000" cy="9144000"/>
  <p:custDataLst>
    <p:tags r:id="rId3"/>
  </p:custDataLst>
  <p:defaultTextStyle>
    <a:defPPr>
      <a:defRPr lang="en-US"/>
    </a:defPPr>
    <a:lvl1pPr marL="0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1pPr>
    <a:lvl2pPr marL="583248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2pPr>
    <a:lvl3pPr marL="1166494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3pPr>
    <a:lvl4pPr marL="1749742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4pPr>
    <a:lvl5pPr marL="2332989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5pPr>
    <a:lvl6pPr marL="2916237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6pPr>
    <a:lvl7pPr marL="3499484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7pPr>
    <a:lvl8pPr marL="4082731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8pPr>
    <a:lvl9pPr marL="4665979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9" userDrawn="1">
          <p15:clr>
            <a:srgbClr val="A4A3A4"/>
          </p15:clr>
        </p15:guide>
        <p15:guide id="2" pos="51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818" y="78"/>
      </p:cViewPr>
      <p:guideLst>
        <p:guide orient="horz" pos="3969"/>
        <p:guide pos="51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5" y="3914168"/>
            <a:ext cx="13770372" cy="27008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0068" y="7139997"/>
            <a:ext cx="11340305" cy="3219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4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8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3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7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2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6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11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5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727" y="8096663"/>
            <a:ext cx="13770372" cy="2502498"/>
          </a:xfrm>
        </p:spPr>
        <p:txBody>
          <a:bodyPr anchor="t"/>
          <a:lstStyle>
            <a:lvl1pPr algn="l">
              <a:defRPr sz="3889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9727" y="5340416"/>
            <a:ext cx="13770372" cy="2756247"/>
          </a:xfrm>
        </p:spPr>
        <p:txBody>
          <a:bodyPr anchor="b"/>
          <a:lstStyle>
            <a:lvl1pPr marL="0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1pPr>
            <a:lvl2pPr marL="44449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2pPr>
            <a:lvl3pPr marL="888980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3pPr>
            <a:lvl4pPr marL="1333470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4pPr>
            <a:lvl5pPr marL="1777959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5pPr>
            <a:lvl6pPr marL="2222449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6pPr>
            <a:lvl7pPr marL="2666939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7pPr>
            <a:lvl8pPr marL="3111429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8pPr>
            <a:lvl9pPr marL="3555919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23" y="2940001"/>
            <a:ext cx="7155192" cy="8315409"/>
          </a:xfrm>
        </p:spPr>
        <p:txBody>
          <a:bodyPr/>
          <a:lstStyle>
            <a:lvl1pPr>
              <a:defRPr sz="2722"/>
            </a:lvl1pPr>
            <a:lvl2pPr>
              <a:defRPr sz="2333"/>
            </a:lvl2pPr>
            <a:lvl3pPr>
              <a:defRPr sz="1944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5226" y="2940001"/>
            <a:ext cx="7155192" cy="8315409"/>
          </a:xfrm>
        </p:spPr>
        <p:txBody>
          <a:bodyPr/>
          <a:lstStyle>
            <a:lvl1pPr>
              <a:defRPr sz="2722"/>
            </a:lvl1pPr>
            <a:lvl2pPr>
              <a:defRPr sz="2333"/>
            </a:lvl2pPr>
            <a:lvl3pPr>
              <a:defRPr sz="1944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24" y="2820418"/>
            <a:ext cx="7158007" cy="1175413"/>
          </a:xfrm>
        </p:spPr>
        <p:txBody>
          <a:bodyPr anchor="b"/>
          <a:lstStyle>
            <a:lvl1pPr marL="0" indent="0">
              <a:buNone/>
              <a:defRPr sz="2333" b="1"/>
            </a:lvl1pPr>
            <a:lvl2pPr marL="444490" indent="0">
              <a:buNone/>
              <a:defRPr sz="1944" b="1"/>
            </a:lvl2pPr>
            <a:lvl3pPr marL="888980" indent="0">
              <a:buNone/>
              <a:defRPr sz="1750" b="1"/>
            </a:lvl3pPr>
            <a:lvl4pPr marL="1333470" indent="0">
              <a:buNone/>
              <a:defRPr sz="1556" b="1"/>
            </a:lvl4pPr>
            <a:lvl5pPr marL="1777959" indent="0">
              <a:buNone/>
              <a:defRPr sz="1556" b="1"/>
            </a:lvl5pPr>
            <a:lvl6pPr marL="2222449" indent="0">
              <a:buNone/>
              <a:defRPr sz="1556" b="1"/>
            </a:lvl6pPr>
            <a:lvl7pPr marL="2666939" indent="0">
              <a:buNone/>
              <a:defRPr sz="1556" b="1"/>
            </a:lvl7pPr>
            <a:lvl8pPr marL="3111429" indent="0">
              <a:buNone/>
              <a:defRPr sz="1556" b="1"/>
            </a:lvl8pPr>
            <a:lvl9pPr marL="3555919" indent="0">
              <a:buNone/>
              <a:defRPr sz="15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024" y="3995828"/>
            <a:ext cx="7158007" cy="7259577"/>
          </a:xfrm>
        </p:spPr>
        <p:txBody>
          <a:bodyPr/>
          <a:lstStyle>
            <a:lvl1pPr>
              <a:defRPr sz="2333"/>
            </a:lvl1pPr>
            <a:lvl2pPr>
              <a:defRPr sz="1944"/>
            </a:lvl2pPr>
            <a:lvl3pPr>
              <a:defRPr sz="1750"/>
            </a:lvl3pPr>
            <a:lvl4pPr>
              <a:defRPr sz="1556"/>
            </a:lvl4pPr>
            <a:lvl5pPr>
              <a:defRPr sz="1556"/>
            </a:lvl5pPr>
            <a:lvl6pPr>
              <a:defRPr sz="1556"/>
            </a:lvl6pPr>
            <a:lvl7pPr>
              <a:defRPr sz="1556"/>
            </a:lvl7pPr>
            <a:lvl8pPr>
              <a:defRPr sz="1556"/>
            </a:lvl8pPr>
            <a:lvl9pPr>
              <a:defRPr sz="1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6" y="2820418"/>
            <a:ext cx="7160817" cy="1175413"/>
          </a:xfrm>
        </p:spPr>
        <p:txBody>
          <a:bodyPr anchor="b"/>
          <a:lstStyle>
            <a:lvl1pPr marL="0" indent="0">
              <a:buNone/>
              <a:defRPr sz="2333" b="1"/>
            </a:lvl1pPr>
            <a:lvl2pPr marL="444490" indent="0">
              <a:buNone/>
              <a:defRPr sz="1944" b="1"/>
            </a:lvl2pPr>
            <a:lvl3pPr marL="888980" indent="0">
              <a:buNone/>
              <a:defRPr sz="1750" b="1"/>
            </a:lvl3pPr>
            <a:lvl4pPr marL="1333470" indent="0">
              <a:buNone/>
              <a:defRPr sz="1556" b="1"/>
            </a:lvl4pPr>
            <a:lvl5pPr marL="1777959" indent="0">
              <a:buNone/>
              <a:defRPr sz="1556" b="1"/>
            </a:lvl5pPr>
            <a:lvl6pPr marL="2222449" indent="0">
              <a:buNone/>
              <a:defRPr sz="1556" b="1"/>
            </a:lvl6pPr>
            <a:lvl7pPr marL="2666939" indent="0">
              <a:buNone/>
              <a:defRPr sz="1556" b="1"/>
            </a:lvl7pPr>
            <a:lvl8pPr marL="3111429" indent="0">
              <a:buNone/>
              <a:defRPr sz="1556" b="1"/>
            </a:lvl8pPr>
            <a:lvl9pPr marL="3555919" indent="0">
              <a:buNone/>
              <a:defRPr sz="15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6" y="3995828"/>
            <a:ext cx="7160817" cy="7259577"/>
          </a:xfrm>
        </p:spPr>
        <p:txBody>
          <a:bodyPr/>
          <a:lstStyle>
            <a:lvl1pPr>
              <a:defRPr sz="2333"/>
            </a:lvl1pPr>
            <a:lvl2pPr>
              <a:defRPr sz="1944"/>
            </a:lvl2pPr>
            <a:lvl3pPr>
              <a:defRPr sz="1750"/>
            </a:lvl3pPr>
            <a:lvl4pPr>
              <a:defRPr sz="1556"/>
            </a:lvl4pPr>
            <a:lvl5pPr>
              <a:defRPr sz="1556"/>
            </a:lvl5pPr>
            <a:lvl6pPr>
              <a:defRPr sz="1556"/>
            </a:lvl6pPr>
            <a:lvl7pPr>
              <a:defRPr sz="1556"/>
            </a:lvl7pPr>
            <a:lvl8pPr>
              <a:defRPr sz="1556"/>
            </a:lvl8pPr>
            <a:lvl9pPr>
              <a:defRPr sz="1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24" y="504587"/>
            <a:ext cx="14580396" cy="209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24" y="2940001"/>
            <a:ext cx="14580396" cy="831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0025" y="11678325"/>
            <a:ext cx="3780101" cy="67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35152" y="11678325"/>
            <a:ext cx="5130139" cy="67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0317" y="11678325"/>
            <a:ext cx="3780101" cy="67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888980" rtl="0" eaLnBrk="1" latinLnBrk="0" hangingPunct="1">
        <a:spcBef>
          <a:spcPct val="0"/>
        </a:spcBef>
        <a:buNone/>
        <a:defRPr sz="42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367" indent="-333367" algn="l" defTabSz="888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11" kern="1200">
          <a:solidFill>
            <a:schemeClr val="tx1"/>
          </a:solidFill>
          <a:latin typeface="+mn-lt"/>
          <a:ea typeface="+mn-ea"/>
          <a:cs typeface="+mn-cs"/>
        </a:defRPr>
      </a:lvl1pPr>
      <a:lvl2pPr marL="722296" indent="-277806" algn="l" defTabSz="8889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22" kern="1200">
          <a:solidFill>
            <a:schemeClr val="tx1"/>
          </a:solidFill>
          <a:latin typeface="+mn-lt"/>
          <a:ea typeface="+mn-ea"/>
          <a:cs typeface="+mn-cs"/>
        </a:defRPr>
      </a:lvl2pPr>
      <a:lvl3pPr marL="1111225" indent="-222245" algn="l" defTabSz="888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3pPr>
      <a:lvl4pPr marL="1555714" indent="-222245" algn="l" defTabSz="8889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2000204" indent="-222245" algn="l" defTabSz="888980" rtl="0" eaLnBrk="1" latinLnBrk="0" hangingPunct="1">
        <a:spcBef>
          <a:spcPct val="20000"/>
        </a:spcBef>
        <a:buFont typeface="Arial" panose="020B0604020202020204" pitchFamily="34" charset="0"/>
        <a:buChar char="»"/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444694" indent="-222245" algn="l" defTabSz="888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2889184" indent="-222245" algn="l" defTabSz="888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333674" indent="-222245" algn="l" defTabSz="888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3778164" indent="-222245" algn="l" defTabSz="888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44490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2pPr>
      <a:lvl3pPr marL="888980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70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777959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222449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666939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111429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555919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5">
            <a:extLst>
              <a:ext uri="{FF2B5EF4-FFF2-40B4-BE49-F238E27FC236}">
                <a16:creationId xmlns:a16="http://schemas.microsoft.com/office/drawing/2014/main" id="{835198C3-A4BD-454B-896A-21BB755D948A}"/>
              </a:ext>
            </a:extLst>
          </p:cNvPr>
          <p:cNvSpPr/>
          <p:nvPr/>
        </p:nvSpPr>
        <p:spPr>
          <a:xfrm>
            <a:off x="10343338" y="1739625"/>
            <a:ext cx="2543591" cy="3026205"/>
          </a:xfrm>
          <a:custGeom>
            <a:avLst/>
            <a:gdLst/>
            <a:ahLst/>
            <a:cxnLst/>
            <a:rect l="0" t="0" r="0" b="0"/>
            <a:pathLst>
              <a:path w="2616338" h="3112755">
                <a:moveTo>
                  <a:pt x="0" y="0"/>
                </a:moveTo>
                <a:lnTo>
                  <a:pt x="2616338" y="3112755"/>
                </a:lnTo>
              </a:path>
            </a:pathLst>
          </a:custGeom>
          <a:ln w="20942" cap="rnd">
            <a:solidFill>
              <a:srgbClr val="2171B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29" name="pl6">
            <a:extLst>
              <a:ext uri="{FF2B5EF4-FFF2-40B4-BE49-F238E27FC236}">
                <a16:creationId xmlns:a16="http://schemas.microsoft.com/office/drawing/2014/main" id="{57FA66DD-BB7B-4BDD-9460-5942DC9DCB2B}"/>
              </a:ext>
            </a:extLst>
          </p:cNvPr>
          <p:cNvSpPr/>
          <p:nvPr/>
        </p:nvSpPr>
        <p:spPr>
          <a:xfrm>
            <a:off x="10369209" y="1712160"/>
            <a:ext cx="2941926" cy="2186477"/>
          </a:xfrm>
          <a:custGeom>
            <a:avLst/>
            <a:gdLst/>
            <a:ahLst/>
            <a:cxnLst/>
            <a:rect l="0" t="0" r="0" b="0"/>
            <a:pathLst>
              <a:path w="3026066" h="2249011">
                <a:moveTo>
                  <a:pt x="0" y="0"/>
                </a:moveTo>
                <a:lnTo>
                  <a:pt x="3026066" y="2249011"/>
                </a:lnTo>
              </a:path>
            </a:pathLst>
          </a:custGeom>
          <a:ln w="16450" cap="rnd">
            <a:solidFill>
              <a:srgbClr val="0830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30" name="pl7">
            <a:extLst>
              <a:ext uri="{FF2B5EF4-FFF2-40B4-BE49-F238E27FC236}">
                <a16:creationId xmlns:a16="http://schemas.microsoft.com/office/drawing/2014/main" id="{A6B200EF-43E2-4276-99B3-9A89E092608B}"/>
              </a:ext>
            </a:extLst>
          </p:cNvPr>
          <p:cNvSpPr/>
          <p:nvPr/>
        </p:nvSpPr>
        <p:spPr>
          <a:xfrm>
            <a:off x="9964268" y="1712160"/>
            <a:ext cx="144062" cy="107069"/>
          </a:xfrm>
          <a:custGeom>
            <a:avLst/>
            <a:gdLst/>
            <a:ahLst/>
            <a:cxnLst/>
            <a:rect l="0" t="0" r="0" b="0"/>
            <a:pathLst>
              <a:path w="148182" h="110131">
                <a:moveTo>
                  <a:pt x="148182" y="0"/>
                </a:moveTo>
                <a:lnTo>
                  <a:pt x="0" y="110131"/>
                </a:lnTo>
              </a:path>
            </a:pathLst>
          </a:custGeom>
          <a:ln w="11335" cap="rnd">
            <a:solidFill>
              <a:srgbClr val="0830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31" name="pl8">
            <a:extLst>
              <a:ext uri="{FF2B5EF4-FFF2-40B4-BE49-F238E27FC236}">
                <a16:creationId xmlns:a16="http://schemas.microsoft.com/office/drawing/2014/main" id="{5BE5FCB7-5546-4691-9543-7F5F68BFF12F}"/>
              </a:ext>
            </a:extLst>
          </p:cNvPr>
          <p:cNvSpPr/>
          <p:nvPr/>
        </p:nvSpPr>
        <p:spPr>
          <a:xfrm>
            <a:off x="10401015" y="1624648"/>
            <a:ext cx="2061034" cy="119838"/>
          </a:xfrm>
          <a:custGeom>
            <a:avLst/>
            <a:gdLst/>
            <a:ahLst/>
            <a:cxnLst/>
            <a:rect l="0" t="0" r="0" b="0"/>
            <a:pathLst>
              <a:path w="2119980" h="123265">
                <a:moveTo>
                  <a:pt x="2119980" y="123265"/>
                </a:moveTo>
                <a:lnTo>
                  <a:pt x="0" y="0"/>
                </a:lnTo>
              </a:path>
            </a:pathLst>
          </a:custGeom>
          <a:ln w="11910" cap="rnd">
            <a:solidFill>
              <a:srgbClr val="0830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32" name="pl9">
            <a:extLst>
              <a:ext uri="{FF2B5EF4-FFF2-40B4-BE49-F238E27FC236}">
                <a16:creationId xmlns:a16="http://schemas.microsoft.com/office/drawing/2014/main" id="{71A72AC2-6870-473E-B4F2-7563D29FFC46}"/>
              </a:ext>
            </a:extLst>
          </p:cNvPr>
          <p:cNvSpPr/>
          <p:nvPr/>
        </p:nvSpPr>
        <p:spPr>
          <a:xfrm>
            <a:off x="12327902" y="1583085"/>
            <a:ext cx="155589" cy="89677"/>
          </a:xfrm>
          <a:custGeom>
            <a:avLst/>
            <a:gdLst/>
            <a:ahLst/>
            <a:cxnLst/>
            <a:rect l="0" t="0" r="0" b="0"/>
            <a:pathLst>
              <a:path w="160039" h="92242">
                <a:moveTo>
                  <a:pt x="160039" y="92242"/>
                </a:moveTo>
                <a:lnTo>
                  <a:pt x="0" y="0"/>
                </a:lnTo>
              </a:path>
            </a:pathLst>
          </a:custGeom>
          <a:ln w="11817" cap="rnd">
            <a:solidFill>
              <a:srgbClr val="0830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33" name="pl10">
            <a:extLst>
              <a:ext uri="{FF2B5EF4-FFF2-40B4-BE49-F238E27FC236}">
                <a16:creationId xmlns:a16="http://schemas.microsoft.com/office/drawing/2014/main" id="{2132C570-FBDC-4BCB-9805-D5AA5E38F62E}"/>
              </a:ext>
            </a:extLst>
          </p:cNvPr>
          <p:cNvSpPr/>
          <p:nvPr/>
        </p:nvSpPr>
        <p:spPr>
          <a:xfrm>
            <a:off x="11741008" y="1912046"/>
            <a:ext cx="845748" cy="3562458"/>
          </a:xfrm>
          <a:custGeom>
            <a:avLst/>
            <a:gdLst/>
            <a:ahLst/>
            <a:cxnLst/>
            <a:rect l="0" t="0" r="0" b="0"/>
            <a:pathLst>
              <a:path w="869937" h="3664345">
                <a:moveTo>
                  <a:pt x="869937" y="0"/>
                </a:moveTo>
                <a:lnTo>
                  <a:pt x="0" y="3664345"/>
                </a:lnTo>
              </a:path>
            </a:pathLst>
          </a:custGeom>
          <a:ln w="12547" cap="rnd">
            <a:solidFill>
              <a:srgbClr val="9BCCE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34" name="pl11">
            <a:extLst>
              <a:ext uri="{FF2B5EF4-FFF2-40B4-BE49-F238E27FC236}">
                <a16:creationId xmlns:a16="http://schemas.microsoft.com/office/drawing/2014/main" id="{E44143A2-ECFB-4243-BC09-350A8EF1B126}"/>
              </a:ext>
            </a:extLst>
          </p:cNvPr>
          <p:cNvSpPr/>
          <p:nvPr/>
        </p:nvSpPr>
        <p:spPr>
          <a:xfrm>
            <a:off x="11355198" y="1374619"/>
            <a:ext cx="1113383" cy="332761"/>
          </a:xfrm>
          <a:custGeom>
            <a:avLst/>
            <a:gdLst/>
            <a:ahLst/>
            <a:cxnLst/>
            <a:rect l="0" t="0" r="0" b="0"/>
            <a:pathLst>
              <a:path w="1145226" h="342278">
                <a:moveTo>
                  <a:pt x="1145226" y="342278"/>
                </a:moveTo>
                <a:lnTo>
                  <a:pt x="0" y="0"/>
                </a:lnTo>
              </a:path>
            </a:pathLst>
          </a:custGeom>
          <a:ln w="21352" cap="rnd">
            <a:solidFill>
              <a:srgbClr val="0830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35" name="pl12">
            <a:extLst>
              <a:ext uri="{FF2B5EF4-FFF2-40B4-BE49-F238E27FC236}">
                <a16:creationId xmlns:a16="http://schemas.microsoft.com/office/drawing/2014/main" id="{91A47415-B755-401B-B522-DFC2E278C42C}"/>
              </a:ext>
            </a:extLst>
          </p:cNvPr>
          <p:cNvSpPr/>
          <p:nvPr/>
        </p:nvSpPr>
        <p:spPr>
          <a:xfrm>
            <a:off x="12661836" y="1912046"/>
            <a:ext cx="569536" cy="2398999"/>
          </a:xfrm>
          <a:custGeom>
            <a:avLst/>
            <a:gdLst/>
            <a:ahLst/>
            <a:cxnLst/>
            <a:rect l="0" t="0" r="0" b="0"/>
            <a:pathLst>
              <a:path w="585825" h="2467611">
                <a:moveTo>
                  <a:pt x="0" y="0"/>
                </a:moveTo>
                <a:lnTo>
                  <a:pt x="585825" y="2467611"/>
                </a:lnTo>
              </a:path>
            </a:pathLst>
          </a:custGeom>
          <a:ln w="14648" cap="rnd">
            <a:solidFill>
              <a:srgbClr val="2171B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36" name="pl13">
            <a:extLst>
              <a:ext uri="{FF2B5EF4-FFF2-40B4-BE49-F238E27FC236}">
                <a16:creationId xmlns:a16="http://schemas.microsoft.com/office/drawing/2014/main" id="{B95C0D29-7124-4875-9D71-19E03B762AD6}"/>
              </a:ext>
            </a:extLst>
          </p:cNvPr>
          <p:cNvSpPr/>
          <p:nvPr/>
        </p:nvSpPr>
        <p:spPr>
          <a:xfrm>
            <a:off x="12643195" y="1915338"/>
            <a:ext cx="329406" cy="2813485"/>
          </a:xfrm>
          <a:custGeom>
            <a:avLst/>
            <a:gdLst/>
            <a:ahLst/>
            <a:cxnLst/>
            <a:rect l="0" t="0" r="0" b="0"/>
            <a:pathLst>
              <a:path w="338827" h="2893951">
                <a:moveTo>
                  <a:pt x="0" y="0"/>
                </a:moveTo>
                <a:lnTo>
                  <a:pt x="338827" y="2893951"/>
                </a:lnTo>
              </a:path>
            </a:pathLst>
          </a:custGeom>
          <a:ln w="16910" cap="rnd">
            <a:solidFill>
              <a:srgbClr val="2171B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37" name="pl14">
            <a:extLst>
              <a:ext uri="{FF2B5EF4-FFF2-40B4-BE49-F238E27FC236}">
                <a16:creationId xmlns:a16="http://schemas.microsoft.com/office/drawing/2014/main" id="{72413B36-1230-4BDA-BE18-F0BB32CE3B4F}"/>
              </a:ext>
            </a:extLst>
          </p:cNvPr>
          <p:cNvSpPr/>
          <p:nvPr/>
        </p:nvSpPr>
        <p:spPr>
          <a:xfrm>
            <a:off x="10862379" y="1443772"/>
            <a:ext cx="1601859" cy="281973"/>
          </a:xfrm>
          <a:custGeom>
            <a:avLst/>
            <a:gdLst/>
            <a:ahLst/>
            <a:cxnLst/>
            <a:rect l="0" t="0" r="0" b="0"/>
            <a:pathLst>
              <a:path w="1647673" h="290037">
                <a:moveTo>
                  <a:pt x="1647673" y="290037"/>
                </a:moveTo>
                <a:lnTo>
                  <a:pt x="0" y="0"/>
                </a:lnTo>
              </a:path>
            </a:pathLst>
          </a:custGeom>
          <a:ln w="16625" cap="rnd">
            <a:solidFill>
              <a:srgbClr val="6BAED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38" name="pl15">
            <a:extLst>
              <a:ext uri="{FF2B5EF4-FFF2-40B4-BE49-F238E27FC236}">
                <a16:creationId xmlns:a16="http://schemas.microsoft.com/office/drawing/2014/main" id="{FA0C8F5B-4598-4D03-9B55-61E43E151621}"/>
              </a:ext>
            </a:extLst>
          </p:cNvPr>
          <p:cNvSpPr/>
          <p:nvPr/>
        </p:nvSpPr>
        <p:spPr>
          <a:xfrm>
            <a:off x="11852736" y="1421665"/>
            <a:ext cx="622293" cy="267977"/>
          </a:xfrm>
          <a:custGeom>
            <a:avLst/>
            <a:gdLst/>
            <a:ahLst/>
            <a:cxnLst/>
            <a:rect l="0" t="0" r="0" b="0"/>
            <a:pathLst>
              <a:path w="640091" h="275641">
                <a:moveTo>
                  <a:pt x="640091" y="275641"/>
                </a:moveTo>
                <a:lnTo>
                  <a:pt x="0" y="0"/>
                </a:lnTo>
              </a:path>
            </a:pathLst>
          </a:custGeom>
          <a:ln w="16901" cap="rnd">
            <a:solidFill>
              <a:srgbClr val="0830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39" name="pl16">
            <a:extLst>
              <a:ext uri="{FF2B5EF4-FFF2-40B4-BE49-F238E27FC236}">
                <a16:creationId xmlns:a16="http://schemas.microsoft.com/office/drawing/2014/main" id="{9A01A90C-CEA1-4BE0-BDA2-01AF0D773B70}"/>
              </a:ext>
            </a:extLst>
          </p:cNvPr>
          <p:cNvSpPr/>
          <p:nvPr/>
        </p:nvSpPr>
        <p:spPr>
          <a:xfrm>
            <a:off x="12679962" y="1906607"/>
            <a:ext cx="705944" cy="1936284"/>
          </a:xfrm>
          <a:custGeom>
            <a:avLst/>
            <a:gdLst/>
            <a:ahLst/>
            <a:cxnLst/>
            <a:rect l="0" t="0" r="0" b="0"/>
            <a:pathLst>
              <a:path w="726134" h="1991662">
                <a:moveTo>
                  <a:pt x="0" y="0"/>
                </a:moveTo>
                <a:lnTo>
                  <a:pt x="726134" y="1991662"/>
                </a:lnTo>
              </a:path>
            </a:pathLst>
          </a:custGeom>
          <a:ln w="17184" cap="rnd">
            <a:solidFill>
              <a:srgbClr val="0830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40" name="pl17">
            <a:extLst>
              <a:ext uri="{FF2B5EF4-FFF2-40B4-BE49-F238E27FC236}">
                <a16:creationId xmlns:a16="http://schemas.microsoft.com/office/drawing/2014/main" id="{8808F5C8-79AF-46A4-9EC9-62C455842DED}"/>
              </a:ext>
            </a:extLst>
          </p:cNvPr>
          <p:cNvSpPr/>
          <p:nvPr/>
        </p:nvSpPr>
        <p:spPr>
          <a:xfrm>
            <a:off x="10401017" y="1511363"/>
            <a:ext cx="1623833" cy="94417"/>
          </a:xfrm>
          <a:custGeom>
            <a:avLst/>
            <a:gdLst/>
            <a:ahLst/>
            <a:cxnLst/>
            <a:rect l="0" t="0" r="0" b="0"/>
            <a:pathLst>
              <a:path w="1670275" h="97117">
                <a:moveTo>
                  <a:pt x="1670275" y="0"/>
                </a:moveTo>
                <a:lnTo>
                  <a:pt x="0" y="97117"/>
                </a:lnTo>
              </a:path>
            </a:pathLst>
          </a:custGeom>
          <a:ln w="19679" cap="rnd">
            <a:solidFill>
              <a:srgbClr val="0830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41" name="pl18">
            <a:extLst>
              <a:ext uri="{FF2B5EF4-FFF2-40B4-BE49-F238E27FC236}">
                <a16:creationId xmlns:a16="http://schemas.microsoft.com/office/drawing/2014/main" id="{DE8FAA10-23BB-4723-BB37-FC4A91071858}"/>
              </a:ext>
            </a:extLst>
          </p:cNvPr>
          <p:cNvSpPr/>
          <p:nvPr/>
        </p:nvSpPr>
        <p:spPr>
          <a:xfrm>
            <a:off x="11359542" y="1356255"/>
            <a:ext cx="667492" cy="117498"/>
          </a:xfrm>
          <a:custGeom>
            <a:avLst/>
            <a:gdLst/>
            <a:ahLst/>
            <a:cxnLst/>
            <a:rect l="0" t="0" r="0" b="0"/>
            <a:pathLst>
              <a:path w="686582" h="120858">
                <a:moveTo>
                  <a:pt x="686582" y="120858"/>
                </a:moveTo>
                <a:lnTo>
                  <a:pt x="0" y="0"/>
                </a:lnTo>
              </a:path>
            </a:pathLst>
          </a:custGeom>
          <a:ln w="21592" cap="rnd">
            <a:solidFill>
              <a:srgbClr val="0830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42" name="pl19">
            <a:extLst>
              <a:ext uri="{FF2B5EF4-FFF2-40B4-BE49-F238E27FC236}">
                <a16:creationId xmlns:a16="http://schemas.microsoft.com/office/drawing/2014/main" id="{AF6ACC59-0C81-4024-B427-F6D973AB1589}"/>
              </a:ext>
            </a:extLst>
          </p:cNvPr>
          <p:cNvSpPr/>
          <p:nvPr/>
        </p:nvSpPr>
        <p:spPr>
          <a:xfrm>
            <a:off x="12242761" y="1654618"/>
            <a:ext cx="970480" cy="2661863"/>
          </a:xfrm>
          <a:custGeom>
            <a:avLst/>
            <a:gdLst/>
            <a:ahLst/>
            <a:cxnLst/>
            <a:rect l="0" t="0" r="0" b="0"/>
            <a:pathLst>
              <a:path w="998236" h="2737993">
                <a:moveTo>
                  <a:pt x="0" y="0"/>
                </a:moveTo>
                <a:lnTo>
                  <a:pt x="998236" y="2737993"/>
                </a:lnTo>
              </a:path>
            </a:pathLst>
          </a:custGeom>
          <a:ln w="11788" cap="rnd">
            <a:solidFill>
              <a:srgbClr val="0830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43" name="pl20">
            <a:extLst>
              <a:ext uri="{FF2B5EF4-FFF2-40B4-BE49-F238E27FC236}">
                <a16:creationId xmlns:a16="http://schemas.microsoft.com/office/drawing/2014/main" id="{5138298C-99C3-4103-B991-69BFF5A05702}"/>
              </a:ext>
            </a:extLst>
          </p:cNvPr>
          <p:cNvSpPr/>
          <p:nvPr/>
        </p:nvSpPr>
        <p:spPr>
          <a:xfrm>
            <a:off x="12224633" y="1660053"/>
            <a:ext cx="729325" cy="3072060"/>
          </a:xfrm>
          <a:custGeom>
            <a:avLst/>
            <a:gdLst/>
            <a:ahLst/>
            <a:cxnLst/>
            <a:rect l="0" t="0" r="0" b="0"/>
            <a:pathLst>
              <a:path w="750184" h="3159922">
                <a:moveTo>
                  <a:pt x="0" y="0"/>
                </a:moveTo>
                <a:lnTo>
                  <a:pt x="750184" y="3159922"/>
                </a:lnTo>
              </a:path>
            </a:pathLst>
          </a:custGeom>
          <a:ln w="13948" cap="rnd">
            <a:solidFill>
              <a:srgbClr val="2171B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44" name="pl21">
            <a:extLst>
              <a:ext uri="{FF2B5EF4-FFF2-40B4-BE49-F238E27FC236}">
                <a16:creationId xmlns:a16="http://schemas.microsoft.com/office/drawing/2014/main" id="{216F537F-1AAC-41B4-B1B7-775E2D158862}"/>
              </a:ext>
            </a:extLst>
          </p:cNvPr>
          <p:cNvSpPr/>
          <p:nvPr/>
        </p:nvSpPr>
        <p:spPr>
          <a:xfrm>
            <a:off x="10864565" y="1425029"/>
            <a:ext cx="1160285" cy="67465"/>
          </a:xfrm>
          <a:custGeom>
            <a:avLst/>
            <a:gdLst/>
            <a:ahLst/>
            <a:cxnLst/>
            <a:rect l="0" t="0" r="0" b="0"/>
            <a:pathLst>
              <a:path w="1193469" h="69394">
                <a:moveTo>
                  <a:pt x="1193469" y="69394"/>
                </a:moveTo>
                <a:lnTo>
                  <a:pt x="0" y="0"/>
                </a:lnTo>
              </a:path>
            </a:pathLst>
          </a:custGeom>
          <a:ln w="14518" cap="rnd">
            <a:solidFill>
              <a:srgbClr val="6BAED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45" name="pl22">
            <a:extLst>
              <a:ext uri="{FF2B5EF4-FFF2-40B4-BE49-F238E27FC236}">
                <a16:creationId xmlns:a16="http://schemas.microsoft.com/office/drawing/2014/main" id="{D99D2DAA-19DE-4525-868E-2D2EF5771F97}"/>
              </a:ext>
            </a:extLst>
          </p:cNvPr>
          <p:cNvSpPr/>
          <p:nvPr/>
        </p:nvSpPr>
        <p:spPr>
          <a:xfrm>
            <a:off x="11859182" y="1403923"/>
            <a:ext cx="172200" cy="51466"/>
          </a:xfrm>
          <a:custGeom>
            <a:avLst/>
            <a:gdLst/>
            <a:ahLst/>
            <a:cxnLst/>
            <a:rect l="0" t="0" r="0" b="0"/>
            <a:pathLst>
              <a:path w="177125" h="52938">
                <a:moveTo>
                  <a:pt x="177125" y="52938"/>
                </a:moveTo>
                <a:lnTo>
                  <a:pt x="0" y="0"/>
                </a:lnTo>
              </a:path>
            </a:pathLst>
          </a:custGeom>
          <a:ln w="20722" cap="rnd">
            <a:solidFill>
              <a:srgbClr val="0830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46" name="pl23">
            <a:extLst>
              <a:ext uri="{FF2B5EF4-FFF2-40B4-BE49-F238E27FC236}">
                <a16:creationId xmlns:a16="http://schemas.microsoft.com/office/drawing/2014/main" id="{550EDF1A-C4E9-400D-8FBF-526A67E04EB9}"/>
              </a:ext>
            </a:extLst>
          </p:cNvPr>
          <p:cNvSpPr/>
          <p:nvPr/>
        </p:nvSpPr>
        <p:spPr>
          <a:xfrm>
            <a:off x="12260133" y="1647113"/>
            <a:ext cx="1108406" cy="2203285"/>
          </a:xfrm>
          <a:custGeom>
            <a:avLst/>
            <a:gdLst/>
            <a:ahLst/>
            <a:cxnLst/>
            <a:rect l="0" t="0" r="0" b="0"/>
            <a:pathLst>
              <a:path w="1140107" h="2266299">
                <a:moveTo>
                  <a:pt x="0" y="0"/>
                </a:moveTo>
                <a:lnTo>
                  <a:pt x="1140107" y="2266299"/>
                </a:lnTo>
              </a:path>
            </a:pathLst>
          </a:custGeom>
          <a:ln w="24418" cap="rnd">
            <a:solidFill>
              <a:srgbClr val="2171B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47" name="pl24">
            <a:extLst>
              <a:ext uri="{FF2B5EF4-FFF2-40B4-BE49-F238E27FC236}">
                <a16:creationId xmlns:a16="http://schemas.microsoft.com/office/drawing/2014/main" id="{1BF85912-38C4-4E1A-84AA-FC7FC4299041}"/>
              </a:ext>
            </a:extLst>
          </p:cNvPr>
          <p:cNvSpPr/>
          <p:nvPr/>
        </p:nvSpPr>
        <p:spPr>
          <a:xfrm>
            <a:off x="9993886" y="1530103"/>
            <a:ext cx="2033148" cy="357892"/>
          </a:xfrm>
          <a:custGeom>
            <a:avLst/>
            <a:gdLst/>
            <a:ahLst/>
            <a:cxnLst/>
            <a:rect l="0" t="0" r="0" b="0"/>
            <a:pathLst>
              <a:path w="2091296" h="368128">
                <a:moveTo>
                  <a:pt x="2091296" y="0"/>
                </a:moveTo>
                <a:lnTo>
                  <a:pt x="0" y="368128"/>
                </a:lnTo>
              </a:path>
            </a:pathLst>
          </a:custGeom>
          <a:ln w="24896" cap="rnd">
            <a:solidFill>
              <a:srgbClr val="0830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48" name="pl25">
            <a:extLst>
              <a:ext uri="{FF2B5EF4-FFF2-40B4-BE49-F238E27FC236}">
                <a16:creationId xmlns:a16="http://schemas.microsoft.com/office/drawing/2014/main" id="{EFF758EF-C689-4724-A712-DC3588A1BDAD}"/>
              </a:ext>
            </a:extLst>
          </p:cNvPr>
          <p:cNvSpPr/>
          <p:nvPr/>
        </p:nvSpPr>
        <p:spPr>
          <a:xfrm>
            <a:off x="11859182" y="5534621"/>
            <a:ext cx="172200" cy="51466"/>
          </a:xfrm>
          <a:custGeom>
            <a:avLst/>
            <a:gdLst/>
            <a:ahLst/>
            <a:cxnLst/>
            <a:rect l="0" t="0" r="0" b="0"/>
            <a:pathLst>
              <a:path w="177125" h="52938">
                <a:moveTo>
                  <a:pt x="0" y="52938"/>
                </a:moveTo>
                <a:lnTo>
                  <a:pt x="177125" y="0"/>
                </a:lnTo>
              </a:path>
            </a:pathLst>
          </a:custGeom>
          <a:ln w="31773" cap="rnd">
            <a:solidFill>
              <a:srgbClr val="0830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49" name="pl26">
            <a:extLst>
              <a:ext uri="{FF2B5EF4-FFF2-40B4-BE49-F238E27FC236}">
                <a16:creationId xmlns:a16="http://schemas.microsoft.com/office/drawing/2014/main" id="{79BB7B1C-BBE6-4353-A11F-10CE38F07ECF}"/>
              </a:ext>
            </a:extLst>
          </p:cNvPr>
          <p:cNvSpPr/>
          <p:nvPr/>
        </p:nvSpPr>
        <p:spPr>
          <a:xfrm>
            <a:off x="10394485" y="1374621"/>
            <a:ext cx="649287" cy="194055"/>
          </a:xfrm>
          <a:custGeom>
            <a:avLst/>
            <a:gdLst/>
            <a:ahLst/>
            <a:cxnLst/>
            <a:rect l="0" t="0" r="0" b="0"/>
            <a:pathLst>
              <a:path w="667857" h="199605">
                <a:moveTo>
                  <a:pt x="667857" y="0"/>
                </a:moveTo>
                <a:lnTo>
                  <a:pt x="0" y="199605"/>
                </a:lnTo>
              </a:path>
            </a:pathLst>
          </a:custGeom>
          <a:ln w="38100" cap="rnd">
            <a:solidFill>
              <a:srgbClr val="0830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50" name="pl27">
            <a:extLst>
              <a:ext uri="{FF2B5EF4-FFF2-40B4-BE49-F238E27FC236}">
                <a16:creationId xmlns:a16="http://schemas.microsoft.com/office/drawing/2014/main" id="{78A9DFE9-F35A-4D49-811F-92B27B45089B}"/>
              </a:ext>
            </a:extLst>
          </p:cNvPr>
          <p:cNvSpPr/>
          <p:nvPr/>
        </p:nvSpPr>
        <p:spPr>
          <a:xfrm>
            <a:off x="13080910" y="4604883"/>
            <a:ext cx="98588" cy="149643"/>
          </a:xfrm>
          <a:custGeom>
            <a:avLst/>
            <a:gdLst/>
            <a:ahLst/>
            <a:cxnLst/>
            <a:rect l="0" t="0" r="0" b="0"/>
            <a:pathLst>
              <a:path w="101408" h="153923">
                <a:moveTo>
                  <a:pt x="0" y="153923"/>
                </a:moveTo>
                <a:lnTo>
                  <a:pt x="101408" y="0"/>
                </a:lnTo>
              </a:path>
            </a:pathLst>
          </a:custGeom>
          <a:ln w="38100" cap="rnd">
            <a:solidFill>
              <a:srgbClr val="0830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51" name="pl28">
            <a:extLst>
              <a:ext uri="{FF2B5EF4-FFF2-40B4-BE49-F238E27FC236}">
                <a16:creationId xmlns:a16="http://schemas.microsoft.com/office/drawing/2014/main" id="{3DC6ABC4-E882-45B7-B2B3-DF0749089864}"/>
              </a:ext>
            </a:extLst>
          </p:cNvPr>
          <p:cNvSpPr/>
          <p:nvPr/>
        </p:nvSpPr>
        <p:spPr>
          <a:xfrm>
            <a:off x="13064537" y="4140764"/>
            <a:ext cx="304001" cy="604292"/>
          </a:xfrm>
          <a:custGeom>
            <a:avLst/>
            <a:gdLst/>
            <a:ahLst/>
            <a:cxnLst/>
            <a:rect l="0" t="0" r="0" b="0"/>
            <a:pathLst>
              <a:path w="312696" h="621575">
                <a:moveTo>
                  <a:pt x="0" y="621575"/>
                </a:moveTo>
                <a:lnTo>
                  <a:pt x="312696" y="0"/>
                </a:lnTo>
              </a:path>
            </a:pathLst>
          </a:custGeom>
          <a:ln w="38100" cap="rnd">
            <a:solidFill>
              <a:srgbClr val="2171B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52" name="pl29">
            <a:extLst>
              <a:ext uri="{FF2B5EF4-FFF2-40B4-BE49-F238E27FC236}">
                <a16:creationId xmlns:a16="http://schemas.microsoft.com/office/drawing/2014/main" id="{B992A221-939A-4D74-8569-4533B9A7D134}"/>
              </a:ext>
            </a:extLst>
          </p:cNvPr>
          <p:cNvSpPr/>
          <p:nvPr/>
        </p:nvSpPr>
        <p:spPr>
          <a:xfrm>
            <a:off x="10388037" y="1479877"/>
            <a:ext cx="165013" cy="71059"/>
          </a:xfrm>
          <a:custGeom>
            <a:avLst/>
            <a:gdLst/>
            <a:ahLst/>
            <a:cxnLst/>
            <a:rect l="0" t="0" r="0" b="0"/>
            <a:pathLst>
              <a:path w="169732" h="73091">
                <a:moveTo>
                  <a:pt x="169732" y="0"/>
                </a:moveTo>
                <a:lnTo>
                  <a:pt x="0" y="73091"/>
                </a:lnTo>
              </a:path>
            </a:pathLst>
          </a:custGeom>
          <a:ln w="38100" cap="rnd">
            <a:solidFill>
              <a:srgbClr val="6BAED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53" name="pl30">
            <a:extLst>
              <a:ext uri="{FF2B5EF4-FFF2-40B4-BE49-F238E27FC236}">
                <a16:creationId xmlns:a16="http://schemas.microsoft.com/office/drawing/2014/main" id="{FE9D00B2-1C9A-43CD-AD6F-A2107E95F226}"/>
              </a:ext>
            </a:extLst>
          </p:cNvPr>
          <p:cNvSpPr/>
          <p:nvPr/>
        </p:nvSpPr>
        <p:spPr>
          <a:xfrm>
            <a:off x="9639768" y="1512542"/>
            <a:ext cx="932112" cy="692758"/>
          </a:xfrm>
          <a:custGeom>
            <a:avLst/>
            <a:gdLst/>
            <a:ahLst/>
            <a:cxnLst/>
            <a:rect l="0" t="0" r="0" b="0"/>
            <a:pathLst>
              <a:path w="958771" h="712571">
                <a:moveTo>
                  <a:pt x="958771" y="0"/>
                </a:moveTo>
                <a:lnTo>
                  <a:pt x="0" y="712571"/>
                </a:lnTo>
              </a:path>
            </a:pathLst>
          </a:custGeom>
          <a:ln w="38100" cap="rnd">
            <a:solidFill>
              <a:srgbClr val="9BCCE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54" name="pl31">
            <a:extLst>
              <a:ext uri="{FF2B5EF4-FFF2-40B4-BE49-F238E27FC236}">
                <a16:creationId xmlns:a16="http://schemas.microsoft.com/office/drawing/2014/main" id="{C463F831-87D0-42AE-AE13-40BFD56E0355}"/>
              </a:ext>
            </a:extLst>
          </p:cNvPr>
          <p:cNvSpPr/>
          <p:nvPr/>
        </p:nvSpPr>
        <p:spPr>
          <a:xfrm>
            <a:off x="10791729" y="1551312"/>
            <a:ext cx="2110357" cy="3203214"/>
          </a:xfrm>
          <a:custGeom>
            <a:avLst/>
            <a:gdLst/>
            <a:ahLst/>
            <a:cxnLst/>
            <a:rect l="0" t="0" r="0" b="0"/>
            <a:pathLst>
              <a:path w="2170714" h="3294827">
                <a:moveTo>
                  <a:pt x="0" y="0"/>
                </a:moveTo>
                <a:lnTo>
                  <a:pt x="2170714" y="3294827"/>
                </a:lnTo>
              </a:path>
            </a:pathLst>
          </a:custGeom>
          <a:ln w="38100" cap="rnd">
            <a:solidFill>
              <a:srgbClr val="9BCCE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55" name="pl32">
            <a:extLst>
              <a:ext uri="{FF2B5EF4-FFF2-40B4-BE49-F238E27FC236}">
                <a16:creationId xmlns:a16="http://schemas.microsoft.com/office/drawing/2014/main" id="{8E42FD58-D519-4F23-9D15-02954932FB32}"/>
              </a:ext>
            </a:extLst>
          </p:cNvPr>
          <p:cNvSpPr/>
          <p:nvPr/>
        </p:nvSpPr>
        <p:spPr>
          <a:xfrm>
            <a:off x="10820624" y="1527023"/>
            <a:ext cx="2502644" cy="2357128"/>
          </a:xfrm>
          <a:custGeom>
            <a:avLst/>
            <a:gdLst/>
            <a:ahLst/>
            <a:cxnLst/>
            <a:rect l="0" t="0" r="0" b="0"/>
            <a:pathLst>
              <a:path w="2574220" h="2424542">
                <a:moveTo>
                  <a:pt x="0" y="0"/>
                </a:moveTo>
                <a:lnTo>
                  <a:pt x="2574220" y="2424542"/>
                </a:lnTo>
              </a:path>
            </a:pathLst>
          </a:custGeom>
          <a:ln w="38100" cap="rnd">
            <a:solidFill>
              <a:srgbClr val="6BAED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56" name="pl33">
            <a:extLst>
              <a:ext uri="{FF2B5EF4-FFF2-40B4-BE49-F238E27FC236}">
                <a16:creationId xmlns:a16="http://schemas.microsoft.com/office/drawing/2014/main" id="{7DB9A352-D28D-49F7-BB8A-6F64EB93204E}"/>
              </a:ext>
            </a:extLst>
          </p:cNvPr>
          <p:cNvSpPr/>
          <p:nvPr/>
        </p:nvSpPr>
        <p:spPr>
          <a:xfrm>
            <a:off x="10398830" y="1385561"/>
            <a:ext cx="1144580" cy="201479"/>
          </a:xfrm>
          <a:custGeom>
            <a:avLst/>
            <a:gdLst/>
            <a:ahLst/>
            <a:cxnLst/>
            <a:rect l="0" t="0" r="0" b="0"/>
            <a:pathLst>
              <a:path w="1177315" h="207241">
                <a:moveTo>
                  <a:pt x="1177315" y="0"/>
                </a:moveTo>
                <a:lnTo>
                  <a:pt x="0" y="207241"/>
                </a:lnTo>
              </a:path>
            </a:pathLst>
          </a:custGeom>
          <a:ln w="38100" cap="rnd">
            <a:solidFill>
              <a:srgbClr val="0830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57" name="pl34">
            <a:extLst>
              <a:ext uri="{FF2B5EF4-FFF2-40B4-BE49-F238E27FC236}">
                <a16:creationId xmlns:a16="http://schemas.microsoft.com/office/drawing/2014/main" id="{7C862F5F-C698-4A3D-AFB7-CB597185C26C}"/>
              </a:ext>
            </a:extLst>
          </p:cNvPr>
          <p:cNvSpPr/>
          <p:nvPr/>
        </p:nvSpPr>
        <p:spPr>
          <a:xfrm>
            <a:off x="11361729" y="1337514"/>
            <a:ext cx="179491" cy="10436"/>
          </a:xfrm>
          <a:custGeom>
            <a:avLst/>
            <a:gdLst/>
            <a:ahLst/>
            <a:cxnLst/>
            <a:rect l="0" t="0" r="0" b="0"/>
            <a:pathLst>
              <a:path w="184624" h="10734">
                <a:moveTo>
                  <a:pt x="184624" y="10734"/>
                </a:moveTo>
                <a:lnTo>
                  <a:pt x="0" y="0"/>
                </a:lnTo>
              </a:path>
            </a:pathLst>
          </a:custGeom>
          <a:ln w="38100" cap="rnd">
            <a:solidFill>
              <a:srgbClr val="0830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58" name="pl35">
            <a:extLst>
              <a:ext uri="{FF2B5EF4-FFF2-40B4-BE49-F238E27FC236}">
                <a16:creationId xmlns:a16="http://schemas.microsoft.com/office/drawing/2014/main" id="{8C8DB6D7-ED72-4C80-9F3C-B10A05CDC727}"/>
              </a:ext>
            </a:extLst>
          </p:cNvPr>
          <p:cNvSpPr/>
          <p:nvPr/>
        </p:nvSpPr>
        <p:spPr>
          <a:xfrm>
            <a:off x="11776503" y="1502567"/>
            <a:ext cx="1419370" cy="2821417"/>
          </a:xfrm>
          <a:custGeom>
            <a:avLst/>
            <a:gdLst/>
            <a:ahLst/>
            <a:cxnLst/>
            <a:rect l="0" t="0" r="0" b="0"/>
            <a:pathLst>
              <a:path w="1459964" h="2902110">
                <a:moveTo>
                  <a:pt x="0" y="0"/>
                </a:moveTo>
                <a:lnTo>
                  <a:pt x="1459964" y="2902110"/>
                </a:lnTo>
              </a:path>
            </a:pathLst>
          </a:custGeom>
          <a:ln w="38100" cap="rnd">
            <a:solidFill>
              <a:srgbClr val="0830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59" name="pl36">
            <a:extLst>
              <a:ext uri="{FF2B5EF4-FFF2-40B4-BE49-F238E27FC236}">
                <a16:creationId xmlns:a16="http://schemas.microsoft.com/office/drawing/2014/main" id="{2AE012E7-9AE1-476C-8F8A-3DEF93D680AD}"/>
              </a:ext>
            </a:extLst>
          </p:cNvPr>
          <p:cNvSpPr/>
          <p:nvPr/>
        </p:nvSpPr>
        <p:spPr>
          <a:xfrm>
            <a:off x="11759134" y="1510072"/>
            <a:ext cx="1176696" cy="3227477"/>
          </a:xfrm>
          <a:custGeom>
            <a:avLst/>
            <a:gdLst/>
            <a:ahLst/>
            <a:cxnLst/>
            <a:rect l="0" t="0" r="0" b="0"/>
            <a:pathLst>
              <a:path w="1210350" h="3319784">
                <a:moveTo>
                  <a:pt x="0" y="0"/>
                </a:moveTo>
                <a:lnTo>
                  <a:pt x="1210350" y="3319784"/>
                </a:lnTo>
              </a:path>
            </a:pathLst>
          </a:custGeom>
          <a:ln w="11817" cap="rnd">
            <a:solidFill>
              <a:srgbClr val="2171B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60" name="pl37">
            <a:extLst>
              <a:ext uri="{FF2B5EF4-FFF2-40B4-BE49-F238E27FC236}">
                <a16:creationId xmlns:a16="http://schemas.microsoft.com/office/drawing/2014/main" id="{22016E03-25B5-4563-8751-9F147C49295B}"/>
              </a:ext>
            </a:extLst>
          </p:cNvPr>
          <p:cNvSpPr/>
          <p:nvPr/>
        </p:nvSpPr>
        <p:spPr>
          <a:xfrm>
            <a:off x="10864563" y="1366820"/>
            <a:ext cx="676657" cy="39344"/>
          </a:xfrm>
          <a:custGeom>
            <a:avLst/>
            <a:gdLst/>
            <a:ahLst/>
            <a:cxnLst/>
            <a:rect l="0" t="0" r="0" b="0"/>
            <a:pathLst>
              <a:path w="696010" h="40469">
                <a:moveTo>
                  <a:pt x="696010" y="0"/>
                </a:moveTo>
                <a:lnTo>
                  <a:pt x="0" y="40469"/>
                </a:lnTo>
              </a:path>
            </a:pathLst>
          </a:custGeom>
          <a:ln w="11910" cap="rnd">
            <a:solidFill>
              <a:srgbClr val="6BAED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61" name="pl38">
            <a:extLst>
              <a:ext uri="{FF2B5EF4-FFF2-40B4-BE49-F238E27FC236}">
                <a16:creationId xmlns:a16="http://schemas.microsoft.com/office/drawing/2014/main" id="{77BFFFF8-100D-45D0-BA14-01FAC80FB59D}"/>
              </a:ext>
            </a:extLst>
          </p:cNvPr>
          <p:cNvSpPr/>
          <p:nvPr/>
        </p:nvSpPr>
        <p:spPr>
          <a:xfrm>
            <a:off x="11792880" y="1493097"/>
            <a:ext cx="1559285" cy="2366768"/>
          </a:xfrm>
          <a:custGeom>
            <a:avLst/>
            <a:gdLst/>
            <a:ahLst/>
            <a:cxnLst/>
            <a:rect l="0" t="0" r="0" b="0"/>
            <a:pathLst>
              <a:path w="1603881" h="2434458">
                <a:moveTo>
                  <a:pt x="0" y="0"/>
                </a:moveTo>
                <a:lnTo>
                  <a:pt x="1603881" y="2434458"/>
                </a:lnTo>
              </a:path>
            </a:pathLst>
          </a:custGeom>
          <a:ln w="38100" cap="rnd">
            <a:solidFill>
              <a:srgbClr val="2171B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62" name="pl39">
            <a:extLst>
              <a:ext uri="{FF2B5EF4-FFF2-40B4-BE49-F238E27FC236}">
                <a16:creationId xmlns:a16="http://schemas.microsoft.com/office/drawing/2014/main" id="{3D3ACF0A-10E2-4F50-A525-CA8457DCB58C}"/>
              </a:ext>
            </a:extLst>
          </p:cNvPr>
          <p:cNvSpPr/>
          <p:nvPr/>
        </p:nvSpPr>
        <p:spPr>
          <a:xfrm>
            <a:off x="9989544" y="1403925"/>
            <a:ext cx="1558210" cy="465708"/>
          </a:xfrm>
          <a:custGeom>
            <a:avLst/>
            <a:gdLst/>
            <a:ahLst/>
            <a:cxnLst/>
            <a:rect l="0" t="0" r="0" b="0"/>
            <a:pathLst>
              <a:path w="1602775" h="479027">
                <a:moveTo>
                  <a:pt x="1602775" y="0"/>
                </a:moveTo>
                <a:lnTo>
                  <a:pt x="0" y="479027"/>
                </a:lnTo>
              </a:path>
            </a:pathLst>
          </a:custGeom>
          <a:ln w="12547" cap="rnd">
            <a:solidFill>
              <a:srgbClr val="0830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63" name="pg40">
            <a:extLst>
              <a:ext uri="{FF2B5EF4-FFF2-40B4-BE49-F238E27FC236}">
                <a16:creationId xmlns:a16="http://schemas.microsoft.com/office/drawing/2014/main" id="{11A761C1-8560-4B55-B31B-15657E507979}"/>
              </a:ext>
            </a:extLst>
          </p:cNvPr>
          <p:cNvSpPr/>
          <p:nvPr/>
        </p:nvSpPr>
        <p:spPr>
          <a:xfrm>
            <a:off x="13497571" y="3332488"/>
            <a:ext cx="2611" cy="162519"/>
          </a:xfrm>
          <a:custGeom>
            <a:avLst/>
            <a:gdLst/>
            <a:ahLst/>
            <a:cxnLst/>
            <a:rect l="0" t="0" r="0" b="0"/>
            <a:pathLst>
              <a:path w="2686" h="167167">
                <a:moveTo>
                  <a:pt x="2686" y="0"/>
                </a:moveTo>
                <a:lnTo>
                  <a:pt x="0" y="21"/>
                </a:lnTo>
                <a:lnTo>
                  <a:pt x="2686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64" name="pg41">
            <a:extLst>
              <a:ext uri="{FF2B5EF4-FFF2-40B4-BE49-F238E27FC236}">
                <a16:creationId xmlns:a16="http://schemas.microsoft.com/office/drawing/2014/main" id="{2F58BDFD-FFD5-42F7-A6A6-C8495AB39FCC}"/>
              </a:ext>
            </a:extLst>
          </p:cNvPr>
          <p:cNvSpPr/>
          <p:nvPr/>
        </p:nvSpPr>
        <p:spPr>
          <a:xfrm>
            <a:off x="13497571" y="3332509"/>
            <a:ext cx="2611" cy="162498"/>
          </a:xfrm>
          <a:custGeom>
            <a:avLst/>
            <a:gdLst/>
            <a:ahLst/>
            <a:cxnLst/>
            <a:rect l="0" t="0" r="0" b="0"/>
            <a:pathLst>
              <a:path w="2686" h="167145">
                <a:moveTo>
                  <a:pt x="0" y="0"/>
                </a:moveTo>
                <a:lnTo>
                  <a:pt x="2686" y="167145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65" name="pg42">
            <a:extLst>
              <a:ext uri="{FF2B5EF4-FFF2-40B4-BE49-F238E27FC236}">
                <a16:creationId xmlns:a16="http://schemas.microsoft.com/office/drawing/2014/main" id="{95482F39-25A4-479F-AE20-F5CDE307DBFC}"/>
              </a:ext>
            </a:extLst>
          </p:cNvPr>
          <p:cNvSpPr/>
          <p:nvPr/>
        </p:nvSpPr>
        <p:spPr>
          <a:xfrm>
            <a:off x="13497571" y="3332509"/>
            <a:ext cx="2611" cy="162498"/>
          </a:xfrm>
          <a:custGeom>
            <a:avLst/>
            <a:gdLst/>
            <a:ahLst/>
            <a:cxnLst/>
            <a:rect l="0" t="0" r="0" b="0"/>
            <a:pathLst>
              <a:path w="2686" h="167145">
                <a:moveTo>
                  <a:pt x="0" y="0"/>
                </a:moveTo>
                <a:lnTo>
                  <a:pt x="2686" y="167145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66" name="pg43">
            <a:extLst>
              <a:ext uri="{FF2B5EF4-FFF2-40B4-BE49-F238E27FC236}">
                <a16:creationId xmlns:a16="http://schemas.microsoft.com/office/drawing/2014/main" id="{9979BBA1-1A85-43AC-92FA-73B76E96078E}"/>
              </a:ext>
            </a:extLst>
          </p:cNvPr>
          <p:cNvSpPr/>
          <p:nvPr/>
        </p:nvSpPr>
        <p:spPr>
          <a:xfrm>
            <a:off x="13497571" y="3332509"/>
            <a:ext cx="2611" cy="162498"/>
          </a:xfrm>
          <a:custGeom>
            <a:avLst/>
            <a:gdLst/>
            <a:ahLst/>
            <a:cxnLst/>
            <a:rect l="0" t="0" r="0" b="0"/>
            <a:pathLst>
              <a:path w="2686" h="167145">
                <a:moveTo>
                  <a:pt x="0" y="0"/>
                </a:moveTo>
                <a:lnTo>
                  <a:pt x="2686" y="167145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67" name="pg44">
            <a:extLst>
              <a:ext uri="{FF2B5EF4-FFF2-40B4-BE49-F238E27FC236}">
                <a16:creationId xmlns:a16="http://schemas.microsoft.com/office/drawing/2014/main" id="{6CB27929-3C7F-4968-80FD-FC37109737F2}"/>
              </a:ext>
            </a:extLst>
          </p:cNvPr>
          <p:cNvSpPr/>
          <p:nvPr/>
        </p:nvSpPr>
        <p:spPr>
          <a:xfrm>
            <a:off x="13497571" y="3332509"/>
            <a:ext cx="2611" cy="162498"/>
          </a:xfrm>
          <a:custGeom>
            <a:avLst/>
            <a:gdLst/>
            <a:ahLst/>
            <a:cxnLst/>
            <a:rect l="0" t="0" r="0" b="0"/>
            <a:pathLst>
              <a:path w="2686" h="167145">
                <a:moveTo>
                  <a:pt x="0" y="0"/>
                </a:moveTo>
                <a:lnTo>
                  <a:pt x="2686" y="167145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68" name="pg45">
            <a:extLst>
              <a:ext uri="{FF2B5EF4-FFF2-40B4-BE49-F238E27FC236}">
                <a16:creationId xmlns:a16="http://schemas.microsoft.com/office/drawing/2014/main" id="{4DA5FCDC-2BF1-4F6D-89FB-14FA1A091580}"/>
              </a:ext>
            </a:extLst>
          </p:cNvPr>
          <p:cNvSpPr/>
          <p:nvPr/>
        </p:nvSpPr>
        <p:spPr>
          <a:xfrm>
            <a:off x="13497571" y="3332509"/>
            <a:ext cx="2611" cy="162498"/>
          </a:xfrm>
          <a:custGeom>
            <a:avLst/>
            <a:gdLst/>
            <a:ahLst/>
            <a:cxnLst/>
            <a:rect l="0" t="0" r="0" b="0"/>
            <a:pathLst>
              <a:path w="2686" h="167145">
                <a:moveTo>
                  <a:pt x="0" y="0"/>
                </a:moveTo>
                <a:lnTo>
                  <a:pt x="2686" y="167145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69" name="pg46">
            <a:extLst>
              <a:ext uri="{FF2B5EF4-FFF2-40B4-BE49-F238E27FC236}">
                <a16:creationId xmlns:a16="http://schemas.microsoft.com/office/drawing/2014/main" id="{837970A7-5F4B-43DA-8D4C-B87EAF6056C8}"/>
              </a:ext>
            </a:extLst>
          </p:cNvPr>
          <p:cNvSpPr/>
          <p:nvPr/>
        </p:nvSpPr>
        <p:spPr>
          <a:xfrm>
            <a:off x="13497571" y="3332509"/>
            <a:ext cx="2611" cy="162498"/>
          </a:xfrm>
          <a:custGeom>
            <a:avLst/>
            <a:gdLst/>
            <a:ahLst/>
            <a:cxnLst/>
            <a:rect l="0" t="0" r="0" b="0"/>
            <a:pathLst>
              <a:path w="2686" h="167145">
                <a:moveTo>
                  <a:pt x="0" y="0"/>
                </a:moveTo>
                <a:lnTo>
                  <a:pt x="2686" y="167145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70" name="pg47">
            <a:extLst>
              <a:ext uri="{FF2B5EF4-FFF2-40B4-BE49-F238E27FC236}">
                <a16:creationId xmlns:a16="http://schemas.microsoft.com/office/drawing/2014/main" id="{D598AE9F-8BAD-4493-B8E3-CE70392F9F21}"/>
              </a:ext>
            </a:extLst>
          </p:cNvPr>
          <p:cNvSpPr/>
          <p:nvPr/>
        </p:nvSpPr>
        <p:spPr>
          <a:xfrm>
            <a:off x="13497571" y="3332509"/>
            <a:ext cx="2611" cy="162498"/>
          </a:xfrm>
          <a:custGeom>
            <a:avLst/>
            <a:gdLst/>
            <a:ahLst/>
            <a:cxnLst/>
            <a:rect l="0" t="0" r="0" b="0"/>
            <a:pathLst>
              <a:path w="2686" h="167145">
                <a:moveTo>
                  <a:pt x="0" y="0"/>
                </a:moveTo>
                <a:lnTo>
                  <a:pt x="2686" y="167145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71" name="pg48">
            <a:extLst>
              <a:ext uri="{FF2B5EF4-FFF2-40B4-BE49-F238E27FC236}">
                <a16:creationId xmlns:a16="http://schemas.microsoft.com/office/drawing/2014/main" id="{95EF53F4-8D4A-4B44-82EC-D3F355A80F66}"/>
              </a:ext>
            </a:extLst>
          </p:cNvPr>
          <p:cNvSpPr/>
          <p:nvPr/>
        </p:nvSpPr>
        <p:spPr>
          <a:xfrm>
            <a:off x="13497571" y="3332509"/>
            <a:ext cx="2611" cy="162498"/>
          </a:xfrm>
          <a:custGeom>
            <a:avLst/>
            <a:gdLst/>
            <a:ahLst/>
            <a:cxnLst/>
            <a:rect l="0" t="0" r="0" b="0"/>
            <a:pathLst>
              <a:path w="2686" h="167145">
                <a:moveTo>
                  <a:pt x="0" y="0"/>
                </a:moveTo>
                <a:lnTo>
                  <a:pt x="2686" y="167145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72" name="pg49">
            <a:extLst>
              <a:ext uri="{FF2B5EF4-FFF2-40B4-BE49-F238E27FC236}">
                <a16:creationId xmlns:a16="http://schemas.microsoft.com/office/drawing/2014/main" id="{1C077419-A859-46CC-A141-2DC895B253E0}"/>
              </a:ext>
            </a:extLst>
          </p:cNvPr>
          <p:cNvSpPr/>
          <p:nvPr/>
        </p:nvSpPr>
        <p:spPr>
          <a:xfrm>
            <a:off x="13497571" y="3332509"/>
            <a:ext cx="2611" cy="162498"/>
          </a:xfrm>
          <a:custGeom>
            <a:avLst/>
            <a:gdLst/>
            <a:ahLst/>
            <a:cxnLst/>
            <a:rect l="0" t="0" r="0" b="0"/>
            <a:pathLst>
              <a:path w="2686" h="167145">
                <a:moveTo>
                  <a:pt x="0" y="0"/>
                </a:moveTo>
                <a:lnTo>
                  <a:pt x="2686" y="167145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73" name="pg50">
            <a:extLst>
              <a:ext uri="{FF2B5EF4-FFF2-40B4-BE49-F238E27FC236}">
                <a16:creationId xmlns:a16="http://schemas.microsoft.com/office/drawing/2014/main" id="{5560C600-20B8-4728-8445-F70732A9CF82}"/>
              </a:ext>
            </a:extLst>
          </p:cNvPr>
          <p:cNvSpPr/>
          <p:nvPr/>
        </p:nvSpPr>
        <p:spPr>
          <a:xfrm>
            <a:off x="13497571" y="3332509"/>
            <a:ext cx="2611" cy="162498"/>
          </a:xfrm>
          <a:custGeom>
            <a:avLst/>
            <a:gdLst/>
            <a:ahLst/>
            <a:cxnLst/>
            <a:rect l="0" t="0" r="0" b="0"/>
            <a:pathLst>
              <a:path w="2686" h="167145">
                <a:moveTo>
                  <a:pt x="0" y="0"/>
                </a:moveTo>
                <a:lnTo>
                  <a:pt x="2686" y="167145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74" name="pg51">
            <a:extLst>
              <a:ext uri="{FF2B5EF4-FFF2-40B4-BE49-F238E27FC236}">
                <a16:creationId xmlns:a16="http://schemas.microsoft.com/office/drawing/2014/main" id="{A742D0C8-A93F-42CD-9D49-87ACD51F1C5C}"/>
              </a:ext>
            </a:extLst>
          </p:cNvPr>
          <p:cNvSpPr/>
          <p:nvPr/>
        </p:nvSpPr>
        <p:spPr>
          <a:xfrm>
            <a:off x="13497571" y="3332509"/>
            <a:ext cx="2611" cy="162498"/>
          </a:xfrm>
          <a:custGeom>
            <a:avLst/>
            <a:gdLst/>
            <a:ahLst/>
            <a:cxnLst/>
            <a:rect l="0" t="0" r="0" b="0"/>
            <a:pathLst>
              <a:path w="2686" h="167145">
                <a:moveTo>
                  <a:pt x="0" y="0"/>
                </a:moveTo>
                <a:lnTo>
                  <a:pt x="2686" y="167145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75" name="pg52">
            <a:extLst>
              <a:ext uri="{FF2B5EF4-FFF2-40B4-BE49-F238E27FC236}">
                <a16:creationId xmlns:a16="http://schemas.microsoft.com/office/drawing/2014/main" id="{2FAC96E9-9D26-4B5A-88DD-0F257AF85B8E}"/>
              </a:ext>
            </a:extLst>
          </p:cNvPr>
          <p:cNvSpPr/>
          <p:nvPr/>
        </p:nvSpPr>
        <p:spPr>
          <a:xfrm>
            <a:off x="13497571" y="3332509"/>
            <a:ext cx="2611" cy="162498"/>
          </a:xfrm>
          <a:custGeom>
            <a:avLst/>
            <a:gdLst/>
            <a:ahLst/>
            <a:cxnLst/>
            <a:rect l="0" t="0" r="0" b="0"/>
            <a:pathLst>
              <a:path w="2686" h="167145">
                <a:moveTo>
                  <a:pt x="0" y="0"/>
                </a:moveTo>
                <a:lnTo>
                  <a:pt x="2686" y="167145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76" name="pg53">
            <a:extLst>
              <a:ext uri="{FF2B5EF4-FFF2-40B4-BE49-F238E27FC236}">
                <a16:creationId xmlns:a16="http://schemas.microsoft.com/office/drawing/2014/main" id="{41712C2C-BC53-45B8-B7D1-B19C3C13BF7C}"/>
              </a:ext>
            </a:extLst>
          </p:cNvPr>
          <p:cNvSpPr/>
          <p:nvPr/>
        </p:nvSpPr>
        <p:spPr>
          <a:xfrm>
            <a:off x="13497571" y="3332509"/>
            <a:ext cx="2611" cy="162498"/>
          </a:xfrm>
          <a:custGeom>
            <a:avLst/>
            <a:gdLst/>
            <a:ahLst/>
            <a:cxnLst/>
            <a:rect l="0" t="0" r="0" b="0"/>
            <a:pathLst>
              <a:path w="2686" h="167145">
                <a:moveTo>
                  <a:pt x="0" y="0"/>
                </a:moveTo>
                <a:lnTo>
                  <a:pt x="2686" y="167145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77" name="pg54">
            <a:extLst>
              <a:ext uri="{FF2B5EF4-FFF2-40B4-BE49-F238E27FC236}">
                <a16:creationId xmlns:a16="http://schemas.microsoft.com/office/drawing/2014/main" id="{153CBAC0-554D-4BD2-ABD3-7AB59B98FDC4}"/>
              </a:ext>
            </a:extLst>
          </p:cNvPr>
          <p:cNvSpPr/>
          <p:nvPr/>
        </p:nvSpPr>
        <p:spPr>
          <a:xfrm>
            <a:off x="13497571" y="3332509"/>
            <a:ext cx="2611" cy="162498"/>
          </a:xfrm>
          <a:custGeom>
            <a:avLst/>
            <a:gdLst/>
            <a:ahLst/>
            <a:cxnLst/>
            <a:rect l="0" t="0" r="0" b="0"/>
            <a:pathLst>
              <a:path w="2686" h="167145">
                <a:moveTo>
                  <a:pt x="0" y="0"/>
                </a:moveTo>
                <a:lnTo>
                  <a:pt x="2686" y="167145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78" name="pg55">
            <a:extLst>
              <a:ext uri="{FF2B5EF4-FFF2-40B4-BE49-F238E27FC236}">
                <a16:creationId xmlns:a16="http://schemas.microsoft.com/office/drawing/2014/main" id="{797381BF-356F-4C19-A7E4-12925347541D}"/>
              </a:ext>
            </a:extLst>
          </p:cNvPr>
          <p:cNvSpPr/>
          <p:nvPr/>
        </p:nvSpPr>
        <p:spPr>
          <a:xfrm>
            <a:off x="13497571" y="3332509"/>
            <a:ext cx="2611" cy="162498"/>
          </a:xfrm>
          <a:custGeom>
            <a:avLst/>
            <a:gdLst/>
            <a:ahLst/>
            <a:cxnLst/>
            <a:rect l="0" t="0" r="0" b="0"/>
            <a:pathLst>
              <a:path w="2686" h="167145">
                <a:moveTo>
                  <a:pt x="0" y="0"/>
                </a:moveTo>
                <a:lnTo>
                  <a:pt x="2686" y="167145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79" name="pg56">
            <a:extLst>
              <a:ext uri="{FF2B5EF4-FFF2-40B4-BE49-F238E27FC236}">
                <a16:creationId xmlns:a16="http://schemas.microsoft.com/office/drawing/2014/main" id="{B66353A4-CCDC-4FF3-A610-BA8D2AB0828F}"/>
              </a:ext>
            </a:extLst>
          </p:cNvPr>
          <p:cNvSpPr/>
          <p:nvPr/>
        </p:nvSpPr>
        <p:spPr>
          <a:xfrm>
            <a:off x="13497571" y="3332509"/>
            <a:ext cx="2611" cy="162498"/>
          </a:xfrm>
          <a:custGeom>
            <a:avLst/>
            <a:gdLst/>
            <a:ahLst/>
            <a:cxnLst/>
            <a:rect l="0" t="0" r="0" b="0"/>
            <a:pathLst>
              <a:path w="2686" h="167145">
                <a:moveTo>
                  <a:pt x="0" y="0"/>
                </a:moveTo>
                <a:lnTo>
                  <a:pt x="2686" y="167145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80" name="pg57">
            <a:extLst>
              <a:ext uri="{FF2B5EF4-FFF2-40B4-BE49-F238E27FC236}">
                <a16:creationId xmlns:a16="http://schemas.microsoft.com/office/drawing/2014/main" id="{FAA15FBB-C4AC-4D7A-B189-359402CD1A0C}"/>
              </a:ext>
            </a:extLst>
          </p:cNvPr>
          <p:cNvSpPr/>
          <p:nvPr/>
        </p:nvSpPr>
        <p:spPr>
          <a:xfrm>
            <a:off x="13497571" y="3332509"/>
            <a:ext cx="2611" cy="162498"/>
          </a:xfrm>
          <a:custGeom>
            <a:avLst/>
            <a:gdLst/>
            <a:ahLst/>
            <a:cxnLst/>
            <a:rect l="0" t="0" r="0" b="0"/>
            <a:pathLst>
              <a:path w="2686" h="167145">
                <a:moveTo>
                  <a:pt x="0" y="0"/>
                </a:moveTo>
                <a:lnTo>
                  <a:pt x="2686" y="167145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81" name="pg58">
            <a:extLst>
              <a:ext uri="{FF2B5EF4-FFF2-40B4-BE49-F238E27FC236}">
                <a16:creationId xmlns:a16="http://schemas.microsoft.com/office/drawing/2014/main" id="{B147EA36-AF36-4A40-8387-4234EE03E817}"/>
              </a:ext>
            </a:extLst>
          </p:cNvPr>
          <p:cNvSpPr/>
          <p:nvPr/>
        </p:nvSpPr>
        <p:spPr>
          <a:xfrm>
            <a:off x="13497571" y="3332509"/>
            <a:ext cx="2611" cy="162498"/>
          </a:xfrm>
          <a:custGeom>
            <a:avLst/>
            <a:gdLst/>
            <a:ahLst/>
            <a:cxnLst/>
            <a:rect l="0" t="0" r="0" b="0"/>
            <a:pathLst>
              <a:path w="2686" h="167145">
                <a:moveTo>
                  <a:pt x="0" y="0"/>
                </a:moveTo>
                <a:lnTo>
                  <a:pt x="2686" y="167145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82" name="pg59">
            <a:extLst>
              <a:ext uri="{FF2B5EF4-FFF2-40B4-BE49-F238E27FC236}">
                <a16:creationId xmlns:a16="http://schemas.microsoft.com/office/drawing/2014/main" id="{F89BEAD2-324D-479F-AEAF-C676EF258052}"/>
              </a:ext>
            </a:extLst>
          </p:cNvPr>
          <p:cNvSpPr/>
          <p:nvPr/>
        </p:nvSpPr>
        <p:spPr>
          <a:xfrm>
            <a:off x="13497571" y="3332509"/>
            <a:ext cx="2611" cy="162498"/>
          </a:xfrm>
          <a:custGeom>
            <a:avLst/>
            <a:gdLst/>
            <a:ahLst/>
            <a:cxnLst/>
            <a:rect l="0" t="0" r="0" b="0"/>
            <a:pathLst>
              <a:path w="2686" h="167145">
                <a:moveTo>
                  <a:pt x="0" y="0"/>
                </a:moveTo>
                <a:lnTo>
                  <a:pt x="2686" y="167145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83" name="pg60">
            <a:extLst>
              <a:ext uri="{FF2B5EF4-FFF2-40B4-BE49-F238E27FC236}">
                <a16:creationId xmlns:a16="http://schemas.microsoft.com/office/drawing/2014/main" id="{4375E8F6-AEF0-4F7E-984A-FD990BF329B8}"/>
              </a:ext>
            </a:extLst>
          </p:cNvPr>
          <p:cNvSpPr/>
          <p:nvPr/>
        </p:nvSpPr>
        <p:spPr>
          <a:xfrm>
            <a:off x="13497571" y="3332509"/>
            <a:ext cx="2611" cy="162498"/>
          </a:xfrm>
          <a:custGeom>
            <a:avLst/>
            <a:gdLst/>
            <a:ahLst/>
            <a:cxnLst/>
            <a:rect l="0" t="0" r="0" b="0"/>
            <a:pathLst>
              <a:path w="2686" h="167145">
                <a:moveTo>
                  <a:pt x="0" y="0"/>
                </a:moveTo>
                <a:lnTo>
                  <a:pt x="2686" y="167145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84" name="pg61">
            <a:extLst>
              <a:ext uri="{FF2B5EF4-FFF2-40B4-BE49-F238E27FC236}">
                <a16:creationId xmlns:a16="http://schemas.microsoft.com/office/drawing/2014/main" id="{77784CFA-CE4C-4CB1-8E5E-8DCF514DCAAC}"/>
              </a:ext>
            </a:extLst>
          </p:cNvPr>
          <p:cNvSpPr/>
          <p:nvPr/>
        </p:nvSpPr>
        <p:spPr>
          <a:xfrm>
            <a:off x="13497571" y="3332509"/>
            <a:ext cx="2611" cy="162498"/>
          </a:xfrm>
          <a:custGeom>
            <a:avLst/>
            <a:gdLst/>
            <a:ahLst/>
            <a:cxnLst/>
            <a:rect l="0" t="0" r="0" b="0"/>
            <a:pathLst>
              <a:path w="2686" h="167145">
                <a:moveTo>
                  <a:pt x="0" y="0"/>
                </a:moveTo>
                <a:lnTo>
                  <a:pt x="2686" y="167145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85" name="pg62">
            <a:extLst>
              <a:ext uri="{FF2B5EF4-FFF2-40B4-BE49-F238E27FC236}">
                <a16:creationId xmlns:a16="http://schemas.microsoft.com/office/drawing/2014/main" id="{5E589B66-C12F-4E81-A6AD-E25139380632}"/>
              </a:ext>
            </a:extLst>
          </p:cNvPr>
          <p:cNvSpPr/>
          <p:nvPr/>
        </p:nvSpPr>
        <p:spPr>
          <a:xfrm>
            <a:off x="13497571" y="3332509"/>
            <a:ext cx="2611" cy="162498"/>
          </a:xfrm>
          <a:custGeom>
            <a:avLst/>
            <a:gdLst/>
            <a:ahLst/>
            <a:cxnLst/>
            <a:rect l="0" t="0" r="0" b="0"/>
            <a:pathLst>
              <a:path w="2686" h="167145">
                <a:moveTo>
                  <a:pt x="0" y="0"/>
                </a:moveTo>
                <a:lnTo>
                  <a:pt x="2686" y="167145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86" name="pg63">
            <a:extLst>
              <a:ext uri="{FF2B5EF4-FFF2-40B4-BE49-F238E27FC236}">
                <a16:creationId xmlns:a16="http://schemas.microsoft.com/office/drawing/2014/main" id="{AEAEF3AB-7B50-4F3C-B973-048907AB7B90}"/>
              </a:ext>
            </a:extLst>
          </p:cNvPr>
          <p:cNvSpPr/>
          <p:nvPr/>
        </p:nvSpPr>
        <p:spPr>
          <a:xfrm>
            <a:off x="13497571" y="3332509"/>
            <a:ext cx="2611" cy="162498"/>
          </a:xfrm>
          <a:custGeom>
            <a:avLst/>
            <a:gdLst/>
            <a:ahLst/>
            <a:cxnLst/>
            <a:rect l="0" t="0" r="0" b="0"/>
            <a:pathLst>
              <a:path w="2686" h="167145">
                <a:moveTo>
                  <a:pt x="0" y="0"/>
                </a:moveTo>
                <a:lnTo>
                  <a:pt x="2686" y="167145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87" name="pg64">
            <a:extLst>
              <a:ext uri="{FF2B5EF4-FFF2-40B4-BE49-F238E27FC236}">
                <a16:creationId xmlns:a16="http://schemas.microsoft.com/office/drawing/2014/main" id="{DE158095-23CA-416D-8DF3-911DF20484BE}"/>
              </a:ext>
            </a:extLst>
          </p:cNvPr>
          <p:cNvSpPr/>
          <p:nvPr/>
        </p:nvSpPr>
        <p:spPr>
          <a:xfrm>
            <a:off x="13497571" y="3332509"/>
            <a:ext cx="2611" cy="162498"/>
          </a:xfrm>
          <a:custGeom>
            <a:avLst/>
            <a:gdLst/>
            <a:ahLst/>
            <a:cxnLst/>
            <a:rect l="0" t="0" r="0" b="0"/>
            <a:pathLst>
              <a:path w="2686" h="167145">
                <a:moveTo>
                  <a:pt x="0" y="0"/>
                </a:moveTo>
                <a:lnTo>
                  <a:pt x="2686" y="167145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88" name="pg65">
            <a:extLst>
              <a:ext uri="{FF2B5EF4-FFF2-40B4-BE49-F238E27FC236}">
                <a16:creationId xmlns:a16="http://schemas.microsoft.com/office/drawing/2014/main" id="{5CAA907B-FA56-4733-AB95-48E5E8FA3CD8}"/>
              </a:ext>
            </a:extLst>
          </p:cNvPr>
          <p:cNvSpPr/>
          <p:nvPr/>
        </p:nvSpPr>
        <p:spPr>
          <a:xfrm>
            <a:off x="13497571" y="3332509"/>
            <a:ext cx="2611" cy="162498"/>
          </a:xfrm>
          <a:custGeom>
            <a:avLst/>
            <a:gdLst/>
            <a:ahLst/>
            <a:cxnLst/>
            <a:rect l="0" t="0" r="0" b="0"/>
            <a:pathLst>
              <a:path w="2686" h="167145">
                <a:moveTo>
                  <a:pt x="0" y="0"/>
                </a:moveTo>
                <a:lnTo>
                  <a:pt x="2686" y="167145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89" name="pg66">
            <a:extLst>
              <a:ext uri="{FF2B5EF4-FFF2-40B4-BE49-F238E27FC236}">
                <a16:creationId xmlns:a16="http://schemas.microsoft.com/office/drawing/2014/main" id="{6BD6D7ED-72E1-4078-86C1-7D4B85C6DA4A}"/>
              </a:ext>
            </a:extLst>
          </p:cNvPr>
          <p:cNvSpPr/>
          <p:nvPr/>
        </p:nvSpPr>
        <p:spPr>
          <a:xfrm>
            <a:off x="13497571" y="3332509"/>
            <a:ext cx="2611" cy="162498"/>
          </a:xfrm>
          <a:custGeom>
            <a:avLst/>
            <a:gdLst/>
            <a:ahLst/>
            <a:cxnLst/>
            <a:rect l="0" t="0" r="0" b="0"/>
            <a:pathLst>
              <a:path w="2686" h="167145">
                <a:moveTo>
                  <a:pt x="0" y="0"/>
                </a:moveTo>
                <a:lnTo>
                  <a:pt x="2686" y="167145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90" name="pg67">
            <a:extLst>
              <a:ext uri="{FF2B5EF4-FFF2-40B4-BE49-F238E27FC236}">
                <a16:creationId xmlns:a16="http://schemas.microsoft.com/office/drawing/2014/main" id="{67C9C044-303E-49E9-9D5A-3D6A65B7B0BA}"/>
              </a:ext>
            </a:extLst>
          </p:cNvPr>
          <p:cNvSpPr/>
          <p:nvPr/>
        </p:nvSpPr>
        <p:spPr>
          <a:xfrm>
            <a:off x="13337663" y="3332507"/>
            <a:ext cx="325038" cy="324999"/>
          </a:xfrm>
          <a:custGeom>
            <a:avLst/>
            <a:gdLst/>
            <a:ahLst/>
            <a:cxnLst/>
            <a:rect l="0" t="0" r="0" b="0"/>
            <a:pathLst>
              <a:path w="334334" h="334294">
                <a:moveTo>
                  <a:pt x="164481" y="0"/>
                </a:moveTo>
                <a:lnTo>
                  <a:pt x="159181" y="169"/>
                </a:lnTo>
                <a:lnTo>
                  <a:pt x="153889" y="506"/>
                </a:lnTo>
                <a:lnTo>
                  <a:pt x="148610" y="1011"/>
                </a:lnTo>
                <a:lnTo>
                  <a:pt x="143350" y="1683"/>
                </a:lnTo>
                <a:lnTo>
                  <a:pt x="138114" y="2522"/>
                </a:lnTo>
                <a:lnTo>
                  <a:pt x="132907" y="3526"/>
                </a:lnTo>
                <a:lnTo>
                  <a:pt x="127735" y="4695"/>
                </a:lnTo>
                <a:lnTo>
                  <a:pt x="122602" y="6028"/>
                </a:lnTo>
                <a:lnTo>
                  <a:pt x="117514" y="7522"/>
                </a:lnTo>
                <a:lnTo>
                  <a:pt x="112476" y="9177"/>
                </a:lnTo>
                <a:lnTo>
                  <a:pt x="107493" y="10992"/>
                </a:lnTo>
                <a:lnTo>
                  <a:pt x="102571" y="12963"/>
                </a:lnTo>
                <a:lnTo>
                  <a:pt x="97713" y="15089"/>
                </a:lnTo>
                <a:lnTo>
                  <a:pt x="92925" y="17369"/>
                </a:lnTo>
                <a:lnTo>
                  <a:pt x="88212" y="19799"/>
                </a:lnTo>
                <a:lnTo>
                  <a:pt x="83578" y="22377"/>
                </a:lnTo>
                <a:lnTo>
                  <a:pt x="79028" y="25101"/>
                </a:lnTo>
                <a:lnTo>
                  <a:pt x="74567" y="27968"/>
                </a:lnTo>
                <a:lnTo>
                  <a:pt x="70200" y="30975"/>
                </a:lnTo>
                <a:lnTo>
                  <a:pt x="65930" y="34119"/>
                </a:lnTo>
                <a:lnTo>
                  <a:pt x="61761" y="37397"/>
                </a:lnTo>
                <a:lnTo>
                  <a:pt x="57699" y="40806"/>
                </a:lnTo>
                <a:lnTo>
                  <a:pt x="53747" y="44341"/>
                </a:lnTo>
                <a:lnTo>
                  <a:pt x="49909" y="48000"/>
                </a:lnTo>
                <a:lnTo>
                  <a:pt x="46189" y="51780"/>
                </a:lnTo>
                <a:lnTo>
                  <a:pt x="42591" y="55675"/>
                </a:lnTo>
                <a:lnTo>
                  <a:pt x="39118" y="59682"/>
                </a:lnTo>
                <a:lnTo>
                  <a:pt x="35774" y="63797"/>
                </a:lnTo>
                <a:lnTo>
                  <a:pt x="32562" y="68017"/>
                </a:lnTo>
                <a:lnTo>
                  <a:pt x="29486" y="72336"/>
                </a:lnTo>
                <a:lnTo>
                  <a:pt x="26548" y="76751"/>
                </a:lnTo>
                <a:lnTo>
                  <a:pt x="23751" y="81256"/>
                </a:lnTo>
                <a:lnTo>
                  <a:pt x="21099" y="85848"/>
                </a:lnTo>
                <a:lnTo>
                  <a:pt x="18594" y="90522"/>
                </a:lnTo>
                <a:lnTo>
                  <a:pt x="16239" y="95273"/>
                </a:lnTo>
                <a:lnTo>
                  <a:pt x="14035" y="100096"/>
                </a:lnTo>
                <a:lnTo>
                  <a:pt x="11985" y="104987"/>
                </a:lnTo>
                <a:lnTo>
                  <a:pt x="10092" y="109940"/>
                </a:lnTo>
                <a:lnTo>
                  <a:pt x="8357" y="114951"/>
                </a:lnTo>
                <a:lnTo>
                  <a:pt x="6781" y="120014"/>
                </a:lnTo>
                <a:lnTo>
                  <a:pt x="5367" y="125125"/>
                </a:lnTo>
                <a:lnTo>
                  <a:pt x="4116" y="130278"/>
                </a:lnTo>
                <a:lnTo>
                  <a:pt x="3028" y="135468"/>
                </a:lnTo>
                <a:lnTo>
                  <a:pt x="2106" y="140690"/>
                </a:lnTo>
                <a:lnTo>
                  <a:pt x="1350" y="145939"/>
                </a:lnTo>
                <a:lnTo>
                  <a:pt x="761" y="151209"/>
                </a:lnTo>
                <a:lnTo>
                  <a:pt x="339" y="156495"/>
                </a:lnTo>
                <a:lnTo>
                  <a:pt x="85" y="161791"/>
                </a:lnTo>
                <a:lnTo>
                  <a:pt x="0" y="167094"/>
                </a:lnTo>
                <a:lnTo>
                  <a:pt x="82" y="172396"/>
                </a:lnTo>
                <a:lnTo>
                  <a:pt x="333" y="177693"/>
                </a:lnTo>
                <a:lnTo>
                  <a:pt x="751" y="182979"/>
                </a:lnTo>
                <a:lnTo>
                  <a:pt x="1337" y="188249"/>
                </a:lnTo>
                <a:lnTo>
                  <a:pt x="2090" y="193498"/>
                </a:lnTo>
                <a:lnTo>
                  <a:pt x="3009" y="198721"/>
                </a:lnTo>
                <a:lnTo>
                  <a:pt x="4093" y="203912"/>
                </a:lnTo>
                <a:lnTo>
                  <a:pt x="5341" y="209065"/>
                </a:lnTo>
                <a:lnTo>
                  <a:pt x="6752" y="214177"/>
                </a:lnTo>
                <a:lnTo>
                  <a:pt x="8324" y="219241"/>
                </a:lnTo>
                <a:lnTo>
                  <a:pt x="10057" y="224253"/>
                </a:lnTo>
                <a:lnTo>
                  <a:pt x="11947" y="229208"/>
                </a:lnTo>
                <a:lnTo>
                  <a:pt x="13994" y="234100"/>
                </a:lnTo>
                <a:lnTo>
                  <a:pt x="16194" y="238924"/>
                </a:lnTo>
                <a:lnTo>
                  <a:pt x="18547" y="243676"/>
                </a:lnTo>
                <a:lnTo>
                  <a:pt x="21049" y="248352"/>
                </a:lnTo>
                <a:lnTo>
                  <a:pt x="23698" y="252945"/>
                </a:lnTo>
                <a:lnTo>
                  <a:pt x="26492" y="257453"/>
                </a:lnTo>
                <a:lnTo>
                  <a:pt x="29427" y="261869"/>
                </a:lnTo>
                <a:lnTo>
                  <a:pt x="32500" y="266190"/>
                </a:lnTo>
                <a:lnTo>
                  <a:pt x="35710" y="270412"/>
                </a:lnTo>
                <a:lnTo>
                  <a:pt x="39051" y="274529"/>
                </a:lnTo>
                <a:lnTo>
                  <a:pt x="42522" y="278539"/>
                </a:lnTo>
                <a:lnTo>
                  <a:pt x="46117" y="282436"/>
                </a:lnTo>
                <a:lnTo>
                  <a:pt x="49835" y="286218"/>
                </a:lnTo>
                <a:lnTo>
                  <a:pt x="53671" y="289879"/>
                </a:lnTo>
                <a:lnTo>
                  <a:pt x="57621" y="293417"/>
                </a:lnTo>
                <a:lnTo>
                  <a:pt x="61681" y="296828"/>
                </a:lnTo>
                <a:lnTo>
                  <a:pt x="65847" y="300109"/>
                </a:lnTo>
                <a:lnTo>
                  <a:pt x="70115" y="303255"/>
                </a:lnTo>
                <a:lnTo>
                  <a:pt x="74481" y="306265"/>
                </a:lnTo>
                <a:lnTo>
                  <a:pt x="78940" y="309135"/>
                </a:lnTo>
                <a:lnTo>
                  <a:pt x="83488" y="311862"/>
                </a:lnTo>
                <a:lnTo>
                  <a:pt x="88120" y="314443"/>
                </a:lnTo>
                <a:lnTo>
                  <a:pt x="92832" y="316876"/>
                </a:lnTo>
                <a:lnTo>
                  <a:pt x="97619" y="319158"/>
                </a:lnTo>
                <a:lnTo>
                  <a:pt x="102475" y="321288"/>
                </a:lnTo>
                <a:lnTo>
                  <a:pt x="107397" y="323262"/>
                </a:lnTo>
                <a:lnTo>
                  <a:pt x="112378" y="325079"/>
                </a:lnTo>
                <a:lnTo>
                  <a:pt x="117415" y="326738"/>
                </a:lnTo>
                <a:lnTo>
                  <a:pt x="122502" y="328235"/>
                </a:lnTo>
                <a:lnTo>
                  <a:pt x="127634" y="329571"/>
                </a:lnTo>
                <a:lnTo>
                  <a:pt x="132805" y="330743"/>
                </a:lnTo>
                <a:lnTo>
                  <a:pt x="138012" y="331751"/>
                </a:lnTo>
                <a:lnTo>
                  <a:pt x="143247" y="332593"/>
                </a:lnTo>
                <a:lnTo>
                  <a:pt x="148507" y="333268"/>
                </a:lnTo>
                <a:lnTo>
                  <a:pt x="153785" y="333776"/>
                </a:lnTo>
                <a:lnTo>
                  <a:pt x="159077" y="334117"/>
                </a:lnTo>
                <a:lnTo>
                  <a:pt x="164377" y="334290"/>
                </a:lnTo>
                <a:lnTo>
                  <a:pt x="169680" y="334294"/>
                </a:lnTo>
                <a:lnTo>
                  <a:pt x="174980" y="334130"/>
                </a:lnTo>
                <a:lnTo>
                  <a:pt x="180272" y="333798"/>
                </a:lnTo>
                <a:lnTo>
                  <a:pt x="185552" y="333299"/>
                </a:lnTo>
                <a:lnTo>
                  <a:pt x="190812" y="332632"/>
                </a:lnTo>
                <a:lnTo>
                  <a:pt x="196049" y="331799"/>
                </a:lnTo>
                <a:lnTo>
                  <a:pt x="201257" y="330800"/>
                </a:lnTo>
                <a:lnTo>
                  <a:pt x="206431" y="329636"/>
                </a:lnTo>
                <a:lnTo>
                  <a:pt x="211565" y="328309"/>
                </a:lnTo>
                <a:lnTo>
                  <a:pt x="216654" y="326820"/>
                </a:lnTo>
                <a:lnTo>
                  <a:pt x="221694" y="325170"/>
                </a:lnTo>
                <a:lnTo>
                  <a:pt x="226678" y="323361"/>
                </a:lnTo>
                <a:lnTo>
                  <a:pt x="231603" y="321395"/>
                </a:lnTo>
                <a:lnTo>
                  <a:pt x="236463" y="319274"/>
                </a:lnTo>
                <a:lnTo>
                  <a:pt x="241253" y="316999"/>
                </a:lnTo>
                <a:lnTo>
                  <a:pt x="245969" y="314574"/>
                </a:lnTo>
                <a:lnTo>
                  <a:pt x="250606" y="312000"/>
                </a:lnTo>
                <a:lnTo>
                  <a:pt x="255158" y="309281"/>
                </a:lnTo>
                <a:lnTo>
                  <a:pt x="259622" y="306419"/>
                </a:lnTo>
                <a:lnTo>
                  <a:pt x="263993" y="303416"/>
                </a:lnTo>
                <a:lnTo>
                  <a:pt x="268266" y="300276"/>
                </a:lnTo>
                <a:lnTo>
                  <a:pt x="272438" y="297003"/>
                </a:lnTo>
                <a:lnTo>
                  <a:pt x="276504" y="293599"/>
                </a:lnTo>
                <a:lnTo>
                  <a:pt x="280460" y="290067"/>
                </a:lnTo>
                <a:lnTo>
                  <a:pt x="284301" y="286412"/>
                </a:lnTo>
                <a:lnTo>
                  <a:pt x="288025" y="282637"/>
                </a:lnTo>
                <a:lnTo>
                  <a:pt x="291627" y="278745"/>
                </a:lnTo>
                <a:lnTo>
                  <a:pt x="295105" y="274741"/>
                </a:lnTo>
                <a:lnTo>
                  <a:pt x="298453" y="270629"/>
                </a:lnTo>
                <a:lnTo>
                  <a:pt x="301669" y="266413"/>
                </a:lnTo>
                <a:lnTo>
                  <a:pt x="304750" y="262097"/>
                </a:lnTo>
                <a:lnTo>
                  <a:pt x="307692" y="257686"/>
                </a:lnTo>
                <a:lnTo>
                  <a:pt x="310493" y="253183"/>
                </a:lnTo>
                <a:lnTo>
                  <a:pt x="313150" y="248594"/>
                </a:lnTo>
                <a:lnTo>
                  <a:pt x="315660" y="243923"/>
                </a:lnTo>
                <a:lnTo>
                  <a:pt x="318020" y="239174"/>
                </a:lnTo>
                <a:lnTo>
                  <a:pt x="320229" y="234353"/>
                </a:lnTo>
                <a:lnTo>
                  <a:pt x="322284" y="229465"/>
                </a:lnTo>
                <a:lnTo>
                  <a:pt x="324182" y="224514"/>
                </a:lnTo>
                <a:lnTo>
                  <a:pt x="325923" y="219505"/>
                </a:lnTo>
                <a:lnTo>
                  <a:pt x="327504" y="214443"/>
                </a:lnTo>
                <a:lnTo>
                  <a:pt x="328923" y="209334"/>
                </a:lnTo>
                <a:lnTo>
                  <a:pt x="330180" y="204182"/>
                </a:lnTo>
                <a:lnTo>
                  <a:pt x="331273" y="198993"/>
                </a:lnTo>
                <a:lnTo>
                  <a:pt x="332200" y="193772"/>
                </a:lnTo>
                <a:lnTo>
                  <a:pt x="332962" y="188524"/>
                </a:lnTo>
                <a:lnTo>
                  <a:pt x="333556" y="183255"/>
                </a:lnTo>
                <a:lnTo>
                  <a:pt x="333984" y="177969"/>
                </a:lnTo>
                <a:lnTo>
                  <a:pt x="334243" y="172673"/>
                </a:lnTo>
                <a:lnTo>
                  <a:pt x="334334" y="167371"/>
                </a:lnTo>
                <a:lnTo>
                  <a:pt x="334257" y="162068"/>
                </a:lnTo>
                <a:lnTo>
                  <a:pt x="334012" y="156771"/>
                </a:lnTo>
                <a:lnTo>
                  <a:pt x="333599" y="151485"/>
                </a:lnTo>
                <a:lnTo>
                  <a:pt x="333019" y="146214"/>
                </a:lnTo>
                <a:lnTo>
                  <a:pt x="332271" y="140964"/>
                </a:lnTo>
                <a:lnTo>
                  <a:pt x="331358" y="135740"/>
                </a:lnTo>
                <a:lnTo>
                  <a:pt x="330279" y="130548"/>
                </a:lnTo>
                <a:lnTo>
                  <a:pt x="329036" y="125393"/>
                </a:lnTo>
                <a:lnTo>
                  <a:pt x="327631" y="120280"/>
                </a:lnTo>
                <a:lnTo>
                  <a:pt x="326063" y="115214"/>
                </a:lnTo>
                <a:lnTo>
                  <a:pt x="324336" y="110201"/>
                </a:lnTo>
                <a:lnTo>
                  <a:pt x="322451" y="105244"/>
                </a:lnTo>
                <a:lnTo>
                  <a:pt x="320410" y="100350"/>
                </a:lnTo>
                <a:lnTo>
                  <a:pt x="318214" y="95523"/>
                </a:lnTo>
                <a:lnTo>
                  <a:pt x="315866" y="90768"/>
                </a:lnTo>
                <a:lnTo>
                  <a:pt x="313369" y="86091"/>
                </a:lnTo>
                <a:lnTo>
                  <a:pt x="310725" y="81494"/>
                </a:lnTo>
                <a:lnTo>
                  <a:pt x="307936" y="76984"/>
                </a:lnTo>
                <a:lnTo>
                  <a:pt x="305005" y="72564"/>
                </a:lnTo>
                <a:lnTo>
                  <a:pt x="301936" y="68240"/>
                </a:lnTo>
                <a:lnTo>
                  <a:pt x="298731" y="64015"/>
                </a:lnTo>
                <a:lnTo>
                  <a:pt x="295394" y="59894"/>
                </a:lnTo>
                <a:lnTo>
                  <a:pt x="291928" y="55881"/>
                </a:lnTo>
                <a:lnTo>
                  <a:pt x="288336" y="51980"/>
                </a:lnTo>
                <a:lnTo>
                  <a:pt x="284622" y="48195"/>
                </a:lnTo>
                <a:lnTo>
                  <a:pt x="280790" y="44529"/>
                </a:lnTo>
                <a:lnTo>
                  <a:pt x="276844" y="40987"/>
                </a:lnTo>
                <a:lnTo>
                  <a:pt x="272788" y="37572"/>
                </a:lnTo>
                <a:lnTo>
                  <a:pt x="268625" y="34287"/>
                </a:lnTo>
                <a:lnTo>
                  <a:pt x="264360" y="31136"/>
                </a:lnTo>
                <a:lnTo>
                  <a:pt x="259997" y="28122"/>
                </a:lnTo>
                <a:lnTo>
                  <a:pt x="255541" y="25247"/>
                </a:lnTo>
                <a:lnTo>
                  <a:pt x="250996" y="22516"/>
                </a:lnTo>
                <a:lnTo>
                  <a:pt x="246366" y="19930"/>
                </a:lnTo>
                <a:lnTo>
                  <a:pt x="241657" y="17492"/>
                </a:lnTo>
                <a:lnTo>
                  <a:pt x="236873" y="15204"/>
                </a:lnTo>
                <a:lnTo>
                  <a:pt x="232019" y="13070"/>
                </a:lnTo>
                <a:lnTo>
                  <a:pt x="227099" y="11091"/>
                </a:lnTo>
                <a:lnTo>
                  <a:pt x="222119" y="9268"/>
                </a:lnTo>
                <a:lnTo>
                  <a:pt x="217084" y="7605"/>
                </a:lnTo>
                <a:lnTo>
                  <a:pt x="211999" y="6102"/>
                </a:lnTo>
                <a:lnTo>
                  <a:pt x="206868" y="4761"/>
                </a:lnTo>
                <a:lnTo>
                  <a:pt x="201698" y="3583"/>
                </a:lnTo>
                <a:lnTo>
                  <a:pt x="196493" y="2570"/>
                </a:lnTo>
                <a:lnTo>
                  <a:pt x="191258" y="1723"/>
                </a:lnTo>
                <a:lnTo>
                  <a:pt x="185999" y="1042"/>
                </a:lnTo>
                <a:lnTo>
                  <a:pt x="180722" y="528"/>
                </a:lnTo>
                <a:lnTo>
                  <a:pt x="175430" y="182"/>
                </a:lnTo>
                <a:lnTo>
                  <a:pt x="170130" y="4"/>
                </a:lnTo>
                <a:lnTo>
                  <a:pt x="167167" y="16714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91" name="pg68">
            <a:extLst>
              <a:ext uri="{FF2B5EF4-FFF2-40B4-BE49-F238E27FC236}">
                <a16:creationId xmlns:a16="http://schemas.microsoft.com/office/drawing/2014/main" id="{11F16C74-EC3D-4934-A6E3-5C85E988A541}"/>
              </a:ext>
            </a:extLst>
          </p:cNvPr>
          <p:cNvSpPr/>
          <p:nvPr/>
        </p:nvSpPr>
        <p:spPr>
          <a:xfrm>
            <a:off x="13500185" y="3332488"/>
            <a:ext cx="2881" cy="162519"/>
          </a:xfrm>
          <a:custGeom>
            <a:avLst/>
            <a:gdLst/>
            <a:ahLst/>
            <a:cxnLst/>
            <a:rect l="0" t="0" r="0" b="0"/>
            <a:pathLst>
              <a:path w="2963" h="167167">
                <a:moveTo>
                  <a:pt x="2963" y="26"/>
                </a:move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92" name="pg69">
            <a:extLst>
              <a:ext uri="{FF2B5EF4-FFF2-40B4-BE49-F238E27FC236}">
                <a16:creationId xmlns:a16="http://schemas.microsoft.com/office/drawing/2014/main" id="{F90E6E25-071A-48F0-BF21-54EB8905D6E2}"/>
              </a:ext>
            </a:extLst>
          </p:cNvPr>
          <p:cNvSpPr/>
          <p:nvPr/>
        </p:nvSpPr>
        <p:spPr>
          <a:xfrm>
            <a:off x="13441575" y="283191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93" name="pg70">
            <a:extLst>
              <a:ext uri="{FF2B5EF4-FFF2-40B4-BE49-F238E27FC236}">
                <a16:creationId xmlns:a16="http://schemas.microsoft.com/office/drawing/2014/main" id="{091DAAA2-B0D3-4489-9BF6-15DCC3DB258D}"/>
              </a:ext>
            </a:extLst>
          </p:cNvPr>
          <p:cNvSpPr/>
          <p:nvPr/>
        </p:nvSpPr>
        <p:spPr>
          <a:xfrm>
            <a:off x="13409490" y="2831913"/>
            <a:ext cx="32084" cy="162519"/>
          </a:xfrm>
          <a:custGeom>
            <a:avLst/>
            <a:gdLst/>
            <a:ahLst/>
            <a:cxnLst/>
            <a:rect l="0" t="0" r="0" b="0"/>
            <a:pathLst>
              <a:path w="33002" h="167167">
                <a:moveTo>
                  <a:pt x="33002" y="0"/>
                </a:moveTo>
                <a:lnTo>
                  <a:pt x="26360" y="132"/>
                </a:lnTo>
                <a:lnTo>
                  <a:pt x="19728" y="527"/>
                </a:lnTo>
                <a:lnTo>
                  <a:pt x="13117" y="1186"/>
                </a:lnTo>
                <a:lnTo>
                  <a:pt x="6537" y="2108"/>
                </a:lnTo>
                <a:lnTo>
                  <a:pt x="0" y="3290"/>
                </a:lnTo>
                <a:lnTo>
                  <a:pt x="33002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94" name="pg71">
            <a:extLst>
              <a:ext uri="{FF2B5EF4-FFF2-40B4-BE49-F238E27FC236}">
                <a16:creationId xmlns:a16="http://schemas.microsoft.com/office/drawing/2014/main" id="{33FEC3CB-A05C-4669-9328-F99D2E940AC9}"/>
              </a:ext>
            </a:extLst>
          </p:cNvPr>
          <p:cNvSpPr/>
          <p:nvPr/>
        </p:nvSpPr>
        <p:spPr>
          <a:xfrm>
            <a:off x="13409490" y="2835113"/>
            <a:ext cx="32084" cy="159320"/>
          </a:xfrm>
          <a:custGeom>
            <a:avLst/>
            <a:gdLst/>
            <a:ahLst/>
            <a:cxnLst/>
            <a:rect l="0" t="0" r="0" b="0"/>
            <a:pathLst>
              <a:path w="33002" h="163877">
                <a:moveTo>
                  <a:pt x="0" y="0"/>
                </a:moveTo>
                <a:lnTo>
                  <a:pt x="33002" y="16387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95" name="pg72">
            <a:extLst>
              <a:ext uri="{FF2B5EF4-FFF2-40B4-BE49-F238E27FC236}">
                <a16:creationId xmlns:a16="http://schemas.microsoft.com/office/drawing/2014/main" id="{F2C2BE2B-BEE4-4970-A05B-DD82320DE980}"/>
              </a:ext>
            </a:extLst>
          </p:cNvPr>
          <p:cNvSpPr/>
          <p:nvPr/>
        </p:nvSpPr>
        <p:spPr>
          <a:xfrm>
            <a:off x="13409490" y="2835113"/>
            <a:ext cx="32084" cy="159320"/>
          </a:xfrm>
          <a:custGeom>
            <a:avLst/>
            <a:gdLst/>
            <a:ahLst/>
            <a:cxnLst/>
            <a:rect l="0" t="0" r="0" b="0"/>
            <a:pathLst>
              <a:path w="33002" h="163877">
                <a:moveTo>
                  <a:pt x="0" y="0"/>
                </a:moveTo>
                <a:lnTo>
                  <a:pt x="33002" y="16387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96" name="pg73">
            <a:extLst>
              <a:ext uri="{FF2B5EF4-FFF2-40B4-BE49-F238E27FC236}">
                <a16:creationId xmlns:a16="http://schemas.microsoft.com/office/drawing/2014/main" id="{C9E1DF29-BB38-49F6-84C4-3CD8DD1ED26A}"/>
              </a:ext>
            </a:extLst>
          </p:cNvPr>
          <p:cNvSpPr/>
          <p:nvPr/>
        </p:nvSpPr>
        <p:spPr>
          <a:xfrm>
            <a:off x="13409490" y="2835113"/>
            <a:ext cx="32084" cy="159320"/>
          </a:xfrm>
          <a:custGeom>
            <a:avLst/>
            <a:gdLst/>
            <a:ahLst/>
            <a:cxnLst/>
            <a:rect l="0" t="0" r="0" b="0"/>
            <a:pathLst>
              <a:path w="33002" h="163877">
                <a:moveTo>
                  <a:pt x="0" y="0"/>
                </a:moveTo>
                <a:lnTo>
                  <a:pt x="33002" y="16387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97" name="pg74">
            <a:extLst>
              <a:ext uri="{FF2B5EF4-FFF2-40B4-BE49-F238E27FC236}">
                <a16:creationId xmlns:a16="http://schemas.microsoft.com/office/drawing/2014/main" id="{0C758E4C-3EE6-4097-9303-2B298D651EFC}"/>
              </a:ext>
            </a:extLst>
          </p:cNvPr>
          <p:cNvSpPr/>
          <p:nvPr/>
        </p:nvSpPr>
        <p:spPr>
          <a:xfrm>
            <a:off x="13409490" y="2835113"/>
            <a:ext cx="32084" cy="159320"/>
          </a:xfrm>
          <a:custGeom>
            <a:avLst/>
            <a:gdLst/>
            <a:ahLst/>
            <a:cxnLst/>
            <a:rect l="0" t="0" r="0" b="0"/>
            <a:pathLst>
              <a:path w="33002" h="163877">
                <a:moveTo>
                  <a:pt x="0" y="0"/>
                </a:moveTo>
                <a:lnTo>
                  <a:pt x="33002" y="16387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98" name="pg75">
            <a:extLst>
              <a:ext uri="{FF2B5EF4-FFF2-40B4-BE49-F238E27FC236}">
                <a16:creationId xmlns:a16="http://schemas.microsoft.com/office/drawing/2014/main" id="{3CC86A4E-11CA-463E-B483-060F4B0CE4BC}"/>
              </a:ext>
            </a:extLst>
          </p:cNvPr>
          <p:cNvSpPr/>
          <p:nvPr/>
        </p:nvSpPr>
        <p:spPr>
          <a:xfrm>
            <a:off x="13409490" y="2835113"/>
            <a:ext cx="32084" cy="159320"/>
          </a:xfrm>
          <a:custGeom>
            <a:avLst/>
            <a:gdLst/>
            <a:ahLst/>
            <a:cxnLst/>
            <a:rect l="0" t="0" r="0" b="0"/>
            <a:pathLst>
              <a:path w="33002" h="163877">
                <a:moveTo>
                  <a:pt x="0" y="0"/>
                </a:moveTo>
                <a:lnTo>
                  <a:pt x="33002" y="16387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499" name="pg76">
            <a:extLst>
              <a:ext uri="{FF2B5EF4-FFF2-40B4-BE49-F238E27FC236}">
                <a16:creationId xmlns:a16="http://schemas.microsoft.com/office/drawing/2014/main" id="{159C66E0-6B92-4A3E-8F41-3FC8DA0F667D}"/>
              </a:ext>
            </a:extLst>
          </p:cNvPr>
          <p:cNvSpPr/>
          <p:nvPr/>
        </p:nvSpPr>
        <p:spPr>
          <a:xfrm>
            <a:off x="13409490" y="2835113"/>
            <a:ext cx="32084" cy="159320"/>
          </a:xfrm>
          <a:custGeom>
            <a:avLst/>
            <a:gdLst/>
            <a:ahLst/>
            <a:cxnLst/>
            <a:rect l="0" t="0" r="0" b="0"/>
            <a:pathLst>
              <a:path w="33002" h="163877">
                <a:moveTo>
                  <a:pt x="0" y="0"/>
                </a:moveTo>
                <a:lnTo>
                  <a:pt x="33002" y="16387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00" name="pg77">
            <a:extLst>
              <a:ext uri="{FF2B5EF4-FFF2-40B4-BE49-F238E27FC236}">
                <a16:creationId xmlns:a16="http://schemas.microsoft.com/office/drawing/2014/main" id="{0B301418-77DB-440D-A9DF-84F83750FEB6}"/>
              </a:ext>
            </a:extLst>
          </p:cNvPr>
          <p:cNvSpPr/>
          <p:nvPr/>
        </p:nvSpPr>
        <p:spPr>
          <a:xfrm>
            <a:off x="13409490" y="2835113"/>
            <a:ext cx="32084" cy="159320"/>
          </a:xfrm>
          <a:custGeom>
            <a:avLst/>
            <a:gdLst/>
            <a:ahLst/>
            <a:cxnLst/>
            <a:rect l="0" t="0" r="0" b="0"/>
            <a:pathLst>
              <a:path w="33002" h="163877">
                <a:moveTo>
                  <a:pt x="0" y="0"/>
                </a:moveTo>
                <a:lnTo>
                  <a:pt x="33002" y="16387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01" name="pg78">
            <a:extLst>
              <a:ext uri="{FF2B5EF4-FFF2-40B4-BE49-F238E27FC236}">
                <a16:creationId xmlns:a16="http://schemas.microsoft.com/office/drawing/2014/main" id="{9C59560A-91AE-4FA7-8257-54F6C193A853}"/>
              </a:ext>
            </a:extLst>
          </p:cNvPr>
          <p:cNvSpPr/>
          <p:nvPr/>
        </p:nvSpPr>
        <p:spPr>
          <a:xfrm>
            <a:off x="13409490" y="2835113"/>
            <a:ext cx="32084" cy="159320"/>
          </a:xfrm>
          <a:custGeom>
            <a:avLst/>
            <a:gdLst/>
            <a:ahLst/>
            <a:cxnLst/>
            <a:rect l="0" t="0" r="0" b="0"/>
            <a:pathLst>
              <a:path w="33002" h="163877">
                <a:moveTo>
                  <a:pt x="0" y="0"/>
                </a:moveTo>
                <a:lnTo>
                  <a:pt x="33002" y="16387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02" name="pg79">
            <a:extLst>
              <a:ext uri="{FF2B5EF4-FFF2-40B4-BE49-F238E27FC236}">
                <a16:creationId xmlns:a16="http://schemas.microsoft.com/office/drawing/2014/main" id="{1AEDA3F6-07AA-43E0-8E2D-5A193306EDF4}"/>
              </a:ext>
            </a:extLst>
          </p:cNvPr>
          <p:cNvSpPr/>
          <p:nvPr/>
        </p:nvSpPr>
        <p:spPr>
          <a:xfrm>
            <a:off x="13409490" y="2835113"/>
            <a:ext cx="32084" cy="159320"/>
          </a:xfrm>
          <a:custGeom>
            <a:avLst/>
            <a:gdLst/>
            <a:ahLst/>
            <a:cxnLst/>
            <a:rect l="0" t="0" r="0" b="0"/>
            <a:pathLst>
              <a:path w="33002" h="163877">
                <a:moveTo>
                  <a:pt x="0" y="0"/>
                </a:moveTo>
                <a:lnTo>
                  <a:pt x="33002" y="16387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03" name="pg80">
            <a:extLst>
              <a:ext uri="{FF2B5EF4-FFF2-40B4-BE49-F238E27FC236}">
                <a16:creationId xmlns:a16="http://schemas.microsoft.com/office/drawing/2014/main" id="{CF037BE1-B6BB-4008-AFDB-F90B36191137}"/>
              </a:ext>
            </a:extLst>
          </p:cNvPr>
          <p:cNvSpPr/>
          <p:nvPr/>
        </p:nvSpPr>
        <p:spPr>
          <a:xfrm>
            <a:off x="13409490" y="2835113"/>
            <a:ext cx="32084" cy="159320"/>
          </a:xfrm>
          <a:custGeom>
            <a:avLst/>
            <a:gdLst/>
            <a:ahLst/>
            <a:cxnLst/>
            <a:rect l="0" t="0" r="0" b="0"/>
            <a:pathLst>
              <a:path w="33002" h="163877">
                <a:moveTo>
                  <a:pt x="0" y="0"/>
                </a:moveTo>
                <a:lnTo>
                  <a:pt x="33002" y="16387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04" name="pg81">
            <a:extLst>
              <a:ext uri="{FF2B5EF4-FFF2-40B4-BE49-F238E27FC236}">
                <a16:creationId xmlns:a16="http://schemas.microsoft.com/office/drawing/2014/main" id="{FE382369-6858-4E38-BA1D-2A0DBA332E5D}"/>
              </a:ext>
            </a:extLst>
          </p:cNvPr>
          <p:cNvSpPr/>
          <p:nvPr/>
        </p:nvSpPr>
        <p:spPr>
          <a:xfrm>
            <a:off x="13409490" y="2835113"/>
            <a:ext cx="32084" cy="159320"/>
          </a:xfrm>
          <a:custGeom>
            <a:avLst/>
            <a:gdLst/>
            <a:ahLst/>
            <a:cxnLst/>
            <a:rect l="0" t="0" r="0" b="0"/>
            <a:pathLst>
              <a:path w="33002" h="163877">
                <a:moveTo>
                  <a:pt x="0" y="0"/>
                </a:moveTo>
                <a:lnTo>
                  <a:pt x="33002" y="16387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05" name="pg82">
            <a:extLst>
              <a:ext uri="{FF2B5EF4-FFF2-40B4-BE49-F238E27FC236}">
                <a16:creationId xmlns:a16="http://schemas.microsoft.com/office/drawing/2014/main" id="{55886118-E1F3-4E5A-B529-299064257C26}"/>
              </a:ext>
            </a:extLst>
          </p:cNvPr>
          <p:cNvSpPr/>
          <p:nvPr/>
        </p:nvSpPr>
        <p:spPr>
          <a:xfrm>
            <a:off x="13409490" y="2835113"/>
            <a:ext cx="32084" cy="159320"/>
          </a:xfrm>
          <a:custGeom>
            <a:avLst/>
            <a:gdLst/>
            <a:ahLst/>
            <a:cxnLst/>
            <a:rect l="0" t="0" r="0" b="0"/>
            <a:pathLst>
              <a:path w="33002" h="163877">
                <a:moveTo>
                  <a:pt x="0" y="0"/>
                </a:moveTo>
                <a:lnTo>
                  <a:pt x="33002" y="16387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06" name="pg83">
            <a:extLst>
              <a:ext uri="{FF2B5EF4-FFF2-40B4-BE49-F238E27FC236}">
                <a16:creationId xmlns:a16="http://schemas.microsoft.com/office/drawing/2014/main" id="{631EF789-2C20-40FE-9240-F58B303BE164}"/>
              </a:ext>
            </a:extLst>
          </p:cNvPr>
          <p:cNvSpPr/>
          <p:nvPr/>
        </p:nvSpPr>
        <p:spPr>
          <a:xfrm>
            <a:off x="13409490" y="2835113"/>
            <a:ext cx="32084" cy="159320"/>
          </a:xfrm>
          <a:custGeom>
            <a:avLst/>
            <a:gdLst/>
            <a:ahLst/>
            <a:cxnLst/>
            <a:rect l="0" t="0" r="0" b="0"/>
            <a:pathLst>
              <a:path w="33002" h="163877">
                <a:moveTo>
                  <a:pt x="0" y="0"/>
                </a:moveTo>
                <a:lnTo>
                  <a:pt x="33002" y="16387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07" name="pg84">
            <a:extLst>
              <a:ext uri="{FF2B5EF4-FFF2-40B4-BE49-F238E27FC236}">
                <a16:creationId xmlns:a16="http://schemas.microsoft.com/office/drawing/2014/main" id="{6BBD1539-C8B5-4155-8D06-CEB6C431B33E}"/>
              </a:ext>
            </a:extLst>
          </p:cNvPr>
          <p:cNvSpPr/>
          <p:nvPr/>
        </p:nvSpPr>
        <p:spPr>
          <a:xfrm>
            <a:off x="13409490" y="2835113"/>
            <a:ext cx="32084" cy="159320"/>
          </a:xfrm>
          <a:custGeom>
            <a:avLst/>
            <a:gdLst/>
            <a:ahLst/>
            <a:cxnLst/>
            <a:rect l="0" t="0" r="0" b="0"/>
            <a:pathLst>
              <a:path w="33002" h="163877">
                <a:moveTo>
                  <a:pt x="0" y="0"/>
                </a:moveTo>
                <a:lnTo>
                  <a:pt x="33002" y="16387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08" name="pg85">
            <a:extLst>
              <a:ext uri="{FF2B5EF4-FFF2-40B4-BE49-F238E27FC236}">
                <a16:creationId xmlns:a16="http://schemas.microsoft.com/office/drawing/2014/main" id="{63CF8FC1-3A58-461A-8B87-B0C74A66B0FF}"/>
              </a:ext>
            </a:extLst>
          </p:cNvPr>
          <p:cNvSpPr/>
          <p:nvPr/>
        </p:nvSpPr>
        <p:spPr>
          <a:xfrm>
            <a:off x="13409490" y="2835113"/>
            <a:ext cx="32084" cy="159320"/>
          </a:xfrm>
          <a:custGeom>
            <a:avLst/>
            <a:gdLst/>
            <a:ahLst/>
            <a:cxnLst/>
            <a:rect l="0" t="0" r="0" b="0"/>
            <a:pathLst>
              <a:path w="33002" h="163877">
                <a:moveTo>
                  <a:pt x="0" y="0"/>
                </a:moveTo>
                <a:lnTo>
                  <a:pt x="33002" y="16387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09" name="pg86">
            <a:extLst>
              <a:ext uri="{FF2B5EF4-FFF2-40B4-BE49-F238E27FC236}">
                <a16:creationId xmlns:a16="http://schemas.microsoft.com/office/drawing/2014/main" id="{16A2FCB3-307C-43B1-9F86-8AC7B8FB166C}"/>
              </a:ext>
            </a:extLst>
          </p:cNvPr>
          <p:cNvSpPr/>
          <p:nvPr/>
        </p:nvSpPr>
        <p:spPr>
          <a:xfrm>
            <a:off x="13409490" y="2835113"/>
            <a:ext cx="32084" cy="159320"/>
          </a:xfrm>
          <a:custGeom>
            <a:avLst/>
            <a:gdLst/>
            <a:ahLst/>
            <a:cxnLst/>
            <a:rect l="0" t="0" r="0" b="0"/>
            <a:pathLst>
              <a:path w="33002" h="163877">
                <a:moveTo>
                  <a:pt x="0" y="0"/>
                </a:moveTo>
                <a:lnTo>
                  <a:pt x="33002" y="163877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10" name="pg87">
            <a:extLst>
              <a:ext uri="{FF2B5EF4-FFF2-40B4-BE49-F238E27FC236}">
                <a16:creationId xmlns:a16="http://schemas.microsoft.com/office/drawing/2014/main" id="{CB152BFC-29DD-4076-8B99-A1962D2ACF28}"/>
              </a:ext>
            </a:extLst>
          </p:cNvPr>
          <p:cNvSpPr/>
          <p:nvPr/>
        </p:nvSpPr>
        <p:spPr>
          <a:xfrm>
            <a:off x="13409490" y="2835113"/>
            <a:ext cx="32084" cy="159320"/>
          </a:xfrm>
          <a:custGeom>
            <a:avLst/>
            <a:gdLst/>
            <a:ahLst/>
            <a:cxnLst/>
            <a:rect l="0" t="0" r="0" b="0"/>
            <a:pathLst>
              <a:path w="33002" h="163877">
                <a:moveTo>
                  <a:pt x="0" y="0"/>
                </a:moveTo>
                <a:lnTo>
                  <a:pt x="33002" y="16387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11" name="pg88">
            <a:extLst>
              <a:ext uri="{FF2B5EF4-FFF2-40B4-BE49-F238E27FC236}">
                <a16:creationId xmlns:a16="http://schemas.microsoft.com/office/drawing/2014/main" id="{3AF1349E-29D3-4F37-9AAD-882F0573F593}"/>
              </a:ext>
            </a:extLst>
          </p:cNvPr>
          <p:cNvSpPr/>
          <p:nvPr/>
        </p:nvSpPr>
        <p:spPr>
          <a:xfrm>
            <a:off x="13409490" y="2835113"/>
            <a:ext cx="32084" cy="159320"/>
          </a:xfrm>
          <a:custGeom>
            <a:avLst/>
            <a:gdLst/>
            <a:ahLst/>
            <a:cxnLst/>
            <a:rect l="0" t="0" r="0" b="0"/>
            <a:pathLst>
              <a:path w="33002" h="163877">
                <a:moveTo>
                  <a:pt x="0" y="0"/>
                </a:moveTo>
                <a:lnTo>
                  <a:pt x="33002" y="16387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12" name="pg89">
            <a:extLst>
              <a:ext uri="{FF2B5EF4-FFF2-40B4-BE49-F238E27FC236}">
                <a16:creationId xmlns:a16="http://schemas.microsoft.com/office/drawing/2014/main" id="{E2FBC8C1-D96D-494E-8D93-634FC1595ACE}"/>
              </a:ext>
            </a:extLst>
          </p:cNvPr>
          <p:cNvSpPr/>
          <p:nvPr/>
        </p:nvSpPr>
        <p:spPr>
          <a:xfrm>
            <a:off x="13409490" y="2835113"/>
            <a:ext cx="32084" cy="159320"/>
          </a:xfrm>
          <a:custGeom>
            <a:avLst/>
            <a:gdLst/>
            <a:ahLst/>
            <a:cxnLst/>
            <a:rect l="0" t="0" r="0" b="0"/>
            <a:pathLst>
              <a:path w="33002" h="163877">
                <a:moveTo>
                  <a:pt x="0" y="0"/>
                </a:moveTo>
                <a:lnTo>
                  <a:pt x="33002" y="163877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13" name="pg90">
            <a:extLst>
              <a:ext uri="{FF2B5EF4-FFF2-40B4-BE49-F238E27FC236}">
                <a16:creationId xmlns:a16="http://schemas.microsoft.com/office/drawing/2014/main" id="{750C738E-AB94-4FA7-9956-6E2EECC43934}"/>
              </a:ext>
            </a:extLst>
          </p:cNvPr>
          <p:cNvSpPr/>
          <p:nvPr/>
        </p:nvSpPr>
        <p:spPr>
          <a:xfrm>
            <a:off x="13409490" y="2835113"/>
            <a:ext cx="32084" cy="159320"/>
          </a:xfrm>
          <a:custGeom>
            <a:avLst/>
            <a:gdLst/>
            <a:ahLst/>
            <a:cxnLst/>
            <a:rect l="0" t="0" r="0" b="0"/>
            <a:pathLst>
              <a:path w="33002" h="163877">
                <a:moveTo>
                  <a:pt x="0" y="0"/>
                </a:moveTo>
                <a:lnTo>
                  <a:pt x="33002" y="16387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14" name="pg91">
            <a:extLst>
              <a:ext uri="{FF2B5EF4-FFF2-40B4-BE49-F238E27FC236}">
                <a16:creationId xmlns:a16="http://schemas.microsoft.com/office/drawing/2014/main" id="{D1236149-4AD2-447E-A754-6920F346DB47}"/>
              </a:ext>
            </a:extLst>
          </p:cNvPr>
          <p:cNvSpPr/>
          <p:nvPr/>
        </p:nvSpPr>
        <p:spPr>
          <a:xfrm>
            <a:off x="13409490" y="2835113"/>
            <a:ext cx="32084" cy="159320"/>
          </a:xfrm>
          <a:custGeom>
            <a:avLst/>
            <a:gdLst/>
            <a:ahLst/>
            <a:cxnLst/>
            <a:rect l="0" t="0" r="0" b="0"/>
            <a:pathLst>
              <a:path w="33002" h="163877">
                <a:moveTo>
                  <a:pt x="0" y="0"/>
                </a:moveTo>
                <a:lnTo>
                  <a:pt x="33002" y="16387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15" name="pg92">
            <a:extLst>
              <a:ext uri="{FF2B5EF4-FFF2-40B4-BE49-F238E27FC236}">
                <a16:creationId xmlns:a16="http://schemas.microsoft.com/office/drawing/2014/main" id="{74CB7A29-EC81-4A0F-AA05-790B08324B07}"/>
              </a:ext>
            </a:extLst>
          </p:cNvPr>
          <p:cNvSpPr/>
          <p:nvPr/>
        </p:nvSpPr>
        <p:spPr>
          <a:xfrm>
            <a:off x="13409490" y="2835113"/>
            <a:ext cx="32084" cy="159320"/>
          </a:xfrm>
          <a:custGeom>
            <a:avLst/>
            <a:gdLst/>
            <a:ahLst/>
            <a:cxnLst/>
            <a:rect l="0" t="0" r="0" b="0"/>
            <a:pathLst>
              <a:path w="33002" h="163877">
                <a:moveTo>
                  <a:pt x="0" y="0"/>
                </a:moveTo>
                <a:lnTo>
                  <a:pt x="33002" y="16387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16" name="pg93">
            <a:extLst>
              <a:ext uri="{FF2B5EF4-FFF2-40B4-BE49-F238E27FC236}">
                <a16:creationId xmlns:a16="http://schemas.microsoft.com/office/drawing/2014/main" id="{8EDC2AA5-13A1-4D94-AFDF-6772120138AC}"/>
              </a:ext>
            </a:extLst>
          </p:cNvPr>
          <p:cNvSpPr/>
          <p:nvPr/>
        </p:nvSpPr>
        <p:spPr>
          <a:xfrm>
            <a:off x="13409490" y="2835113"/>
            <a:ext cx="32084" cy="159320"/>
          </a:xfrm>
          <a:custGeom>
            <a:avLst/>
            <a:gdLst/>
            <a:ahLst/>
            <a:cxnLst/>
            <a:rect l="0" t="0" r="0" b="0"/>
            <a:pathLst>
              <a:path w="33002" h="163877">
                <a:moveTo>
                  <a:pt x="0" y="0"/>
                </a:moveTo>
                <a:lnTo>
                  <a:pt x="33002" y="16387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17" name="pg94">
            <a:extLst>
              <a:ext uri="{FF2B5EF4-FFF2-40B4-BE49-F238E27FC236}">
                <a16:creationId xmlns:a16="http://schemas.microsoft.com/office/drawing/2014/main" id="{421604AB-7C1A-417A-88D0-BE8A333B539B}"/>
              </a:ext>
            </a:extLst>
          </p:cNvPr>
          <p:cNvSpPr/>
          <p:nvPr/>
        </p:nvSpPr>
        <p:spPr>
          <a:xfrm>
            <a:off x="13409490" y="2835113"/>
            <a:ext cx="32084" cy="159320"/>
          </a:xfrm>
          <a:custGeom>
            <a:avLst/>
            <a:gdLst/>
            <a:ahLst/>
            <a:cxnLst/>
            <a:rect l="0" t="0" r="0" b="0"/>
            <a:pathLst>
              <a:path w="33002" h="163877">
                <a:moveTo>
                  <a:pt x="0" y="0"/>
                </a:moveTo>
                <a:lnTo>
                  <a:pt x="33002" y="163877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18" name="pg95">
            <a:extLst>
              <a:ext uri="{FF2B5EF4-FFF2-40B4-BE49-F238E27FC236}">
                <a16:creationId xmlns:a16="http://schemas.microsoft.com/office/drawing/2014/main" id="{549A2B52-17F5-49FB-9A4D-3214A38AB302}"/>
              </a:ext>
            </a:extLst>
          </p:cNvPr>
          <p:cNvSpPr/>
          <p:nvPr/>
        </p:nvSpPr>
        <p:spPr>
          <a:xfrm>
            <a:off x="13409490" y="2835113"/>
            <a:ext cx="32084" cy="159320"/>
          </a:xfrm>
          <a:custGeom>
            <a:avLst/>
            <a:gdLst/>
            <a:ahLst/>
            <a:cxnLst/>
            <a:rect l="0" t="0" r="0" b="0"/>
            <a:pathLst>
              <a:path w="33002" h="163877">
                <a:moveTo>
                  <a:pt x="0" y="0"/>
                </a:moveTo>
                <a:lnTo>
                  <a:pt x="33002" y="163877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19" name="pg96">
            <a:extLst>
              <a:ext uri="{FF2B5EF4-FFF2-40B4-BE49-F238E27FC236}">
                <a16:creationId xmlns:a16="http://schemas.microsoft.com/office/drawing/2014/main" id="{C8FCE4DA-95A9-44AC-9ABA-163635A52EC7}"/>
              </a:ext>
            </a:extLst>
          </p:cNvPr>
          <p:cNvSpPr/>
          <p:nvPr/>
        </p:nvSpPr>
        <p:spPr>
          <a:xfrm>
            <a:off x="13279061" y="2835113"/>
            <a:ext cx="325022" cy="321836"/>
          </a:xfrm>
          <a:custGeom>
            <a:avLst/>
            <a:gdLst/>
            <a:ahLst/>
            <a:cxnLst/>
            <a:rect l="0" t="0" r="0" b="0"/>
            <a:pathLst>
              <a:path w="334318" h="331041">
                <a:moveTo>
                  <a:pt x="134158" y="0"/>
                </a:moveTo>
                <a:lnTo>
                  <a:pt x="128979" y="1128"/>
                </a:lnTo>
                <a:lnTo>
                  <a:pt x="123839" y="2420"/>
                </a:lnTo>
                <a:lnTo>
                  <a:pt x="118742" y="3875"/>
                </a:lnTo>
                <a:lnTo>
                  <a:pt x="113693" y="5491"/>
                </a:lnTo>
                <a:lnTo>
                  <a:pt x="108699" y="7265"/>
                </a:lnTo>
                <a:lnTo>
                  <a:pt x="103763" y="9197"/>
                </a:lnTo>
                <a:lnTo>
                  <a:pt x="98891" y="11285"/>
                </a:lnTo>
                <a:lnTo>
                  <a:pt x="94088" y="13526"/>
                </a:lnTo>
                <a:lnTo>
                  <a:pt x="89358" y="15918"/>
                </a:lnTo>
                <a:lnTo>
                  <a:pt x="84706" y="18459"/>
                </a:lnTo>
                <a:lnTo>
                  <a:pt x="80138" y="21147"/>
                </a:lnTo>
                <a:lnTo>
                  <a:pt x="75656" y="23977"/>
                </a:lnTo>
                <a:lnTo>
                  <a:pt x="71267" y="26949"/>
                </a:lnTo>
                <a:lnTo>
                  <a:pt x="66974" y="30058"/>
                </a:lnTo>
                <a:lnTo>
                  <a:pt x="62782" y="33301"/>
                </a:lnTo>
                <a:lnTo>
                  <a:pt x="58695" y="36676"/>
                </a:lnTo>
                <a:lnTo>
                  <a:pt x="54717" y="40179"/>
                </a:lnTo>
                <a:lnTo>
                  <a:pt x="50851" y="43806"/>
                </a:lnTo>
                <a:lnTo>
                  <a:pt x="47103" y="47553"/>
                </a:lnTo>
                <a:lnTo>
                  <a:pt x="43476" y="51418"/>
                </a:lnTo>
                <a:lnTo>
                  <a:pt x="39973" y="55396"/>
                </a:lnTo>
                <a:lnTo>
                  <a:pt x="36597" y="59483"/>
                </a:lnTo>
                <a:lnTo>
                  <a:pt x="33353" y="63674"/>
                </a:lnTo>
                <a:lnTo>
                  <a:pt x="30244" y="67967"/>
                </a:lnTo>
                <a:lnTo>
                  <a:pt x="27272" y="72356"/>
                </a:lnTo>
                <a:lnTo>
                  <a:pt x="24441" y="76837"/>
                </a:lnTo>
                <a:lnTo>
                  <a:pt x="21753" y="81405"/>
                </a:lnTo>
                <a:lnTo>
                  <a:pt x="19212" y="86056"/>
                </a:lnTo>
                <a:lnTo>
                  <a:pt x="16819" y="90786"/>
                </a:lnTo>
                <a:lnTo>
                  <a:pt x="14577" y="95589"/>
                </a:lnTo>
                <a:lnTo>
                  <a:pt x="12489" y="100461"/>
                </a:lnTo>
                <a:lnTo>
                  <a:pt x="10556" y="105396"/>
                </a:lnTo>
                <a:lnTo>
                  <a:pt x="8781" y="110391"/>
                </a:lnTo>
                <a:lnTo>
                  <a:pt x="7165" y="115439"/>
                </a:lnTo>
                <a:lnTo>
                  <a:pt x="5710" y="120535"/>
                </a:lnTo>
                <a:lnTo>
                  <a:pt x="4417" y="125676"/>
                </a:lnTo>
                <a:lnTo>
                  <a:pt x="3287" y="130855"/>
                </a:lnTo>
                <a:lnTo>
                  <a:pt x="2323" y="136066"/>
                </a:lnTo>
                <a:lnTo>
                  <a:pt x="1524" y="141306"/>
                </a:lnTo>
                <a:lnTo>
                  <a:pt x="892" y="146569"/>
                </a:lnTo>
                <a:lnTo>
                  <a:pt x="427" y="151849"/>
                </a:lnTo>
                <a:lnTo>
                  <a:pt x="129" y="157141"/>
                </a:lnTo>
                <a:lnTo>
                  <a:pt x="0" y="162440"/>
                </a:lnTo>
                <a:lnTo>
                  <a:pt x="38" y="167740"/>
                </a:lnTo>
                <a:lnTo>
                  <a:pt x="244" y="173036"/>
                </a:lnTo>
                <a:lnTo>
                  <a:pt x="619" y="178324"/>
                </a:lnTo>
                <a:lnTo>
                  <a:pt x="1160" y="183596"/>
                </a:lnTo>
                <a:lnTo>
                  <a:pt x="1869" y="188849"/>
                </a:lnTo>
                <a:lnTo>
                  <a:pt x="2744" y="194077"/>
                </a:lnTo>
                <a:lnTo>
                  <a:pt x="3784" y="199274"/>
                </a:lnTo>
                <a:lnTo>
                  <a:pt x="4988" y="204436"/>
                </a:lnTo>
                <a:lnTo>
                  <a:pt x="6356" y="209557"/>
                </a:lnTo>
                <a:lnTo>
                  <a:pt x="7885" y="214632"/>
                </a:lnTo>
                <a:lnTo>
                  <a:pt x="9574" y="219656"/>
                </a:lnTo>
                <a:lnTo>
                  <a:pt x="11422" y="224624"/>
                </a:lnTo>
                <a:lnTo>
                  <a:pt x="13426" y="229531"/>
                </a:lnTo>
                <a:lnTo>
                  <a:pt x="15584" y="234372"/>
                </a:lnTo>
                <a:lnTo>
                  <a:pt x="17896" y="239142"/>
                </a:lnTo>
                <a:lnTo>
                  <a:pt x="20357" y="243836"/>
                </a:lnTo>
                <a:lnTo>
                  <a:pt x="22966" y="248450"/>
                </a:lnTo>
                <a:lnTo>
                  <a:pt x="25719" y="252979"/>
                </a:lnTo>
                <a:lnTo>
                  <a:pt x="28615" y="257419"/>
                </a:lnTo>
                <a:lnTo>
                  <a:pt x="31651" y="261764"/>
                </a:lnTo>
                <a:lnTo>
                  <a:pt x="34822" y="266011"/>
                </a:lnTo>
                <a:lnTo>
                  <a:pt x="38126" y="270155"/>
                </a:lnTo>
                <a:lnTo>
                  <a:pt x="41561" y="274193"/>
                </a:lnTo>
                <a:lnTo>
                  <a:pt x="45121" y="278119"/>
                </a:lnTo>
                <a:lnTo>
                  <a:pt x="48804" y="281931"/>
                </a:lnTo>
                <a:lnTo>
                  <a:pt x="52607" y="285624"/>
                </a:lnTo>
                <a:lnTo>
                  <a:pt x="56524" y="289194"/>
                </a:lnTo>
                <a:lnTo>
                  <a:pt x="60553" y="292639"/>
                </a:lnTo>
                <a:lnTo>
                  <a:pt x="64688" y="295954"/>
                </a:lnTo>
                <a:lnTo>
                  <a:pt x="68927" y="299136"/>
                </a:lnTo>
                <a:lnTo>
                  <a:pt x="73265" y="302183"/>
                </a:lnTo>
                <a:lnTo>
                  <a:pt x="77697" y="305090"/>
                </a:lnTo>
                <a:lnTo>
                  <a:pt x="82219" y="307855"/>
                </a:lnTo>
                <a:lnTo>
                  <a:pt x="86826" y="310476"/>
                </a:lnTo>
                <a:lnTo>
                  <a:pt x="91514" y="312949"/>
                </a:lnTo>
                <a:lnTo>
                  <a:pt x="96278" y="315272"/>
                </a:lnTo>
                <a:lnTo>
                  <a:pt x="101113" y="317443"/>
                </a:lnTo>
                <a:lnTo>
                  <a:pt x="106015" y="319460"/>
                </a:lnTo>
                <a:lnTo>
                  <a:pt x="110978" y="321320"/>
                </a:lnTo>
                <a:lnTo>
                  <a:pt x="115998" y="323022"/>
                </a:lnTo>
                <a:lnTo>
                  <a:pt x="121069" y="324564"/>
                </a:lnTo>
                <a:lnTo>
                  <a:pt x="126187" y="325945"/>
                </a:lnTo>
                <a:lnTo>
                  <a:pt x="131345" y="327162"/>
                </a:lnTo>
                <a:lnTo>
                  <a:pt x="136540" y="328216"/>
                </a:lnTo>
                <a:lnTo>
                  <a:pt x="141766" y="329104"/>
                </a:lnTo>
                <a:lnTo>
                  <a:pt x="147017" y="329826"/>
                </a:lnTo>
                <a:lnTo>
                  <a:pt x="152288" y="330381"/>
                </a:lnTo>
                <a:lnTo>
                  <a:pt x="157574" y="330769"/>
                </a:lnTo>
                <a:lnTo>
                  <a:pt x="162870" y="330989"/>
                </a:lnTo>
                <a:lnTo>
                  <a:pt x="168170" y="331041"/>
                </a:lnTo>
                <a:lnTo>
                  <a:pt x="173469" y="330925"/>
                </a:lnTo>
                <a:lnTo>
                  <a:pt x="178762" y="330641"/>
                </a:lnTo>
                <a:lnTo>
                  <a:pt x="184043" y="330190"/>
                </a:lnTo>
                <a:lnTo>
                  <a:pt x="189307" y="329571"/>
                </a:lnTo>
                <a:lnTo>
                  <a:pt x="194549" y="328785"/>
                </a:lnTo>
                <a:lnTo>
                  <a:pt x="199764" y="327834"/>
                </a:lnTo>
                <a:lnTo>
                  <a:pt x="204945" y="326718"/>
                </a:lnTo>
                <a:lnTo>
                  <a:pt x="210089" y="325438"/>
                </a:lnTo>
                <a:lnTo>
                  <a:pt x="215189" y="323996"/>
                </a:lnTo>
                <a:lnTo>
                  <a:pt x="220242" y="322393"/>
                </a:lnTo>
                <a:lnTo>
                  <a:pt x="225240" y="320630"/>
                </a:lnTo>
                <a:lnTo>
                  <a:pt x="230181" y="318710"/>
                </a:lnTo>
                <a:lnTo>
                  <a:pt x="235058" y="316635"/>
                </a:lnTo>
                <a:lnTo>
                  <a:pt x="239867" y="314405"/>
                </a:lnTo>
                <a:lnTo>
                  <a:pt x="244602" y="312025"/>
                </a:lnTo>
                <a:lnTo>
                  <a:pt x="249260" y="309495"/>
                </a:lnTo>
                <a:lnTo>
                  <a:pt x="253836" y="306819"/>
                </a:lnTo>
                <a:lnTo>
                  <a:pt x="258324" y="303999"/>
                </a:lnTo>
                <a:lnTo>
                  <a:pt x="262720" y="301039"/>
                </a:lnTo>
                <a:lnTo>
                  <a:pt x="267021" y="297940"/>
                </a:lnTo>
                <a:lnTo>
                  <a:pt x="271221" y="294707"/>
                </a:lnTo>
                <a:lnTo>
                  <a:pt x="275316" y="291342"/>
                </a:lnTo>
                <a:lnTo>
                  <a:pt x="279303" y="287849"/>
                </a:lnTo>
                <a:lnTo>
                  <a:pt x="283177" y="284231"/>
                </a:lnTo>
                <a:lnTo>
                  <a:pt x="286934" y="280493"/>
                </a:lnTo>
                <a:lnTo>
                  <a:pt x="290571" y="276637"/>
                </a:lnTo>
                <a:lnTo>
                  <a:pt x="294084" y="272668"/>
                </a:lnTo>
                <a:lnTo>
                  <a:pt x="297469" y="268589"/>
                </a:lnTo>
                <a:lnTo>
                  <a:pt x="300723" y="264405"/>
                </a:lnTo>
                <a:lnTo>
                  <a:pt x="303843" y="260120"/>
                </a:lnTo>
                <a:lnTo>
                  <a:pt x="306826" y="255739"/>
                </a:lnTo>
                <a:lnTo>
                  <a:pt x="309668" y="251265"/>
                </a:lnTo>
                <a:lnTo>
                  <a:pt x="312367" y="246703"/>
                </a:lnTo>
                <a:lnTo>
                  <a:pt x="314920" y="242058"/>
                </a:lnTo>
                <a:lnTo>
                  <a:pt x="317324" y="237334"/>
                </a:lnTo>
                <a:lnTo>
                  <a:pt x="319577" y="232536"/>
                </a:lnTo>
                <a:lnTo>
                  <a:pt x="321677" y="227670"/>
                </a:lnTo>
                <a:lnTo>
                  <a:pt x="323622" y="222739"/>
                </a:lnTo>
                <a:lnTo>
                  <a:pt x="325410" y="217749"/>
                </a:lnTo>
                <a:lnTo>
                  <a:pt x="327038" y="212705"/>
                </a:lnTo>
                <a:lnTo>
                  <a:pt x="328506" y="207612"/>
                </a:lnTo>
                <a:lnTo>
                  <a:pt x="329811" y="202475"/>
                </a:lnTo>
                <a:lnTo>
                  <a:pt x="330953" y="197299"/>
                </a:lnTo>
                <a:lnTo>
                  <a:pt x="331930" y="192089"/>
                </a:lnTo>
                <a:lnTo>
                  <a:pt x="332742" y="186851"/>
                </a:lnTo>
                <a:lnTo>
                  <a:pt x="333387" y="181590"/>
                </a:lnTo>
                <a:lnTo>
                  <a:pt x="333865" y="176311"/>
                </a:lnTo>
                <a:lnTo>
                  <a:pt x="334176" y="171020"/>
                </a:lnTo>
                <a:lnTo>
                  <a:pt x="334318" y="165722"/>
                </a:lnTo>
                <a:lnTo>
                  <a:pt x="334292" y="160421"/>
                </a:lnTo>
                <a:lnTo>
                  <a:pt x="334099" y="155124"/>
                </a:lnTo>
                <a:lnTo>
                  <a:pt x="333738" y="149836"/>
                </a:lnTo>
                <a:lnTo>
                  <a:pt x="333209" y="144562"/>
                </a:lnTo>
                <a:lnTo>
                  <a:pt x="332513" y="139308"/>
                </a:lnTo>
                <a:lnTo>
                  <a:pt x="331651" y="134078"/>
                </a:lnTo>
                <a:lnTo>
                  <a:pt x="330623" y="128878"/>
                </a:lnTo>
                <a:lnTo>
                  <a:pt x="329432" y="123713"/>
                </a:lnTo>
                <a:lnTo>
                  <a:pt x="328077" y="118589"/>
                </a:lnTo>
                <a:lnTo>
                  <a:pt x="326560" y="113510"/>
                </a:lnTo>
                <a:lnTo>
                  <a:pt x="324883" y="108482"/>
                </a:lnTo>
                <a:lnTo>
                  <a:pt x="323048" y="103509"/>
                </a:lnTo>
                <a:lnTo>
                  <a:pt x="321056" y="98598"/>
                </a:lnTo>
                <a:lnTo>
                  <a:pt x="318909" y="93752"/>
                </a:lnTo>
                <a:lnTo>
                  <a:pt x="316609" y="88976"/>
                </a:lnTo>
                <a:lnTo>
                  <a:pt x="314159" y="84275"/>
                </a:lnTo>
                <a:lnTo>
                  <a:pt x="311562" y="79655"/>
                </a:lnTo>
                <a:lnTo>
                  <a:pt x="308819" y="75120"/>
                </a:lnTo>
                <a:lnTo>
                  <a:pt x="305934" y="70673"/>
                </a:lnTo>
                <a:lnTo>
                  <a:pt x="302909" y="66320"/>
                </a:lnTo>
                <a:lnTo>
                  <a:pt x="299748" y="62066"/>
                </a:lnTo>
                <a:lnTo>
                  <a:pt x="296454" y="57913"/>
                </a:lnTo>
                <a:lnTo>
                  <a:pt x="293030" y="53868"/>
                </a:lnTo>
                <a:lnTo>
                  <a:pt x="289479" y="49933"/>
                </a:lnTo>
                <a:lnTo>
                  <a:pt x="285805" y="46112"/>
                </a:lnTo>
                <a:lnTo>
                  <a:pt x="282012" y="42410"/>
                </a:lnTo>
                <a:lnTo>
                  <a:pt x="278103" y="38830"/>
                </a:lnTo>
                <a:lnTo>
                  <a:pt x="274083" y="35375"/>
                </a:lnTo>
                <a:lnTo>
                  <a:pt x="269955" y="32050"/>
                </a:lnTo>
                <a:lnTo>
                  <a:pt x="265724" y="28857"/>
                </a:lnTo>
                <a:lnTo>
                  <a:pt x="261394" y="25800"/>
                </a:lnTo>
                <a:lnTo>
                  <a:pt x="256969" y="22882"/>
                </a:lnTo>
                <a:lnTo>
                  <a:pt x="252454" y="20106"/>
                </a:lnTo>
                <a:lnTo>
                  <a:pt x="247853" y="17474"/>
                </a:lnTo>
                <a:lnTo>
                  <a:pt x="243171" y="14990"/>
                </a:lnTo>
                <a:lnTo>
                  <a:pt x="238413" y="12655"/>
                </a:lnTo>
                <a:lnTo>
                  <a:pt x="233583" y="10472"/>
                </a:lnTo>
                <a:lnTo>
                  <a:pt x="228686" y="8443"/>
                </a:lnTo>
                <a:lnTo>
                  <a:pt x="223727" y="6571"/>
                </a:lnTo>
                <a:lnTo>
                  <a:pt x="218712" y="4856"/>
                </a:lnTo>
                <a:lnTo>
                  <a:pt x="213644" y="3302"/>
                </a:lnTo>
                <a:lnTo>
                  <a:pt x="208530" y="1909"/>
                </a:lnTo>
                <a:lnTo>
                  <a:pt x="203374" y="679"/>
                </a:lnTo>
                <a:lnTo>
                  <a:pt x="167161" y="16387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20" name="pg97">
            <a:extLst>
              <a:ext uri="{FF2B5EF4-FFF2-40B4-BE49-F238E27FC236}">
                <a16:creationId xmlns:a16="http://schemas.microsoft.com/office/drawing/2014/main" id="{DEBABBB4-97F2-4B4E-9F6A-2EE4DE09846F}"/>
              </a:ext>
            </a:extLst>
          </p:cNvPr>
          <p:cNvSpPr/>
          <p:nvPr/>
        </p:nvSpPr>
        <p:spPr>
          <a:xfrm>
            <a:off x="13441577" y="2831913"/>
            <a:ext cx="35206" cy="162519"/>
          </a:xfrm>
          <a:custGeom>
            <a:avLst/>
            <a:gdLst/>
            <a:ahLst/>
            <a:cxnLst/>
            <a:rect l="0" t="0" r="0" b="0"/>
            <a:pathLst>
              <a:path w="36213" h="167167">
                <a:moveTo>
                  <a:pt x="36213" y="3969"/>
                </a:moveTo>
                <a:lnTo>
                  <a:pt x="29054" y="2544"/>
                </a:lnTo>
                <a:lnTo>
                  <a:pt x="21839" y="1432"/>
                </a:lnTo>
                <a:lnTo>
                  <a:pt x="14582" y="637"/>
                </a:lnTo>
                <a:lnTo>
                  <a:pt x="7298" y="159"/>
                </a:ln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21" name="pg98">
            <a:extLst>
              <a:ext uri="{FF2B5EF4-FFF2-40B4-BE49-F238E27FC236}">
                <a16:creationId xmlns:a16="http://schemas.microsoft.com/office/drawing/2014/main" id="{3BA9F794-6A9B-4C47-B12A-A0D7B2A903D9}"/>
              </a:ext>
            </a:extLst>
          </p:cNvPr>
          <p:cNvSpPr/>
          <p:nvPr/>
        </p:nvSpPr>
        <p:spPr>
          <a:xfrm>
            <a:off x="13268910" y="235832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22" name="pg99">
            <a:extLst>
              <a:ext uri="{FF2B5EF4-FFF2-40B4-BE49-F238E27FC236}">
                <a16:creationId xmlns:a16="http://schemas.microsoft.com/office/drawing/2014/main" id="{807F9A91-87F6-4ADC-9FCA-3E2020225DB0}"/>
              </a:ext>
            </a:extLst>
          </p:cNvPr>
          <p:cNvSpPr/>
          <p:nvPr/>
        </p:nvSpPr>
        <p:spPr>
          <a:xfrm>
            <a:off x="13268910" y="235832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23" name="pg100">
            <a:extLst>
              <a:ext uri="{FF2B5EF4-FFF2-40B4-BE49-F238E27FC236}">
                <a16:creationId xmlns:a16="http://schemas.microsoft.com/office/drawing/2014/main" id="{C856C80D-2397-4152-BF94-28244DE82619}"/>
              </a:ext>
            </a:extLst>
          </p:cNvPr>
          <p:cNvSpPr/>
          <p:nvPr/>
        </p:nvSpPr>
        <p:spPr>
          <a:xfrm>
            <a:off x="13262410" y="2358326"/>
            <a:ext cx="6503" cy="162519"/>
          </a:xfrm>
          <a:custGeom>
            <a:avLst/>
            <a:gdLst/>
            <a:ahLst/>
            <a:cxnLst/>
            <a:rect l="0" t="0" r="0" b="0"/>
            <a:pathLst>
              <a:path w="6689" h="167167">
                <a:moveTo>
                  <a:pt x="6689" y="0"/>
                </a:moveTo>
                <a:lnTo>
                  <a:pt x="0" y="133"/>
                </a:lnTo>
                <a:lnTo>
                  <a:pt x="6689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24" name="pg101">
            <a:extLst>
              <a:ext uri="{FF2B5EF4-FFF2-40B4-BE49-F238E27FC236}">
                <a16:creationId xmlns:a16="http://schemas.microsoft.com/office/drawing/2014/main" id="{0CC8BB6A-10CD-464B-82E1-C5A418AFDB5C}"/>
              </a:ext>
            </a:extLst>
          </p:cNvPr>
          <p:cNvSpPr/>
          <p:nvPr/>
        </p:nvSpPr>
        <p:spPr>
          <a:xfrm>
            <a:off x="13262410" y="2358456"/>
            <a:ext cx="6503" cy="162389"/>
          </a:xfrm>
          <a:custGeom>
            <a:avLst/>
            <a:gdLst/>
            <a:ahLst/>
            <a:cxnLst/>
            <a:rect l="0" t="0" r="0" b="0"/>
            <a:pathLst>
              <a:path w="6689" h="167033">
                <a:moveTo>
                  <a:pt x="0" y="0"/>
                </a:moveTo>
                <a:lnTo>
                  <a:pt x="6689" y="167033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25" name="pg102">
            <a:extLst>
              <a:ext uri="{FF2B5EF4-FFF2-40B4-BE49-F238E27FC236}">
                <a16:creationId xmlns:a16="http://schemas.microsoft.com/office/drawing/2014/main" id="{45C92B4B-F1EC-4094-9CB4-666B0A754042}"/>
              </a:ext>
            </a:extLst>
          </p:cNvPr>
          <p:cNvSpPr/>
          <p:nvPr/>
        </p:nvSpPr>
        <p:spPr>
          <a:xfrm>
            <a:off x="13262410" y="2358456"/>
            <a:ext cx="6503" cy="162389"/>
          </a:xfrm>
          <a:custGeom>
            <a:avLst/>
            <a:gdLst/>
            <a:ahLst/>
            <a:cxnLst/>
            <a:rect l="0" t="0" r="0" b="0"/>
            <a:pathLst>
              <a:path w="6689" h="167033">
                <a:moveTo>
                  <a:pt x="0" y="0"/>
                </a:moveTo>
                <a:lnTo>
                  <a:pt x="6689" y="167033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26" name="pg103">
            <a:extLst>
              <a:ext uri="{FF2B5EF4-FFF2-40B4-BE49-F238E27FC236}">
                <a16:creationId xmlns:a16="http://schemas.microsoft.com/office/drawing/2014/main" id="{8F9139B5-16B2-4BEF-9120-FDCB8FC6DA32}"/>
              </a:ext>
            </a:extLst>
          </p:cNvPr>
          <p:cNvSpPr/>
          <p:nvPr/>
        </p:nvSpPr>
        <p:spPr>
          <a:xfrm>
            <a:off x="13262410" y="2358456"/>
            <a:ext cx="6503" cy="162389"/>
          </a:xfrm>
          <a:custGeom>
            <a:avLst/>
            <a:gdLst/>
            <a:ahLst/>
            <a:cxnLst/>
            <a:rect l="0" t="0" r="0" b="0"/>
            <a:pathLst>
              <a:path w="6689" h="167033">
                <a:moveTo>
                  <a:pt x="0" y="0"/>
                </a:moveTo>
                <a:lnTo>
                  <a:pt x="6689" y="167033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27" name="pg104">
            <a:extLst>
              <a:ext uri="{FF2B5EF4-FFF2-40B4-BE49-F238E27FC236}">
                <a16:creationId xmlns:a16="http://schemas.microsoft.com/office/drawing/2014/main" id="{A7D5D321-5264-4CE0-B584-E7DFA9FBFD29}"/>
              </a:ext>
            </a:extLst>
          </p:cNvPr>
          <p:cNvSpPr/>
          <p:nvPr/>
        </p:nvSpPr>
        <p:spPr>
          <a:xfrm>
            <a:off x="13262410" y="2358456"/>
            <a:ext cx="6503" cy="162389"/>
          </a:xfrm>
          <a:custGeom>
            <a:avLst/>
            <a:gdLst/>
            <a:ahLst/>
            <a:cxnLst/>
            <a:rect l="0" t="0" r="0" b="0"/>
            <a:pathLst>
              <a:path w="6689" h="167033">
                <a:moveTo>
                  <a:pt x="0" y="0"/>
                </a:moveTo>
                <a:lnTo>
                  <a:pt x="6689" y="167033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28" name="pg105">
            <a:extLst>
              <a:ext uri="{FF2B5EF4-FFF2-40B4-BE49-F238E27FC236}">
                <a16:creationId xmlns:a16="http://schemas.microsoft.com/office/drawing/2014/main" id="{21891859-3402-4014-B164-7C089411ABFE}"/>
              </a:ext>
            </a:extLst>
          </p:cNvPr>
          <p:cNvSpPr/>
          <p:nvPr/>
        </p:nvSpPr>
        <p:spPr>
          <a:xfrm>
            <a:off x="13262410" y="2358456"/>
            <a:ext cx="6503" cy="162389"/>
          </a:xfrm>
          <a:custGeom>
            <a:avLst/>
            <a:gdLst/>
            <a:ahLst/>
            <a:cxnLst/>
            <a:rect l="0" t="0" r="0" b="0"/>
            <a:pathLst>
              <a:path w="6689" h="167033">
                <a:moveTo>
                  <a:pt x="0" y="0"/>
                </a:moveTo>
                <a:lnTo>
                  <a:pt x="6689" y="167033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29" name="pg106">
            <a:extLst>
              <a:ext uri="{FF2B5EF4-FFF2-40B4-BE49-F238E27FC236}">
                <a16:creationId xmlns:a16="http://schemas.microsoft.com/office/drawing/2014/main" id="{B5BD92B6-CC17-4CDC-9168-DAE20CB557F8}"/>
              </a:ext>
            </a:extLst>
          </p:cNvPr>
          <p:cNvSpPr/>
          <p:nvPr/>
        </p:nvSpPr>
        <p:spPr>
          <a:xfrm>
            <a:off x="13262410" y="2358456"/>
            <a:ext cx="6503" cy="162389"/>
          </a:xfrm>
          <a:custGeom>
            <a:avLst/>
            <a:gdLst/>
            <a:ahLst/>
            <a:cxnLst/>
            <a:rect l="0" t="0" r="0" b="0"/>
            <a:pathLst>
              <a:path w="6689" h="167033">
                <a:moveTo>
                  <a:pt x="0" y="0"/>
                </a:moveTo>
                <a:lnTo>
                  <a:pt x="6689" y="167033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30" name="pg107">
            <a:extLst>
              <a:ext uri="{FF2B5EF4-FFF2-40B4-BE49-F238E27FC236}">
                <a16:creationId xmlns:a16="http://schemas.microsoft.com/office/drawing/2014/main" id="{EA7D4474-4C54-4267-8AB3-E4D3DB42DBDC}"/>
              </a:ext>
            </a:extLst>
          </p:cNvPr>
          <p:cNvSpPr/>
          <p:nvPr/>
        </p:nvSpPr>
        <p:spPr>
          <a:xfrm>
            <a:off x="13262410" y="2358456"/>
            <a:ext cx="6503" cy="162389"/>
          </a:xfrm>
          <a:custGeom>
            <a:avLst/>
            <a:gdLst/>
            <a:ahLst/>
            <a:cxnLst/>
            <a:rect l="0" t="0" r="0" b="0"/>
            <a:pathLst>
              <a:path w="6689" h="167033">
                <a:moveTo>
                  <a:pt x="0" y="0"/>
                </a:moveTo>
                <a:lnTo>
                  <a:pt x="6689" y="167033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31" name="pg108">
            <a:extLst>
              <a:ext uri="{FF2B5EF4-FFF2-40B4-BE49-F238E27FC236}">
                <a16:creationId xmlns:a16="http://schemas.microsoft.com/office/drawing/2014/main" id="{DEDFCB5B-913B-461E-85FB-777BFAD3529F}"/>
              </a:ext>
            </a:extLst>
          </p:cNvPr>
          <p:cNvSpPr/>
          <p:nvPr/>
        </p:nvSpPr>
        <p:spPr>
          <a:xfrm>
            <a:off x="13262410" y="2358456"/>
            <a:ext cx="6503" cy="162389"/>
          </a:xfrm>
          <a:custGeom>
            <a:avLst/>
            <a:gdLst/>
            <a:ahLst/>
            <a:cxnLst/>
            <a:rect l="0" t="0" r="0" b="0"/>
            <a:pathLst>
              <a:path w="6689" h="167033">
                <a:moveTo>
                  <a:pt x="0" y="0"/>
                </a:moveTo>
                <a:lnTo>
                  <a:pt x="6689" y="167033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32" name="pg109">
            <a:extLst>
              <a:ext uri="{FF2B5EF4-FFF2-40B4-BE49-F238E27FC236}">
                <a16:creationId xmlns:a16="http://schemas.microsoft.com/office/drawing/2014/main" id="{2E64F8D3-02F7-4737-BC45-803BA65D31CE}"/>
              </a:ext>
            </a:extLst>
          </p:cNvPr>
          <p:cNvSpPr/>
          <p:nvPr/>
        </p:nvSpPr>
        <p:spPr>
          <a:xfrm>
            <a:off x="13262410" y="2358456"/>
            <a:ext cx="6503" cy="162389"/>
          </a:xfrm>
          <a:custGeom>
            <a:avLst/>
            <a:gdLst/>
            <a:ahLst/>
            <a:cxnLst/>
            <a:rect l="0" t="0" r="0" b="0"/>
            <a:pathLst>
              <a:path w="6689" h="167033">
                <a:moveTo>
                  <a:pt x="0" y="0"/>
                </a:moveTo>
                <a:lnTo>
                  <a:pt x="6689" y="167033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33" name="pg110">
            <a:extLst>
              <a:ext uri="{FF2B5EF4-FFF2-40B4-BE49-F238E27FC236}">
                <a16:creationId xmlns:a16="http://schemas.microsoft.com/office/drawing/2014/main" id="{CA0758EF-20BB-4023-B7E6-C9284F440D69}"/>
              </a:ext>
            </a:extLst>
          </p:cNvPr>
          <p:cNvSpPr/>
          <p:nvPr/>
        </p:nvSpPr>
        <p:spPr>
          <a:xfrm>
            <a:off x="13262410" y="2358456"/>
            <a:ext cx="6503" cy="162389"/>
          </a:xfrm>
          <a:custGeom>
            <a:avLst/>
            <a:gdLst/>
            <a:ahLst/>
            <a:cxnLst/>
            <a:rect l="0" t="0" r="0" b="0"/>
            <a:pathLst>
              <a:path w="6689" h="167033">
                <a:moveTo>
                  <a:pt x="0" y="0"/>
                </a:moveTo>
                <a:lnTo>
                  <a:pt x="6689" y="167033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34" name="pg111">
            <a:extLst>
              <a:ext uri="{FF2B5EF4-FFF2-40B4-BE49-F238E27FC236}">
                <a16:creationId xmlns:a16="http://schemas.microsoft.com/office/drawing/2014/main" id="{A2151780-60BE-4BA9-AC9F-6A53300394D1}"/>
              </a:ext>
            </a:extLst>
          </p:cNvPr>
          <p:cNvSpPr/>
          <p:nvPr/>
        </p:nvSpPr>
        <p:spPr>
          <a:xfrm>
            <a:off x="13262410" y="2358456"/>
            <a:ext cx="6503" cy="162389"/>
          </a:xfrm>
          <a:custGeom>
            <a:avLst/>
            <a:gdLst/>
            <a:ahLst/>
            <a:cxnLst/>
            <a:rect l="0" t="0" r="0" b="0"/>
            <a:pathLst>
              <a:path w="6689" h="167033">
                <a:moveTo>
                  <a:pt x="0" y="0"/>
                </a:moveTo>
                <a:lnTo>
                  <a:pt x="6689" y="167033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35" name="pg112">
            <a:extLst>
              <a:ext uri="{FF2B5EF4-FFF2-40B4-BE49-F238E27FC236}">
                <a16:creationId xmlns:a16="http://schemas.microsoft.com/office/drawing/2014/main" id="{0B72801B-B8BF-4A5D-B715-A65D8361424B}"/>
              </a:ext>
            </a:extLst>
          </p:cNvPr>
          <p:cNvSpPr/>
          <p:nvPr/>
        </p:nvSpPr>
        <p:spPr>
          <a:xfrm>
            <a:off x="13262410" y="2358456"/>
            <a:ext cx="6503" cy="162389"/>
          </a:xfrm>
          <a:custGeom>
            <a:avLst/>
            <a:gdLst/>
            <a:ahLst/>
            <a:cxnLst/>
            <a:rect l="0" t="0" r="0" b="0"/>
            <a:pathLst>
              <a:path w="6689" h="167033">
                <a:moveTo>
                  <a:pt x="0" y="0"/>
                </a:moveTo>
                <a:lnTo>
                  <a:pt x="6689" y="167033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36" name="pg113">
            <a:extLst>
              <a:ext uri="{FF2B5EF4-FFF2-40B4-BE49-F238E27FC236}">
                <a16:creationId xmlns:a16="http://schemas.microsoft.com/office/drawing/2014/main" id="{45D5EAE6-D080-44BA-A029-8C8B3B02553E}"/>
              </a:ext>
            </a:extLst>
          </p:cNvPr>
          <p:cNvSpPr/>
          <p:nvPr/>
        </p:nvSpPr>
        <p:spPr>
          <a:xfrm>
            <a:off x="13262410" y="2358456"/>
            <a:ext cx="6503" cy="162389"/>
          </a:xfrm>
          <a:custGeom>
            <a:avLst/>
            <a:gdLst/>
            <a:ahLst/>
            <a:cxnLst/>
            <a:rect l="0" t="0" r="0" b="0"/>
            <a:pathLst>
              <a:path w="6689" h="167033">
                <a:moveTo>
                  <a:pt x="0" y="0"/>
                </a:moveTo>
                <a:lnTo>
                  <a:pt x="6689" y="167033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37" name="pg114">
            <a:extLst>
              <a:ext uri="{FF2B5EF4-FFF2-40B4-BE49-F238E27FC236}">
                <a16:creationId xmlns:a16="http://schemas.microsoft.com/office/drawing/2014/main" id="{F5C339EF-3089-4A1E-B3B8-CC63AD6530EB}"/>
              </a:ext>
            </a:extLst>
          </p:cNvPr>
          <p:cNvSpPr/>
          <p:nvPr/>
        </p:nvSpPr>
        <p:spPr>
          <a:xfrm>
            <a:off x="13262410" y="2358456"/>
            <a:ext cx="6503" cy="162389"/>
          </a:xfrm>
          <a:custGeom>
            <a:avLst/>
            <a:gdLst/>
            <a:ahLst/>
            <a:cxnLst/>
            <a:rect l="0" t="0" r="0" b="0"/>
            <a:pathLst>
              <a:path w="6689" h="167033">
                <a:moveTo>
                  <a:pt x="0" y="0"/>
                </a:moveTo>
                <a:lnTo>
                  <a:pt x="6689" y="167033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38" name="pg115">
            <a:extLst>
              <a:ext uri="{FF2B5EF4-FFF2-40B4-BE49-F238E27FC236}">
                <a16:creationId xmlns:a16="http://schemas.microsoft.com/office/drawing/2014/main" id="{22A629EF-B8A1-4439-A14D-B1D7AC3957E8}"/>
              </a:ext>
            </a:extLst>
          </p:cNvPr>
          <p:cNvSpPr/>
          <p:nvPr/>
        </p:nvSpPr>
        <p:spPr>
          <a:xfrm>
            <a:off x="13262410" y="2358456"/>
            <a:ext cx="6503" cy="162389"/>
          </a:xfrm>
          <a:custGeom>
            <a:avLst/>
            <a:gdLst/>
            <a:ahLst/>
            <a:cxnLst/>
            <a:rect l="0" t="0" r="0" b="0"/>
            <a:pathLst>
              <a:path w="6689" h="167033">
                <a:moveTo>
                  <a:pt x="0" y="0"/>
                </a:moveTo>
                <a:lnTo>
                  <a:pt x="6689" y="167033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39" name="pg116">
            <a:extLst>
              <a:ext uri="{FF2B5EF4-FFF2-40B4-BE49-F238E27FC236}">
                <a16:creationId xmlns:a16="http://schemas.microsoft.com/office/drawing/2014/main" id="{8973502E-3AF7-4041-B73F-DAF6C2D2BE87}"/>
              </a:ext>
            </a:extLst>
          </p:cNvPr>
          <p:cNvSpPr/>
          <p:nvPr/>
        </p:nvSpPr>
        <p:spPr>
          <a:xfrm>
            <a:off x="13262410" y="2358456"/>
            <a:ext cx="6503" cy="162389"/>
          </a:xfrm>
          <a:custGeom>
            <a:avLst/>
            <a:gdLst/>
            <a:ahLst/>
            <a:cxnLst/>
            <a:rect l="0" t="0" r="0" b="0"/>
            <a:pathLst>
              <a:path w="6689" h="167033">
                <a:moveTo>
                  <a:pt x="0" y="0"/>
                </a:moveTo>
                <a:lnTo>
                  <a:pt x="6689" y="167033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40" name="pg117">
            <a:extLst>
              <a:ext uri="{FF2B5EF4-FFF2-40B4-BE49-F238E27FC236}">
                <a16:creationId xmlns:a16="http://schemas.microsoft.com/office/drawing/2014/main" id="{A2FE8443-518B-42FB-B17E-CD4F8E5BF320}"/>
              </a:ext>
            </a:extLst>
          </p:cNvPr>
          <p:cNvSpPr/>
          <p:nvPr/>
        </p:nvSpPr>
        <p:spPr>
          <a:xfrm>
            <a:off x="13262410" y="2358456"/>
            <a:ext cx="6503" cy="162389"/>
          </a:xfrm>
          <a:custGeom>
            <a:avLst/>
            <a:gdLst/>
            <a:ahLst/>
            <a:cxnLst/>
            <a:rect l="0" t="0" r="0" b="0"/>
            <a:pathLst>
              <a:path w="6689" h="167033">
                <a:moveTo>
                  <a:pt x="0" y="0"/>
                </a:moveTo>
                <a:lnTo>
                  <a:pt x="6689" y="167033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41" name="pg118">
            <a:extLst>
              <a:ext uri="{FF2B5EF4-FFF2-40B4-BE49-F238E27FC236}">
                <a16:creationId xmlns:a16="http://schemas.microsoft.com/office/drawing/2014/main" id="{9AE09D4A-75D1-4025-8C24-38407F65D486}"/>
              </a:ext>
            </a:extLst>
          </p:cNvPr>
          <p:cNvSpPr/>
          <p:nvPr/>
        </p:nvSpPr>
        <p:spPr>
          <a:xfrm>
            <a:off x="13262410" y="2358456"/>
            <a:ext cx="6503" cy="162389"/>
          </a:xfrm>
          <a:custGeom>
            <a:avLst/>
            <a:gdLst/>
            <a:ahLst/>
            <a:cxnLst/>
            <a:rect l="0" t="0" r="0" b="0"/>
            <a:pathLst>
              <a:path w="6689" h="167033">
                <a:moveTo>
                  <a:pt x="0" y="0"/>
                </a:moveTo>
                <a:lnTo>
                  <a:pt x="6689" y="167033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42" name="pg119">
            <a:extLst>
              <a:ext uri="{FF2B5EF4-FFF2-40B4-BE49-F238E27FC236}">
                <a16:creationId xmlns:a16="http://schemas.microsoft.com/office/drawing/2014/main" id="{A3B5BA42-B41B-4DAD-9AF1-F896C303B2F8}"/>
              </a:ext>
            </a:extLst>
          </p:cNvPr>
          <p:cNvSpPr/>
          <p:nvPr/>
        </p:nvSpPr>
        <p:spPr>
          <a:xfrm>
            <a:off x="13262410" y="2358456"/>
            <a:ext cx="6503" cy="162389"/>
          </a:xfrm>
          <a:custGeom>
            <a:avLst/>
            <a:gdLst/>
            <a:ahLst/>
            <a:cxnLst/>
            <a:rect l="0" t="0" r="0" b="0"/>
            <a:pathLst>
              <a:path w="6689" h="167033">
                <a:moveTo>
                  <a:pt x="0" y="0"/>
                </a:moveTo>
                <a:lnTo>
                  <a:pt x="6689" y="167033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43" name="pg120">
            <a:extLst>
              <a:ext uri="{FF2B5EF4-FFF2-40B4-BE49-F238E27FC236}">
                <a16:creationId xmlns:a16="http://schemas.microsoft.com/office/drawing/2014/main" id="{FF304167-F63E-4C62-8E69-8CD2367DA0A5}"/>
              </a:ext>
            </a:extLst>
          </p:cNvPr>
          <p:cNvSpPr/>
          <p:nvPr/>
        </p:nvSpPr>
        <p:spPr>
          <a:xfrm>
            <a:off x="13262410" y="2358456"/>
            <a:ext cx="6503" cy="162389"/>
          </a:xfrm>
          <a:custGeom>
            <a:avLst/>
            <a:gdLst/>
            <a:ahLst/>
            <a:cxnLst/>
            <a:rect l="0" t="0" r="0" b="0"/>
            <a:pathLst>
              <a:path w="6689" h="167033">
                <a:moveTo>
                  <a:pt x="0" y="0"/>
                </a:moveTo>
                <a:lnTo>
                  <a:pt x="6689" y="167033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44" name="pg121">
            <a:extLst>
              <a:ext uri="{FF2B5EF4-FFF2-40B4-BE49-F238E27FC236}">
                <a16:creationId xmlns:a16="http://schemas.microsoft.com/office/drawing/2014/main" id="{F0720B61-A57B-4089-ACD5-900C291B1551}"/>
              </a:ext>
            </a:extLst>
          </p:cNvPr>
          <p:cNvSpPr/>
          <p:nvPr/>
        </p:nvSpPr>
        <p:spPr>
          <a:xfrm>
            <a:off x="13262410" y="2358456"/>
            <a:ext cx="6503" cy="162389"/>
          </a:xfrm>
          <a:custGeom>
            <a:avLst/>
            <a:gdLst/>
            <a:ahLst/>
            <a:cxnLst/>
            <a:rect l="0" t="0" r="0" b="0"/>
            <a:pathLst>
              <a:path w="6689" h="167033">
                <a:moveTo>
                  <a:pt x="0" y="0"/>
                </a:moveTo>
                <a:lnTo>
                  <a:pt x="6689" y="167033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45" name="pg122">
            <a:extLst>
              <a:ext uri="{FF2B5EF4-FFF2-40B4-BE49-F238E27FC236}">
                <a16:creationId xmlns:a16="http://schemas.microsoft.com/office/drawing/2014/main" id="{A99926FE-B939-41F9-8AA4-9C265D4AA096}"/>
              </a:ext>
            </a:extLst>
          </p:cNvPr>
          <p:cNvSpPr/>
          <p:nvPr/>
        </p:nvSpPr>
        <p:spPr>
          <a:xfrm>
            <a:off x="13262410" y="2358456"/>
            <a:ext cx="6503" cy="162389"/>
          </a:xfrm>
          <a:custGeom>
            <a:avLst/>
            <a:gdLst/>
            <a:ahLst/>
            <a:cxnLst/>
            <a:rect l="0" t="0" r="0" b="0"/>
            <a:pathLst>
              <a:path w="6689" h="167033">
                <a:moveTo>
                  <a:pt x="0" y="0"/>
                </a:moveTo>
                <a:lnTo>
                  <a:pt x="6689" y="167033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46" name="pg123">
            <a:extLst>
              <a:ext uri="{FF2B5EF4-FFF2-40B4-BE49-F238E27FC236}">
                <a16:creationId xmlns:a16="http://schemas.microsoft.com/office/drawing/2014/main" id="{31D3C63D-2FD2-4239-B6E2-70FAC7A5F71F}"/>
              </a:ext>
            </a:extLst>
          </p:cNvPr>
          <p:cNvSpPr/>
          <p:nvPr/>
        </p:nvSpPr>
        <p:spPr>
          <a:xfrm>
            <a:off x="13262410" y="2358456"/>
            <a:ext cx="6503" cy="162389"/>
          </a:xfrm>
          <a:custGeom>
            <a:avLst/>
            <a:gdLst/>
            <a:ahLst/>
            <a:cxnLst/>
            <a:rect l="0" t="0" r="0" b="0"/>
            <a:pathLst>
              <a:path w="6689" h="167033">
                <a:moveTo>
                  <a:pt x="0" y="0"/>
                </a:moveTo>
                <a:lnTo>
                  <a:pt x="6689" y="167033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47" name="pg124">
            <a:extLst>
              <a:ext uri="{FF2B5EF4-FFF2-40B4-BE49-F238E27FC236}">
                <a16:creationId xmlns:a16="http://schemas.microsoft.com/office/drawing/2014/main" id="{5FB9335B-A937-4764-844B-79204D426CC9}"/>
              </a:ext>
            </a:extLst>
          </p:cNvPr>
          <p:cNvSpPr/>
          <p:nvPr/>
        </p:nvSpPr>
        <p:spPr>
          <a:xfrm>
            <a:off x="13262410" y="2358456"/>
            <a:ext cx="6503" cy="162389"/>
          </a:xfrm>
          <a:custGeom>
            <a:avLst/>
            <a:gdLst/>
            <a:ahLst/>
            <a:cxnLst/>
            <a:rect l="0" t="0" r="0" b="0"/>
            <a:pathLst>
              <a:path w="6689" h="167033">
                <a:moveTo>
                  <a:pt x="0" y="0"/>
                </a:moveTo>
                <a:lnTo>
                  <a:pt x="6689" y="167033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48" name="pg125">
            <a:extLst>
              <a:ext uri="{FF2B5EF4-FFF2-40B4-BE49-F238E27FC236}">
                <a16:creationId xmlns:a16="http://schemas.microsoft.com/office/drawing/2014/main" id="{E5B8D8F7-A0EA-4194-8CEE-071B8AACC5D3}"/>
              </a:ext>
            </a:extLst>
          </p:cNvPr>
          <p:cNvSpPr/>
          <p:nvPr/>
        </p:nvSpPr>
        <p:spPr>
          <a:xfrm>
            <a:off x="13106394" y="2358454"/>
            <a:ext cx="162516" cy="324692"/>
          </a:xfrm>
          <a:custGeom>
            <a:avLst/>
            <a:gdLst/>
            <a:ahLst/>
            <a:cxnLst/>
            <a:rect l="0" t="0" r="0" b="0"/>
            <a:pathLst>
              <a:path w="167164" h="333978">
                <a:moveTo>
                  <a:pt x="160475" y="0"/>
                </a:moveTo>
                <a:lnTo>
                  <a:pt x="155172" y="296"/>
                </a:lnTo>
                <a:lnTo>
                  <a:pt x="149882" y="761"/>
                </a:lnTo>
                <a:lnTo>
                  <a:pt x="144609" y="1394"/>
                </a:lnTo>
                <a:lnTo>
                  <a:pt x="139359" y="2194"/>
                </a:lnTo>
                <a:lnTo>
                  <a:pt x="134137" y="3161"/>
                </a:lnTo>
                <a:lnTo>
                  <a:pt x="128948" y="4292"/>
                </a:lnTo>
                <a:lnTo>
                  <a:pt x="123798" y="5589"/>
                </a:lnTo>
                <a:lnTo>
                  <a:pt x="118692" y="7048"/>
                </a:lnTo>
                <a:lnTo>
                  <a:pt x="113634" y="8668"/>
                </a:lnTo>
                <a:lnTo>
                  <a:pt x="108631" y="10448"/>
                </a:lnTo>
                <a:lnTo>
                  <a:pt x="103686" y="12387"/>
                </a:lnTo>
                <a:lnTo>
                  <a:pt x="98806" y="14481"/>
                </a:lnTo>
                <a:lnTo>
                  <a:pt x="93995" y="16729"/>
                </a:lnTo>
                <a:lnTo>
                  <a:pt x="89257" y="19130"/>
                </a:lnTo>
                <a:lnTo>
                  <a:pt x="84598" y="21679"/>
                </a:lnTo>
                <a:lnTo>
                  <a:pt x="80023" y="24375"/>
                </a:lnTo>
                <a:lnTo>
                  <a:pt x="75535" y="27215"/>
                </a:lnTo>
                <a:lnTo>
                  <a:pt x="71140" y="30196"/>
                </a:lnTo>
                <a:lnTo>
                  <a:pt x="66842" y="33315"/>
                </a:lnTo>
                <a:lnTo>
                  <a:pt x="62645" y="36570"/>
                </a:lnTo>
                <a:lnTo>
                  <a:pt x="58554" y="39956"/>
                </a:lnTo>
                <a:lnTo>
                  <a:pt x="54572" y="43470"/>
                </a:lnTo>
                <a:lnTo>
                  <a:pt x="50704" y="47109"/>
                </a:lnTo>
                <a:lnTo>
                  <a:pt x="46953" y="50868"/>
                </a:lnTo>
                <a:lnTo>
                  <a:pt x="43324" y="54746"/>
                </a:lnTo>
                <a:lnTo>
                  <a:pt x="39819" y="58736"/>
                </a:lnTo>
                <a:lnTo>
                  <a:pt x="36443" y="62836"/>
                </a:lnTo>
                <a:lnTo>
                  <a:pt x="33200" y="67041"/>
                </a:lnTo>
                <a:lnTo>
                  <a:pt x="30091" y="71347"/>
                </a:lnTo>
                <a:lnTo>
                  <a:pt x="27121" y="75749"/>
                </a:lnTo>
                <a:lnTo>
                  <a:pt x="24292" y="80244"/>
                </a:lnTo>
                <a:lnTo>
                  <a:pt x="21607" y="84826"/>
                </a:lnTo>
                <a:lnTo>
                  <a:pt x="19069" y="89491"/>
                </a:lnTo>
                <a:lnTo>
                  <a:pt x="16681" y="94234"/>
                </a:lnTo>
                <a:lnTo>
                  <a:pt x="14444" y="99051"/>
                </a:lnTo>
                <a:lnTo>
                  <a:pt x="12362" y="103937"/>
                </a:lnTo>
                <a:lnTo>
                  <a:pt x="10436" y="108886"/>
                </a:lnTo>
                <a:lnTo>
                  <a:pt x="8668" y="113894"/>
                </a:lnTo>
                <a:lnTo>
                  <a:pt x="7060" y="118955"/>
                </a:lnTo>
                <a:lnTo>
                  <a:pt x="5613" y="124065"/>
                </a:lnTo>
                <a:lnTo>
                  <a:pt x="4330" y="129218"/>
                </a:lnTo>
                <a:lnTo>
                  <a:pt x="3211" y="134410"/>
                </a:lnTo>
                <a:lnTo>
                  <a:pt x="2257" y="139634"/>
                </a:lnTo>
                <a:lnTo>
                  <a:pt x="1470" y="144886"/>
                </a:lnTo>
                <a:lnTo>
                  <a:pt x="850" y="150161"/>
                </a:lnTo>
                <a:lnTo>
                  <a:pt x="398" y="155452"/>
                </a:lnTo>
                <a:lnTo>
                  <a:pt x="115" y="160756"/>
                </a:lnTo>
                <a:lnTo>
                  <a:pt x="0" y="166065"/>
                </a:lnTo>
                <a:lnTo>
                  <a:pt x="53" y="171376"/>
                </a:lnTo>
                <a:lnTo>
                  <a:pt x="275" y="176682"/>
                </a:lnTo>
                <a:lnTo>
                  <a:pt x="666" y="181978"/>
                </a:lnTo>
                <a:lnTo>
                  <a:pt x="1225" y="187259"/>
                </a:lnTo>
                <a:lnTo>
                  <a:pt x="1951" y="192520"/>
                </a:lnTo>
                <a:lnTo>
                  <a:pt x="2844" y="197755"/>
                </a:lnTo>
                <a:lnTo>
                  <a:pt x="3903" y="202959"/>
                </a:lnTo>
                <a:lnTo>
                  <a:pt x="5126" y="208127"/>
                </a:lnTo>
                <a:lnTo>
                  <a:pt x="6514" y="213254"/>
                </a:lnTo>
                <a:lnTo>
                  <a:pt x="8063" y="218333"/>
                </a:lnTo>
                <a:lnTo>
                  <a:pt x="9773" y="223361"/>
                </a:lnTo>
                <a:lnTo>
                  <a:pt x="11641" y="228333"/>
                </a:lnTo>
                <a:lnTo>
                  <a:pt x="13667" y="233242"/>
                </a:lnTo>
                <a:lnTo>
                  <a:pt x="15848" y="238084"/>
                </a:lnTo>
                <a:lnTo>
                  <a:pt x="18181" y="242855"/>
                </a:lnTo>
                <a:lnTo>
                  <a:pt x="20665" y="247549"/>
                </a:lnTo>
                <a:lnTo>
                  <a:pt x="23296" y="252162"/>
                </a:lnTo>
                <a:lnTo>
                  <a:pt x="26073" y="256689"/>
                </a:lnTo>
                <a:lnTo>
                  <a:pt x="28992" y="261126"/>
                </a:lnTo>
                <a:lnTo>
                  <a:pt x="32051" y="265467"/>
                </a:lnTo>
                <a:lnTo>
                  <a:pt x="35246" y="269709"/>
                </a:lnTo>
                <a:lnTo>
                  <a:pt x="38574" y="273848"/>
                </a:lnTo>
                <a:lnTo>
                  <a:pt x="42031" y="277879"/>
                </a:lnTo>
                <a:lnTo>
                  <a:pt x="45616" y="281798"/>
                </a:lnTo>
                <a:lnTo>
                  <a:pt x="49323" y="285601"/>
                </a:lnTo>
                <a:lnTo>
                  <a:pt x="53148" y="289284"/>
                </a:lnTo>
                <a:lnTo>
                  <a:pt x="57089" y="292844"/>
                </a:lnTo>
                <a:lnTo>
                  <a:pt x="61141" y="296277"/>
                </a:lnTo>
                <a:lnTo>
                  <a:pt x="65300" y="299580"/>
                </a:lnTo>
                <a:lnTo>
                  <a:pt x="69562" y="302749"/>
                </a:lnTo>
                <a:lnTo>
                  <a:pt x="73922" y="305781"/>
                </a:lnTo>
                <a:lnTo>
                  <a:pt x="78376" y="308672"/>
                </a:lnTo>
                <a:lnTo>
                  <a:pt x="82920" y="311421"/>
                </a:lnTo>
                <a:lnTo>
                  <a:pt x="87549" y="314024"/>
                </a:lnTo>
                <a:lnTo>
                  <a:pt x="92259" y="316479"/>
                </a:lnTo>
                <a:lnTo>
                  <a:pt x="97044" y="318783"/>
                </a:lnTo>
                <a:lnTo>
                  <a:pt x="101900" y="320934"/>
                </a:lnTo>
                <a:lnTo>
                  <a:pt x="106821" y="322929"/>
                </a:lnTo>
                <a:lnTo>
                  <a:pt x="111804" y="324768"/>
                </a:lnTo>
                <a:lnTo>
                  <a:pt x="116842" y="326446"/>
                </a:lnTo>
                <a:lnTo>
                  <a:pt x="121931" y="327965"/>
                </a:lnTo>
                <a:lnTo>
                  <a:pt x="127066" y="329320"/>
                </a:lnTo>
                <a:lnTo>
                  <a:pt x="132241" y="330512"/>
                </a:lnTo>
                <a:lnTo>
                  <a:pt x="137452" y="331539"/>
                </a:lnTo>
                <a:lnTo>
                  <a:pt x="142692" y="332400"/>
                </a:lnTo>
                <a:lnTo>
                  <a:pt x="147958" y="333093"/>
                </a:lnTo>
                <a:lnTo>
                  <a:pt x="153242" y="333620"/>
                </a:lnTo>
                <a:lnTo>
                  <a:pt x="158541" y="333978"/>
                </a:lnTo>
                <a:lnTo>
                  <a:pt x="167164" y="167033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49" name="pg126">
            <a:extLst>
              <a:ext uri="{FF2B5EF4-FFF2-40B4-BE49-F238E27FC236}">
                <a16:creationId xmlns:a16="http://schemas.microsoft.com/office/drawing/2014/main" id="{1E1E1752-55BD-48F3-8CF1-2DC3322E4ADF}"/>
              </a:ext>
            </a:extLst>
          </p:cNvPr>
          <p:cNvSpPr/>
          <p:nvPr/>
        </p:nvSpPr>
        <p:spPr>
          <a:xfrm>
            <a:off x="13260530" y="2358324"/>
            <a:ext cx="170899" cy="325026"/>
          </a:xfrm>
          <a:custGeom>
            <a:avLst/>
            <a:gdLst/>
            <a:ahLst/>
            <a:cxnLst/>
            <a:rect l="0" t="0" r="0" b="0"/>
            <a:pathLst>
              <a:path w="175787" h="334322">
                <a:moveTo>
                  <a:pt x="0" y="334112"/>
                </a:moveTo>
                <a:lnTo>
                  <a:pt x="5334" y="334302"/>
                </a:lnTo>
                <a:lnTo>
                  <a:pt x="10672" y="334322"/>
                </a:lnTo>
                <a:lnTo>
                  <a:pt x="16007" y="334171"/>
                </a:lnTo>
                <a:lnTo>
                  <a:pt x="21335" y="333850"/>
                </a:lnTo>
                <a:lnTo>
                  <a:pt x="26650" y="333359"/>
                </a:lnTo>
                <a:lnTo>
                  <a:pt x="31947" y="332699"/>
                </a:lnTo>
                <a:lnTo>
                  <a:pt x="37220" y="331870"/>
                </a:lnTo>
                <a:lnTo>
                  <a:pt x="42464" y="330873"/>
                </a:lnTo>
                <a:lnTo>
                  <a:pt x="47673" y="329709"/>
                </a:lnTo>
                <a:lnTo>
                  <a:pt x="52843" y="328380"/>
                </a:lnTo>
                <a:lnTo>
                  <a:pt x="57967" y="326886"/>
                </a:lnTo>
                <a:lnTo>
                  <a:pt x="63041" y="325229"/>
                </a:lnTo>
                <a:lnTo>
                  <a:pt x="68060" y="323411"/>
                </a:lnTo>
                <a:lnTo>
                  <a:pt x="73018" y="321434"/>
                </a:lnTo>
                <a:lnTo>
                  <a:pt x="77911" y="319299"/>
                </a:lnTo>
                <a:lnTo>
                  <a:pt x="82732" y="317009"/>
                </a:lnTo>
                <a:lnTo>
                  <a:pt x="87478" y="314567"/>
                </a:lnTo>
                <a:lnTo>
                  <a:pt x="92144" y="311974"/>
                </a:lnTo>
                <a:lnTo>
                  <a:pt x="96725" y="309234"/>
                </a:lnTo>
                <a:lnTo>
                  <a:pt x="101216" y="306349"/>
                </a:lnTo>
                <a:lnTo>
                  <a:pt x="105612" y="303321"/>
                </a:lnTo>
                <a:lnTo>
                  <a:pt x="109909" y="300155"/>
                </a:lnTo>
                <a:lnTo>
                  <a:pt x="114104" y="296854"/>
                </a:lnTo>
                <a:lnTo>
                  <a:pt x="118190" y="293420"/>
                </a:lnTo>
                <a:lnTo>
                  <a:pt x="122165" y="289858"/>
                </a:lnTo>
                <a:lnTo>
                  <a:pt x="126025" y="286170"/>
                </a:lnTo>
                <a:lnTo>
                  <a:pt x="129764" y="282361"/>
                </a:lnTo>
                <a:lnTo>
                  <a:pt x="133380" y="278435"/>
                </a:lnTo>
                <a:lnTo>
                  <a:pt x="136869" y="274395"/>
                </a:lnTo>
                <a:lnTo>
                  <a:pt x="140227" y="270246"/>
                </a:lnTo>
                <a:lnTo>
                  <a:pt x="143451" y="265992"/>
                </a:lnTo>
                <a:lnTo>
                  <a:pt x="146537" y="261637"/>
                </a:lnTo>
                <a:lnTo>
                  <a:pt x="149483" y="257185"/>
                </a:lnTo>
                <a:lnTo>
                  <a:pt x="152285" y="252642"/>
                </a:lnTo>
                <a:lnTo>
                  <a:pt x="154941" y="248012"/>
                </a:lnTo>
                <a:lnTo>
                  <a:pt x="157447" y="243300"/>
                </a:lnTo>
                <a:lnTo>
                  <a:pt x="159802" y="238509"/>
                </a:lnTo>
                <a:lnTo>
                  <a:pt x="162003" y="233646"/>
                </a:lnTo>
                <a:lnTo>
                  <a:pt x="164047" y="228715"/>
                </a:lnTo>
                <a:lnTo>
                  <a:pt x="165933" y="223722"/>
                </a:lnTo>
                <a:lnTo>
                  <a:pt x="167658" y="218671"/>
                </a:lnTo>
                <a:lnTo>
                  <a:pt x="169222" y="213567"/>
                </a:lnTo>
                <a:lnTo>
                  <a:pt x="170621" y="208416"/>
                </a:lnTo>
                <a:lnTo>
                  <a:pt x="171855" y="203223"/>
                </a:lnTo>
                <a:lnTo>
                  <a:pt x="172923" y="197993"/>
                </a:lnTo>
                <a:lnTo>
                  <a:pt x="173824" y="192732"/>
                </a:lnTo>
                <a:lnTo>
                  <a:pt x="174556" y="187444"/>
                </a:lnTo>
                <a:lnTo>
                  <a:pt x="175119" y="182136"/>
                </a:lnTo>
                <a:lnTo>
                  <a:pt x="175512" y="176813"/>
                </a:lnTo>
                <a:lnTo>
                  <a:pt x="175735" y="171480"/>
                </a:lnTo>
                <a:lnTo>
                  <a:pt x="175787" y="166143"/>
                </a:lnTo>
                <a:lnTo>
                  <a:pt x="175669" y="160806"/>
                </a:lnTo>
                <a:lnTo>
                  <a:pt x="175381" y="155476"/>
                </a:lnTo>
                <a:lnTo>
                  <a:pt x="174923" y="150158"/>
                </a:lnTo>
                <a:lnTo>
                  <a:pt x="174295" y="144857"/>
                </a:lnTo>
                <a:lnTo>
                  <a:pt x="173498" y="139579"/>
                </a:lnTo>
                <a:lnTo>
                  <a:pt x="172533" y="134329"/>
                </a:lnTo>
                <a:lnTo>
                  <a:pt x="171401" y="129113"/>
                </a:lnTo>
                <a:lnTo>
                  <a:pt x="170103" y="123936"/>
                </a:lnTo>
                <a:lnTo>
                  <a:pt x="168641" y="118802"/>
                </a:lnTo>
                <a:lnTo>
                  <a:pt x="167015" y="113718"/>
                </a:lnTo>
                <a:lnTo>
                  <a:pt x="165228" y="108688"/>
                </a:lnTo>
                <a:lnTo>
                  <a:pt x="163281" y="103718"/>
                </a:lnTo>
                <a:lnTo>
                  <a:pt x="161177" y="98813"/>
                </a:lnTo>
                <a:lnTo>
                  <a:pt x="158916" y="93977"/>
                </a:lnTo>
                <a:lnTo>
                  <a:pt x="156503" y="89216"/>
                </a:lnTo>
                <a:lnTo>
                  <a:pt x="153939" y="84534"/>
                </a:lnTo>
                <a:lnTo>
                  <a:pt x="151227" y="79937"/>
                </a:lnTo>
                <a:lnTo>
                  <a:pt x="148369" y="75429"/>
                </a:lnTo>
                <a:lnTo>
                  <a:pt x="145369" y="71014"/>
                </a:lnTo>
                <a:lnTo>
                  <a:pt x="142230" y="66697"/>
                </a:lnTo>
                <a:lnTo>
                  <a:pt x="138954" y="62483"/>
                </a:lnTo>
                <a:lnTo>
                  <a:pt x="135545" y="58375"/>
                </a:lnTo>
                <a:lnTo>
                  <a:pt x="132007" y="54378"/>
                </a:lnTo>
                <a:lnTo>
                  <a:pt x="128343" y="50497"/>
                </a:lnTo>
                <a:lnTo>
                  <a:pt x="124557" y="46734"/>
                </a:lnTo>
                <a:lnTo>
                  <a:pt x="120653" y="43094"/>
                </a:lnTo>
                <a:lnTo>
                  <a:pt x="116635" y="39580"/>
                </a:lnTo>
                <a:lnTo>
                  <a:pt x="112506" y="36197"/>
                </a:lnTo>
                <a:lnTo>
                  <a:pt x="108272" y="32947"/>
                </a:lnTo>
                <a:lnTo>
                  <a:pt x="103936" y="29834"/>
                </a:lnTo>
                <a:lnTo>
                  <a:pt x="99503" y="26861"/>
                </a:lnTo>
                <a:lnTo>
                  <a:pt x="94977" y="24031"/>
                </a:lnTo>
                <a:lnTo>
                  <a:pt x="90363" y="21347"/>
                </a:lnTo>
                <a:lnTo>
                  <a:pt x="85666" y="18812"/>
                </a:lnTo>
                <a:lnTo>
                  <a:pt x="80890" y="16428"/>
                </a:lnTo>
                <a:lnTo>
                  <a:pt x="76041" y="14197"/>
                </a:lnTo>
                <a:lnTo>
                  <a:pt x="71123" y="12123"/>
                </a:lnTo>
                <a:lnTo>
                  <a:pt x="66141" y="10206"/>
                </a:lnTo>
                <a:lnTo>
                  <a:pt x="61100" y="8450"/>
                </a:lnTo>
                <a:lnTo>
                  <a:pt x="56006" y="6855"/>
                </a:lnTo>
                <a:lnTo>
                  <a:pt x="50864" y="5424"/>
                </a:lnTo>
                <a:lnTo>
                  <a:pt x="45678" y="4158"/>
                </a:lnTo>
                <a:lnTo>
                  <a:pt x="40455" y="3058"/>
                </a:lnTo>
                <a:lnTo>
                  <a:pt x="35199" y="2126"/>
                </a:lnTo>
                <a:lnTo>
                  <a:pt x="29917" y="1361"/>
                </a:lnTo>
                <a:lnTo>
                  <a:pt x="24612" y="766"/>
                </a:lnTo>
                <a:lnTo>
                  <a:pt x="19291" y="340"/>
                </a:lnTo>
                <a:lnTo>
                  <a:pt x="13960" y="85"/>
                </a:lnTo>
                <a:lnTo>
                  <a:pt x="8623" y="0"/>
                </a:lnTo>
                <a:lnTo>
                  <a:pt x="8623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50" name="pg127">
            <a:extLst>
              <a:ext uri="{FF2B5EF4-FFF2-40B4-BE49-F238E27FC236}">
                <a16:creationId xmlns:a16="http://schemas.microsoft.com/office/drawing/2014/main" id="{AC7FF08D-FB69-4AE2-84A3-A26B8D4DA979}"/>
              </a:ext>
            </a:extLst>
          </p:cNvPr>
          <p:cNvSpPr/>
          <p:nvPr/>
        </p:nvSpPr>
        <p:spPr>
          <a:xfrm>
            <a:off x="12991498" y="193725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51" name="pg128">
            <a:extLst>
              <a:ext uri="{FF2B5EF4-FFF2-40B4-BE49-F238E27FC236}">
                <a16:creationId xmlns:a16="http://schemas.microsoft.com/office/drawing/2014/main" id="{37C23254-8695-42BB-8299-6B55DCB77084}"/>
              </a:ext>
            </a:extLst>
          </p:cNvPr>
          <p:cNvSpPr/>
          <p:nvPr/>
        </p:nvSpPr>
        <p:spPr>
          <a:xfrm>
            <a:off x="12991498" y="193725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52" name="pg129">
            <a:extLst>
              <a:ext uri="{FF2B5EF4-FFF2-40B4-BE49-F238E27FC236}">
                <a16:creationId xmlns:a16="http://schemas.microsoft.com/office/drawing/2014/main" id="{93D9720C-B407-4305-9217-3AC4C4F0C5F7}"/>
              </a:ext>
            </a:extLst>
          </p:cNvPr>
          <p:cNvSpPr/>
          <p:nvPr/>
        </p:nvSpPr>
        <p:spPr>
          <a:xfrm>
            <a:off x="12991498" y="193725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53" name="pg130">
            <a:extLst>
              <a:ext uri="{FF2B5EF4-FFF2-40B4-BE49-F238E27FC236}">
                <a16:creationId xmlns:a16="http://schemas.microsoft.com/office/drawing/2014/main" id="{439FAF56-3193-498E-A465-3FD195BD6E81}"/>
              </a:ext>
            </a:extLst>
          </p:cNvPr>
          <p:cNvSpPr/>
          <p:nvPr/>
        </p:nvSpPr>
        <p:spPr>
          <a:xfrm>
            <a:off x="12974790" y="1937255"/>
            <a:ext cx="16711" cy="162519"/>
          </a:xfrm>
          <a:custGeom>
            <a:avLst/>
            <a:gdLst/>
            <a:ahLst/>
            <a:cxnLst/>
            <a:rect l="0" t="0" r="0" b="0"/>
            <a:pathLst>
              <a:path w="17189" h="167167">
                <a:moveTo>
                  <a:pt x="17189" y="0"/>
                </a:moveTo>
                <a:lnTo>
                  <a:pt x="8583" y="221"/>
                </a:lnTo>
                <a:lnTo>
                  <a:pt x="0" y="886"/>
                </a:lnTo>
                <a:lnTo>
                  <a:pt x="17189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54" name="pg131">
            <a:extLst>
              <a:ext uri="{FF2B5EF4-FFF2-40B4-BE49-F238E27FC236}">
                <a16:creationId xmlns:a16="http://schemas.microsoft.com/office/drawing/2014/main" id="{11D38485-6BC3-44E4-9085-7921CA99A648}"/>
              </a:ext>
            </a:extLst>
          </p:cNvPr>
          <p:cNvSpPr/>
          <p:nvPr/>
        </p:nvSpPr>
        <p:spPr>
          <a:xfrm>
            <a:off x="12974790" y="1938116"/>
            <a:ext cx="16711" cy="161658"/>
          </a:xfrm>
          <a:custGeom>
            <a:avLst/>
            <a:gdLst/>
            <a:ahLst/>
            <a:cxnLst/>
            <a:rect l="0" t="0" r="0" b="0"/>
            <a:pathLst>
              <a:path w="17189" h="166281">
                <a:moveTo>
                  <a:pt x="0" y="0"/>
                </a:moveTo>
                <a:lnTo>
                  <a:pt x="17189" y="166281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55" name="pg132">
            <a:extLst>
              <a:ext uri="{FF2B5EF4-FFF2-40B4-BE49-F238E27FC236}">
                <a16:creationId xmlns:a16="http://schemas.microsoft.com/office/drawing/2014/main" id="{60CE425D-F5B5-4714-A1FA-FD74659C0C3F}"/>
              </a:ext>
            </a:extLst>
          </p:cNvPr>
          <p:cNvSpPr/>
          <p:nvPr/>
        </p:nvSpPr>
        <p:spPr>
          <a:xfrm>
            <a:off x="12974790" y="1938116"/>
            <a:ext cx="16711" cy="161658"/>
          </a:xfrm>
          <a:custGeom>
            <a:avLst/>
            <a:gdLst/>
            <a:ahLst/>
            <a:cxnLst/>
            <a:rect l="0" t="0" r="0" b="0"/>
            <a:pathLst>
              <a:path w="17189" h="166281">
                <a:moveTo>
                  <a:pt x="0" y="0"/>
                </a:moveTo>
                <a:lnTo>
                  <a:pt x="17189" y="166281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56" name="pg133">
            <a:extLst>
              <a:ext uri="{FF2B5EF4-FFF2-40B4-BE49-F238E27FC236}">
                <a16:creationId xmlns:a16="http://schemas.microsoft.com/office/drawing/2014/main" id="{1A2842E5-867B-449A-B4A4-E040EA5C5EAC}"/>
              </a:ext>
            </a:extLst>
          </p:cNvPr>
          <p:cNvSpPr/>
          <p:nvPr/>
        </p:nvSpPr>
        <p:spPr>
          <a:xfrm>
            <a:off x="12974790" y="1938116"/>
            <a:ext cx="16711" cy="161658"/>
          </a:xfrm>
          <a:custGeom>
            <a:avLst/>
            <a:gdLst/>
            <a:ahLst/>
            <a:cxnLst/>
            <a:rect l="0" t="0" r="0" b="0"/>
            <a:pathLst>
              <a:path w="17189" h="166281">
                <a:moveTo>
                  <a:pt x="0" y="0"/>
                </a:moveTo>
                <a:lnTo>
                  <a:pt x="17189" y="166281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57" name="pg134">
            <a:extLst>
              <a:ext uri="{FF2B5EF4-FFF2-40B4-BE49-F238E27FC236}">
                <a16:creationId xmlns:a16="http://schemas.microsoft.com/office/drawing/2014/main" id="{7610E8AE-78AE-4196-9EF5-EC5733C5D364}"/>
              </a:ext>
            </a:extLst>
          </p:cNvPr>
          <p:cNvSpPr/>
          <p:nvPr/>
        </p:nvSpPr>
        <p:spPr>
          <a:xfrm>
            <a:off x="12974790" y="1938116"/>
            <a:ext cx="16711" cy="161658"/>
          </a:xfrm>
          <a:custGeom>
            <a:avLst/>
            <a:gdLst/>
            <a:ahLst/>
            <a:cxnLst/>
            <a:rect l="0" t="0" r="0" b="0"/>
            <a:pathLst>
              <a:path w="17189" h="166281">
                <a:moveTo>
                  <a:pt x="0" y="0"/>
                </a:moveTo>
                <a:lnTo>
                  <a:pt x="17189" y="166281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58" name="pg135">
            <a:extLst>
              <a:ext uri="{FF2B5EF4-FFF2-40B4-BE49-F238E27FC236}">
                <a16:creationId xmlns:a16="http://schemas.microsoft.com/office/drawing/2014/main" id="{ED6B1479-0390-4F10-949F-EEBAEE04BD08}"/>
              </a:ext>
            </a:extLst>
          </p:cNvPr>
          <p:cNvSpPr/>
          <p:nvPr/>
        </p:nvSpPr>
        <p:spPr>
          <a:xfrm>
            <a:off x="12974790" y="1938116"/>
            <a:ext cx="16711" cy="161658"/>
          </a:xfrm>
          <a:custGeom>
            <a:avLst/>
            <a:gdLst/>
            <a:ahLst/>
            <a:cxnLst/>
            <a:rect l="0" t="0" r="0" b="0"/>
            <a:pathLst>
              <a:path w="17189" h="166281">
                <a:moveTo>
                  <a:pt x="0" y="0"/>
                </a:moveTo>
                <a:lnTo>
                  <a:pt x="17189" y="166281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59" name="pg136">
            <a:extLst>
              <a:ext uri="{FF2B5EF4-FFF2-40B4-BE49-F238E27FC236}">
                <a16:creationId xmlns:a16="http://schemas.microsoft.com/office/drawing/2014/main" id="{2C3ECA3A-4959-422A-AC3D-D1547BF0CD08}"/>
              </a:ext>
            </a:extLst>
          </p:cNvPr>
          <p:cNvSpPr/>
          <p:nvPr/>
        </p:nvSpPr>
        <p:spPr>
          <a:xfrm>
            <a:off x="12974790" y="1938116"/>
            <a:ext cx="16711" cy="161658"/>
          </a:xfrm>
          <a:custGeom>
            <a:avLst/>
            <a:gdLst/>
            <a:ahLst/>
            <a:cxnLst/>
            <a:rect l="0" t="0" r="0" b="0"/>
            <a:pathLst>
              <a:path w="17189" h="166281">
                <a:moveTo>
                  <a:pt x="0" y="0"/>
                </a:moveTo>
                <a:lnTo>
                  <a:pt x="17189" y="166281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60" name="pg137">
            <a:extLst>
              <a:ext uri="{FF2B5EF4-FFF2-40B4-BE49-F238E27FC236}">
                <a16:creationId xmlns:a16="http://schemas.microsoft.com/office/drawing/2014/main" id="{39435FD1-B837-4220-BD57-184DCA2BD752}"/>
              </a:ext>
            </a:extLst>
          </p:cNvPr>
          <p:cNvSpPr/>
          <p:nvPr/>
        </p:nvSpPr>
        <p:spPr>
          <a:xfrm>
            <a:off x="12974790" y="1938116"/>
            <a:ext cx="16711" cy="161658"/>
          </a:xfrm>
          <a:custGeom>
            <a:avLst/>
            <a:gdLst/>
            <a:ahLst/>
            <a:cxnLst/>
            <a:rect l="0" t="0" r="0" b="0"/>
            <a:pathLst>
              <a:path w="17189" h="166281">
                <a:moveTo>
                  <a:pt x="0" y="0"/>
                </a:moveTo>
                <a:lnTo>
                  <a:pt x="17189" y="166281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61" name="pg138">
            <a:extLst>
              <a:ext uri="{FF2B5EF4-FFF2-40B4-BE49-F238E27FC236}">
                <a16:creationId xmlns:a16="http://schemas.microsoft.com/office/drawing/2014/main" id="{2D0B9C6B-6AF4-40C4-A074-B5FF09DF2CBA}"/>
              </a:ext>
            </a:extLst>
          </p:cNvPr>
          <p:cNvSpPr/>
          <p:nvPr/>
        </p:nvSpPr>
        <p:spPr>
          <a:xfrm>
            <a:off x="12974790" y="1938116"/>
            <a:ext cx="16711" cy="161658"/>
          </a:xfrm>
          <a:custGeom>
            <a:avLst/>
            <a:gdLst/>
            <a:ahLst/>
            <a:cxnLst/>
            <a:rect l="0" t="0" r="0" b="0"/>
            <a:pathLst>
              <a:path w="17189" h="166281">
                <a:moveTo>
                  <a:pt x="0" y="0"/>
                </a:moveTo>
                <a:lnTo>
                  <a:pt x="17189" y="166281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62" name="pg139">
            <a:extLst>
              <a:ext uri="{FF2B5EF4-FFF2-40B4-BE49-F238E27FC236}">
                <a16:creationId xmlns:a16="http://schemas.microsoft.com/office/drawing/2014/main" id="{D40370D6-A6B6-47F5-8892-BCF9434B7E06}"/>
              </a:ext>
            </a:extLst>
          </p:cNvPr>
          <p:cNvSpPr/>
          <p:nvPr/>
        </p:nvSpPr>
        <p:spPr>
          <a:xfrm>
            <a:off x="12974790" y="1938116"/>
            <a:ext cx="16711" cy="161658"/>
          </a:xfrm>
          <a:custGeom>
            <a:avLst/>
            <a:gdLst/>
            <a:ahLst/>
            <a:cxnLst/>
            <a:rect l="0" t="0" r="0" b="0"/>
            <a:pathLst>
              <a:path w="17189" h="166281">
                <a:moveTo>
                  <a:pt x="0" y="0"/>
                </a:moveTo>
                <a:lnTo>
                  <a:pt x="17189" y="166281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63" name="pg140">
            <a:extLst>
              <a:ext uri="{FF2B5EF4-FFF2-40B4-BE49-F238E27FC236}">
                <a16:creationId xmlns:a16="http://schemas.microsoft.com/office/drawing/2014/main" id="{D6232B0F-4282-4510-993D-53CADD38A919}"/>
              </a:ext>
            </a:extLst>
          </p:cNvPr>
          <p:cNvSpPr/>
          <p:nvPr/>
        </p:nvSpPr>
        <p:spPr>
          <a:xfrm>
            <a:off x="12974790" y="1938116"/>
            <a:ext cx="16711" cy="161658"/>
          </a:xfrm>
          <a:custGeom>
            <a:avLst/>
            <a:gdLst/>
            <a:ahLst/>
            <a:cxnLst/>
            <a:rect l="0" t="0" r="0" b="0"/>
            <a:pathLst>
              <a:path w="17189" h="166281">
                <a:moveTo>
                  <a:pt x="0" y="0"/>
                </a:moveTo>
                <a:lnTo>
                  <a:pt x="17189" y="166281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64" name="pg141">
            <a:extLst>
              <a:ext uri="{FF2B5EF4-FFF2-40B4-BE49-F238E27FC236}">
                <a16:creationId xmlns:a16="http://schemas.microsoft.com/office/drawing/2014/main" id="{7474FAF0-74E4-40D8-9352-88ED8EA0E80C}"/>
              </a:ext>
            </a:extLst>
          </p:cNvPr>
          <p:cNvSpPr/>
          <p:nvPr/>
        </p:nvSpPr>
        <p:spPr>
          <a:xfrm>
            <a:off x="12974790" y="1938116"/>
            <a:ext cx="16711" cy="161658"/>
          </a:xfrm>
          <a:custGeom>
            <a:avLst/>
            <a:gdLst/>
            <a:ahLst/>
            <a:cxnLst/>
            <a:rect l="0" t="0" r="0" b="0"/>
            <a:pathLst>
              <a:path w="17189" h="166281">
                <a:moveTo>
                  <a:pt x="0" y="0"/>
                </a:moveTo>
                <a:lnTo>
                  <a:pt x="17189" y="166281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65" name="pg142">
            <a:extLst>
              <a:ext uri="{FF2B5EF4-FFF2-40B4-BE49-F238E27FC236}">
                <a16:creationId xmlns:a16="http://schemas.microsoft.com/office/drawing/2014/main" id="{E9EDC87C-4C9B-4009-8150-42D416573D96}"/>
              </a:ext>
            </a:extLst>
          </p:cNvPr>
          <p:cNvSpPr/>
          <p:nvPr/>
        </p:nvSpPr>
        <p:spPr>
          <a:xfrm>
            <a:off x="12974790" y="1938116"/>
            <a:ext cx="16711" cy="161658"/>
          </a:xfrm>
          <a:custGeom>
            <a:avLst/>
            <a:gdLst/>
            <a:ahLst/>
            <a:cxnLst/>
            <a:rect l="0" t="0" r="0" b="0"/>
            <a:pathLst>
              <a:path w="17189" h="166281">
                <a:moveTo>
                  <a:pt x="0" y="0"/>
                </a:moveTo>
                <a:lnTo>
                  <a:pt x="17189" y="166281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66" name="pg143">
            <a:extLst>
              <a:ext uri="{FF2B5EF4-FFF2-40B4-BE49-F238E27FC236}">
                <a16:creationId xmlns:a16="http://schemas.microsoft.com/office/drawing/2014/main" id="{E0811B46-B7A9-494B-82EC-697511B14A21}"/>
              </a:ext>
            </a:extLst>
          </p:cNvPr>
          <p:cNvSpPr/>
          <p:nvPr/>
        </p:nvSpPr>
        <p:spPr>
          <a:xfrm>
            <a:off x="12974790" y="1938116"/>
            <a:ext cx="16711" cy="161658"/>
          </a:xfrm>
          <a:custGeom>
            <a:avLst/>
            <a:gdLst/>
            <a:ahLst/>
            <a:cxnLst/>
            <a:rect l="0" t="0" r="0" b="0"/>
            <a:pathLst>
              <a:path w="17189" h="166281">
                <a:moveTo>
                  <a:pt x="0" y="0"/>
                </a:moveTo>
                <a:lnTo>
                  <a:pt x="17189" y="166281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67" name="pg144">
            <a:extLst>
              <a:ext uri="{FF2B5EF4-FFF2-40B4-BE49-F238E27FC236}">
                <a16:creationId xmlns:a16="http://schemas.microsoft.com/office/drawing/2014/main" id="{425E9B62-7DA5-4110-A416-23AB5A2C6FDC}"/>
              </a:ext>
            </a:extLst>
          </p:cNvPr>
          <p:cNvSpPr/>
          <p:nvPr/>
        </p:nvSpPr>
        <p:spPr>
          <a:xfrm>
            <a:off x="12974790" y="1938116"/>
            <a:ext cx="16711" cy="161658"/>
          </a:xfrm>
          <a:custGeom>
            <a:avLst/>
            <a:gdLst/>
            <a:ahLst/>
            <a:cxnLst/>
            <a:rect l="0" t="0" r="0" b="0"/>
            <a:pathLst>
              <a:path w="17189" h="166281">
                <a:moveTo>
                  <a:pt x="0" y="0"/>
                </a:moveTo>
                <a:lnTo>
                  <a:pt x="17189" y="166281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68" name="pg145">
            <a:extLst>
              <a:ext uri="{FF2B5EF4-FFF2-40B4-BE49-F238E27FC236}">
                <a16:creationId xmlns:a16="http://schemas.microsoft.com/office/drawing/2014/main" id="{CFC03E83-FBC4-4540-AF12-1351586F3E35}"/>
              </a:ext>
            </a:extLst>
          </p:cNvPr>
          <p:cNvSpPr/>
          <p:nvPr/>
        </p:nvSpPr>
        <p:spPr>
          <a:xfrm>
            <a:off x="12974790" y="1938116"/>
            <a:ext cx="16711" cy="161658"/>
          </a:xfrm>
          <a:custGeom>
            <a:avLst/>
            <a:gdLst/>
            <a:ahLst/>
            <a:cxnLst/>
            <a:rect l="0" t="0" r="0" b="0"/>
            <a:pathLst>
              <a:path w="17189" h="166281">
                <a:moveTo>
                  <a:pt x="0" y="0"/>
                </a:moveTo>
                <a:lnTo>
                  <a:pt x="17189" y="166281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69" name="pg146">
            <a:extLst>
              <a:ext uri="{FF2B5EF4-FFF2-40B4-BE49-F238E27FC236}">
                <a16:creationId xmlns:a16="http://schemas.microsoft.com/office/drawing/2014/main" id="{290769B7-4CDB-4F61-925C-B690DE725EE9}"/>
              </a:ext>
            </a:extLst>
          </p:cNvPr>
          <p:cNvSpPr/>
          <p:nvPr/>
        </p:nvSpPr>
        <p:spPr>
          <a:xfrm>
            <a:off x="12974790" y="1938116"/>
            <a:ext cx="16711" cy="161658"/>
          </a:xfrm>
          <a:custGeom>
            <a:avLst/>
            <a:gdLst/>
            <a:ahLst/>
            <a:cxnLst/>
            <a:rect l="0" t="0" r="0" b="0"/>
            <a:pathLst>
              <a:path w="17189" h="166281">
                <a:moveTo>
                  <a:pt x="0" y="0"/>
                </a:moveTo>
                <a:lnTo>
                  <a:pt x="17189" y="166281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70" name="pg147">
            <a:extLst>
              <a:ext uri="{FF2B5EF4-FFF2-40B4-BE49-F238E27FC236}">
                <a16:creationId xmlns:a16="http://schemas.microsoft.com/office/drawing/2014/main" id="{4D028A18-5440-41C0-80C0-0B90B351053F}"/>
              </a:ext>
            </a:extLst>
          </p:cNvPr>
          <p:cNvSpPr/>
          <p:nvPr/>
        </p:nvSpPr>
        <p:spPr>
          <a:xfrm>
            <a:off x="12974790" y="1938116"/>
            <a:ext cx="16711" cy="161658"/>
          </a:xfrm>
          <a:custGeom>
            <a:avLst/>
            <a:gdLst/>
            <a:ahLst/>
            <a:cxnLst/>
            <a:rect l="0" t="0" r="0" b="0"/>
            <a:pathLst>
              <a:path w="17189" h="166281">
                <a:moveTo>
                  <a:pt x="0" y="0"/>
                </a:moveTo>
                <a:lnTo>
                  <a:pt x="17189" y="166281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71" name="pg148">
            <a:extLst>
              <a:ext uri="{FF2B5EF4-FFF2-40B4-BE49-F238E27FC236}">
                <a16:creationId xmlns:a16="http://schemas.microsoft.com/office/drawing/2014/main" id="{135FBAE1-41D6-42B3-9882-41C9CBD0B744}"/>
              </a:ext>
            </a:extLst>
          </p:cNvPr>
          <p:cNvSpPr/>
          <p:nvPr/>
        </p:nvSpPr>
        <p:spPr>
          <a:xfrm>
            <a:off x="12974790" y="1938116"/>
            <a:ext cx="16711" cy="161658"/>
          </a:xfrm>
          <a:custGeom>
            <a:avLst/>
            <a:gdLst/>
            <a:ahLst/>
            <a:cxnLst/>
            <a:rect l="0" t="0" r="0" b="0"/>
            <a:pathLst>
              <a:path w="17189" h="166281">
                <a:moveTo>
                  <a:pt x="0" y="0"/>
                </a:moveTo>
                <a:lnTo>
                  <a:pt x="17189" y="166281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72" name="pg149">
            <a:extLst>
              <a:ext uri="{FF2B5EF4-FFF2-40B4-BE49-F238E27FC236}">
                <a16:creationId xmlns:a16="http://schemas.microsoft.com/office/drawing/2014/main" id="{8EF5A814-7816-43C0-8F7D-43C206364FA0}"/>
              </a:ext>
            </a:extLst>
          </p:cNvPr>
          <p:cNvSpPr/>
          <p:nvPr/>
        </p:nvSpPr>
        <p:spPr>
          <a:xfrm>
            <a:off x="12974790" y="1938116"/>
            <a:ext cx="16711" cy="161658"/>
          </a:xfrm>
          <a:custGeom>
            <a:avLst/>
            <a:gdLst/>
            <a:ahLst/>
            <a:cxnLst/>
            <a:rect l="0" t="0" r="0" b="0"/>
            <a:pathLst>
              <a:path w="17189" h="166281">
                <a:moveTo>
                  <a:pt x="0" y="0"/>
                </a:moveTo>
                <a:lnTo>
                  <a:pt x="17189" y="166281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73" name="pg150">
            <a:extLst>
              <a:ext uri="{FF2B5EF4-FFF2-40B4-BE49-F238E27FC236}">
                <a16:creationId xmlns:a16="http://schemas.microsoft.com/office/drawing/2014/main" id="{655BAE4E-A4B8-480F-9060-0C06D40140DC}"/>
              </a:ext>
            </a:extLst>
          </p:cNvPr>
          <p:cNvSpPr/>
          <p:nvPr/>
        </p:nvSpPr>
        <p:spPr>
          <a:xfrm>
            <a:off x="12974790" y="1938116"/>
            <a:ext cx="16711" cy="161658"/>
          </a:xfrm>
          <a:custGeom>
            <a:avLst/>
            <a:gdLst/>
            <a:ahLst/>
            <a:cxnLst/>
            <a:rect l="0" t="0" r="0" b="0"/>
            <a:pathLst>
              <a:path w="17189" h="166281">
                <a:moveTo>
                  <a:pt x="0" y="0"/>
                </a:moveTo>
                <a:lnTo>
                  <a:pt x="17189" y="166281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74" name="pg151">
            <a:extLst>
              <a:ext uri="{FF2B5EF4-FFF2-40B4-BE49-F238E27FC236}">
                <a16:creationId xmlns:a16="http://schemas.microsoft.com/office/drawing/2014/main" id="{1DC70E6C-985D-4AC9-B083-0A29A9E4BAC0}"/>
              </a:ext>
            </a:extLst>
          </p:cNvPr>
          <p:cNvSpPr/>
          <p:nvPr/>
        </p:nvSpPr>
        <p:spPr>
          <a:xfrm>
            <a:off x="12974790" y="1938116"/>
            <a:ext cx="16711" cy="161658"/>
          </a:xfrm>
          <a:custGeom>
            <a:avLst/>
            <a:gdLst/>
            <a:ahLst/>
            <a:cxnLst/>
            <a:rect l="0" t="0" r="0" b="0"/>
            <a:pathLst>
              <a:path w="17189" h="166281">
                <a:moveTo>
                  <a:pt x="0" y="0"/>
                </a:moveTo>
                <a:lnTo>
                  <a:pt x="17189" y="166281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75" name="pg152">
            <a:extLst>
              <a:ext uri="{FF2B5EF4-FFF2-40B4-BE49-F238E27FC236}">
                <a16:creationId xmlns:a16="http://schemas.microsoft.com/office/drawing/2014/main" id="{A8CFAF91-D7F0-41DA-BCB4-7C9DAB7DFD1A}"/>
              </a:ext>
            </a:extLst>
          </p:cNvPr>
          <p:cNvSpPr/>
          <p:nvPr/>
        </p:nvSpPr>
        <p:spPr>
          <a:xfrm>
            <a:off x="12974790" y="1938116"/>
            <a:ext cx="16711" cy="161658"/>
          </a:xfrm>
          <a:custGeom>
            <a:avLst/>
            <a:gdLst/>
            <a:ahLst/>
            <a:cxnLst/>
            <a:rect l="0" t="0" r="0" b="0"/>
            <a:pathLst>
              <a:path w="17189" h="166281">
                <a:moveTo>
                  <a:pt x="0" y="0"/>
                </a:moveTo>
                <a:lnTo>
                  <a:pt x="17189" y="166281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76" name="pg153">
            <a:extLst>
              <a:ext uri="{FF2B5EF4-FFF2-40B4-BE49-F238E27FC236}">
                <a16:creationId xmlns:a16="http://schemas.microsoft.com/office/drawing/2014/main" id="{9211EB83-0546-4A2D-8231-50F2A1904627}"/>
              </a:ext>
            </a:extLst>
          </p:cNvPr>
          <p:cNvSpPr/>
          <p:nvPr/>
        </p:nvSpPr>
        <p:spPr>
          <a:xfrm>
            <a:off x="12974790" y="1938116"/>
            <a:ext cx="16711" cy="161658"/>
          </a:xfrm>
          <a:custGeom>
            <a:avLst/>
            <a:gdLst/>
            <a:ahLst/>
            <a:cxnLst/>
            <a:rect l="0" t="0" r="0" b="0"/>
            <a:pathLst>
              <a:path w="17189" h="166281">
                <a:moveTo>
                  <a:pt x="0" y="0"/>
                </a:moveTo>
                <a:lnTo>
                  <a:pt x="17189" y="166281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77" name="pg154">
            <a:extLst>
              <a:ext uri="{FF2B5EF4-FFF2-40B4-BE49-F238E27FC236}">
                <a16:creationId xmlns:a16="http://schemas.microsoft.com/office/drawing/2014/main" id="{F5C6CCBD-3E6D-40A6-AA1E-43FA21B97D51}"/>
              </a:ext>
            </a:extLst>
          </p:cNvPr>
          <p:cNvSpPr/>
          <p:nvPr/>
        </p:nvSpPr>
        <p:spPr>
          <a:xfrm>
            <a:off x="12828989" y="1938114"/>
            <a:ext cx="325021" cy="324175"/>
          </a:xfrm>
          <a:custGeom>
            <a:avLst/>
            <a:gdLst/>
            <a:ahLst/>
            <a:cxnLst/>
            <a:rect l="0" t="0" r="0" b="0"/>
            <a:pathLst>
              <a:path w="334317" h="333446">
                <a:moveTo>
                  <a:pt x="149971" y="0"/>
                </a:moveTo>
                <a:lnTo>
                  <a:pt x="144707" y="628"/>
                </a:lnTo>
                <a:lnTo>
                  <a:pt x="139466" y="1423"/>
                </a:lnTo>
                <a:lnTo>
                  <a:pt x="134253" y="2384"/>
                </a:lnTo>
                <a:lnTo>
                  <a:pt x="129073" y="3510"/>
                </a:lnTo>
                <a:lnTo>
                  <a:pt x="123932" y="4799"/>
                </a:lnTo>
                <a:lnTo>
                  <a:pt x="118833" y="6251"/>
                </a:lnTo>
                <a:lnTo>
                  <a:pt x="113784" y="7864"/>
                </a:lnTo>
                <a:lnTo>
                  <a:pt x="108788" y="9636"/>
                </a:lnTo>
                <a:lnTo>
                  <a:pt x="103851" y="11565"/>
                </a:lnTo>
                <a:lnTo>
                  <a:pt x="98977" y="13650"/>
                </a:lnTo>
                <a:lnTo>
                  <a:pt x="94172" y="15889"/>
                </a:lnTo>
                <a:lnTo>
                  <a:pt x="89440" y="18279"/>
                </a:lnTo>
                <a:lnTo>
                  <a:pt x="84787" y="20817"/>
                </a:lnTo>
                <a:lnTo>
                  <a:pt x="80216" y="23502"/>
                </a:lnTo>
                <a:lnTo>
                  <a:pt x="75733" y="26331"/>
                </a:lnTo>
                <a:lnTo>
                  <a:pt x="71342" y="29300"/>
                </a:lnTo>
                <a:lnTo>
                  <a:pt x="67047" y="32407"/>
                </a:lnTo>
                <a:lnTo>
                  <a:pt x="62853" y="35648"/>
                </a:lnTo>
                <a:lnTo>
                  <a:pt x="58763" y="39021"/>
                </a:lnTo>
                <a:lnTo>
                  <a:pt x="54783" y="42522"/>
                </a:lnTo>
                <a:lnTo>
                  <a:pt x="50915" y="46147"/>
                </a:lnTo>
                <a:lnTo>
                  <a:pt x="47165" y="49893"/>
                </a:lnTo>
                <a:lnTo>
                  <a:pt x="43535" y="53756"/>
                </a:lnTo>
                <a:lnTo>
                  <a:pt x="40029" y="57732"/>
                </a:lnTo>
                <a:lnTo>
                  <a:pt x="36652" y="61818"/>
                </a:lnTo>
                <a:lnTo>
                  <a:pt x="33405" y="66008"/>
                </a:lnTo>
                <a:lnTo>
                  <a:pt x="30293" y="70300"/>
                </a:lnTo>
                <a:lnTo>
                  <a:pt x="27319" y="74687"/>
                </a:lnTo>
                <a:lnTo>
                  <a:pt x="24485" y="79167"/>
                </a:lnTo>
                <a:lnTo>
                  <a:pt x="21795" y="83735"/>
                </a:lnTo>
                <a:lnTo>
                  <a:pt x="19251" y="88385"/>
                </a:lnTo>
                <a:lnTo>
                  <a:pt x="16855" y="93114"/>
                </a:lnTo>
                <a:lnTo>
                  <a:pt x="14611" y="97916"/>
                </a:lnTo>
                <a:lnTo>
                  <a:pt x="12520" y="102787"/>
                </a:lnTo>
                <a:lnTo>
                  <a:pt x="10585" y="107722"/>
                </a:lnTo>
                <a:lnTo>
                  <a:pt x="8807" y="112716"/>
                </a:lnTo>
                <a:lnTo>
                  <a:pt x="7188" y="117764"/>
                </a:lnTo>
                <a:lnTo>
                  <a:pt x="5730" y="122860"/>
                </a:lnTo>
                <a:lnTo>
                  <a:pt x="4435" y="128000"/>
                </a:lnTo>
                <a:lnTo>
                  <a:pt x="3303" y="133179"/>
                </a:lnTo>
                <a:lnTo>
                  <a:pt x="2336" y="138391"/>
                </a:lnTo>
                <a:lnTo>
                  <a:pt x="1534" y="143631"/>
                </a:lnTo>
                <a:lnTo>
                  <a:pt x="899" y="148894"/>
                </a:lnTo>
                <a:lnTo>
                  <a:pt x="432" y="154174"/>
                </a:lnTo>
                <a:lnTo>
                  <a:pt x="132" y="159466"/>
                </a:lnTo>
                <a:lnTo>
                  <a:pt x="0" y="164765"/>
                </a:lnTo>
                <a:lnTo>
                  <a:pt x="35" y="170066"/>
                </a:lnTo>
                <a:lnTo>
                  <a:pt x="240" y="175363"/>
                </a:lnTo>
                <a:lnTo>
                  <a:pt x="611" y="180651"/>
                </a:lnTo>
                <a:lnTo>
                  <a:pt x="1151" y="185924"/>
                </a:lnTo>
                <a:lnTo>
                  <a:pt x="1857" y="191178"/>
                </a:lnTo>
                <a:lnTo>
                  <a:pt x="2730" y="196406"/>
                </a:lnTo>
                <a:lnTo>
                  <a:pt x="3767" y="201605"/>
                </a:lnTo>
                <a:lnTo>
                  <a:pt x="4970" y="206768"/>
                </a:lnTo>
                <a:lnTo>
                  <a:pt x="6335" y="211890"/>
                </a:lnTo>
                <a:lnTo>
                  <a:pt x="7862" y="216966"/>
                </a:lnTo>
                <a:lnTo>
                  <a:pt x="9549" y="221991"/>
                </a:lnTo>
                <a:lnTo>
                  <a:pt x="11394" y="226960"/>
                </a:lnTo>
                <a:lnTo>
                  <a:pt x="13397" y="231868"/>
                </a:lnTo>
                <a:lnTo>
                  <a:pt x="15553" y="236711"/>
                </a:lnTo>
                <a:lnTo>
                  <a:pt x="17863" y="241482"/>
                </a:lnTo>
                <a:lnTo>
                  <a:pt x="20322" y="246178"/>
                </a:lnTo>
                <a:lnTo>
                  <a:pt x="22929" y="250793"/>
                </a:lnTo>
                <a:lnTo>
                  <a:pt x="25681" y="255324"/>
                </a:lnTo>
                <a:lnTo>
                  <a:pt x="28576" y="259765"/>
                </a:lnTo>
                <a:lnTo>
                  <a:pt x="31609" y="264112"/>
                </a:lnTo>
                <a:lnTo>
                  <a:pt x="34779" y="268360"/>
                </a:lnTo>
                <a:lnTo>
                  <a:pt x="38082" y="272506"/>
                </a:lnTo>
                <a:lnTo>
                  <a:pt x="41515" y="276546"/>
                </a:lnTo>
                <a:lnTo>
                  <a:pt x="45074" y="280474"/>
                </a:lnTo>
                <a:lnTo>
                  <a:pt x="48756" y="284287"/>
                </a:lnTo>
                <a:lnTo>
                  <a:pt x="52557" y="287982"/>
                </a:lnTo>
                <a:lnTo>
                  <a:pt x="56474" y="291554"/>
                </a:lnTo>
                <a:lnTo>
                  <a:pt x="60501" y="295001"/>
                </a:lnTo>
                <a:lnTo>
                  <a:pt x="64636" y="298318"/>
                </a:lnTo>
                <a:lnTo>
                  <a:pt x="68874" y="301502"/>
                </a:lnTo>
                <a:lnTo>
                  <a:pt x="73211" y="304550"/>
                </a:lnTo>
                <a:lnTo>
                  <a:pt x="77642" y="307460"/>
                </a:lnTo>
                <a:lnTo>
                  <a:pt x="82163" y="310227"/>
                </a:lnTo>
                <a:lnTo>
                  <a:pt x="86770" y="312850"/>
                </a:lnTo>
                <a:lnTo>
                  <a:pt x="91457" y="315325"/>
                </a:lnTo>
                <a:lnTo>
                  <a:pt x="96221" y="317650"/>
                </a:lnTo>
                <a:lnTo>
                  <a:pt x="101056" y="319823"/>
                </a:lnTo>
                <a:lnTo>
                  <a:pt x="105958" y="321842"/>
                </a:lnTo>
                <a:lnTo>
                  <a:pt x="110921" y="323704"/>
                </a:lnTo>
                <a:lnTo>
                  <a:pt x="115940" y="325408"/>
                </a:lnTo>
                <a:lnTo>
                  <a:pt x="121011" y="326952"/>
                </a:lnTo>
                <a:lnTo>
                  <a:pt x="126129" y="328334"/>
                </a:lnTo>
                <a:lnTo>
                  <a:pt x="131287" y="329554"/>
                </a:lnTo>
                <a:lnTo>
                  <a:pt x="136482" y="330609"/>
                </a:lnTo>
                <a:lnTo>
                  <a:pt x="141708" y="331499"/>
                </a:lnTo>
                <a:lnTo>
                  <a:pt x="146959" y="332223"/>
                </a:lnTo>
                <a:lnTo>
                  <a:pt x="152230" y="332780"/>
                </a:lnTo>
                <a:lnTo>
                  <a:pt x="157517" y="333170"/>
                </a:lnTo>
                <a:lnTo>
                  <a:pt x="162813" y="333392"/>
                </a:lnTo>
                <a:lnTo>
                  <a:pt x="168114" y="333446"/>
                </a:lnTo>
                <a:lnTo>
                  <a:pt x="173413" y="333331"/>
                </a:lnTo>
                <a:lnTo>
                  <a:pt x="178707" y="333049"/>
                </a:lnTo>
                <a:lnTo>
                  <a:pt x="183989" y="332599"/>
                </a:lnTo>
                <a:lnTo>
                  <a:pt x="189253" y="331982"/>
                </a:lnTo>
                <a:lnTo>
                  <a:pt x="194496" y="331198"/>
                </a:lnTo>
                <a:lnTo>
                  <a:pt x="199711" y="330248"/>
                </a:lnTo>
                <a:lnTo>
                  <a:pt x="204893" y="329134"/>
                </a:lnTo>
                <a:lnTo>
                  <a:pt x="210038" y="327856"/>
                </a:lnTo>
                <a:lnTo>
                  <a:pt x="215139" y="326415"/>
                </a:lnTo>
                <a:lnTo>
                  <a:pt x="220192" y="324813"/>
                </a:lnTo>
                <a:lnTo>
                  <a:pt x="225192" y="323052"/>
                </a:lnTo>
                <a:lnTo>
                  <a:pt x="230134" y="321133"/>
                </a:lnTo>
                <a:lnTo>
                  <a:pt x="235012" y="319059"/>
                </a:lnTo>
                <a:lnTo>
                  <a:pt x="239822" y="316831"/>
                </a:lnTo>
                <a:lnTo>
                  <a:pt x="244558" y="314451"/>
                </a:lnTo>
                <a:lnTo>
                  <a:pt x="249217" y="311923"/>
                </a:lnTo>
                <a:lnTo>
                  <a:pt x="253794" y="309248"/>
                </a:lnTo>
                <a:lnTo>
                  <a:pt x="258283" y="306429"/>
                </a:lnTo>
                <a:lnTo>
                  <a:pt x="262681" y="303469"/>
                </a:lnTo>
                <a:lnTo>
                  <a:pt x="266983" y="300372"/>
                </a:lnTo>
                <a:lnTo>
                  <a:pt x="271184" y="297140"/>
                </a:lnTo>
                <a:lnTo>
                  <a:pt x="275281" y="293776"/>
                </a:lnTo>
                <a:lnTo>
                  <a:pt x="279269" y="290283"/>
                </a:lnTo>
                <a:lnTo>
                  <a:pt x="283144" y="286667"/>
                </a:lnTo>
                <a:lnTo>
                  <a:pt x="286902" y="282929"/>
                </a:lnTo>
                <a:lnTo>
                  <a:pt x="290541" y="279073"/>
                </a:lnTo>
                <a:lnTo>
                  <a:pt x="294055" y="275105"/>
                </a:lnTo>
                <a:lnTo>
                  <a:pt x="297441" y="271027"/>
                </a:lnTo>
                <a:lnTo>
                  <a:pt x="300697" y="266843"/>
                </a:lnTo>
                <a:lnTo>
                  <a:pt x="303818" y="262559"/>
                </a:lnTo>
                <a:lnTo>
                  <a:pt x="306802" y="258178"/>
                </a:lnTo>
                <a:lnTo>
                  <a:pt x="309646" y="253704"/>
                </a:lnTo>
                <a:lnTo>
                  <a:pt x="312346" y="249142"/>
                </a:lnTo>
                <a:lnTo>
                  <a:pt x="314900" y="244497"/>
                </a:lnTo>
                <a:lnTo>
                  <a:pt x="317306" y="239774"/>
                </a:lnTo>
                <a:lnTo>
                  <a:pt x="319560" y="234976"/>
                </a:lnTo>
                <a:lnTo>
                  <a:pt x="321662" y="230110"/>
                </a:lnTo>
                <a:lnTo>
                  <a:pt x="323608" y="225179"/>
                </a:lnTo>
                <a:lnTo>
                  <a:pt x="325397" y="220189"/>
                </a:lnTo>
                <a:lnTo>
                  <a:pt x="327026" y="215145"/>
                </a:lnTo>
                <a:lnTo>
                  <a:pt x="328495" y="210052"/>
                </a:lnTo>
                <a:lnTo>
                  <a:pt x="329802" y="204914"/>
                </a:lnTo>
                <a:lnTo>
                  <a:pt x="330945" y="199738"/>
                </a:lnTo>
                <a:lnTo>
                  <a:pt x="331924" y="194528"/>
                </a:lnTo>
                <a:lnTo>
                  <a:pt x="332736" y="189290"/>
                </a:lnTo>
                <a:lnTo>
                  <a:pt x="333383" y="184029"/>
                </a:lnTo>
                <a:lnTo>
                  <a:pt x="333862" y="178750"/>
                </a:lnTo>
                <a:lnTo>
                  <a:pt x="334173" y="173458"/>
                </a:lnTo>
                <a:lnTo>
                  <a:pt x="334317" y="168159"/>
                </a:lnTo>
                <a:lnTo>
                  <a:pt x="334292" y="162858"/>
                </a:lnTo>
                <a:lnTo>
                  <a:pt x="334100" y="157561"/>
                </a:lnTo>
                <a:lnTo>
                  <a:pt x="333740" y="152272"/>
                </a:lnTo>
                <a:lnTo>
                  <a:pt x="333212" y="146998"/>
                </a:lnTo>
                <a:lnTo>
                  <a:pt x="332517" y="141743"/>
                </a:lnTo>
                <a:lnTo>
                  <a:pt x="331656" y="136512"/>
                </a:lnTo>
                <a:lnTo>
                  <a:pt x="330629" y="131312"/>
                </a:lnTo>
                <a:lnTo>
                  <a:pt x="329438" y="126146"/>
                </a:lnTo>
                <a:lnTo>
                  <a:pt x="328084" y="121021"/>
                </a:lnTo>
                <a:lnTo>
                  <a:pt x="326568" y="115942"/>
                </a:lnTo>
                <a:lnTo>
                  <a:pt x="324892" y="110913"/>
                </a:lnTo>
                <a:lnTo>
                  <a:pt x="323057" y="105940"/>
                </a:lnTo>
                <a:lnTo>
                  <a:pt x="321066" y="101027"/>
                </a:lnTo>
                <a:lnTo>
                  <a:pt x="318919" y="96180"/>
                </a:lnTo>
                <a:lnTo>
                  <a:pt x="316620" y="91404"/>
                </a:lnTo>
                <a:lnTo>
                  <a:pt x="314171" y="86703"/>
                </a:lnTo>
                <a:lnTo>
                  <a:pt x="311574" y="82081"/>
                </a:lnTo>
                <a:lnTo>
                  <a:pt x="308832" y="77545"/>
                </a:lnTo>
                <a:lnTo>
                  <a:pt x="305947" y="73098"/>
                </a:lnTo>
                <a:lnTo>
                  <a:pt x="302923" y="68744"/>
                </a:lnTo>
                <a:lnTo>
                  <a:pt x="299762" y="64489"/>
                </a:lnTo>
                <a:lnTo>
                  <a:pt x="296468" y="60336"/>
                </a:lnTo>
                <a:lnTo>
                  <a:pt x="293044" y="56289"/>
                </a:lnTo>
                <a:lnTo>
                  <a:pt x="289493" y="52353"/>
                </a:lnTo>
                <a:lnTo>
                  <a:pt x="285820" y="48532"/>
                </a:lnTo>
                <a:lnTo>
                  <a:pt x="282027" y="44829"/>
                </a:lnTo>
                <a:lnTo>
                  <a:pt x="278118" y="41248"/>
                </a:lnTo>
                <a:lnTo>
                  <a:pt x="274098" y="37793"/>
                </a:lnTo>
                <a:lnTo>
                  <a:pt x="269970" y="34467"/>
                </a:lnTo>
                <a:lnTo>
                  <a:pt x="265739" y="31273"/>
                </a:lnTo>
                <a:lnTo>
                  <a:pt x="261409" y="28215"/>
                </a:lnTo>
                <a:lnTo>
                  <a:pt x="256984" y="25297"/>
                </a:lnTo>
                <a:lnTo>
                  <a:pt x="252469" y="22519"/>
                </a:lnTo>
                <a:lnTo>
                  <a:pt x="247868" y="19887"/>
                </a:lnTo>
                <a:lnTo>
                  <a:pt x="243186" y="17402"/>
                </a:lnTo>
                <a:lnTo>
                  <a:pt x="238427" y="15066"/>
                </a:lnTo>
                <a:lnTo>
                  <a:pt x="233597" y="12882"/>
                </a:lnTo>
                <a:lnTo>
                  <a:pt x="228700" y="10853"/>
                </a:lnTo>
                <a:lnTo>
                  <a:pt x="223741" y="8980"/>
                </a:lnTo>
                <a:lnTo>
                  <a:pt x="218725" y="7265"/>
                </a:lnTo>
                <a:lnTo>
                  <a:pt x="213658" y="5710"/>
                </a:lnTo>
                <a:lnTo>
                  <a:pt x="208543" y="4317"/>
                </a:lnTo>
                <a:lnTo>
                  <a:pt x="203387" y="3086"/>
                </a:lnTo>
                <a:lnTo>
                  <a:pt x="198195" y="2019"/>
                </a:lnTo>
                <a:lnTo>
                  <a:pt x="192971" y="1118"/>
                </a:lnTo>
                <a:lnTo>
                  <a:pt x="187721" y="383"/>
                </a:lnTo>
                <a:lnTo>
                  <a:pt x="167160" y="166281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78" name="pg155">
            <a:extLst>
              <a:ext uri="{FF2B5EF4-FFF2-40B4-BE49-F238E27FC236}">
                <a16:creationId xmlns:a16="http://schemas.microsoft.com/office/drawing/2014/main" id="{6829377C-239A-4898-9A94-7EEC11EE6C7D}"/>
              </a:ext>
            </a:extLst>
          </p:cNvPr>
          <p:cNvSpPr/>
          <p:nvPr/>
        </p:nvSpPr>
        <p:spPr>
          <a:xfrm>
            <a:off x="12991501" y="1937255"/>
            <a:ext cx="19989" cy="162519"/>
          </a:xfrm>
          <a:custGeom>
            <a:avLst/>
            <a:gdLst/>
            <a:ahLst/>
            <a:cxnLst/>
            <a:rect l="0" t="0" r="0" b="0"/>
            <a:pathLst>
              <a:path w="20561" h="167167">
                <a:moveTo>
                  <a:pt x="20561" y="1269"/>
                </a:moveTo>
                <a:lnTo>
                  <a:pt x="10300" y="317"/>
                </a:ln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79" name="pg156">
            <a:extLst>
              <a:ext uri="{FF2B5EF4-FFF2-40B4-BE49-F238E27FC236}">
                <a16:creationId xmlns:a16="http://schemas.microsoft.com/office/drawing/2014/main" id="{11593838-731B-4A7C-A52B-8BFF2B502DB4}"/>
              </a:ext>
            </a:extLst>
          </p:cNvPr>
          <p:cNvSpPr/>
          <p:nvPr/>
        </p:nvSpPr>
        <p:spPr>
          <a:xfrm>
            <a:off x="12624294" y="159140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80" name="pg157">
            <a:extLst>
              <a:ext uri="{FF2B5EF4-FFF2-40B4-BE49-F238E27FC236}">
                <a16:creationId xmlns:a16="http://schemas.microsoft.com/office/drawing/2014/main" id="{4ABBE06C-8790-4F05-B878-F71E9ED11446}"/>
              </a:ext>
            </a:extLst>
          </p:cNvPr>
          <p:cNvSpPr/>
          <p:nvPr/>
        </p:nvSpPr>
        <p:spPr>
          <a:xfrm>
            <a:off x="12624294" y="159140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81" name="pg158">
            <a:extLst>
              <a:ext uri="{FF2B5EF4-FFF2-40B4-BE49-F238E27FC236}">
                <a16:creationId xmlns:a16="http://schemas.microsoft.com/office/drawing/2014/main" id="{11564322-4634-40F1-BD25-82756DE98C10}"/>
              </a:ext>
            </a:extLst>
          </p:cNvPr>
          <p:cNvSpPr/>
          <p:nvPr/>
        </p:nvSpPr>
        <p:spPr>
          <a:xfrm>
            <a:off x="12624294" y="159140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82" name="pg159">
            <a:extLst>
              <a:ext uri="{FF2B5EF4-FFF2-40B4-BE49-F238E27FC236}">
                <a16:creationId xmlns:a16="http://schemas.microsoft.com/office/drawing/2014/main" id="{CAF48DB4-9ABC-481C-AB6F-A2FC7FBE3E7B}"/>
              </a:ext>
            </a:extLst>
          </p:cNvPr>
          <p:cNvSpPr/>
          <p:nvPr/>
        </p:nvSpPr>
        <p:spPr>
          <a:xfrm>
            <a:off x="12624294" y="159140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83" name="pg160">
            <a:extLst>
              <a:ext uri="{FF2B5EF4-FFF2-40B4-BE49-F238E27FC236}">
                <a16:creationId xmlns:a16="http://schemas.microsoft.com/office/drawing/2014/main" id="{A3BEF104-70AB-4DCB-9EBE-A2A9DDEFCE62}"/>
              </a:ext>
            </a:extLst>
          </p:cNvPr>
          <p:cNvSpPr/>
          <p:nvPr/>
        </p:nvSpPr>
        <p:spPr>
          <a:xfrm>
            <a:off x="12461781" y="1591401"/>
            <a:ext cx="162512" cy="243929"/>
          </a:xfrm>
          <a:custGeom>
            <a:avLst/>
            <a:gdLst/>
            <a:ahLst/>
            <a:cxnLst/>
            <a:rect l="0" t="0" r="0" b="0"/>
            <a:pathLst>
              <a:path w="167160" h="250905">
                <a:moveTo>
                  <a:pt x="167160" y="0"/>
                </a:moveTo>
                <a:lnTo>
                  <a:pt x="161772" y="86"/>
                </a:lnTo>
                <a:lnTo>
                  <a:pt x="156390" y="347"/>
                </a:lnTo>
                <a:lnTo>
                  <a:pt x="151018" y="781"/>
                </a:lnTo>
                <a:lnTo>
                  <a:pt x="145664" y="1387"/>
                </a:lnTo>
                <a:lnTo>
                  <a:pt x="140331" y="2166"/>
                </a:lnTo>
                <a:lnTo>
                  <a:pt x="135027" y="3117"/>
                </a:lnTo>
                <a:lnTo>
                  <a:pt x="129756" y="4238"/>
                </a:lnTo>
                <a:lnTo>
                  <a:pt x="124524" y="5528"/>
                </a:lnTo>
                <a:lnTo>
                  <a:pt x="119336" y="6987"/>
                </a:lnTo>
                <a:lnTo>
                  <a:pt x="114198" y="8611"/>
                </a:lnTo>
                <a:lnTo>
                  <a:pt x="109115" y="10401"/>
                </a:lnTo>
                <a:lnTo>
                  <a:pt x="104092" y="12353"/>
                </a:lnTo>
                <a:lnTo>
                  <a:pt x="99135" y="14466"/>
                </a:lnTo>
                <a:lnTo>
                  <a:pt x="94248" y="16738"/>
                </a:lnTo>
                <a:lnTo>
                  <a:pt x="89437" y="19167"/>
                </a:lnTo>
                <a:lnTo>
                  <a:pt x="84707" y="21749"/>
                </a:lnTo>
                <a:lnTo>
                  <a:pt x="80063" y="24482"/>
                </a:lnTo>
                <a:lnTo>
                  <a:pt x="75509" y="27363"/>
                </a:lnTo>
                <a:lnTo>
                  <a:pt x="71051" y="30390"/>
                </a:lnTo>
                <a:lnTo>
                  <a:pt x="66692" y="33559"/>
                </a:lnTo>
                <a:lnTo>
                  <a:pt x="62438" y="36867"/>
                </a:lnTo>
                <a:lnTo>
                  <a:pt x="58292" y="40310"/>
                </a:lnTo>
                <a:lnTo>
                  <a:pt x="54260" y="43885"/>
                </a:lnTo>
                <a:lnTo>
                  <a:pt x="50345" y="47588"/>
                </a:lnTo>
                <a:lnTo>
                  <a:pt x="46551" y="51415"/>
                </a:lnTo>
                <a:lnTo>
                  <a:pt x="42883" y="55363"/>
                </a:lnTo>
                <a:lnTo>
                  <a:pt x="39344" y="59427"/>
                </a:lnTo>
                <a:lnTo>
                  <a:pt x="35938" y="63603"/>
                </a:lnTo>
                <a:lnTo>
                  <a:pt x="32668" y="67886"/>
                </a:lnTo>
                <a:lnTo>
                  <a:pt x="29538" y="72273"/>
                </a:lnTo>
                <a:lnTo>
                  <a:pt x="26550" y="76758"/>
                </a:lnTo>
                <a:lnTo>
                  <a:pt x="23709" y="81337"/>
                </a:lnTo>
                <a:lnTo>
                  <a:pt x="21017" y="86006"/>
                </a:lnTo>
                <a:lnTo>
                  <a:pt x="18477" y="90758"/>
                </a:lnTo>
                <a:lnTo>
                  <a:pt x="16092" y="95590"/>
                </a:lnTo>
                <a:lnTo>
                  <a:pt x="13863" y="100497"/>
                </a:lnTo>
                <a:lnTo>
                  <a:pt x="11794" y="105473"/>
                </a:lnTo>
                <a:lnTo>
                  <a:pt x="9886" y="110512"/>
                </a:lnTo>
                <a:lnTo>
                  <a:pt x="8142" y="115611"/>
                </a:lnTo>
                <a:lnTo>
                  <a:pt x="6563" y="120764"/>
                </a:lnTo>
                <a:lnTo>
                  <a:pt x="5150" y="125964"/>
                </a:lnTo>
                <a:lnTo>
                  <a:pt x="3906" y="131207"/>
                </a:lnTo>
                <a:lnTo>
                  <a:pt x="2832" y="136488"/>
                </a:lnTo>
                <a:lnTo>
                  <a:pt x="1929" y="141801"/>
                </a:lnTo>
                <a:lnTo>
                  <a:pt x="1197" y="147140"/>
                </a:lnTo>
                <a:lnTo>
                  <a:pt x="638" y="152500"/>
                </a:lnTo>
                <a:lnTo>
                  <a:pt x="251" y="157875"/>
                </a:lnTo>
                <a:lnTo>
                  <a:pt x="39" y="163259"/>
                </a:lnTo>
                <a:lnTo>
                  <a:pt x="0" y="168648"/>
                </a:lnTo>
                <a:lnTo>
                  <a:pt x="134" y="174035"/>
                </a:lnTo>
                <a:lnTo>
                  <a:pt x="442" y="179415"/>
                </a:lnTo>
                <a:lnTo>
                  <a:pt x="924" y="184783"/>
                </a:lnTo>
                <a:lnTo>
                  <a:pt x="1578" y="190132"/>
                </a:lnTo>
                <a:lnTo>
                  <a:pt x="2404" y="195457"/>
                </a:lnTo>
                <a:lnTo>
                  <a:pt x="3402" y="200753"/>
                </a:lnTo>
                <a:lnTo>
                  <a:pt x="4569" y="206013"/>
                </a:lnTo>
                <a:lnTo>
                  <a:pt x="5906" y="211234"/>
                </a:lnTo>
                <a:lnTo>
                  <a:pt x="7410" y="216409"/>
                </a:lnTo>
                <a:lnTo>
                  <a:pt x="9080" y="221532"/>
                </a:lnTo>
                <a:lnTo>
                  <a:pt x="10915" y="226599"/>
                </a:lnTo>
                <a:lnTo>
                  <a:pt x="12911" y="231605"/>
                </a:lnTo>
                <a:lnTo>
                  <a:pt x="15069" y="236543"/>
                </a:lnTo>
                <a:lnTo>
                  <a:pt x="17384" y="241409"/>
                </a:lnTo>
                <a:lnTo>
                  <a:pt x="19855" y="246198"/>
                </a:lnTo>
                <a:lnTo>
                  <a:pt x="22478" y="250905"/>
                </a:lnTo>
                <a:lnTo>
                  <a:pt x="16716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84" name="pg161">
            <a:extLst>
              <a:ext uri="{FF2B5EF4-FFF2-40B4-BE49-F238E27FC236}">
                <a16:creationId xmlns:a16="http://schemas.microsoft.com/office/drawing/2014/main" id="{5D126DC5-D693-4551-86F0-5F4909778D15}"/>
              </a:ext>
            </a:extLst>
          </p:cNvPr>
          <p:cNvSpPr/>
          <p:nvPr/>
        </p:nvSpPr>
        <p:spPr>
          <a:xfrm>
            <a:off x="12483638" y="1753919"/>
            <a:ext cx="140658" cy="81410"/>
          </a:xfrm>
          <a:custGeom>
            <a:avLst/>
            <a:gdLst/>
            <a:ahLst/>
            <a:cxnLst/>
            <a:rect l="0" t="0" r="0" b="0"/>
            <a:pathLst>
              <a:path w="144681" h="83738">
                <a:moveTo>
                  <a:pt x="0" y="83738"/>
                </a:moveTo>
                <a:lnTo>
                  <a:pt x="144681" y="0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85" name="pg162">
            <a:extLst>
              <a:ext uri="{FF2B5EF4-FFF2-40B4-BE49-F238E27FC236}">
                <a16:creationId xmlns:a16="http://schemas.microsoft.com/office/drawing/2014/main" id="{E7326BF4-5BC9-48E5-A394-710068F0CA57}"/>
              </a:ext>
            </a:extLst>
          </p:cNvPr>
          <p:cNvSpPr/>
          <p:nvPr/>
        </p:nvSpPr>
        <p:spPr>
          <a:xfrm>
            <a:off x="12483638" y="1753919"/>
            <a:ext cx="140658" cy="81410"/>
          </a:xfrm>
          <a:custGeom>
            <a:avLst/>
            <a:gdLst/>
            <a:ahLst/>
            <a:cxnLst/>
            <a:rect l="0" t="0" r="0" b="0"/>
            <a:pathLst>
              <a:path w="144681" h="83738">
                <a:moveTo>
                  <a:pt x="0" y="83738"/>
                </a:moveTo>
                <a:lnTo>
                  <a:pt x="144681" y="0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86" name="pg163">
            <a:extLst>
              <a:ext uri="{FF2B5EF4-FFF2-40B4-BE49-F238E27FC236}">
                <a16:creationId xmlns:a16="http://schemas.microsoft.com/office/drawing/2014/main" id="{681D5FB1-6CCA-4CF7-8364-B0C16EAFD733}"/>
              </a:ext>
            </a:extLst>
          </p:cNvPr>
          <p:cNvSpPr/>
          <p:nvPr/>
        </p:nvSpPr>
        <p:spPr>
          <a:xfrm>
            <a:off x="12483638" y="1753919"/>
            <a:ext cx="140658" cy="81410"/>
          </a:xfrm>
          <a:custGeom>
            <a:avLst/>
            <a:gdLst/>
            <a:ahLst/>
            <a:cxnLst/>
            <a:rect l="0" t="0" r="0" b="0"/>
            <a:pathLst>
              <a:path w="144681" h="83738">
                <a:moveTo>
                  <a:pt x="0" y="83738"/>
                </a:moveTo>
                <a:lnTo>
                  <a:pt x="144681" y="0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87" name="pg164">
            <a:extLst>
              <a:ext uri="{FF2B5EF4-FFF2-40B4-BE49-F238E27FC236}">
                <a16:creationId xmlns:a16="http://schemas.microsoft.com/office/drawing/2014/main" id="{A9635448-9962-4021-86E7-8D7BEAB37E3B}"/>
              </a:ext>
            </a:extLst>
          </p:cNvPr>
          <p:cNvSpPr/>
          <p:nvPr/>
        </p:nvSpPr>
        <p:spPr>
          <a:xfrm>
            <a:off x="12483638" y="1753919"/>
            <a:ext cx="140658" cy="81410"/>
          </a:xfrm>
          <a:custGeom>
            <a:avLst/>
            <a:gdLst/>
            <a:ahLst/>
            <a:cxnLst/>
            <a:rect l="0" t="0" r="0" b="0"/>
            <a:pathLst>
              <a:path w="144681" h="83738">
                <a:moveTo>
                  <a:pt x="0" y="83738"/>
                </a:moveTo>
                <a:lnTo>
                  <a:pt x="144681" y="0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88" name="pg165">
            <a:extLst>
              <a:ext uri="{FF2B5EF4-FFF2-40B4-BE49-F238E27FC236}">
                <a16:creationId xmlns:a16="http://schemas.microsoft.com/office/drawing/2014/main" id="{DA77CF68-CC7A-44C9-B890-60ABB1595DD0}"/>
              </a:ext>
            </a:extLst>
          </p:cNvPr>
          <p:cNvSpPr/>
          <p:nvPr/>
        </p:nvSpPr>
        <p:spPr>
          <a:xfrm>
            <a:off x="12483638" y="1753919"/>
            <a:ext cx="140658" cy="81410"/>
          </a:xfrm>
          <a:custGeom>
            <a:avLst/>
            <a:gdLst/>
            <a:ahLst/>
            <a:cxnLst/>
            <a:rect l="0" t="0" r="0" b="0"/>
            <a:pathLst>
              <a:path w="144681" h="83738">
                <a:moveTo>
                  <a:pt x="0" y="83738"/>
                </a:moveTo>
                <a:lnTo>
                  <a:pt x="144681" y="0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89" name="pg166">
            <a:extLst>
              <a:ext uri="{FF2B5EF4-FFF2-40B4-BE49-F238E27FC236}">
                <a16:creationId xmlns:a16="http://schemas.microsoft.com/office/drawing/2014/main" id="{443BF640-073F-4FDB-9F9D-79AF2DFD7F13}"/>
              </a:ext>
            </a:extLst>
          </p:cNvPr>
          <p:cNvSpPr/>
          <p:nvPr/>
        </p:nvSpPr>
        <p:spPr>
          <a:xfrm>
            <a:off x="12483638" y="1753919"/>
            <a:ext cx="140658" cy="81410"/>
          </a:xfrm>
          <a:custGeom>
            <a:avLst/>
            <a:gdLst/>
            <a:ahLst/>
            <a:cxnLst/>
            <a:rect l="0" t="0" r="0" b="0"/>
            <a:pathLst>
              <a:path w="144681" h="83738">
                <a:moveTo>
                  <a:pt x="0" y="83738"/>
                </a:moveTo>
                <a:lnTo>
                  <a:pt x="144681" y="0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90" name="pg167">
            <a:extLst>
              <a:ext uri="{FF2B5EF4-FFF2-40B4-BE49-F238E27FC236}">
                <a16:creationId xmlns:a16="http://schemas.microsoft.com/office/drawing/2014/main" id="{3C54BEBD-F1A0-4A14-8E10-2E999F2F50F2}"/>
              </a:ext>
            </a:extLst>
          </p:cNvPr>
          <p:cNvSpPr/>
          <p:nvPr/>
        </p:nvSpPr>
        <p:spPr>
          <a:xfrm>
            <a:off x="12483638" y="1753919"/>
            <a:ext cx="140658" cy="81410"/>
          </a:xfrm>
          <a:custGeom>
            <a:avLst/>
            <a:gdLst/>
            <a:ahLst/>
            <a:cxnLst/>
            <a:rect l="0" t="0" r="0" b="0"/>
            <a:pathLst>
              <a:path w="144681" h="83738">
                <a:moveTo>
                  <a:pt x="0" y="83738"/>
                </a:moveTo>
                <a:lnTo>
                  <a:pt x="144681" y="0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91" name="pg168">
            <a:extLst>
              <a:ext uri="{FF2B5EF4-FFF2-40B4-BE49-F238E27FC236}">
                <a16:creationId xmlns:a16="http://schemas.microsoft.com/office/drawing/2014/main" id="{FAA4E31E-0FBE-41EF-AA8A-822A76F3BB28}"/>
              </a:ext>
            </a:extLst>
          </p:cNvPr>
          <p:cNvSpPr/>
          <p:nvPr/>
        </p:nvSpPr>
        <p:spPr>
          <a:xfrm>
            <a:off x="12483638" y="1753919"/>
            <a:ext cx="140658" cy="81410"/>
          </a:xfrm>
          <a:custGeom>
            <a:avLst/>
            <a:gdLst/>
            <a:ahLst/>
            <a:cxnLst/>
            <a:rect l="0" t="0" r="0" b="0"/>
            <a:pathLst>
              <a:path w="144681" h="83738">
                <a:moveTo>
                  <a:pt x="0" y="83738"/>
                </a:moveTo>
                <a:lnTo>
                  <a:pt x="144681" y="0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92" name="pg169">
            <a:extLst>
              <a:ext uri="{FF2B5EF4-FFF2-40B4-BE49-F238E27FC236}">
                <a16:creationId xmlns:a16="http://schemas.microsoft.com/office/drawing/2014/main" id="{3E3154B3-F5DF-45E4-B121-33E5A9DB00D9}"/>
              </a:ext>
            </a:extLst>
          </p:cNvPr>
          <p:cNvSpPr/>
          <p:nvPr/>
        </p:nvSpPr>
        <p:spPr>
          <a:xfrm>
            <a:off x="12483638" y="1753919"/>
            <a:ext cx="140658" cy="81410"/>
          </a:xfrm>
          <a:custGeom>
            <a:avLst/>
            <a:gdLst/>
            <a:ahLst/>
            <a:cxnLst/>
            <a:rect l="0" t="0" r="0" b="0"/>
            <a:pathLst>
              <a:path w="144681" h="83738">
                <a:moveTo>
                  <a:pt x="0" y="83738"/>
                </a:moveTo>
                <a:lnTo>
                  <a:pt x="144681" y="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93" name="pg170">
            <a:extLst>
              <a:ext uri="{FF2B5EF4-FFF2-40B4-BE49-F238E27FC236}">
                <a16:creationId xmlns:a16="http://schemas.microsoft.com/office/drawing/2014/main" id="{E102ACAC-02AA-435B-95AE-9E45B7066B21}"/>
              </a:ext>
            </a:extLst>
          </p:cNvPr>
          <p:cNvSpPr/>
          <p:nvPr/>
        </p:nvSpPr>
        <p:spPr>
          <a:xfrm>
            <a:off x="12483638" y="1753919"/>
            <a:ext cx="140658" cy="81410"/>
          </a:xfrm>
          <a:custGeom>
            <a:avLst/>
            <a:gdLst/>
            <a:ahLst/>
            <a:cxnLst/>
            <a:rect l="0" t="0" r="0" b="0"/>
            <a:pathLst>
              <a:path w="144681" h="83738">
                <a:moveTo>
                  <a:pt x="0" y="83738"/>
                </a:moveTo>
                <a:lnTo>
                  <a:pt x="144681" y="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94" name="pg171">
            <a:extLst>
              <a:ext uri="{FF2B5EF4-FFF2-40B4-BE49-F238E27FC236}">
                <a16:creationId xmlns:a16="http://schemas.microsoft.com/office/drawing/2014/main" id="{BD8DBCE1-5A5B-4DA1-BD06-46583B302208}"/>
              </a:ext>
            </a:extLst>
          </p:cNvPr>
          <p:cNvSpPr/>
          <p:nvPr/>
        </p:nvSpPr>
        <p:spPr>
          <a:xfrm>
            <a:off x="12483638" y="1753919"/>
            <a:ext cx="140658" cy="81410"/>
          </a:xfrm>
          <a:custGeom>
            <a:avLst/>
            <a:gdLst/>
            <a:ahLst/>
            <a:cxnLst/>
            <a:rect l="0" t="0" r="0" b="0"/>
            <a:pathLst>
              <a:path w="144681" h="83738">
                <a:moveTo>
                  <a:pt x="0" y="83738"/>
                </a:moveTo>
                <a:lnTo>
                  <a:pt x="144681" y="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95" name="pg172">
            <a:extLst>
              <a:ext uri="{FF2B5EF4-FFF2-40B4-BE49-F238E27FC236}">
                <a16:creationId xmlns:a16="http://schemas.microsoft.com/office/drawing/2014/main" id="{B41F554B-8B3D-4387-AEAD-80AC9A682E92}"/>
              </a:ext>
            </a:extLst>
          </p:cNvPr>
          <p:cNvSpPr/>
          <p:nvPr/>
        </p:nvSpPr>
        <p:spPr>
          <a:xfrm>
            <a:off x="12483638" y="1753919"/>
            <a:ext cx="140658" cy="81410"/>
          </a:xfrm>
          <a:custGeom>
            <a:avLst/>
            <a:gdLst/>
            <a:ahLst/>
            <a:cxnLst/>
            <a:rect l="0" t="0" r="0" b="0"/>
            <a:pathLst>
              <a:path w="144681" h="83738">
                <a:moveTo>
                  <a:pt x="0" y="83738"/>
                </a:moveTo>
                <a:lnTo>
                  <a:pt x="144681" y="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96" name="pg173">
            <a:extLst>
              <a:ext uri="{FF2B5EF4-FFF2-40B4-BE49-F238E27FC236}">
                <a16:creationId xmlns:a16="http://schemas.microsoft.com/office/drawing/2014/main" id="{26B493AD-4FC9-4BE1-932B-181F2E3278EB}"/>
              </a:ext>
            </a:extLst>
          </p:cNvPr>
          <p:cNvSpPr/>
          <p:nvPr/>
        </p:nvSpPr>
        <p:spPr>
          <a:xfrm>
            <a:off x="12483638" y="1753919"/>
            <a:ext cx="140658" cy="81410"/>
          </a:xfrm>
          <a:custGeom>
            <a:avLst/>
            <a:gdLst/>
            <a:ahLst/>
            <a:cxnLst/>
            <a:rect l="0" t="0" r="0" b="0"/>
            <a:pathLst>
              <a:path w="144681" h="83738">
                <a:moveTo>
                  <a:pt x="0" y="83738"/>
                </a:moveTo>
                <a:lnTo>
                  <a:pt x="144681" y="0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97" name="pg174">
            <a:extLst>
              <a:ext uri="{FF2B5EF4-FFF2-40B4-BE49-F238E27FC236}">
                <a16:creationId xmlns:a16="http://schemas.microsoft.com/office/drawing/2014/main" id="{6DAA88F4-D7E6-4201-A4D7-0C1404C1BC99}"/>
              </a:ext>
            </a:extLst>
          </p:cNvPr>
          <p:cNvSpPr/>
          <p:nvPr/>
        </p:nvSpPr>
        <p:spPr>
          <a:xfrm>
            <a:off x="12483638" y="1753919"/>
            <a:ext cx="140658" cy="81410"/>
          </a:xfrm>
          <a:custGeom>
            <a:avLst/>
            <a:gdLst/>
            <a:ahLst/>
            <a:cxnLst/>
            <a:rect l="0" t="0" r="0" b="0"/>
            <a:pathLst>
              <a:path w="144681" h="83738">
                <a:moveTo>
                  <a:pt x="0" y="83738"/>
                </a:moveTo>
                <a:lnTo>
                  <a:pt x="144681" y="0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98" name="pg175">
            <a:extLst>
              <a:ext uri="{FF2B5EF4-FFF2-40B4-BE49-F238E27FC236}">
                <a16:creationId xmlns:a16="http://schemas.microsoft.com/office/drawing/2014/main" id="{685F6C1B-B59E-4271-BAB1-4925A5DB6804}"/>
              </a:ext>
            </a:extLst>
          </p:cNvPr>
          <p:cNvSpPr/>
          <p:nvPr/>
        </p:nvSpPr>
        <p:spPr>
          <a:xfrm>
            <a:off x="12483638" y="1753919"/>
            <a:ext cx="140658" cy="81410"/>
          </a:xfrm>
          <a:custGeom>
            <a:avLst/>
            <a:gdLst/>
            <a:ahLst/>
            <a:cxnLst/>
            <a:rect l="0" t="0" r="0" b="0"/>
            <a:pathLst>
              <a:path w="144681" h="83738">
                <a:moveTo>
                  <a:pt x="0" y="83738"/>
                </a:moveTo>
                <a:lnTo>
                  <a:pt x="144681" y="0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599" name="pg176">
            <a:extLst>
              <a:ext uri="{FF2B5EF4-FFF2-40B4-BE49-F238E27FC236}">
                <a16:creationId xmlns:a16="http://schemas.microsoft.com/office/drawing/2014/main" id="{2EAE87E4-CC20-4205-8A87-0710ADCF5B85}"/>
              </a:ext>
            </a:extLst>
          </p:cNvPr>
          <p:cNvSpPr/>
          <p:nvPr/>
        </p:nvSpPr>
        <p:spPr>
          <a:xfrm>
            <a:off x="12483638" y="1753919"/>
            <a:ext cx="140658" cy="81410"/>
          </a:xfrm>
          <a:custGeom>
            <a:avLst/>
            <a:gdLst/>
            <a:ahLst/>
            <a:cxnLst/>
            <a:rect l="0" t="0" r="0" b="0"/>
            <a:pathLst>
              <a:path w="144681" h="83738">
                <a:moveTo>
                  <a:pt x="0" y="83738"/>
                </a:moveTo>
                <a:lnTo>
                  <a:pt x="144681" y="0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00" name="pg177">
            <a:extLst>
              <a:ext uri="{FF2B5EF4-FFF2-40B4-BE49-F238E27FC236}">
                <a16:creationId xmlns:a16="http://schemas.microsoft.com/office/drawing/2014/main" id="{FF4A1844-D7AE-4CBC-88A8-472E3013E991}"/>
              </a:ext>
            </a:extLst>
          </p:cNvPr>
          <p:cNvSpPr/>
          <p:nvPr/>
        </p:nvSpPr>
        <p:spPr>
          <a:xfrm>
            <a:off x="12483638" y="1753919"/>
            <a:ext cx="140658" cy="81410"/>
          </a:xfrm>
          <a:custGeom>
            <a:avLst/>
            <a:gdLst/>
            <a:ahLst/>
            <a:cxnLst/>
            <a:rect l="0" t="0" r="0" b="0"/>
            <a:pathLst>
              <a:path w="144681" h="83738">
                <a:moveTo>
                  <a:pt x="0" y="83738"/>
                </a:moveTo>
                <a:lnTo>
                  <a:pt x="144681" y="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01" name="pg178">
            <a:extLst>
              <a:ext uri="{FF2B5EF4-FFF2-40B4-BE49-F238E27FC236}">
                <a16:creationId xmlns:a16="http://schemas.microsoft.com/office/drawing/2014/main" id="{B76C171D-5F5D-4240-AE78-1365AC35A236}"/>
              </a:ext>
            </a:extLst>
          </p:cNvPr>
          <p:cNvSpPr/>
          <p:nvPr/>
        </p:nvSpPr>
        <p:spPr>
          <a:xfrm>
            <a:off x="12483638" y="1753919"/>
            <a:ext cx="140658" cy="81410"/>
          </a:xfrm>
          <a:custGeom>
            <a:avLst/>
            <a:gdLst/>
            <a:ahLst/>
            <a:cxnLst/>
            <a:rect l="0" t="0" r="0" b="0"/>
            <a:pathLst>
              <a:path w="144681" h="83738">
                <a:moveTo>
                  <a:pt x="0" y="83738"/>
                </a:moveTo>
                <a:lnTo>
                  <a:pt x="144681" y="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02" name="pg179">
            <a:extLst>
              <a:ext uri="{FF2B5EF4-FFF2-40B4-BE49-F238E27FC236}">
                <a16:creationId xmlns:a16="http://schemas.microsoft.com/office/drawing/2014/main" id="{63C7A40A-5293-407A-A310-F83D522F7592}"/>
              </a:ext>
            </a:extLst>
          </p:cNvPr>
          <p:cNvSpPr/>
          <p:nvPr/>
        </p:nvSpPr>
        <p:spPr>
          <a:xfrm>
            <a:off x="12483638" y="1753919"/>
            <a:ext cx="140658" cy="81410"/>
          </a:xfrm>
          <a:custGeom>
            <a:avLst/>
            <a:gdLst/>
            <a:ahLst/>
            <a:cxnLst/>
            <a:rect l="0" t="0" r="0" b="0"/>
            <a:pathLst>
              <a:path w="144681" h="83738">
                <a:moveTo>
                  <a:pt x="0" y="83738"/>
                </a:moveTo>
                <a:lnTo>
                  <a:pt x="144681" y="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03" name="pg180">
            <a:extLst>
              <a:ext uri="{FF2B5EF4-FFF2-40B4-BE49-F238E27FC236}">
                <a16:creationId xmlns:a16="http://schemas.microsoft.com/office/drawing/2014/main" id="{7610EA23-54F8-4D72-8606-46DB37539119}"/>
              </a:ext>
            </a:extLst>
          </p:cNvPr>
          <p:cNvSpPr/>
          <p:nvPr/>
        </p:nvSpPr>
        <p:spPr>
          <a:xfrm>
            <a:off x="12483638" y="1753919"/>
            <a:ext cx="140658" cy="81410"/>
          </a:xfrm>
          <a:custGeom>
            <a:avLst/>
            <a:gdLst/>
            <a:ahLst/>
            <a:cxnLst/>
            <a:rect l="0" t="0" r="0" b="0"/>
            <a:pathLst>
              <a:path w="144681" h="83738">
                <a:moveTo>
                  <a:pt x="0" y="83738"/>
                </a:moveTo>
                <a:lnTo>
                  <a:pt x="144681" y="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04" name="pg181">
            <a:extLst>
              <a:ext uri="{FF2B5EF4-FFF2-40B4-BE49-F238E27FC236}">
                <a16:creationId xmlns:a16="http://schemas.microsoft.com/office/drawing/2014/main" id="{52D1CEE7-CF97-40FC-A5E3-2EC76E1C09A4}"/>
              </a:ext>
            </a:extLst>
          </p:cNvPr>
          <p:cNvSpPr/>
          <p:nvPr/>
        </p:nvSpPr>
        <p:spPr>
          <a:xfrm>
            <a:off x="12483638" y="1753919"/>
            <a:ext cx="140658" cy="81410"/>
          </a:xfrm>
          <a:custGeom>
            <a:avLst/>
            <a:gdLst/>
            <a:ahLst/>
            <a:cxnLst/>
            <a:rect l="0" t="0" r="0" b="0"/>
            <a:pathLst>
              <a:path w="144681" h="83738">
                <a:moveTo>
                  <a:pt x="0" y="83738"/>
                </a:moveTo>
                <a:lnTo>
                  <a:pt x="144681" y="0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05" name="pg182">
            <a:extLst>
              <a:ext uri="{FF2B5EF4-FFF2-40B4-BE49-F238E27FC236}">
                <a16:creationId xmlns:a16="http://schemas.microsoft.com/office/drawing/2014/main" id="{6CE19272-EB10-4830-9584-64AA2973917D}"/>
              </a:ext>
            </a:extLst>
          </p:cNvPr>
          <p:cNvSpPr/>
          <p:nvPr/>
        </p:nvSpPr>
        <p:spPr>
          <a:xfrm>
            <a:off x="12483638" y="1753919"/>
            <a:ext cx="140658" cy="81410"/>
          </a:xfrm>
          <a:custGeom>
            <a:avLst/>
            <a:gdLst/>
            <a:ahLst/>
            <a:cxnLst/>
            <a:rect l="0" t="0" r="0" b="0"/>
            <a:pathLst>
              <a:path w="144681" h="83738">
                <a:moveTo>
                  <a:pt x="0" y="83738"/>
                </a:moveTo>
                <a:lnTo>
                  <a:pt x="144681" y="0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06" name="pg183">
            <a:extLst>
              <a:ext uri="{FF2B5EF4-FFF2-40B4-BE49-F238E27FC236}">
                <a16:creationId xmlns:a16="http://schemas.microsoft.com/office/drawing/2014/main" id="{7C3BD850-75ED-4B85-BF36-3B5CD65D9975}"/>
              </a:ext>
            </a:extLst>
          </p:cNvPr>
          <p:cNvSpPr/>
          <p:nvPr/>
        </p:nvSpPr>
        <p:spPr>
          <a:xfrm>
            <a:off x="12483635" y="1706367"/>
            <a:ext cx="303171" cy="210063"/>
          </a:xfrm>
          <a:custGeom>
            <a:avLst/>
            <a:gdLst/>
            <a:ahLst/>
            <a:cxnLst/>
            <a:rect l="0" t="0" r="0" b="0"/>
            <a:pathLst>
              <a:path w="311842" h="216071">
                <a:moveTo>
                  <a:pt x="0" y="132651"/>
                </a:moveTo>
                <a:lnTo>
                  <a:pt x="2755" y="137240"/>
                </a:lnTo>
                <a:lnTo>
                  <a:pt x="5655" y="141739"/>
                </a:lnTo>
                <a:lnTo>
                  <a:pt x="8698" y="146142"/>
                </a:lnTo>
                <a:lnTo>
                  <a:pt x="11881" y="150446"/>
                </a:lnTo>
                <a:lnTo>
                  <a:pt x="15199" y="154645"/>
                </a:lnTo>
                <a:lnTo>
                  <a:pt x="18651" y="158737"/>
                </a:lnTo>
                <a:lnTo>
                  <a:pt x="22231" y="162715"/>
                </a:lnTo>
                <a:lnTo>
                  <a:pt x="25938" y="166577"/>
                </a:lnTo>
                <a:lnTo>
                  <a:pt x="29765" y="170318"/>
                </a:lnTo>
                <a:lnTo>
                  <a:pt x="33711" y="173935"/>
                </a:lnTo>
                <a:lnTo>
                  <a:pt x="37771" y="177424"/>
                </a:lnTo>
                <a:lnTo>
                  <a:pt x="41940" y="180781"/>
                </a:lnTo>
                <a:lnTo>
                  <a:pt x="46214" y="184002"/>
                </a:lnTo>
                <a:lnTo>
                  <a:pt x="50590" y="187086"/>
                </a:lnTo>
                <a:lnTo>
                  <a:pt x="55061" y="190027"/>
                </a:lnTo>
                <a:lnTo>
                  <a:pt x="59625" y="192824"/>
                </a:lnTo>
                <a:lnTo>
                  <a:pt x="64276" y="195473"/>
                </a:lnTo>
                <a:lnTo>
                  <a:pt x="69009" y="197972"/>
                </a:lnTo>
                <a:lnTo>
                  <a:pt x="73820" y="200319"/>
                </a:lnTo>
                <a:lnTo>
                  <a:pt x="78704" y="202510"/>
                </a:lnTo>
                <a:lnTo>
                  <a:pt x="83655" y="204543"/>
                </a:lnTo>
                <a:lnTo>
                  <a:pt x="88669" y="206417"/>
                </a:lnTo>
                <a:lnTo>
                  <a:pt x="93740" y="208130"/>
                </a:lnTo>
                <a:lnTo>
                  <a:pt x="98864" y="209679"/>
                </a:lnTo>
                <a:lnTo>
                  <a:pt x="104034" y="211063"/>
                </a:lnTo>
                <a:lnTo>
                  <a:pt x="109246" y="212282"/>
                </a:lnTo>
                <a:lnTo>
                  <a:pt x="114495" y="213332"/>
                </a:lnTo>
                <a:lnTo>
                  <a:pt x="119774" y="214214"/>
                </a:lnTo>
                <a:lnTo>
                  <a:pt x="125079" y="214927"/>
                </a:lnTo>
                <a:lnTo>
                  <a:pt x="130404" y="215470"/>
                </a:lnTo>
                <a:lnTo>
                  <a:pt x="135744" y="215841"/>
                </a:lnTo>
                <a:lnTo>
                  <a:pt x="141092" y="216042"/>
                </a:lnTo>
                <a:lnTo>
                  <a:pt x="146445" y="216071"/>
                </a:lnTo>
                <a:lnTo>
                  <a:pt x="151796" y="215929"/>
                </a:lnTo>
                <a:lnTo>
                  <a:pt x="157139" y="215616"/>
                </a:lnTo>
                <a:lnTo>
                  <a:pt x="162470" y="215131"/>
                </a:lnTo>
                <a:lnTo>
                  <a:pt x="167782" y="214477"/>
                </a:lnTo>
                <a:lnTo>
                  <a:pt x="173071" y="213652"/>
                </a:lnTo>
                <a:lnTo>
                  <a:pt x="178330" y="212659"/>
                </a:lnTo>
                <a:lnTo>
                  <a:pt x="183555" y="211498"/>
                </a:lnTo>
                <a:lnTo>
                  <a:pt x="188741" y="210170"/>
                </a:lnTo>
                <a:lnTo>
                  <a:pt x="193881" y="208677"/>
                </a:lnTo>
                <a:lnTo>
                  <a:pt x="198970" y="207020"/>
                </a:lnTo>
                <a:lnTo>
                  <a:pt x="204004" y="205200"/>
                </a:lnTo>
                <a:lnTo>
                  <a:pt x="208977" y="203221"/>
                </a:lnTo>
                <a:lnTo>
                  <a:pt x="213885" y="201084"/>
                </a:lnTo>
                <a:lnTo>
                  <a:pt x="218721" y="198790"/>
                </a:lnTo>
                <a:lnTo>
                  <a:pt x="223481" y="196343"/>
                </a:lnTo>
                <a:lnTo>
                  <a:pt x="228161" y="193744"/>
                </a:lnTo>
                <a:lnTo>
                  <a:pt x="232755" y="190998"/>
                </a:lnTo>
                <a:lnTo>
                  <a:pt x="237259" y="188105"/>
                </a:lnTo>
                <a:lnTo>
                  <a:pt x="241667" y="185070"/>
                </a:lnTo>
                <a:lnTo>
                  <a:pt x="245977" y="181895"/>
                </a:lnTo>
                <a:lnTo>
                  <a:pt x="250182" y="178584"/>
                </a:lnTo>
                <a:lnTo>
                  <a:pt x="254280" y="175140"/>
                </a:lnTo>
                <a:lnTo>
                  <a:pt x="258265" y="171566"/>
                </a:lnTo>
                <a:lnTo>
                  <a:pt x="262133" y="167867"/>
                </a:lnTo>
                <a:lnTo>
                  <a:pt x="265881" y="164046"/>
                </a:lnTo>
                <a:lnTo>
                  <a:pt x="269505" y="160107"/>
                </a:lnTo>
                <a:lnTo>
                  <a:pt x="273001" y="156053"/>
                </a:lnTo>
                <a:lnTo>
                  <a:pt x="276365" y="151890"/>
                </a:lnTo>
                <a:lnTo>
                  <a:pt x="279595" y="147622"/>
                </a:lnTo>
                <a:lnTo>
                  <a:pt x="282686" y="143252"/>
                </a:lnTo>
                <a:lnTo>
                  <a:pt x="285635" y="138785"/>
                </a:lnTo>
                <a:lnTo>
                  <a:pt x="288440" y="134226"/>
                </a:lnTo>
                <a:lnTo>
                  <a:pt x="291098" y="129580"/>
                </a:lnTo>
                <a:lnTo>
                  <a:pt x="293605" y="124851"/>
                </a:lnTo>
                <a:lnTo>
                  <a:pt x="295960" y="120045"/>
                </a:lnTo>
                <a:lnTo>
                  <a:pt x="298160" y="115165"/>
                </a:lnTo>
                <a:lnTo>
                  <a:pt x="300202" y="110217"/>
                </a:lnTo>
                <a:lnTo>
                  <a:pt x="302085" y="105207"/>
                </a:lnTo>
                <a:lnTo>
                  <a:pt x="303807" y="100139"/>
                </a:lnTo>
                <a:lnTo>
                  <a:pt x="305365" y="95018"/>
                </a:lnTo>
                <a:lnTo>
                  <a:pt x="306759" y="89850"/>
                </a:lnTo>
                <a:lnTo>
                  <a:pt x="307986" y="84640"/>
                </a:lnTo>
                <a:lnTo>
                  <a:pt x="309047" y="79394"/>
                </a:lnTo>
                <a:lnTo>
                  <a:pt x="309938" y="74116"/>
                </a:lnTo>
                <a:lnTo>
                  <a:pt x="310660" y="68812"/>
                </a:lnTo>
                <a:lnTo>
                  <a:pt x="311212" y="63488"/>
                </a:lnTo>
                <a:lnTo>
                  <a:pt x="311594" y="58149"/>
                </a:lnTo>
                <a:lnTo>
                  <a:pt x="311804" y="52801"/>
                </a:lnTo>
                <a:lnTo>
                  <a:pt x="311842" y="47448"/>
                </a:lnTo>
                <a:lnTo>
                  <a:pt x="311710" y="42097"/>
                </a:lnTo>
                <a:lnTo>
                  <a:pt x="311406" y="36754"/>
                </a:lnTo>
                <a:lnTo>
                  <a:pt x="310931" y="31422"/>
                </a:lnTo>
                <a:lnTo>
                  <a:pt x="310286" y="26109"/>
                </a:lnTo>
                <a:lnTo>
                  <a:pt x="309471" y="20818"/>
                </a:lnTo>
                <a:lnTo>
                  <a:pt x="308487" y="15557"/>
                </a:lnTo>
                <a:lnTo>
                  <a:pt x="307335" y="10330"/>
                </a:lnTo>
                <a:lnTo>
                  <a:pt x="306017" y="5142"/>
                </a:lnTo>
                <a:lnTo>
                  <a:pt x="304533" y="0"/>
                </a:lnTo>
                <a:lnTo>
                  <a:pt x="144681" y="48913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07" name="pg184">
            <a:extLst>
              <a:ext uri="{FF2B5EF4-FFF2-40B4-BE49-F238E27FC236}">
                <a16:creationId xmlns:a16="http://schemas.microsoft.com/office/drawing/2014/main" id="{C01092A4-E4FD-4068-BC6F-85A1A80B0F09}"/>
              </a:ext>
            </a:extLst>
          </p:cNvPr>
          <p:cNvSpPr/>
          <p:nvPr/>
        </p:nvSpPr>
        <p:spPr>
          <a:xfrm>
            <a:off x="12624297" y="1591401"/>
            <a:ext cx="155406" cy="162519"/>
          </a:xfrm>
          <a:custGeom>
            <a:avLst/>
            <a:gdLst/>
            <a:ahLst/>
            <a:cxnLst/>
            <a:rect l="0" t="0" r="0" b="0"/>
            <a:pathLst>
              <a:path w="159851" h="167167">
                <a:moveTo>
                  <a:pt x="159851" y="118253"/>
                </a:moveTo>
                <a:lnTo>
                  <a:pt x="158168" y="113059"/>
                </a:lnTo>
                <a:lnTo>
                  <a:pt x="156317" y="107923"/>
                </a:lnTo>
                <a:lnTo>
                  <a:pt x="154299" y="102850"/>
                </a:lnTo>
                <a:lnTo>
                  <a:pt x="152116" y="97845"/>
                </a:lnTo>
                <a:lnTo>
                  <a:pt x="149771" y="92914"/>
                </a:lnTo>
                <a:lnTo>
                  <a:pt x="147266" y="88063"/>
                </a:lnTo>
                <a:lnTo>
                  <a:pt x="144604" y="83296"/>
                </a:lnTo>
                <a:lnTo>
                  <a:pt x="141788" y="78618"/>
                </a:lnTo>
                <a:lnTo>
                  <a:pt x="138821" y="74035"/>
                </a:lnTo>
                <a:lnTo>
                  <a:pt x="135705" y="69551"/>
                </a:lnTo>
                <a:lnTo>
                  <a:pt x="132445" y="65171"/>
                </a:lnTo>
                <a:lnTo>
                  <a:pt x="129044" y="60900"/>
                </a:lnTo>
                <a:lnTo>
                  <a:pt x="125504" y="56743"/>
                </a:lnTo>
                <a:lnTo>
                  <a:pt x="121831" y="52703"/>
                </a:lnTo>
                <a:lnTo>
                  <a:pt x="118028" y="48786"/>
                </a:lnTo>
                <a:lnTo>
                  <a:pt x="114099" y="44994"/>
                </a:lnTo>
                <a:lnTo>
                  <a:pt x="110049" y="41333"/>
                </a:lnTo>
                <a:lnTo>
                  <a:pt x="105881" y="37807"/>
                </a:lnTo>
                <a:lnTo>
                  <a:pt x="101600" y="34418"/>
                </a:lnTo>
                <a:lnTo>
                  <a:pt x="97210" y="31171"/>
                </a:lnTo>
                <a:lnTo>
                  <a:pt x="92717" y="28069"/>
                </a:lnTo>
                <a:lnTo>
                  <a:pt x="88125" y="25115"/>
                </a:lnTo>
                <a:lnTo>
                  <a:pt x="83439" y="22313"/>
                </a:lnTo>
                <a:lnTo>
                  <a:pt x="78664" y="19665"/>
                </a:lnTo>
                <a:lnTo>
                  <a:pt x="73805" y="17175"/>
                </a:lnTo>
                <a:lnTo>
                  <a:pt x="68868" y="14845"/>
                </a:lnTo>
                <a:lnTo>
                  <a:pt x="63857" y="12677"/>
                </a:lnTo>
                <a:lnTo>
                  <a:pt x="58777" y="10674"/>
                </a:lnTo>
                <a:lnTo>
                  <a:pt x="53635" y="8838"/>
                </a:lnTo>
                <a:lnTo>
                  <a:pt x="48436" y="7171"/>
                </a:lnTo>
                <a:lnTo>
                  <a:pt x="43185" y="5674"/>
                </a:lnTo>
                <a:lnTo>
                  <a:pt x="37888" y="4350"/>
                </a:lnTo>
                <a:lnTo>
                  <a:pt x="32551" y="3199"/>
                </a:lnTo>
                <a:lnTo>
                  <a:pt x="27179" y="2224"/>
                </a:lnTo>
                <a:lnTo>
                  <a:pt x="21778" y="1424"/>
                </a:lnTo>
                <a:lnTo>
                  <a:pt x="16354" y="801"/>
                </a:lnTo>
                <a:lnTo>
                  <a:pt x="10912" y="356"/>
                </a:lnTo>
                <a:lnTo>
                  <a:pt x="5459" y="89"/>
                </a:ln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08" name="pg185">
            <a:extLst>
              <a:ext uri="{FF2B5EF4-FFF2-40B4-BE49-F238E27FC236}">
                <a16:creationId xmlns:a16="http://schemas.microsoft.com/office/drawing/2014/main" id="{55EF5AE5-6899-4F30-96AF-5F883A48F614}"/>
              </a:ext>
            </a:extLst>
          </p:cNvPr>
          <p:cNvSpPr/>
          <p:nvPr/>
        </p:nvSpPr>
        <p:spPr>
          <a:xfrm>
            <a:off x="12187093" y="13394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09" name="pg186">
            <a:extLst>
              <a:ext uri="{FF2B5EF4-FFF2-40B4-BE49-F238E27FC236}">
                <a16:creationId xmlns:a16="http://schemas.microsoft.com/office/drawing/2014/main" id="{6BE6E8A0-7C32-49C8-A829-0C88F8B528D2}"/>
              </a:ext>
            </a:extLst>
          </p:cNvPr>
          <p:cNvSpPr/>
          <p:nvPr/>
        </p:nvSpPr>
        <p:spPr>
          <a:xfrm>
            <a:off x="12187093" y="13394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10" name="pg187">
            <a:extLst>
              <a:ext uri="{FF2B5EF4-FFF2-40B4-BE49-F238E27FC236}">
                <a16:creationId xmlns:a16="http://schemas.microsoft.com/office/drawing/2014/main" id="{B350957B-4352-4D3A-97DB-B113447B01C9}"/>
              </a:ext>
            </a:extLst>
          </p:cNvPr>
          <p:cNvSpPr/>
          <p:nvPr/>
        </p:nvSpPr>
        <p:spPr>
          <a:xfrm>
            <a:off x="12187093" y="13394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11" name="pg188">
            <a:extLst>
              <a:ext uri="{FF2B5EF4-FFF2-40B4-BE49-F238E27FC236}">
                <a16:creationId xmlns:a16="http://schemas.microsoft.com/office/drawing/2014/main" id="{D33B4D7F-5C91-4368-8B5D-12556BC81805}"/>
              </a:ext>
            </a:extLst>
          </p:cNvPr>
          <p:cNvSpPr/>
          <p:nvPr/>
        </p:nvSpPr>
        <p:spPr>
          <a:xfrm>
            <a:off x="12187093" y="13394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12" name="pg189">
            <a:extLst>
              <a:ext uri="{FF2B5EF4-FFF2-40B4-BE49-F238E27FC236}">
                <a16:creationId xmlns:a16="http://schemas.microsoft.com/office/drawing/2014/main" id="{593251B4-9EBD-407A-91AE-1250930D0ECF}"/>
              </a:ext>
            </a:extLst>
          </p:cNvPr>
          <p:cNvSpPr/>
          <p:nvPr/>
        </p:nvSpPr>
        <p:spPr>
          <a:xfrm>
            <a:off x="12187093" y="13394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13" name="pg190">
            <a:extLst>
              <a:ext uri="{FF2B5EF4-FFF2-40B4-BE49-F238E27FC236}">
                <a16:creationId xmlns:a16="http://schemas.microsoft.com/office/drawing/2014/main" id="{0085ABEF-8F79-4FF9-8EBA-6FCFF53A0F23}"/>
              </a:ext>
            </a:extLst>
          </p:cNvPr>
          <p:cNvSpPr/>
          <p:nvPr/>
        </p:nvSpPr>
        <p:spPr>
          <a:xfrm>
            <a:off x="12024581" y="1339410"/>
            <a:ext cx="162515" cy="300514"/>
          </a:xfrm>
          <a:custGeom>
            <a:avLst/>
            <a:gdLst/>
            <a:ahLst/>
            <a:cxnLst/>
            <a:rect l="0" t="0" r="0" b="0"/>
            <a:pathLst>
              <a:path w="167163" h="309109">
                <a:moveTo>
                  <a:pt x="167163" y="0"/>
                </a:moveTo>
                <a:lnTo>
                  <a:pt x="161829" y="85"/>
                </a:lnTo>
                <a:lnTo>
                  <a:pt x="156500" y="340"/>
                </a:lnTo>
                <a:lnTo>
                  <a:pt x="151182" y="765"/>
                </a:lnTo>
                <a:lnTo>
                  <a:pt x="145880" y="1360"/>
                </a:lnTo>
                <a:lnTo>
                  <a:pt x="140601" y="2123"/>
                </a:lnTo>
                <a:lnTo>
                  <a:pt x="135348" y="3055"/>
                </a:lnTo>
                <a:lnTo>
                  <a:pt x="130127" y="4154"/>
                </a:lnTo>
                <a:lnTo>
                  <a:pt x="124944" y="5418"/>
                </a:lnTo>
                <a:lnTo>
                  <a:pt x="119805" y="6848"/>
                </a:lnTo>
                <a:lnTo>
                  <a:pt x="114713" y="8441"/>
                </a:lnTo>
                <a:lnTo>
                  <a:pt x="109675" y="10195"/>
                </a:lnTo>
                <a:lnTo>
                  <a:pt x="104696" y="12110"/>
                </a:lnTo>
                <a:lnTo>
                  <a:pt x="99780" y="14182"/>
                </a:lnTo>
                <a:lnTo>
                  <a:pt x="94932" y="16410"/>
                </a:lnTo>
                <a:lnTo>
                  <a:pt x="90159" y="18791"/>
                </a:lnTo>
                <a:lnTo>
                  <a:pt x="85463" y="21324"/>
                </a:lnTo>
                <a:lnTo>
                  <a:pt x="80851" y="24005"/>
                </a:lnTo>
                <a:lnTo>
                  <a:pt x="76327" y="26832"/>
                </a:lnTo>
                <a:lnTo>
                  <a:pt x="71895" y="29802"/>
                </a:lnTo>
                <a:lnTo>
                  <a:pt x="67560" y="32912"/>
                </a:lnTo>
                <a:lnTo>
                  <a:pt x="63327" y="36159"/>
                </a:lnTo>
                <a:lnTo>
                  <a:pt x="59200" y="39539"/>
                </a:lnTo>
                <a:lnTo>
                  <a:pt x="55182" y="43049"/>
                </a:lnTo>
                <a:lnTo>
                  <a:pt x="51279" y="46685"/>
                </a:lnTo>
                <a:lnTo>
                  <a:pt x="47493" y="50444"/>
                </a:lnTo>
                <a:lnTo>
                  <a:pt x="43830" y="54322"/>
                </a:lnTo>
                <a:lnTo>
                  <a:pt x="40292" y="58315"/>
                </a:lnTo>
                <a:lnTo>
                  <a:pt x="36883" y="62419"/>
                </a:lnTo>
                <a:lnTo>
                  <a:pt x="33607" y="66630"/>
                </a:lnTo>
                <a:lnTo>
                  <a:pt x="30467" y="70942"/>
                </a:lnTo>
                <a:lnTo>
                  <a:pt x="27466" y="75353"/>
                </a:lnTo>
                <a:lnTo>
                  <a:pt x="24607" y="79858"/>
                </a:lnTo>
                <a:lnTo>
                  <a:pt x="21894" y="84451"/>
                </a:lnTo>
                <a:lnTo>
                  <a:pt x="19329" y="89128"/>
                </a:lnTo>
                <a:lnTo>
                  <a:pt x="16914" y="93885"/>
                </a:lnTo>
                <a:lnTo>
                  <a:pt x="14652" y="98717"/>
                </a:lnTo>
                <a:lnTo>
                  <a:pt x="12545" y="103618"/>
                </a:lnTo>
                <a:lnTo>
                  <a:pt x="10596" y="108584"/>
                </a:lnTo>
                <a:lnTo>
                  <a:pt x="8807" y="113610"/>
                </a:lnTo>
                <a:lnTo>
                  <a:pt x="7179" y="118690"/>
                </a:lnTo>
                <a:lnTo>
                  <a:pt x="5713" y="123820"/>
                </a:lnTo>
                <a:lnTo>
                  <a:pt x="4412" y="128994"/>
                </a:lnTo>
                <a:lnTo>
                  <a:pt x="3277" y="134207"/>
                </a:lnTo>
                <a:lnTo>
                  <a:pt x="2309" y="139453"/>
                </a:lnTo>
                <a:lnTo>
                  <a:pt x="1508" y="144727"/>
                </a:lnTo>
                <a:lnTo>
                  <a:pt x="877" y="150025"/>
                </a:lnTo>
                <a:lnTo>
                  <a:pt x="414" y="155339"/>
                </a:lnTo>
                <a:lnTo>
                  <a:pt x="122" y="160666"/>
                </a:lnTo>
                <a:lnTo>
                  <a:pt x="0" y="166000"/>
                </a:lnTo>
                <a:lnTo>
                  <a:pt x="47" y="171334"/>
                </a:lnTo>
                <a:lnTo>
                  <a:pt x="265" y="176665"/>
                </a:lnTo>
                <a:lnTo>
                  <a:pt x="654" y="181985"/>
                </a:lnTo>
                <a:lnTo>
                  <a:pt x="1211" y="187291"/>
                </a:lnTo>
                <a:lnTo>
                  <a:pt x="1938" y="192576"/>
                </a:lnTo>
                <a:lnTo>
                  <a:pt x="2833" y="197835"/>
                </a:lnTo>
                <a:lnTo>
                  <a:pt x="3895" y="203063"/>
                </a:lnTo>
                <a:lnTo>
                  <a:pt x="5124" y="208255"/>
                </a:lnTo>
                <a:lnTo>
                  <a:pt x="6517" y="213405"/>
                </a:lnTo>
                <a:lnTo>
                  <a:pt x="8074" y="218507"/>
                </a:lnTo>
                <a:lnTo>
                  <a:pt x="9794" y="223557"/>
                </a:lnTo>
                <a:lnTo>
                  <a:pt x="11673" y="228550"/>
                </a:lnTo>
                <a:lnTo>
                  <a:pt x="13711" y="233480"/>
                </a:lnTo>
                <a:lnTo>
                  <a:pt x="15905" y="238343"/>
                </a:lnTo>
                <a:lnTo>
                  <a:pt x="18253" y="243133"/>
                </a:lnTo>
                <a:lnTo>
                  <a:pt x="20753" y="247846"/>
                </a:lnTo>
                <a:lnTo>
                  <a:pt x="23402" y="252477"/>
                </a:lnTo>
                <a:lnTo>
                  <a:pt x="26198" y="257021"/>
                </a:lnTo>
                <a:lnTo>
                  <a:pt x="29136" y="261473"/>
                </a:lnTo>
                <a:lnTo>
                  <a:pt x="32216" y="265829"/>
                </a:lnTo>
                <a:lnTo>
                  <a:pt x="35433" y="270085"/>
                </a:lnTo>
                <a:lnTo>
                  <a:pt x="38784" y="274236"/>
                </a:lnTo>
                <a:lnTo>
                  <a:pt x="42266" y="278278"/>
                </a:lnTo>
                <a:lnTo>
                  <a:pt x="45875" y="282207"/>
                </a:lnTo>
                <a:lnTo>
                  <a:pt x="49608" y="286019"/>
                </a:lnTo>
                <a:lnTo>
                  <a:pt x="53460" y="289709"/>
                </a:lnTo>
                <a:lnTo>
                  <a:pt x="57428" y="293275"/>
                </a:lnTo>
                <a:lnTo>
                  <a:pt x="61508" y="296712"/>
                </a:lnTo>
                <a:lnTo>
                  <a:pt x="65695" y="300018"/>
                </a:lnTo>
                <a:lnTo>
                  <a:pt x="69986" y="303188"/>
                </a:lnTo>
                <a:lnTo>
                  <a:pt x="74376" y="306219"/>
                </a:lnTo>
                <a:lnTo>
                  <a:pt x="78860" y="309109"/>
                </a:lnTo>
                <a:lnTo>
                  <a:pt x="167163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14" name="pg191">
            <a:extLst>
              <a:ext uri="{FF2B5EF4-FFF2-40B4-BE49-F238E27FC236}">
                <a16:creationId xmlns:a16="http://schemas.microsoft.com/office/drawing/2014/main" id="{0AD01104-C871-4794-8648-5B97FAD14293}"/>
              </a:ext>
            </a:extLst>
          </p:cNvPr>
          <p:cNvSpPr/>
          <p:nvPr/>
        </p:nvSpPr>
        <p:spPr>
          <a:xfrm>
            <a:off x="12101247" y="1501928"/>
            <a:ext cx="85847" cy="137995"/>
          </a:xfrm>
          <a:custGeom>
            <a:avLst/>
            <a:gdLst/>
            <a:ahLst/>
            <a:cxnLst/>
            <a:rect l="0" t="0" r="0" b="0"/>
            <a:pathLst>
              <a:path w="88302" h="141942">
                <a:moveTo>
                  <a:pt x="0" y="141942"/>
                </a:moveTo>
                <a:lnTo>
                  <a:pt x="88302" y="0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15" name="pg192">
            <a:extLst>
              <a:ext uri="{FF2B5EF4-FFF2-40B4-BE49-F238E27FC236}">
                <a16:creationId xmlns:a16="http://schemas.microsoft.com/office/drawing/2014/main" id="{AF9C6844-2E65-48A3-B042-4C67A3AF6AB9}"/>
              </a:ext>
            </a:extLst>
          </p:cNvPr>
          <p:cNvSpPr/>
          <p:nvPr/>
        </p:nvSpPr>
        <p:spPr>
          <a:xfrm>
            <a:off x="12101247" y="1501928"/>
            <a:ext cx="85847" cy="137995"/>
          </a:xfrm>
          <a:custGeom>
            <a:avLst/>
            <a:gdLst/>
            <a:ahLst/>
            <a:cxnLst/>
            <a:rect l="0" t="0" r="0" b="0"/>
            <a:pathLst>
              <a:path w="88302" h="141942">
                <a:moveTo>
                  <a:pt x="0" y="141942"/>
                </a:moveTo>
                <a:lnTo>
                  <a:pt x="88302" y="0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16" name="pg193">
            <a:extLst>
              <a:ext uri="{FF2B5EF4-FFF2-40B4-BE49-F238E27FC236}">
                <a16:creationId xmlns:a16="http://schemas.microsoft.com/office/drawing/2014/main" id="{47DA6731-511B-4546-BC29-62FFF7809209}"/>
              </a:ext>
            </a:extLst>
          </p:cNvPr>
          <p:cNvSpPr/>
          <p:nvPr/>
        </p:nvSpPr>
        <p:spPr>
          <a:xfrm>
            <a:off x="12101247" y="1501928"/>
            <a:ext cx="85847" cy="137995"/>
          </a:xfrm>
          <a:custGeom>
            <a:avLst/>
            <a:gdLst/>
            <a:ahLst/>
            <a:cxnLst/>
            <a:rect l="0" t="0" r="0" b="0"/>
            <a:pathLst>
              <a:path w="88302" h="141942">
                <a:moveTo>
                  <a:pt x="0" y="141942"/>
                </a:moveTo>
                <a:lnTo>
                  <a:pt x="88302" y="0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17" name="pg194">
            <a:extLst>
              <a:ext uri="{FF2B5EF4-FFF2-40B4-BE49-F238E27FC236}">
                <a16:creationId xmlns:a16="http://schemas.microsoft.com/office/drawing/2014/main" id="{2030BF34-F060-4A0E-BBF5-3FF4F5683343}"/>
              </a:ext>
            </a:extLst>
          </p:cNvPr>
          <p:cNvSpPr/>
          <p:nvPr/>
        </p:nvSpPr>
        <p:spPr>
          <a:xfrm>
            <a:off x="12101247" y="1501928"/>
            <a:ext cx="85847" cy="137995"/>
          </a:xfrm>
          <a:custGeom>
            <a:avLst/>
            <a:gdLst/>
            <a:ahLst/>
            <a:cxnLst/>
            <a:rect l="0" t="0" r="0" b="0"/>
            <a:pathLst>
              <a:path w="88302" h="141942">
                <a:moveTo>
                  <a:pt x="0" y="141942"/>
                </a:moveTo>
                <a:lnTo>
                  <a:pt x="88302" y="0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18" name="pg195">
            <a:extLst>
              <a:ext uri="{FF2B5EF4-FFF2-40B4-BE49-F238E27FC236}">
                <a16:creationId xmlns:a16="http://schemas.microsoft.com/office/drawing/2014/main" id="{7584CE0D-B4DE-46D4-AFE3-006C42C653DA}"/>
              </a:ext>
            </a:extLst>
          </p:cNvPr>
          <p:cNvSpPr/>
          <p:nvPr/>
        </p:nvSpPr>
        <p:spPr>
          <a:xfrm>
            <a:off x="12101247" y="1501928"/>
            <a:ext cx="85847" cy="137995"/>
          </a:xfrm>
          <a:custGeom>
            <a:avLst/>
            <a:gdLst/>
            <a:ahLst/>
            <a:cxnLst/>
            <a:rect l="0" t="0" r="0" b="0"/>
            <a:pathLst>
              <a:path w="88302" h="141942">
                <a:moveTo>
                  <a:pt x="0" y="141942"/>
                </a:moveTo>
                <a:lnTo>
                  <a:pt x="88302" y="0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19" name="pg196">
            <a:extLst>
              <a:ext uri="{FF2B5EF4-FFF2-40B4-BE49-F238E27FC236}">
                <a16:creationId xmlns:a16="http://schemas.microsoft.com/office/drawing/2014/main" id="{C7F71AB9-0BBF-4C02-A8FA-656EFB798DA3}"/>
              </a:ext>
            </a:extLst>
          </p:cNvPr>
          <p:cNvSpPr/>
          <p:nvPr/>
        </p:nvSpPr>
        <p:spPr>
          <a:xfrm>
            <a:off x="12101247" y="1501928"/>
            <a:ext cx="85847" cy="137995"/>
          </a:xfrm>
          <a:custGeom>
            <a:avLst/>
            <a:gdLst/>
            <a:ahLst/>
            <a:cxnLst/>
            <a:rect l="0" t="0" r="0" b="0"/>
            <a:pathLst>
              <a:path w="88302" h="141942">
                <a:moveTo>
                  <a:pt x="0" y="141942"/>
                </a:moveTo>
                <a:lnTo>
                  <a:pt x="88302" y="0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20" name="pg197">
            <a:extLst>
              <a:ext uri="{FF2B5EF4-FFF2-40B4-BE49-F238E27FC236}">
                <a16:creationId xmlns:a16="http://schemas.microsoft.com/office/drawing/2014/main" id="{90A0FFDD-8FC7-4E70-B9E3-8FF2C3C1CEA1}"/>
              </a:ext>
            </a:extLst>
          </p:cNvPr>
          <p:cNvSpPr/>
          <p:nvPr/>
        </p:nvSpPr>
        <p:spPr>
          <a:xfrm>
            <a:off x="12101247" y="1501928"/>
            <a:ext cx="85847" cy="137995"/>
          </a:xfrm>
          <a:custGeom>
            <a:avLst/>
            <a:gdLst/>
            <a:ahLst/>
            <a:cxnLst/>
            <a:rect l="0" t="0" r="0" b="0"/>
            <a:pathLst>
              <a:path w="88302" h="141942">
                <a:moveTo>
                  <a:pt x="0" y="141942"/>
                </a:moveTo>
                <a:lnTo>
                  <a:pt x="88302" y="0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21" name="pg198">
            <a:extLst>
              <a:ext uri="{FF2B5EF4-FFF2-40B4-BE49-F238E27FC236}">
                <a16:creationId xmlns:a16="http://schemas.microsoft.com/office/drawing/2014/main" id="{E066FDA8-FC48-4345-8833-B8CCA4024ECC}"/>
              </a:ext>
            </a:extLst>
          </p:cNvPr>
          <p:cNvSpPr/>
          <p:nvPr/>
        </p:nvSpPr>
        <p:spPr>
          <a:xfrm>
            <a:off x="12101247" y="1501928"/>
            <a:ext cx="85847" cy="137995"/>
          </a:xfrm>
          <a:custGeom>
            <a:avLst/>
            <a:gdLst/>
            <a:ahLst/>
            <a:cxnLst/>
            <a:rect l="0" t="0" r="0" b="0"/>
            <a:pathLst>
              <a:path w="88302" h="141942">
                <a:moveTo>
                  <a:pt x="0" y="141942"/>
                </a:moveTo>
                <a:lnTo>
                  <a:pt x="88302" y="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22" name="pg199">
            <a:extLst>
              <a:ext uri="{FF2B5EF4-FFF2-40B4-BE49-F238E27FC236}">
                <a16:creationId xmlns:a16="http://schemas.microsoft.com/office/drawing/2014/main" id="{DB81DA3C-D337-45BE-BD3E-DAED8CF02679}"/>
              </a:ext>
            </a:extLst>
          </p:cNvPr>
          <p:cNvSpPr/>
          <p:nvPr/>
        </p:nvSpPr>
        <p:spPr>
          <a:xfrm>
            <a:off x="12101247" y="1501928"/>
            <a:ext cx="85847" cy="137995"/>
          </a:xfrm>
          <a:custGeom>
            <a:avLst/>
            <a:gdLst/>
            <a:ahLst/>
            <a:cxnLst/>
            <a:rect l="0" t="0" r="0" b="0"/>
            <a:pathLst>
              <a:path w="88302" h="141942">
                <a:moveTo>
                  <a:pt x="0" y="141942"/>
                </a:moveTo>
                <a:lnTo>
                  <a:pt x="88302" y="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23" name="pg200">
            <a:extLst>
              <a:ext uri="{FF2B5EF4-FFF2-40B4-BE49-F238E27FC236}">
                <a16:creationId xmlns:a16="http://schemas.microsoft.com/office/drawing/2014/main" id="{83E8566C-0FA6-487D-A4E2-00FE5F853912}"/>
              </a:ext>
            </a:extLst>
          </p:cNvPr>
          <p:cNvSpPr/>
          <p:nvPr/>
        </p:nvSpPr>
        <p:spPr>
          <a:xfrm>
            <a:off x="12101247" y="1501928"/>
            <a:ext cx="85847" cy="137995"/>
          </a:xfrm>
          <a:custGeom>
            <a:avLst/>
            <a:gdLst/>
            <a:ahLst/>
            <a:cxnLst/>
            <a:rect l="0" t="0" r="0" b="0"/>
            <a:pathLst>
              <a:path w="88302" h="141942">
                <a:moveTo>
                  <a:pt x="0" y="141942"/>
                </a:moveTo>
                <a:lnTo>
                  <a:pt x="88302" y="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24" name="pg201">
            <a:extLst>
              <a:ext uri="{FF2B5EF4-FFF2-40B4-BE49-F238E27FC236}">
                <a16:creationId xmlns:a16="http://schemas.microsoft.com/office/drawing/2014/main" id="{941A6358-0D87-40F2-959E-8499D5BCAAF1}"/>
              </a:ext>
            </a:extLst>
          </p:cNvPr>
          <p:cNvSpPr/>
          <p:nvPr/>
        </p:nvSpPr>
        <p:spPr>
          <a:xfrm>
            <a:off x="12101247" y="1501928"/>
            <a:ext cx="85847" cy="137995"/>
          </a:xfrm>
          <a:custGeom>
            <a:avLst/>
            <a:gdLst/>
            <a:ahLst/>
            <a:cxnLst/>
            <a:rect l="0" t="0" r="0" b="0"/>
            <a:pathLst>
              <a:path w="88302" h="141942">
                <a:moveTo>
                  <a:pt x="0" y="141942"/>
                </a:moveTo>
                <a:lnTo>
                  <a:pt x="88302" y="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25" name="pg202">
            <a:extLst>
              <a:ext uri="{FF2B5EF4-FFF2-40B4-BE49-F238E27FC236}">
                <a16:creationId xmlns:a16="http://schemas.microsoft.com/office/drawing/2014/main" id="{98CD048C-4B15-431E-928B-E7358CC17DC6}"/>
              </a:ext>
            </a:extLst>
          </p:cNvPr>
          <p:cNvSpPr/>
          <p:nvPr/>
        </p:nvSpPr>
        <p:spPr>
          <a:xfrm>
            <a:off x="12101247" y="1501928"/>
            <a:ext cx="85847" cy="137995"/>
          </a:xfrm>
          <a:custGeom>
            <a:avLst/>
            <a:gdLst/>
            <a:ahLst/>
            <a:cxnLst/>
            <a:rect l="0" t="0" r="0" b="0"/>
            <a:pathLst>
              <a:path w="88302" h="141942">
                <a:moveTo>
                  <a:pt x="0" y="141942"/>
                </a:moveTo>
                <a:lnTo>
                  <a:pt x="88302" y="0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26" name="pg203">
            <a:extLst>
              <a:ext uri="{FF2B5EF4-FFF2-40B4-BE49-F238E27FC236}">
                <a16:creationId xmlns:a16="http://schemas.microsoft.com/office/drawing/2014/main" id="{D6728F20-8712-4DE3-A47F-04EEAA12B45D}"/>
              </a:ext>
            </a:extLst>
          </p:cNvPr>
          <p:cNvSpPr/>
          <p:nvPr/>
        </p:nvSpPr>
        <p:spPr>
          <a:xfrm>
            <a:off x="12101247" y="1501928"/>
            <a:ext cx="85847" cy="137995"/>
          </a:xfrm>
          <a:custGeom>
            <a:avLst/>
            <a:gdLst/>
            <a:ahLst/>
            <a:cxnLst/>
            <a:rect l="0" t="0" r="0" b="0"/>
            <a:pathLst>
              <a:path w="88302" h="141942">
                <a:moveTo>
                  <a:pt x="0" y="141942"/>
                </a:moveTo>
                <a:lnTo>
                  <a:pt x="88302" y="0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27" name="pg204">
            <a:extLst>
              <a:ext uri="{FF2B5EF4-FFF2-40B4-BE49-F238E27FC236}">
                <a16:creationId xmlns:a16="http://schemas.microsoft.com/office/drawing/2014/main" id="{378BCC0B-C607-42BF-9445-1DEA194A0EF8}"/>
              </a:ext>
            </a:extLst>
          </p:cNvPr>
          <p:cNvSpPr/>
          <p:nvPr/>
        </p:nvSpPr>
        <p:spPr>
          <a:xfrm>
            <a:off x="12101247" y="1501928"/>
            <a:ext cx="85847" cy="137995"/>
          </a:xfrm>
          <a:custGeom>
            <a:avLst/>
            <a:gdLst/>
            <a:ahLst/>
            <a:cxnLst/>
            <a:rect l="0" t="0" r="0" b="0"/>
            <a:pathLst>
              <a:path w="88302" h="141942">
                <a:moveTo>
                  <a:pt x="0" y="141942"/>
                </a:moveTo>
                <a:lnTo>
                  <a:pt x="88302" y="0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28" name="pg205">
            <a:extLst>
              <a:ext uri="{FF2B5EF4-FFF2-40B4-BE49-F238E27FC236}">
                <a16:creationId xmlns:a16="http://schemas.microsoft.com/office/drawing/2014/main" id="{E72E8B43-5449-4073-9C5E-5DA36CF046B1}"/>
              </a:ext>
            </a:extLst>
          </p:cNvPr>
          <p:cNvSpPr/>
          <p:nvPr/>
        </p:nvSpPr>
        <p:spPr>
          <a:xfrm>
            <a:off x="12101247" y="1501928"/>
            <a:ext cx="85847" cy="137995"/>
          </a:xfrm>
          <a:custGeom>
            <a:avLst/>
            <a:gdLst/>
            <a:ahLst/>
            <a:cxnLst/>
            <a:rect l="0" t="0" r="0" b="0"/>
            <a:pathLst>
              <a:path w="88302" h="141942">
                <a:moveTo>
                  <a:pt x="0" y="141942"/>
                </a:moveTo>
                <a:lnTo>
                  <a:pt x="88302" y="0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29" name="pg206">
            <a:extLst>
              <a:ext uri="{FF2B5EF4-FFF2-40B4-BE49-F238E27FC236}">
                <a16:creationId xmlns:a16="http://schemas.microsoft.com/office/drawing/2014/main" id="{0D3CBC53-FB6B-40E1-A7D2-392B063AF030}"/>
              </a:ext>
            </a:extLst>
          </p:cNvPr>
          <p:cNvSpPr/>
          <p:nvPr/>
        </p:nvSpPr>
        <p:spPr>
          <a:xfrm>
            <a:off x="12101247" y="1501928"/>
            <a:ext cx="85847" cy="137995"/>
          </a:xfrm>
          <a:custGeom>
            <a:avLst/>
            <a:gdLst/>
            <a:ahLst/>
            <a:cxnLst/>
            <a:rect l="0" t="0" r="0" b="0"/>
            <a:pathLst>
              <a:path w="88302" h="141942">
                <a:moveTo>
                  <a:pt x="0" y="141942"/>
                </a:moveTo>
                <a:lnTo>
                  <a:pt x="88302" y="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30" name="pg207">
            <a:extLst>
              <a:ext uri="{FF2B5EF4-FFF2-40B4-BE49-F238E27FC236}">
                <a16:creationId xmlns:a16="http://schemas.microsoft.com/office/drawing/2014/main" id="{C72E7278-52AF-4A1B-8A29-7379B988B5AC}"/>
              </a:ext>
            </a:extLst>
          </p:cNvPr>
          <p:cNvSpPr/>
          <p:nvPr/>
        </p:nvSpPr>
        <p:spPr>
          <a:xfrm>
            <a:off x="12101247" y="1501928"/>
            <a:ext cx="85847" cy="137995"/>
          </a:xfrm>
          <a:custGeom>
            <a:avLst/>
            <a:gdLst/>
            <a:ahLst/>
            <a:cxnLst/>
            <a:rect l="0" t="0" r="0" b="0"/>
            <a:pathLst>
              <a:path w="88302" h="141942">
                <a:moveTo>
                  <a:pt x="0" y="141942"/>
                </a:moveTo>
                <a:lnTo>
                  <a:pt x="88302" y="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31" name="pg208">
            <a:extLst>
              <a:ext uri="{FF2B5EF4-FFF2-40B4-BE49-F238E27FC236}">
                <a16:creationId xmlns:a16="http://schemas.microsoft.com/office/drawing/2014/main" id="{5B2D7944-9114-44D8-BCDE-C9972F0254C5}"/>
              </a:ext>
            </a:extLst>
          </p:cNvPr>
          <p:cNvSpPr/>
          <p:nvPr/>
        </p:nvSpPr>
        <p:spPr>
          <a:xfrm>
            <a:off x="12101247" y="1501928"/>
            <a:ext cx="85847" cy="137995"/>
          </a:xfrm>
          <a:custGeom>
            <a:avLst/>
            <a:gdLst/>
            <a:ahLst/>
            <a:cxnLst/>
            <a:rect l="0" t="0" r="0" b="0"/>
            <a:pathLst>
              <a:path w="88302" h="141942">
                <a:moveTo>
                  <a:pt x="0" y="141942"/>
                </a:moveTo>
                <a:lnTo>
                  <a:pt x="88302" y="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32" name="pg209">
            <a:extLst>
              <a:ext uri="{FF2B5EF4-FFF2-40B4-BE49-F238E27FC236}">
                <a16:creationId xmlns:a16="http://schemas.microsoft.com/office/drawing/2014/main" id="{1F2557AA-6F2F-45F0-A841-B3D16081F051}"/>
              </a:ext>
            </a:extLst>
          </p:cNvPr>
          <p:cNvSpPr/>
          <p:nvPr/>
        </p:nvSpPr>
        <p:spPr>
          <a:xfrm>
            <a:off x="12101247" y="1501928"/>
            <a:ext cx="85847" cy="137995"/>
          </a:xfrm>
          <a:custGeom>
            <a:avLst/>
            <a:gdLst/>
            <a:ahLst/>
            <a:cxnLst/>
            <a:rect l="0" t="0" r="0" b="0"/>
            <a:pathLst>
              <a:path w="88302" h="141942">
                <a:moveTo>
                  <a:pt x="0" y="141942"/>
                </a:moveTo>
                <a:lnTo>
                  <a:pt x="88302" y="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33" name="pg210">
            <a:extLst>
              <a:ext uri="{FF2B5EF4-FFF2-40B4-BE49-F238E27FC236}">
                <a16:creationId xmlns:a16="http://schemas.microsoft.com/office/drawing/2014/main" id="{1151A218-E1A8-4DB1-9002-A9B51D55BA45}"/>
              </a:ext>
            </a:extLst>
          </p:cNvPr>
          <p:cNvSpPr/>
          <p:nvPr/>
        </p:nvSpPr>
        <p:spPr>
          <a:xfrm>
            <a:off x="12101247" y="1501928"/>
            <a:ext cx="85847" cy="137995"/>
          </a:xfrm>
          <a:custGeom>
            <a:avLst/>
            <a:gdLst/>
            <a:ahLst/>
            <a:cxnLst/>
            <a:rect l="0" t="0" r="0" b="0"/>
            <a:pathLst>
              <a:path w="88302" h="141942">
                <a:moveTo>
                  <a:pt x="0" y="141942"/>
                </a:moveTo>
                <a:lnTo>
                  <a:pt x="88302" y="0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34" name="pg211">
            <a:extLst>
              <a:ext uri="{FF2B5EF4-FFF2-40B4-BE49-F238E27FC236}">
                <a16:creationId xmlns:a16="http://schemas.microsoft.com/office/drawing/2014/main" id="{6A0A1367-07C7-4287-A21C-76A3B9712C0F}"/>
              </a:ext>
            </a:extLst>
          </p:cNvPr>
          <p:cNvSpPr/>
          <p:nvPr/>
        </p:nvSpPr>
        <p:spPr>
          <a:xfrm>
            <a:off x="12101247" y="1501928"/>
            <a:ext cx="85847" cy="137995"/>
          </a:xfrm>
          <a:custGeom>
            <a:avLst/>
            <a:gdLst/>
            <a:ahLst/>
            <a:cxnLst/>
            <a:rect l="0" t="0" r="0" b="0"/>
            <a:pathLst>
              <a:path w="88302" h="141942">
                <a:moveTo>
                  <a:pt x="0" y="141942"/>
                </a:moveTo>
                <a:lnTo>
                  <a:pt x="88302" y="0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35" name="pg212">
            <a:extLst>
              <a:ext uri="{FF2B5EF4-FFF2-40B4-BE49-F238E27FC236}">
                <a16:creationId xmlns:a16="http://schemas.microsoft.com/office/drawing/2014/main" id="{12D17C99-AC92-4742-A3C6-0FD27879814B}"/>
              </a:ext>
            </a:extLst>
          </p:cNvPr>
          <p:cNvSpPr/>
          <p:nvPr/>
        </p:nvSpPr>
        <p:spPr>
          <a:xfrm>
            <a:off x="12101249" y="1341775"/>
            <a:ext cx="248366" cy="322655"/>
          </a:xfrm>
          <a:custGeom>
            <a:avLst/>
            <a:gdLst/>
            <a:ahLst/>
            <a:cxnLst/>
            <a:rect l="0" t="0" r="0" b="0"/>
            <a:pathLst>
              <a:path w="255469" h="331883">
                <a:moveTo>
                  <a:pt x="0" y="306678"/>
                </a:moveTo>
                <a:lnTo>
                  <a:pt x="4554" y="309412"/>
                </a:lnTo>
                <a:lnTo>
                  <a:pt x="9193" y="312000"/>
                </a:lnTo>
                <a:lnTo>
                  <a:pt x="13912" y="314439"/>
                </a:lnTo>
                <a:lnTo>
                  <a:pt x="18706" y="316727"/>
                </a:lnTo>
                <a:lnTo>
                  <a:pt x="23570" y="318861"/>
                </a:lnTo>
                <a:lnTo>
                  <a:pt x="28500" y="320840"/>
                </a:lnTo>
                <a:lnTo>
                  <a:pt x="33490" y="322662"/>
                </a:lnTo>
                <a:lnTo>
                  <a:pt x="38535" y="324323"/>
                </a:lnTo>
                <a:lnTo>
                  <a:pt x="43631" y="325824"/>
                </a:lnTo>
                <a:lnTo>
                  <a:pt x="48772" y="327162"/>
                </a:lnTo>
                <a:lnTo>
                  <a:pt x="53952" y="328336"/>
                </a:lnTo>
                <a:lnTo>
                  <a:pt x="59168" y="329345"/>
                </a:lnTo>
                <a:lnTo>
                  <a:pt x="64412" y="330187"/>
                </a:lnTo>
                <a:lnTo>
                  <a:pt x="69681" y="330863"/>
                </a:lnTo>
                <a:lnTo>
                  <a:pt x="74969" y="331371"/>
                </a:lnTo>
                <a:lnTo>
                  <a:pt x="80270" y="331710"/>
                </a:lnTo>
                <a:lnTo>
                  <a:pt x="85579" y="331881"/>
                </a:lnTo>
                <a:lnTo>
                  <a:pt x="90891" y="331883"/>
                </a:lnTo>
                <a:lnTo>
                  <a:pt x="96201" y="331716"/>
                </a:lnTo>
                <a:lnTo>
                  <a:pt x="101502" y="331381"/>
                </a:lnTo>
                <a:lnTo>
                  <a:pt x="106790" y="330878"/>
                </a:lnTo>
                <a:lnTo>
                  <a:pt x="112060" y="330206"/>
                </a:lnTo>
                <a:lnTo>
                  <a:pt x="117305" y="329368"/>
                </a:lnTo>
                <a:lnTo>
                  <a:pt x="122521" y="328363"/>
                </a:lnTo>
                <a:lnTo>
                  <a:pt x="127703" y="327193"/>
                </a:lnTo>
                <a:lnTo>
                  <a:pt x="132845" y="325860"/>
                </a:lnTo>
                <a:lnTo>
                  <a:pt x="137941" y="324363"/>
                </a:lnTo>
                <a:lnTo>
                  <a:pt x="142988" y="322705"/>
                </a:lnTo>
                <a:lnTo>
                  <a:pt x="147980" y="320888"/>
                </a:lnTo>
                <a:lnTo>
                  <a:pt x="152911" y="318913"/>
                </a:lnTo>
                <a:lnTo>
                  <a:pt x="157777" y="316782"/>
                </a:lnTo>
                <a:lnTo>
                  <a:pt x="162573" y="314498"/>
                </a:lnTo>
                <a:lnTo>
                  <a:pt x="167294" y="312063"/>
                </a:lnTo>
                <a:lnTo>
                  <a:pt x="171935" y="309479"/>
                </a:lnTo>
                <a:lnTo>
                  <a:pt x="176491" y="306748"/>
                </a:lnTo>
                <a:lnTo>
                  <a:pt x="180959" y="303875"/>
                </a:lnTo>
                <a:lnTo>
                  <a:pt x="185333" y="300861"/>
                </a:lnTo>
                <a:lnTo>
                  <a:pt x="189609" y="297709"/>
                </a:lnTo>
                <a:lnTo>
                  <a:pt x="193783" y="294423"/>
                </a:lnTo>
                <a:lnTo>
                  <a:pt x="197850" y="291006"/>
                </a:lnTo>
                <a:lnTo>
                  <a:pt x="201807" y="287462"/>
                </a:lnTo>
                <a:lnTo>
                  <a:pt x="205649" y="283794"/>
                </a:lnTo>
                <a:lnTo>
                  <a:pt x="209372" y="280005"/>
                </a:lnTo>
                <a:lnTo>
                  <a:pt x="212973" y="276100"/>
                </a:lnTo>
                <a:lnTo>
                  <a:pt x="216449" y="272083"/>
                </a:lnTo>
                <a:lnTo>
                  <a:pt x="219795" y="267957"/>
                </a:lnTo>
                <a:lnTo>
                  <a:pt x="223008" y="263727"/>
                </a:lnTo>
                <a:lnTo>
                  <a:pt x="226085" y="259397"/>
                </a:lnTo>
                <a:lnTo>
                  <a:pt x="229023" y="254972"/>
                </a:lnTo>
                <a:lnTo>
                  <a:pt x="231819" y="250455"/>
                </a:lnTo>
                <a:lnTo>
                  <a:pt x="234470" y="245852"/>
                </a:lnTo>
                <a:lnTo>
                  <a:pt x="236974" y="241167"/>
                </a:lnTo>
                <a:lnTo>
                  <a:pt x="239327" y="236404"/>
                </a:lnTo>
                <a:lnTo>
                  <a:pt x="241528" y="231570"/>
                </a:lnTo>
                <a:lnTo>
                  <a:pt x="243574" y="226668"/>
                </a:lnTo>
                <a:lnTo>
                  <a:pt x="245463" y="221703"/>
                </a:lnTo>
                <a:lnTo>
                  <a:pt x="247194" y="216681"/>
                </a:lnTo>
                <a:lnTo>
                  <a:pt x="248764" y="211606"/>
                </a:lnTo>
                <a:lnTo>
                  <a:pt x="250172" y="206484"/>
                </a:lnTo>
                <a:lnTo>
                  <a:pt x="251417" y="201320"/>
                </a:lnTo>
                <a:lnTo>
                  <a:pt x="252497" y="196119"/>
                </a:lnTo>
                <a:lnTo>
                  <a:pt x="253411" y="190886"/>
                </a:lnTo>
                <a:lnTo>
                  <a:pt x="254159" y="185627"/>
                </a:lnTo>
                <a:lnTo>
                  <a:pt x="254739" y="180347"/>
                </a:lnTo>
                <a:lnTo>
                  <a:pt x="255151" y="175051"/>
                </a:lnTo>
                <a:lnTo>
                  <a:pt x="255394" y="169745"/>
                </a:lnTo>
                <a:lnTo>
                  <a:pt x="255469" y="164433"/>
                </a:lnTo>
                <a:lnTo>
                  <a:pt x="255375" y="159122"/>
                </a:lnTo>
                <a:lnTo>
                  <a:pt x="255113" y="153816"/>
                </a:lnTo>
                <a:lnTo>
                  <a:pt x="254681" y="148522"/>
                </a:lnTo>
                <a:lnTo>
                  <a:pt x="254082" y="143244"/>
                </a:lnTo>
                <a:lnTo>
                  <a:pt x="253316" y="137987"/>
                </a:lnTo>
                <a:lnTo>
                  <a:pt x="252383" y="132758"/>
                </a:lnTo>
                <a:lnTo>
                  <a:pt x="251284" y="127561"/>
                </a:lnTo>
                <a:lnTo>
                  <a:pt x="250020" y="122401"/>
                </a:lnTo>
                <a:lnTo>
                  <a:pt x="248594" y="117285"/>
                </a:lnTo>
                <a:lnTo>
                  <a:pt x="247005" y="112216"/>
                </a:lnTo>
                <a:lnTo>
                  <a:pt x="245256" y="107200"/>
                </a:lnTo>
                <a:lnTo>
                  <a:pt x="243349" y="102242"/>
                </a:lnTo>
                <a:lnTo>
                  <a:pt x="241285" y="97347"/>
                </a:lnTo>
                <a:lnTo>
                  <a:pt x="239067" y="92521"/>
                </a:lnTo>
                <a:lnTo>
                  <a:pt x="236696" y="87767"/>
                </a:lnTo>
                <a:lnTo>
                  <a:pt x="234176" y="83091"/>
                </a:lnTo>
                <a:lnTo>
                  <a:pt x="231508" y="78497"/>
                </a:lnTo>
                <a:lnTo>
                  <a:pt x="228696" y="73991"/>
                </a:lnTo>
                <a:lnTo>
                  <a:pt x="225742" y="69576"/>
                </a:lnTo>
                <a:lnTo>
                  <a:pt x="222649" y="65257"/>
                </a:lnTo>
                <a:lnTo>
                  <a:pt x="219420" y="61039"/>
                </a:lnTo>
                <a:lnTo>
                  <a:pt x="216059" y="56925"/>
                </a:lnTo>
                <a:lnTo>
                  <a:pt x="212569" y="52921"/>
                </a:lnTo>
                <a:lnTo>
                  <a:pt x="208954" y="49029"/>
                </a:lnTo>
                <a:lnTo>
                  <a:pt x="205217" y="45254"/>
                </a:lnTo>
                <a:lnTo>
                  <a:pt x="201361" y="41599"/>
                </a:lnTo>
                <a:lnTo>
                  <a:pt x="197392" y="38069"/>
                </a:lnTo>
                <a:lnTo>
                  <a:pt x="193312" y="34667"/>
                </a:lnTo>
                <a:lnTo>
                  <a:pt x="189127" y="31397"/>
                </a:lnTo>
                <a:lnTo>
                  <a:pt x="184839" y="28260"/>
                </a:lnTo>
                <a:lnTo>
                  <a:pt x="180455" y="25262"/>
                </a:lnTo>
                <a:lnTo>
                  <a:pt x="175977" y="22405"/>
                </a:lnTo>
                <a:lnTo>
                  <a:pt x="171410" y="19691"/>
                </a:lnTo>
                <a:lnTo>
                  <a:pt x="166760" y="17123"/>
                </a:lnTo>
                <a:lnTo>
                  <a:pt x="162030" y="14705"/>
                </a:lnTo>
                <a:lnTo>
                  <a:pt x="157226" y="12438"/>
                </a:lnTo>
                <a:lnTo>
                  <a:pt x="152352" y="10325"/>
                </a:lnTo>
                <a:lnTo>
                  <a:pt x="147414" y="8368"/>
                </a:lnTo>
                <a:lnTo>
                  <a:pt x="142416" y="6569"/>
                </a:lnTo>
                <a:lnTo>
                  <a:pt x="137363" y="4930"/>
                </a:lnTo>
                <a:lnTo>
                  <a:pt x="132261" y="3452"/>
                </a:lnTo>
                <a:lnTo>
                  <a:pt x="127114" y="2136"/>
                </a:lnTo>
                <a:lnTo>
                  <a:pt x="121929" y="985"/>
                </a:lnTo>
                <a:lnTo>
                  <a:pt x="116709" y="0"/>
                </a:lnTo>
                <a:lnTo>
                  <a:pt x="88302" y="164736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36" name="pg213">
            <a:extLst>
              <a:ext uri="{FF2B5EF4-FFF2-40B4-BE49-F238E27FC236}">
                <a16:creationId xmlns:a16="http://schemas.microsoft.com/office/drawing/2014/main" id="{BC84D744-3C4F-47AE-9BF1-421F68322640}"/>
              </a:ext>
            </a:extLst>
          </p:cNvPr>
          <p:cNvSpPr/>
          <p:nvPr/>
        </p:nvSpPr>
        <p:spPr>
          <a:xfrm>
            <a:off x="12187094" y="1339410"/>
            <a:ext cx="27616" cy="162519"/>
          </a:xfrm>
          <a:custGeom>
            <a:avLst/>
            <a:gdLst/>
            <a:ahLst/>
            <a:cxnLst/>
            <a:rect l="0" t="0" r="0" b="0"/>
            <a:pathLst>
              <a:path w="28406" h="167167">
                <a:moveTo>
                  <a:pt x="28406" y="2431"/>
                </a:moveTo>
                <a:lnTo>
                  <a:pt x="21350" y="1369"/>
                </a:lnTo>
                <a:lnTo>
                  <a:pt x="14255" y="608"/>
                </a:lnTo>
                <a:lnTo>
                  <a:pt x="7134" y="152"/>
                </a:ln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37" name="pg214">
            <a:extLst>
              <a:ext uri="{FF2B5EF4-FFF2-40B4-BE49-F238E27FC236}">
                <a16:creationId xmlns:a16="http://schemas.microsoft.com/office/drawing/2014/main" id="{35FF3ABB-21D2-420D-8C7D-F7950C130AB8}"/>
              </a:ext>
            </a:extLst>
          </p:cNvPr>
          <p:cNvSpPr/>
          <p:nvPr/>
        </p:nvSpPr>
        <p:spPr>
          <a:xfrm>
            <a:off x="11703466" y="119486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38" name="pg215">
            <a:extLst>
              <a:ext uri="{FF2B5EF4-FFF2-40B4-BE49-F238E27FC236}">
                <a16:creationId xmlns:a16="http://schemas.microsoft.com/office/drawing/2014/main" id="{5EEF1BF2-66F2-4F1F-8CC7-1212088DC715}"/>
              </a:ext>
            </a:extLst>
          </p:cNvPr>
          <p:cNvSpPr/>
          <p:nvPr/>
        </p:nvSpPr>
        <p:spPr>
          <a:xfrm>
            <a:off x="11703466" y="119486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39" name="pg216">
            <a:extLst>
              <a:ext uri="{FF2B5EF4-FFF2-40B4-BE49-F238E27FC236}">
                <a16:creationId xmlns:a16="http://schemas.microsoft.com/office/drawing/2014/main" id="{BFBC1CBA-5393-4E8E-8C2A-4FA1720748F4}"/>
              </a:ext>
            </a:extLst>
          </p:cNvPr>
          <p:cNvSpPr/>
          <p:nvPr/>
        </p:nvSpPr>
        <p:spPr>
          <a:xfrm>
            <a:off x="11703466" y="119486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40" name="pg217">
            <a:extLst>
              <a:ext uri="{FF2B5EF4-FFF2-40B4-BE49-F238E27FC236}">
                <a16:creationId xmlns:a16="http://schemas.microsoft.com/office/drawing/2014/main" id="{A7E0AE41-B192-40D4-8D1F-9DB40A00C493}"/>
              </a:ext>
            </a:extLst>
          </p:cNvPr>
          <p:cNvSpPr/>
          <p:nvPr/>
        </p:nvSpPr>
        <p:spPr>
          <a:xfrm>
            <a:off x="11703466" y="119486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41" name="pg218">
            <a:extLst>
              <a:ext uri="{FF2B5EF4-FFF2-40B4-BE49-F238E27FC236}">
                <a16:creationId xmlns:a16="http://schemas.microsoft.com/office/drawing/2014/main" id="{66423EDF-7D59-4189-A969-C2B3DAF5BD85}"/>
              </a:ext>
            </a:extLst>
          </p:cNvPr>
          <p:cNvSpPr/>
          <p:nvPr/>
        </p:nvSpPr>
        <p:spPr>
          <a:xfrm>
            <a:off x="11703466" y="119486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42" name="pg219">
            <a:extLst>
              <a:ext uri="{FF2B5EF4-FFF2-40B4-BE49-F238E27FC236}">
                <a16:creationId xmlns:a16="http://schemas.microsoft.com/office/drawing/2014/main" id="{4B40274D-359A-4DBA-B16C-6AA03353156C}"/>
              </a:ext>
            </a:extLst>
          </p:cNvPr>
          <p:cNvSpPr/>
          <p:nvPr/>
        </p:nvSpPr>
        <p:spPr>
          <a:xfrm>
            <a:off x="11703466" y="119486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43" name="pg220">
            <a:extLst>
              <a:ext uri="{FF2B5EF4-FFF2-40B4-BE49-F238E27FC236}">
                <a16:creationId xmlns:a16="http://schemas.microsoft.com/office/drawing/2014/main" id="{B3520D66-E8DD-43E8-8D56-565482E6BE0B}"/>
              </a:ext>
            </a:extLst>
          </p:cNvPr>
          <p:cNvSpPr/>
          <p:nvPr/>
        </p:nvSpPr>
        <p:spPr>
          <a:xfrm>
            <a:off x="11540949" y="1194865"/>
            <a:ext cx="162516" cy="270787"/>
          </a:xfrm>
          <a:custGeom>
            <a:avLst/>
            <a:gdLst/>
            <a:ahLst/>
            <a:cxnLst/>
            <a:rect l="0" t="0" r="0" b="0"/>
            <a:pathLst>
              <a:path w="167164" h="278532">
                <a:moveTo>
                  <a:pt x="167164" y="0"/>
                </a:moveTo>
                <a:lnTo>
                  <a:pt x="161825" y="85"/>
                </a:lnTo>
                <a:lnTo>
                  <a:pt x="156492" y="341"/>
                </a:lnTo>
                <a:lnTo>
                  <a:pt x="151169" y="766"/>
                </a:lnTo>
                <a:lnTo>
                  <a:pt x="145863" y="1362"/>
                </a:lnTo>
                <a:lnTo>
                  <a:pt x="140579" y="2127"/>
                </a:lnTo>
                <a:lnTo>
                  <a:pt x="135321" y="3060"/>
                </a:lnTo>
                <a:lnTo>
                  <a:pt x="130096" y="4161"/>
                </a:lnTo>
                <a:lnTo>
                  <a:pt x="124909" y="5428"/>
                </a:lnTo>
                <a:lnTo>
                  <a:pt x="119765" y="6860"/>
                </a:lnTo>
                <a:lnTo>
                  <a:pt x="114670" y="8456"/>
                </a:lnTo>
                <a:lnTo>
                  <a:pt x="109628" y="10213"/>
                </a:lnTo>
                <a:lnTo>
                  <a:pt x="104644" y="12131"/>
                </a:lnTo>
                <a:lnTo>
                  <a:pt x="99725" y="14207"/>
                </a:lnTo>
                <a:lnTo>
                  <a:pt x="94874" y="16438"/>
                </a:lnTo>
                <a:lnTo>
                  <a:pt x="90097" y="18824"/>
                </a:lnTo>
                <a:lnTo>
                  <a:pt x="85399" y="21361"/>
                </a:lnTo>
                <a:lnTo>
                  <a:pt x="80784" y="24047"/>
                </a:lnTo>
                <a:lnTo>
                  <a:pt x="76257" y="26879"/>
                </a:lnTo>
                <a:lnTo>
                  <a:pt x="71823" y="29854"/>
                </a:lnTo>
                <a:lnTo>
                  <a:pt x="67486" y="32969"/>
                </a:lnTo>
                <a:lnTo>
                  <a:pt x="63251" y="36221"/>
                </a:lnTo>
                <a:lnTo>
                  <a:pt x="59122" y="39606"/>
                </a:lnTo>
                <a:lnTo>
                  <a:pt x="55103" y="43122"/>
                </a:lnTo>
                <a:lnTo>
                  <a:pt x="51198" y="46764"/>
                </a:lnTo>
                <a:lnTo>
                  <a:pt x="47412" y="50529"/>
                </a:lnTo>
                <a:lnTo>
                  <a:pt x="43748" y="54413"/>
                </a:lnTo>
                <a:lnTo>
                  <a:pt x="40210" y="58412"/>
                </a:lnTo>
                <a:lnTo>
                  <a:pt x="36802" y="62522"/>
                </a:lnTo>
                <a:lnTo>
                  <a:pt x="33526" y="66739"/>
                </a:lnTo>
                <a:lnTo>
                  <a:pt x="30387" y="71058"/>
                </a:lnTo>
                <a:lnTo>
                  <a:pt x="27387" y="75476"/>
                </a:lnTo>
                <a:lnTo>
                  <a:pt x="24530" y="79987"/>
                </a:lnTo>
                <a:lnTo>
                  <a:pt x="21818" y="84587"/>
                </a:lnTo>
                <a:lnTo>
                  <a:pt x="19255" y="89271"/>
                </a:lnTo>
                <a:lnTo>
                  <a:pt x="16843" y="94034"/>
                </a:lnTo>
                <a:lnTo>
                  <a:pt x="14584" y="98872"/>
                </a:lnTo>
                <a:lnTo>
                  <a:pt x="12481" y="103780"/>
                </a:lnTo>
                <a:lnTo>
                  <a:pt x="10535" y="108753"/>
                </a:lnTo>
                <a:lnTo>
                  <a:pt x="8749" y="113785"/>
                </a:lnTo>
                <a:lnTo>
                  <a:pt x="7125" y="118871"/>
                </a:lnTo>
                <a:lnTo>
                  <a:pt x="5664" y="124007"/>
                </a:lnTo>
                <a:lnTo>
                  <a:pt x="4368" y="129187"/>
                </a:lnTo>
                <a:lnTo>
                  <a:pt x="3239" y="134406"/>
                </a:lnTo>
                <a:lnTo>
                  <a:pt x="2276" y="139658"/>
                </a:lnTo>
                <a:lnTo>
                  <a:pt x="1481" y="144938"/>
                </a:lnTo>
                <a:lnTo>
                  <a:pt x="856" y="150241"/>
                </a:lnTo>
                <a:lnTo>
                  <a:pt x="400" y="155561"/>
                </a:lnTo>
                <a:lnTo>
                  <a:pt x="115" y="160893"/>
                </a:lnTo>
                <a:lnTo>
                  <a:pt x="0" y="166231"/>
                </a:lnTo>
                <a:lnTo>
                  <a:pt x="55" y="171571"/>
                </a:lnTo>
                <a:lnTo>
                  <a:pt x="281" y="176905"/>
                </a:lnTo>
                <a:lnTo>
                  <a:pt x="677" y="182230"/>
                </a:lnTo>
                <a:lnTo>
                  <a:pt x="1243" y="187540"/>
                </a:lnTo>
                <a:lnTo>
                  <a:pt x="1978" y="192828"/>
                </a:lnTo>
                <a:lnTo>
                  <a:pt x="2882" y="198091"/>
                </a:lnTo>
                <a:lnTo>
                  <a:pt x="3954" y="203322"/>
                </a:lnTo>
                <a:lnTo>
                  <a:pt x="5191" y="208516"/>
                </a:lnTo>
                <a:lnTo>
                  <a:pt x="6595" y="213668"/>
                </a:lnTo>
                <a:lnTo>
                  <a:pt x="8162" y="218772"/>
                </a:lnTo>
                <a:lnTo>
                  <a:pt x="9891" y="223824"/>
                </a:lnTo>
                <a:lnTo>
                  <a:pt x="11781" y="228818"/>
                </a:lnTo>
                <a:lnTo>
                  <a:pt x="13829" y="233749"/>
                </a:lnTo>
                <a:lnTo>
                  <a:pt x="16034" y="238612"/>
                </a:lnTo>
                <a:lnTo>
                  <a:pt x="18393" y="243403"/>
                </a:lnTo>
                <a:lnTo>
                  <a:pt x="20903" y="248115"/>
                </a:lnTo>
                <a:lnTo>
                  <a:pt x="23563" y="252745"/>
                </a:lnTo>
                <a:lnTo>
                  <a:pt x="26369" y="257288"/>
                </a:lnTo>
                <a:lnTo>
                  <a:pt x="29320" y="261738"/>
                </a:lnTo>
                <a:lnTo>
                  <a:pt x="32410" y="266093"/>
                </a:lnTo>
                <a:lnTo>
                  <a:pt x="35638" y="270346"/>
                </a:lnTo>
                <a:lnTo>
                  <a:pt x="39001" y="274494"/>
                </a:lnTo>
                <a:lnTo>
                  <a:pt x="42494" y="278532"/>
                </a:lnTo>
                <a:lnTo>
                  <a:pt x="167164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44" name="pg221">
            <a:extLst>
              <a:ext uri="{FF2B5EF4-FFF2-40B4-BE49-F238E27FC236}">
                <a16:creationId xmlns:a16="http://schemas.microsoft.com/office/drawing/2014/main" id="{78E956A4-EA93-4B55-BF74-3AA7BC752C50}"/>
              </a:ext>
            </a:extLst>
          </p:cNvPr>
          <p:cNvSpPr/>
          <p:nvPr/>
        </p:nvSpPr>
        <p:spPr>
          <a:xfrm>
            <a:off x="11582262" y="1357386"/>
            <a:ext cx="121204" cy="108268"/>
          </a:xfrm>
          <a:custGeom>
            <a:avLst/>
            <a:gdLst/>
            <a:ahLst/>
            <a:cxnLst/>
            <a:rect l="0" t="0" r="0" b="0"/>
            <a:pathLst>
              <a:path w="124670" h="111365">
                <a:moveTo>
                  <a:pt x="0" y="111365"/>
                </a:moveTo>
                <a:lnTo>
                  <a:pt x="124670" y="0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45" name="pg222">
            <a:extLst>
              <a:ext uri="{FF2B5EF4-FFF2-40B4-BE49-F238E27FC236}">
                <a16:creationId xmlns:a16="http://schemas.microsoft.com/office/drawing/2014/main" id="{BAD8E237-9DEA-4C56-9766-AF18AE44C1A7}"/>
              </a:ext>
            </a:extLst>
          </p:cNvPr>
          <p:cNvSpPr/>
          <p:nvPr/>
        </p:nvSpPr>
        <p:spPr>
          <a:xfrm>
            <a:off x="11582262" y="1357386"/>
            <a:ext cx="121204" cy="108268"/>
          </a:xfrm>
          <a:custGeom>
            <a:avLst/>
            <a:gdLst/>
            <a:ahLst/>
            <a:cxnLst/>
            <a:rect l="0" t="0" r="0" b="0"/>
            <a:pathLst>
              <a:path w="124670" h="111365">
                <a:moveTo>
                  <a:pt x="0" y="111365"/>
                </a:moveTo>
                <a:lnTo>
                  <a:pt x="124670" y="0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46" name="pg223">
            <a:extLst>
              <a:ext uri="{FF2B5EF4-FFF2-40B4-BE49-F238E27FC236}">
                <a16:creationId xmlns:a16="http://schemas.microsoft.com/office/drawing/2014/main" id="{A37EAF91-AD57-4875-B20C-8FCF6095F46F}"/>
              </a:ext>
            </a:extLst>
          </p:cNvPr>
          <p:cNvSpPr/>
          <p:nvPr/>
        </p:nvSpPr>
        <p:spPr>
          <a:xfrm>
            <a:off x="11582262" y="1357386"/>
            <a:ext cx="121204" cy="108268"/>
          </a:xfrm>
          <a:custGeom>
            <a:avLst/>
            <a:gdLst/>
            <a:ahLst/>
            <a:cxnLst/>
            <a:rect l="0" t="0" r="0" b="0"/>
            <a:pathLst>
              <a:path w="124670" h="111365">
                <a:moveTo>
                  <a:pt x="0" y="111365"/>
                </a:moveTo>
                <a:lnTo>
                  <a:pt x="124670" y="0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47" name="pg224">
            <a:extLst>
              <a:ext uri="{FF2B5EF4-FFF2-40B4-BE49-F238E27FC236}">
                <a16:creationId xmlns:a16="http://schemas.microsoft.com/office/drawing/2014/main" id="{B1EF9DCB-D210-41C4-8475-B5CFCD5F0F21}"/>
              </a:ext>
            </a:extLst>
          </p:cNvPr>
          <p:cNvSpPr/>
          <p:nvPr/>
        </p:nvSpPr>
        <p:spPr>
          <a:xfrm>
            <a:off x="11582262" y="1357386"/>
            <a:ext cx="121204" cy="108268"/>
          </a:xfrm>
          <a:custGeom>
            <a:avLst/>
            <a:gdLst/>
            <a:ahLst/>
            <a:cxnLst/>
            <a:rect l="0" t="0" r="0" b="0"/>
            <a:pathLst>
              <a:path w="124670" h="111365">
                <a:moveTo>
                  <a:pt x="0" y="111365"/>
                </a:moveTo>
                <a:lnTo>
                  <a:pt x="124670" y="0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48" name="pg225">
            <a:extLst>
              <a:ext uri="{FF2B5EF4-FFF2-40B4-BE49-F238E27FC236}">
                <a16:creationId xmlns:a16="http://schemas.microsoft.com/office/drawing/2014/main" id="{48EC7CD8-EFBC-4F40-A666-173AC85FF2D7}"/>
              </a:ext>
            </a:extLst>
          </p:cNvPr>
          <p:cNvSpPr/>
          <p:nvPr/>
        </p:nvSpPr>
        <p:spPr>
          <a:xfrm>
            <a:off x="11582262" y="1357386"/>
            <a:ext cx="121204" cy="108268"/>
          </a:xfrm>
          <a:custGeom>
            <a:avLst/>
            <a:gdLst/>
            <a:ahLst/>
            <a:cxnLst/>
            <a:rect l="0" t="0" r="0" b="0"/>
            <a:pathLst>
              <a:path w="124670" h="111365">
                <a:moveTo>
                  <a:pt x="0" y="111365"/>
                </a:moveTo>
                <a:lnTo>
                  <a:pt x="124670" y="0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49" name="pg226">
            <a:extLst>
              <a:ext uri="{FF2B5EF4-FFF2-40B4-BE49-F238E27FC236}">
                <a16:creationId xmlns:a16="http://schemas.microsoft.com/office/drawing/2014/main" id="{B28C73BE-A775-4D82-8302-FCC8DCDE0B46}"/>
              </a:ext>
            </a:extLst>
          </p:cNvPr>
          <p:cNvSpPr/>
          <p:nvPr/>
        </p:nvSpPr>
        <p:spPr>
          <a:xfrm>
            <a:off x="11582262" y="1357386"/>
            <a:ext cx="121204" cy="108268"/>
          </a:xfrm>
          <a:custGeom>
            <a:avLst/>
            <a:gdLst/>
            <a:ahLst/>
            <a:cxnLst/>
            <a:rect l="0" t="0" r="0" b="0"/>
            <a:pathLst>
              <a:path w="124670" h="111365">
                <a:moveTo>
                  <a:pt x="0" y="111365"/>
                </a:moveTo>
                <a:lnTo>
                  <a:pt x="124670" y="0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50" name="pg227">
            <a:extLst>
              <a:ext uri="{FF2B5EF4-FFF2-40B4-BE49-F238E27FC236}">
                <a16:creationId xmlns:a16="http://schemas.microsoft.com/office/drawing/2014/main" id="{39CBC2D1-5837-4B09-A0E9-C48D8C3DE374}"/>
              </a:ext>
            </a:extLst>
          </p:cNvPr>
          <p:cNvSpPr/>
          <p:nvPr/>
        </p:nvSpPr>
        <p:spPr>
          <a:xfrm>
            <a:off x="11582262" y="1357386"/>
            <a:ext cx="121204" cy="108268"/>
          </a:xfrm>
          <a:custGeom>
            <a:avLst/>
            <a:gdLst/>
            <a:ahLst/>
            <a:cxnLst/>
            <a:rect l="0" t="0" r="0" b="0"/>
            <a:pathLst>
              <a:path w="124670" h="111365">
                <a:moveTo>
                  <a:pt x="0" y="111365"/>
                </a:moveTo>
                <a:lnTo>
                  <a:pt x="124670" y="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51" name="pg228">
            <a:extLst>
              <a:ext uri="{FF2B5EF4-FFF2-40B4-BE49-F238E27FC236}">
                <a16:creationId xmlns:a16="http://schemas.microsoft.com/office/drawing/2014/main" id="{74FA30E9-B9C7-40F9-8DA3-7B941C258D91}"/>
              </a:ext>
            </a:extLst>
          </p:cNvPr>
          <p:cNvSpPr/>
          <p:nvPr/>
        </p:nvSpPr>
        <p:spPr>
          <a:xfrm>
            <a:off x="11582262" y="1357386"/>
            <a:ext cx="121204" cy="108268"/>
          </a:xfrm>
          <a:custGeom>
            <a:avLst/>
            <a:gdLst/>
            <a:ahLst/>
            <a:cxnLst/>
            <a:rect l="0" t="0" r="0" b="0"/>
            <a:pathLst>
              <a:path w="124670" h="111365">
                <a:moveTo>
                  <a:pt x="0" y="111365"/>
                </a:moveTo>
                <a:lnTo>
                  <a:pt x="124670" y="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52" name="pg229">
            <a:extLst>
              <a:ext uri="{FF2B5EF4-FFF2-40B4-BE49-F238E27FC236}">
                <a16:creationId xmlns:a16="http://schemas.microsoft.com/office/drawing/2014/main" id="{C831EB65-919F-48F0-8307-D0372A78A891}"/>
              </a:ext>
            </a:extLst>
          </p:cNvPr>
          <p:cNvSpPr/>
          <p:nvPr/>
        </p:nvSpPr>
        <p:spPr>
          <a:xfrm>
            <a:off x="11582262" y="1357386"/>
            <a:ext cx="121204" cy="108268"/>
          </a:xfrm>
          <a:custGeom>
            <a:avLst/>
            <a:gdLst/>
            <a:ahLst/>
            <a:cxnLst/>
            <a:rect l="0" t="0" r="0" b="0"/>
            <a:pathLst>
              <a:path w="124670" h="111365">
                <a:moveTo>
                  <a:pt x="0" y="111365"/>
                </a:moveTo>
                <a:lnTo>
                  <a:pt x="124670" y="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53" name="pg230">
            <a:extLst>
              <a:ext uri="{FF2B5EF4-FFF2-40B4-BE49-F238E27FC236}">
                <a16:creationId xmlns:a16="http://schemas.microsoft.com/office/drawing/2014/main" id="{A2B8CD7E-1EC1-4786-A3AF-CEC6EE7923C4}"/>
              </a:ext>
            </a:extLst>
          </p:cNvPr>
          <p:cNvSpPr/>
          <p:nvPr/>
        </p:nvSpPr>
        <p:spPr>
          <a:xfrm>
            <a:off x="11582262" y="1357386"/>
            <a:ext cx="121204" cy="108268"/>
          </a:xfrm>
          <a:custGeom>
            <a:avLst/>
            <a:gdLst/>
            <a:ahLst/>
            <a:cxnLst/>
            <a:rect l="0" t="0" r="0" b="0"/>
            <a:pathLst>
              <a:path w="124670" h="111365">
                <a:moveTo>
                  <a:pt x="0" y="111365"/>
                </a:moveTo>
                <a:lnTo>
                  <a:pt x="124670" y="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54" name="pg231">
            <a:extLst>
              <a:ext uri="{FF2B5EF4-FFF2-40B4-BE49-F238E27FC236}">
                <a16:creationId xmlns:a16="http://schemas.microsoft.com/office/drawing/2014/main" id="{7E5FC655-37D7-4382-8381-B928468C5F9B}"/>
              </a:ext>
            </a:extLst>
          </p:cNvPr>
          <p:cNvSpPr/>
          <p:nvPr/>
        </p:nvSpPr>
        <p:spPr>
          <a:xfrm>
            <a:off x="11582262" y="1357386"/>
            <a:ext cx="121204" cy="108268"/>
          </a:xfrm>
          <a:custGeom>
            <a:avLst/>
            <a:gdLst/>
            <a:ahLst/>
            <a:cxnLst/>
            <a:rect l="0" t="0" r="0" b="0"/>
            <a:pathLst>
              <a:path w="124670" h="111365">
                <a:moveTo>
                  <a:pt x="0" y="111365"/>
                </a:moveTo>
                <a:lnTo>
                  <a:pt x="124670" y="0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55" name="pg232">
            <a:extLst>
              <a:ext uri="{FF2B5EF4-FFF2-40B4-BE49-F238E27FC236}">
                <a16:creationId xmlns:a16="http://schemas.microsoft.com/office/drawing/2014/main" id="{66187A8E-B872-43D2-BC82-9A413B8FD072}"/>
              </a:ext>
            </a:extLst>
          </p:cNvPr>
          <p:cNvSpPr/>
          <p:nvPr/>
        </p:nvSpPr>
        <p:spPr>
          <a:xfrm>
            <a:off x="11582262" y="1357386"/>
            <a:ext cx="121204" cy="108268"/>
          </a:xfrm>
          <a:custGeom>
            <a:avLst/>
            <a:gdLst/>
            <a:ahLst/>
            <a:cxnLst/>
            <a:rect l="0" t="0" r="0" b="0"/>
            <a:pathLst>
              <a:path w="124670" h="111365">
                <a:moveTo>
                  <a:pt x="0" y="111365"/>
                </a:moveTo>
                <a:lnTo>
                  <a:pt x="124670" y="0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56" name="pg233">
            <a:extLst>
              <a:ext uri="{FF2B5EF4-FFF2-40B4-BE49-F238E27FC236}">
                <a16:creationId xmlns:a16="http://schemas.microsoft.com/office/drawing/2014/main" id="{3AF4B463-C0AD-4FDC-A7C4-9A9EE6D7F623}"/>
              </a:ext>
            </a:extLst>
          </p:cNvPr>
          <p:cNvSpPr/>
          <p:nvPr/>
        </p:nvSpPr>
        <p:spPr>
          <a:xfrm>
            <a:off x="11582262" y="1357386"/>
            <a:ext cx="121204" cy="108268"/>
          </a:xfrm>
          <a:custGeom>
            <a:avLst/>
            <a:gdLst/>
            <a:ahLst/>
            <a:cxnLst/>
            <a:rect l="0" t="0" r="0" b="0"/>
            <a:pathLst>
              <a:path w="124670" h="111365">
                <a:moveTo>
                  <a:pt x="0" y="111365"/>
                </a:moveTo>
                <a:lnTo>
                  <a:pt x="124670" y="0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57" name="pg234">
            <a:extLst>
              <a:ext uri="{FF2B5EF4-FFF2-40B4-BE49-F238E27FC236}">
                <a16:creationId xmlns:a16="http://schemas.microsoft.com/office/drawing/2014/main" id="{A31079B9-B49C-4361-8937-699ED5392103}"/>
              </a:ext>
            </a:extLst>
          </p:cNvPr>
          <p:cNvSpPr/>
          <p:nvPr/>
        </p:nvSpPr>
        <p:spPr>
          <a:xfrm>
            <a:off x="11582262" y="1357386"/>
            <a:ext cx="121204" cy="108268"/>
          </a:xfrm>
          <a:custGeom>
            <a:avLst/>
            <a:gdLst/>
            <a:ahLst/>
            <a:cxnLst/>
            <a:rect l="0" t="0" r="0" b="0"/>
            <a:pathLst>
              <a:path w="124670" h="111365">
                <a:moveTo>
                  <a:pt x="0" y="111365"/>
                </a:moveTo>
                <a:lnTo>
                  <a:pt x="124670" y="0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58" name="pg235">
            <a:extLst>
              <a:ext uri="{FF2B5EF4-FFF2-40B4-BE49-F238E27FC236}">
                <a16:creationId xmlns:a16="http://schemas.microsoft.com/office/drawing/2014/main" id="{6E6FCE56-5C33-4FE6-83B8-02D660D0A605}"/>
              </a:ext>
            </a:extLst>
          </p:cNvPr>
          <p:cNvSpPr/>
          <p:nvPr/>
        </p:nvSpPr>
        <p:spPr>
          <a:xfrm>
            <a:off x="11582262" y="1357386"/>
            <a:ext cx="121204" cy="108268"/>
          </a:xfrm>
          <a:custGeom>
            <a:avLst/>
            <a:gdLst/>
            <a:ahLst/>
            <a:cxnLst/>
            <a:rect l="0" t="0" r="0" b="0"/>
            <a:pathLst>
              <a:path w="124670" h="111365">
                <a:moveTo>
                  <a:pt x="0" y="111365"/>
                </a:moveTo>
                <a:lnTo>
                  <a:pt x="124670" y="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59" name="pg236">
            <a:extLst>
              <a:ext uri="{FF2B5EF4-FFF2-40B4-BE49-F238E27FC236}">
                <a16:creationId xmlns:a16="http://schemas.microsoft.com/office/drawing/2014/main" id="{01384C2D-32EA-4055-8C1D-194914E34499}"/>
              </a:ext>
            </a:extLst>
          </p:cNvPr>
          <p:cNvSpPr/>
          <p:nvPr/>
        </p:nvSpPr>
        <p:spPr>
          <a:xfrm>
            <a:off x="11582262" y="1357386"/>
            <a:ext cx="121204" cy="108268"/>
          </a:xfrm>
          <a:custGeom>
            <a:avLst/>
            <a:gdLst/>
            <a:ahLst/>
            <a:cxnLst/>
            <a:rect l="0" t="0" r="0" b="0"/>
            <a:pathLst>
              <a:path w="124670" h="111365">
                <a:moveTo>
                  <a:pt x="0" y="111365"/>
                </a:moveTo>
                <a:lnTo>
                  <a:pt x="124670" y="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60" name="pg237">
            <a:extLst>
              <a:ext uri="{FF2B5EF4-FFF2-40B4-BE49-F238E27FC236}">
                <a16:creationId xmlns:a16="http://schemas.microsoft.com/office/drawing/2014/main" id="{76D10A7F-9948-473F-9CB7-D822F783D16B}"/>
              </a:ext>
            </a:extLst>
          </p:cNvPr>
          <p:cNvSpPr/>
          <p:nvPr/>
        </p:nvSpPr>
        <p:spPr>
          <a:xfrm>
            <a:off x="11582262" y="1357386"/>
            <a:ext cx="121204" cy="108268"/>
          </a:xfrm>
          <a:custGeom>
            <a:avLst/>
            <a:gdLst/>
            <a:ahLst/>
            <a:cxnLst/>
            <a:rect l="0" t="0" r="0" b="0"/>
            <a:pathLst>
              <a:path w="124670" h="111365">
                <a:moveTo>
                  <a:pt x="0" y="111365"/>
                </a:moveTo>
                <a:lnTo>
                  <a:pt x="124670" y="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61" name="pg238">
            <a:extLst>
              <a:ext uri="{FF2B5EF4-FFF2-40B4-BE49-F238E27FC236}">
                <a16:creationId xmlns:a16="http://schemas.microsoft.com/office/drawing/2014/main" id="{2E2015D6-B1D1-4E3B-8CA9-D6AE10386FB8}"/>
              </a:ext>
            </a:extLst>
          </p:cNvPr>
          <p:cNvSpPr/>
          <p:nvPr/>
        </p:nvSpPr>
        <p:spPr>
          <a:xfrm>
            <a:off x="11582262" y="1357386"/>
            <a:ext cx="121204" cy="108268"/>
          </a:xfrm>
          <a:custGeom>
            <a:avLst/>
            <a:gdLst/>
            <a:ahLst/>
            <a:cxnLst/>
            <a:rect l="0" t="0" r="0" b="0"/>
            <a:pathLst>
              <a:path w="124670" h="111365">
                <a:moveTo>
                  <a:pt x="0" y="111365"/>
                </a:moveTo>
                <a:lnTo>
                  <a:pt x="124670" y="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62" name="pg239">
            <a:extLst>
              <a:ext uri="{FF2B5EF4-FFF2-40B4-BE49-F238E27FC236}">
                <a16:creationId xmlns:a16="http://schemas.microsoft.com/office/drawing/2014/main" id="{B149A9F7-CCFF-4D90-8FCF-0BAF0906B111}"/>
              </a:ext>
            </a:extLst>
          </p:cNvPr>
          <p:cNvSpPr/>
          <p:nvPr/>
        </p:nvSpPr>
        <p:spPr>
          <a:xfrm>
            <a:off x="11582262" y="1357386"/>
            <a:ext cx="121204" cy="108268"/>
          </a:xfrm>
          <a:custGeom>
            <a:avLst/>
            <a:gdLst/>
            <a:ahLst/>
            <a:cxnLst/>
            <a:rect l="0" t="0" r="0" b="0"/>
            <a:pathLst>
              <a:path w="124670" h="111365">
                <a:moveTo>
                  <a:pt x="0" y="111365"/>
                </a:moveTo>
                <a:lnTo>
                  <a:pt x="124670" y="0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63" name="pg240">
            <a:extLst>
              <a:ext uri="{FF2B5EF4-FFF2-40B4-BE49-F238E27FC236}">
                <a16:creationId xmlns:a16="http://schemas.microsoft.com/office/drawing/2014/main" id="{93CC7EB5-57FE-4C12-A447-EC7CFD9D2B54}"/>
              </a:ext>
            </a:extLst>
          </p:cNvPr>
          <p:cNvSpPr/>
          <p:nvPr/>
        </p:nvSpPr>
        <p:spPr>
          <a:xfrm>
            <a:off x="11582262" y="1357386"/>
            <a:ext cx="121204" cy="108268"/>
          </a:xfrm>
          <a:custGeom>
            <a:avLst/>
            <a:gdLst/>
            <a:ahLst/>
            <a:cxnLst/>
            <a:rect l="0" t="0" r="0" b="0"/>
            <a:pathLst>
              <a:path w="124670" h="111365">
                <a:moveTo>
                  <a:pt x="0" y="111365"/>
                </a:moveTo>
                <a:lnTo>
                  <a:pt x="124670" y="0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64" name="pg241">
            <a:extLst>
              <a:ext uri="{FF2B5EF4-FFF2-40B4-BE49-F238E27FC236}">
                <a16:creationId xmlns:a16="http://schemas.microsoft.com/office/drawing/2014/main" id="{0222AECA-6548-484C-9A7B-8AF8A4941BB4}"/>
              </a:ext>
            </a:extLst>
          </p:cNvPr>
          <p:cNvSpPr/>
          <p:nvPr/>
        </p:nvSpPr>
        <p:spPr>
          <a:xfrm>
            <a:off x="11582264" y="1228731"/>
            <a:ext cx="283707" cy="291163"/>
          </a:xfrm>
          <a:custGeom>
            <a:avLst/>
            <a:gdLst/>
            <a:ahLst/>
            <a:cxnLst/>
            <a:rect l="0" t="0" r="0" b="0"/>
            <a:pathLst>
              <a:path w="291821" h="299490">
                <a:moveTo>
                  <a:pt x="0" y="243697"/>
                </a:moveTo>
                <a:lnTo>
                  <a:pt x="3624" y="247626"/>
                </a:lnTo>
                <a:lnTo>
                  <a:pt x="7373" y="251438"/>
                </a:lnTo>
                <a:lnTo>
                  <a:pt x="11241" y="255127"/>
                </a:lnTo>
                <a:lnTo>
                  <a:pt x="15225" y="258692"/>
                </a:lnTo>
                <a:lnTo>
                  <a:pt x="19322" y="262126"/>
                </a:lnTo>
                <a:lnTo>
                  <a:pt x="23526" y="265429"/>
                </a:lnTo>
                <a:lnTo>
                  <a:pt x="27833" y="268595"/>
                </a:lnTo>
                <a:lnTo>
                  <a:pt x="32240" y="271621"/>
                </a:lnTo>
                <a:lnTo>
                  <a:pt x="36741" y="274505"/>
                </a:lnTo>
                <a:lnTo>
                  <a:pt x="41332" y="277244"/>
                </a:lnTo>
                <a:lnTo>
                  <a:pt x="46008" y="279835"/>
                </a:lnTo>
                <a:lnTo>
                  <a:pt x="50764" y="282275"/>
                </a:lnTo>
                <a:lnTo>
                  <a:pt x="55597" y="284561"/>
                </a:lnTo>
                <a:lnTo>
                  <a:pt x="60499" y="286692"/>
                </a:lnTo>
                <a:lnTo>
                  <a:pt x="65468" y="288665"/>
                </a:lnTo>
                <a:lnTo>
                  <a:pt x="70497" y="290478"/>
                </a:lnTo>
                <a:lnTo>
                  <a:pt x="75581" y="292129"/>
                </a:lnTo>
                <a:lnTo>
                  <a:pt x="80716" y="293617"/>
                </a:lnTo>
                <a:lnTo>
                  <a:pt x="85895" y="294940"/>
                </a:lnTo>
                <a:lnTo>
                  <a:pt x="91115" y="296097"/>
                </a:lnTo>
                <a:lnTo>
                  <a:pt x="96368" y="297086"/>
                </a:lnTo>
                <a:lnTo>
                  <a:pt x="101651" y="297907"/>
                </a:lnTo>
                <a:lnTo>
                  <a:pt x="106957" y="298558"/>
                </a:lnTo>
                <a:lnTo>
                  <a:pt x="112281" y="299039"/>
                </a:lnTo>
                <a:lnTo>
                  <a:pt x="117618" y="299350"/>
                </a:lnTo>
                <a:lnTo>
                  <a:pt x="122962" y="299490"/>
                </a:lnTo>
                <a:lnTo>
                  <a:pt x="128307" y="299460"/>
                </a:lnTo>
                <a:lnTo>
                  <a:pt x="133649" y="299258"/>
                </a:lnTo>
                <a:lnTo>
                  <a:pt x="138982" y="298885"/>
                </a:lnTo>
                <a:lnTo>
                  <a:pt x="144300" y="298343"/>
                </a:lnTo>
                <a:lnTo>
                  <a:pt x="149598" y="297630"/>
                </a:lnTo>
                <a:lnTo>
                  <a:pt x="154871" y="296748"/>
                </a:lnTo>
                <a:lnTo>
                  <a:pt x="160113" y="295699"/>
                </a:lnTo>
                <a:lnTo>
                  <a:pt x="165318" y="294482"/>
                </a:lnTo>
                <a:lnTo>
                  <a:pt x="170482" y="293099"/>
                </a:lnTo>
                <a:lnTo>
                  <a:pt x="175599" y="291552"/>
                </a:lnTo>
                <a:lnTo>
                  <a:pt x="180664" y="289842"/>
                </a:lnTo>
                <a:lnTo>
                  <a:pt x="185672" y="287971"/>
                </a:lnTo>
                <a:lnTo>
                  <a:pt x="190618" y="285941"/>
                </a:lnTo>
                <a:lnTo>
                  <a:pt x="195495" y="283754"/>
                </a:lnTo>
                <a:lnTo>
                  <a:pt x="200301" y="281412"/>
                </a:lnTo>
                <a:lnTo>
                  <a:pt x="205029" y="278917"/>
                </a:lnTo>
                <a:lnTo>
                  <a:pt x="209675" y="276273"/>
                </a:lnTo>
                <a:lnTo>
                  <a:pt x="214234" y="273481"/>
                </a:lnTo>
                <a:lnTo>
                  <a:pt x="218702" y="270545"/>
                </a:lnTo>
                <a:lnTo>
                  <a:pt x="223073" y="267468"/>
                </a:lnTo>
                <a:lnTo>
                  <a:pt x="227343" y="264252"/>
                </a:lnTo>
                <a:lnTo>
                  <a:pt x="231509" y="260902"/>
                </a:lnTo>
                <a:lnTo>
                  <a:pt x="235565" y="257420"/>
                </a:lnTo>
                <a:lnTo>
                  <a:pt x="239508" y="253810"/>
                </a:lnTo>
                <a:lnTo>
                  <a:pt x="243334" y="250076"/>
                </a:lnTo>
                <a:lnTo>
                  <a:pt x="247038" y="246222"/>
                </a:lnTo>
                <a:lnTo>
                  <a:pt x="250617" y="242251"/>
                </a:lnTo>
                <a:lnTo>
                  <a:pt x="254067" y="238168"/>
                </a:lnTo>
                <a:lnTo>
                  <a:pt x="257385" y="233976"/>
                </a:lnTo>
                <a:lnTo>
                  <a:pt x="260568" y="229680"/>
                </a:lnTo>
                <a:lnTo>
                  <a:pt x="263611" y="225285"/>
                </a:lnTo>
                <a:lnTo>
                  <a:pt x="266512" y="220795"/>
                </a:lnTo>
                <a:lnTo>
                  <a:pt x="269268" y="216215"/>
                </a:lnTo>
                <a:lnTo>
                  <a:pt x="271876" y="211548"/>
                </a:lnTo>
                <a:lnTo>
                  <a:pt x="274334" y="206801"/>
                </a:lnTo>
                <a:lnTo>
                  <a:pt x="276639" y="201977"/>
                </a:lnTo>
                <a:lnTo>
                  <a:pt x="278788" y="197082"/>
                </a:lnTo>
                <a:lnTo>
                  <a:pt x="280779" y="192121"/>
                </a:lnTo>
                <a:lnTo>
                  <a:pt x="282611" y="187099"/>
                </a:lnTo>
                <a:lnTo>
                  <a:pt x="284282" y="182021"/>
                </a:lnTo>
                <a:lnTo>
                  <a:pt x="285789" y="176892"/>
                </a:lnTo>
                <a:lnTo>
                  <a:pt x="287131" y="171718"/>
                </a:lnTo>
                <a:lnTo>
                  <a:pt x="288308" y="166503"/>
                </a:lnTo>
                <a:lnTo>
                  <a:pt x="289317" y="161253"/>
                </a:lnTo>
                <a:lnTo>
                  <a:pt x="290157" y="155974"/>
                </a:lnTo>
                <a:lnTo>
                  <a:pt x="290828" y="150670"/>
                </a:lnTo>
                <a:lnTo>
                  <a:pt x="291330" y="145348"/>
                </a:lnTo>
                <a:lnTo>
                  <a:pt x="291661" y="140012"/>
                </a:lnTo>
                <a:lnTo>
                  <a:pt x="291821" y="134669"/>
                </a:lnTo>
                <a:lnTo>
                  <a:pt x="291810" y="129323"/>
                </a:lnTo>
                <a:lnTo>
                  <a:pt x="291629" y="123980"/>
                </a:lnTo>
                <a:lnTo>
                  <a:pt x="291276" y="118646"/>
                </a:lnTo>
                <a:lnTo>
                  <a:pt x="290753" y="113326"/>
                </a:lnTo>
                <a:lnTo>
                  <a:pt x="290061" y="108025"/>
                </a:lnTo>
                <a:lnTo>
                  <a:pt x="289199" y="102749"/>
                </a:lnTo>
                <a:lnTo>
                  <a:pt x="288169" y="97504"/>
                </a:lnTo>
                <a:lnTo>
                  <a:pt x="286972" y="92293"/>
                </a:lnTo>
                <a:lnTo>
                  <a:pt x="285609" y="87124"/>
                </a:lnTo>
                <a:lnTo>
                  <a:pt x="284081" y="82002"/>
                </a:lnTo>
                <a:lnTo>
                  <a:pt x="282390" y="76930"/>
                </a:lnTo>
                <a:lnTo>
                  <a:pt x="280538" y="71915"/>
                </a:lnTo>
                <a:lnTo>
                  <a:pt x="278526" y="66962"/>
                </a:lnTo>
                <a:lnTo>
                  <a:pt x="276358" y="62076"/>
                </a:lnTo>
                <a:lnTo>
                  <a:pt x="274034" y="57262"/>
                </a:lnTo>
                <a:lnTo>
                  <a:pt x="271557" y="52525"/>
                </a:lnTo>
                <a:lnTo>
                  <a:pt x="268930" y="47869"/>
                </a:lnTo>
                <a:lnTo>
                  <a:pt x="266156" y="43299"/>
                </a:lnTo>
                <a:lnTo>
                  <a:pt x="263236" y="38821"/>
                </a:lnTo>
                <a:lnTo>
                  <a:pt x="260176" y="34438"/>
                </a:lnTo>
                <a:lnTo>
                  <a:pt x="256976" y="30155"/>
                </a:lnTo>
                <a:lnTo>
                  <a:pt x="253641" y="25977"/>
                </a:lnTo>
                <a:lnTo>
                  <a:pt x="250175" y="21907"/>
                </a:lnTo>
                <a:lnTo>
                  <a:pt x="246580" y="17951"/>
                </a:lnTo>
                <a:lnTo>
                  <a:pt x="242860" y="14111"/>
                </a:lnTo>
                <a:lnTo>
                  <a:pt x="239020" y="10393"/>
                </a:lnTo>
                <a:lnTo>
                  <a:pt x="235062" y="6799"/>
                </a:lnTo>
                <a:lnTo>
                  <a:pt x="230992" y="3333"/>
                </a:lnTo>
                <a:lnTo>
                  <a:pt x="226813" y="0"/>
                </a:lnTo>
                <a:lnTo>
                  <a:pt x="124670" y="132332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65" name="pg242">
            <a:extLst>
              <a:ext uri="{FF2B5EF4-FFF2-40B4-BE49-F238E27FC236}">
                <a16:creationId xmlns:a16="http://schemas.microsoft.com/office/drawing/2014/main" id="{44ED1533-F335-4CCF-8C03-B56366425D35}"/>
              </a:ext>
            </a:extLst>
          </p:cNvPr>
          <p:cNvSpPr/>
          <p:nvPr/>
        </p:nvSpPr>
        <p:spPr>
          <a:xfrm>
            <a:off x="11703466" y="1194867"/>
            <a:ext cx="99302" cy="162519"/>
          </a:xfrm>
          <a:custGeom>
            <a:avLst/>
            <a:gdLst/>
            <a:ahLst/>
            <a:cxnLst/>
            <a:rect l="0" t="0" r="0" b="0"/>
            <a:pathLst>
              <a:path w="102142" h="167167">
                <a:moveTo>
                  <a:pt x="102142" y="34835"/>
                </a:moveTo>
                <a:lnTo>
                  <a:pt x="97504" y="31381"/>
                </a:lnTo>
                <a:lnTo>
                  <a:pt x="92749" y="28089"/>
                </a:lnTo>
                <a:lnTo>
                  <a:pt x="87882" y="24964"/>
                </a:lnTo>
                <a:lnTo>
                  <a:pt x="82911" y="22010"/>
                </a:lnTo>
                <a:lnTo>
                  <a:pt x="77840" y="19228"/>
                </a:lnTo>
                <a:lnTo>
                  <a:pt x="72676" y="16624"/>
                </a:lnTo>
                <a:lnTo>
                  <a:pt x="67425" y="14201"/>
                </a:lnTo>
                <a:lnTo>
                  <a:pt x="62094" y="11960"/>
                </a:lnTo>
                <a:lnTo>
                  <a:pt x="56688" y="9905"/>
                </a:lnTo>
                <a:lnTo>
                  <a:pt x="51214" y="8038"/>
                </a:lnTo>
                <a:lnTo>
                  <a:pt x="45679" y="6362"/>
                </a:lnTo>
                <a:lnTo>
                  <a:pt x="40090" y="4878"/>
                </a:lnTo>
                <a:lnTo>
                  <a:pt x="34452" y="3588"/>
                </a:lnTo>
                <a:lnTo>
                  <a:pt x="28773" y="2494"/>
                </a:lnTo>
                <a:lnTo>
                  <a:pt x="23060" y="1598"/>
                </a:lnTo>
                <a:lnTo>
                  <a:pt x="17319" y="899"/>
                </a:lnTo>
                <a:lnTo>
                  <a:pt x="11557" y="400"/>
                </a:lnTo>
                <a:lnTo>
                  <a:pt x="5782" y="100"/>
                </a:ln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66" name="pg243">
            <a:extLst>
              <a:ext uri="{FF2B5EF4-FFF2-40B4-BE49-F238E27FC236}">
                <a16:creationId xmlns:a16="http://schemas.microsoft.com/office/drawing/2014/main" id="{C54C01F1-2A61-4591-8286-BCCD65DB9A66}"/>
              </a:ext>
            </a:extLst>
          </p:cNvPr>
          <p:cNvSpPr/>
          <p:nvPr/>
        </p:nvSpPr>
        <p:spPr>
          <a:xfrm>
            <a:off x="11199484" y="116556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67" name="pg244">
            <a:extLst>
              <a:ext uri="{FF2B5EF4-FFF2-40B4-BE49-F238E27FC236}">
                <a16:creationId xmlns:a16="http://schemas.microsoft.com/office/drawing/2014/main" id="{F72B5F17-A7B0-4A25-A4A4-ACF63A8837DA}"/>
              </a:ext>
            </a:extLst>
          </p:cNvPr>
          <p:cNvSpPr/>
          <p:nvPr/>
        </p:nvSpPr>
        <p:spPr>
          <a:xfrm>
            <a:off x="11199484" y="116556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68" name="pg245">
            <a:extLst>
              <a:ext uri="{FF2B5EF4-FFF2-40B4-BE49-F238E27FC236}">
                <a16:creationId xmlns:a16="http://schemas.microsoft.com/office/drawing/2014/main" id="{B19F9E24-4B6A-4E94-AF7B-49EF7225F53D}"/>
              </a:ext>
            </a:extLst>
          </p:cNvPr>
          <p:cNvSpPr/>
          <p:nvPr/>
        </p:nvSpPr>
        <p:spPr>
          <a:xfrm>
            <a:off x="11199484" y="116556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69" name="pg246">
            <a:extLst>
              <a:ext uri="{FF2B5EF4-FFF2-40B4-BE49-F238E27FC236}">
                <a16:creationId xmlns:a16="http://schemas.microsoft.com/office/drawing/2014/main" id="{427A52CD-4AAF-4776-A544-E9D33D39CA14}"/>
              </a:ext>
            </a:extLst>
          </p:cNvPr>
          <p:cNvSpPr/>
          <p:nvPr/>
        </p:nvSpPr>
        <p:spPr>
          <a:xfrm>
            <a:off x="11199484" y="116556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70" name="pg247">
            <a:extLst>
              <a:ext uri="{FF2B5EF4-FFF2-40B4-BE49-F238E27FC236}">
                <a16:creationId xmlns:a16="http://schemas.microsoft.com/office/drawing/2014/main" id="{E8FC0A07-A18D-456B-B70B-22F02C780522}"/>
              </a:ext>
            </a:extLst>
          </p:cNvPr>
          <p:cNvSpPr/>
          <p:nvPr/>
        </p:nvSpPr>
        <p:spPr>
          <a:xfrm>
            <a:off x="11199484" y="116556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71" name="pg248">
            <a:extLst>
              <a:ext uri="{FF2B5EF4-FFF2-40B4-BE49-F238E27FC236}">
                <a16:creationId xmlns:a16="http://schemas.microsoft.com/office/drawing/2014/main" id="{E8F1E213-E50A-4D84-BF23-57959FED0C9B}"/>
              </a:ext>
            </a:extLst>
          </p:cNvPr>
          <p:cNvSpPr/>
          <p:nvPr/>
        </p:nvSpPr>
        <p:spPr>
          <a:xfrm>
            <a:off x="11199484" y="116556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72" name="pg249">
            <a:extLst>
              <a:ext uri="{FF2B5EF4-FFF2-40B4-BE49-F238E27FC236}">
                <a16:creationId xmlns:a16="http://schemas.microsoft.com/office/drawing/2014/main" id="{936BBB4B-0B7B-4275-A1D9-D6AF47C2E003}"/>
              </a:ext>
            </a:extLst>
          </p:cNvPr>
          <p:cNvSpPr/>
          <p:nvPr/>
        </p:nvSpPr>
        <p:spPr>
          <a:xfrm>
            <a:off x="11199484" y="116556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73" name="pg250">
            <a:extLst>
              <a:ext uri="{FF2B5EF4-FFF2-40B4-BE49-F238E27FC236}">
                <a16:creationId xmlns:a16="http://schemas.microsoft.com/office/drawing/2014/main" id="{01DF6598-A188-4BEA-A6F1-244265B90309}"/>
              </a:ext>
            </a:extLst>
          </p:cNvPr>
          <p:cNvSpPr/>
          <p:nvPr/>
        </p:nvSpPr>
        <p:spPr>
          <a:xfrm>
            <a:off x="11126259" y="1165563"/>
            <a:ext cx="73227" cy="162519"/>
          </a:xfrm>
          <a:custGeom>
            <a:avLst/>
            <a:gdLst/>
            <a:ahLst/>
            <a:cxnLst/>
            <a:rect l="0" t="0" r="0" b="0"/>
            <a:pathLst>
              <a:path w="75321" h="167167">
                <a:moveTo>
                  <a:pt x="75321" y="0"/>
                </a:moveTo>
                <a:lnTo>
                  <a:pt x="69312" y="108"/>
                </a:lnTo>
                <a:lnTo>
                  <a:pt x="63311" y="432"/>
                </a:lnTo>
                <a:lnTo>
                  <a:pt x="57325" y="971"/>
                </a:lnTo>
                <a:lnTo>
                  <a:pt x="51362" y="1725"/>
                </a:lnTo>
                <a:lnTo>
                  <a:pt x="45431" y="2694"/>
                </a:lnTo>
                <a:lnTo>
                  <a:pt x="39538" y="3874"/>
                </a:lnTo>
                <a:lnTo>
                  <a:pt x="33691" y="5266"/>
                </a:lnTo>
                <a:lnTo>
                  <a:pt x="27898" y="6867"/>
                </a:lnTo>
                <a:lnTo>
                  <a:pt x="22166" y="8676"/>
                </a:lnTo>
                <a:lnTo>
                  <a:pt x="16503" y="10689"/>
                </a:lnTo>
                <a:lnTo>
                  <a:pt x="10916" y="12904"/>
                </a:lnTo>
                <a:lnTo>
                  <a:pt x="5413" y="15319"/>
                </a:lnTo>
                <a:lnTo>
                  <a:pt x="0" y="17930"/>
                </a:lnTo>
                <a:lnTo>
                  <a:pt x="75321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74" name="pg251">
            <a:extLst>
              <a:ext uri="{FF2B5EF4-FFF2-40B4-BE49-F238E27FC236}">
                <a16:creationId xmlns:a16="http://schemas.microsoft.com/office/drawing/2014/main" id="{CCD15AB0-19CA-4985-90E8-5B025ED5F77B}"/>
              </a:ext>
            </a:extLst>
          </p:cNvPr>
          <p:cNvSpPr/>
          <p:nvPr/>
        </p:nvSpPr>
        <p:spPr>
          <a:xfrm>
            <a:off x="11126259" y="1182994"/>
            <a:ext cx="73227" cy="145086"/>
          </a:xfrm>
          <a:custGeom>
            <a:avLst/>
            <a:gdLst/>
            <a:ahLst/>
            <a:cxnLst/>
            <a:rect l="0" t="0" r="0" b="0"/>
            <a:pathLst>
              <a:path w="75321" h="149236">
                <a:moveTo>
                  <a:pt x="0" y="0"/>
                </a:moveTo>
                <a:lnTo>
                  <a:pt x="75321" y="149236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75" name="pg252">
            <a:extLst>
              <a:ext uri="{FF2B5EF4-FFF2-40B4-BE49-F238E27FC236}">
                <a16:creationId xmlns:a16="http://schemas.microsoft.com/office/drawing/2014/main" id="{836E92B2-C842-4029-9E2E-D0BAC83304F9}"/>
              </a:ext>
            </a:extLst>
          </p:cNvPr>
          <p:cNvSpPr/>
          <p:nvPr/>
        </p:nvSpPr>
        <p:spPr>
          <a:xfrm>
            <a:off x="11126259" y="1182994"/>
            <a:ext cx="73227" cy="145086"/>
          </a:xfrm>
          <a:custGeom>
            <a:avLst/>
            <a:gdLst/>
            <a:ahLst/>
            <a:cxnLst/>
            <a:rect l="0" t="0" r="0" b="0"/>
            <a:pathLst>
              <a:path w="75321" h="149236">
                <a:moveTo>
                  <a:pt x="0" y="0"/>
                </a:moveTo>
                <a:lnTo>
                  <a:pt x="75321" y="149236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76" name="pg253">
            <a:extLst>
              <a:ext uri="{FF2B5EF4-FFF2-40B4-BE49-F238E27FC236}">
                <a16:creationId xmlns:a16="http://schemas.microsoft.com/office/drawing/2014/main" id="{BFDAFEC8-FA6F-440E-A771-398A6F7DC916}"/>
              </a:ext>
            </a:extLst>
          </p:cNvPr>
          <p:cNvSpPr/>
          <p:nvPr/>
        </p:nvSpPr>
        <p:spPr>
          <a:xfrm>
            <a:off x="11126259" y="1182994"/>
            <a:ext cx="73227" cy="145086"/>
          </a:xfrm>
          <a:custGeom>
            <a:avLst/>
            <a:gdLst/>
            <a:ahLst/>
            <a:cxnLst/>
            <a:rect l="0" t="0" r="0" b="0"/>
            <a:pathLst>
              <a:path w="75321" h="149236">
                <a:moveTo>
                  <a:pt x="0" y="0"/>
                </a:moveTo>
                <a:lnTo>
                  <a:pt x="75321" y="149236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77" name="pg254">
            <a:extLst>
              <a:ext uri="{FF2B5EF4-FFF2-40B4-BE49-F238E27FC236}">
                <a16:creationId xmlns:a16="http://schemas.microsoft.com/office/drawing/2014/main" id="{BCCF5866-8FEE-41D8-A6D9-D55273C997B6}"/>
              </a:ext>
            </a:extLst>
          </p:cNvPr>
          <p:cNvSpPr/>
          <p:nvPr/>
        </p:nvSpPr>
        <p:spPr>
          <a:xfrm>
            <a:off x="11126259" y="1182994"/>
            <a:ext cx="73227" cy="145086"/>
          </a:xfrm>
          <a:custGeom>
            <a:avLst/>
            <a:gdLst/>
            <a:ahLst/>
            <a:cxnLst/>
            <a:rect l="0" t="0" r="0" b="0"/>
            <a:pathLst>
              <a:path w="75321" h="149236">
                <a:moveTo>
                  <a:pt x="0" y="0"/>
                </a:moveTo>
                <a:lnTo>
                  <a:pt x="75321" y="149236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78" name="pg255">
            <a:extLst>
              <a:ext uri="{FF2B5EF4-FFF2-40B4-BE49-F238E27FC236}">
                <a16:creationId xmlns:a16="http://schemas.microsoft.com/office/drawing/2014/main" id="{DF6905C3-E3E3-4408-89CE-A006D538F63A}"/>
              </a:ext>
            </a:extLst>
          </p:cNvPr>
          <p:cNvSpPr/>
          <p:nvPr/>
        </p:nvSpPr>
        <p:spPr>
          <a:xfrm>
            <a:off x="11126259" y="1182994"/>
            <a:ext cx="73227" cy="145086"/>
          </a:xfrm>
          <a:custGeom>
            <a:avLst/>
            <a:gdLst/>
            <a:ahLst/>
            <a:cxnLst/>
            <a:rect l="0" t="0" r="0" b="0"/>
            <a:pathLst>
              <a:path w="75321" h="149236">
                <a:moveTo>
                  <a:pt x="0" y="0"/>
                </a:moveTo>
                <a:lnTo>
                  <a:pt x="75321" y="149236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79" name="pg256">
            <a:extLst>
              <a:ext uri="{FF2B5EF4-FFF2-40B4-BE49-F238E27FC236}">
                <a16:creationId xmlns:a16="http://schemas.microsoft.com/office/drawing/2014/main" id="{92B67862-4E74-4228-98CE-5BB419EA7BA6}"/>
              </a:ext>
            </a:extLst>
          </p:cNvPr>
          <p:cNvSpPr/>
          <p:nvPr/>
        </p:nvSpPr>
        <p:spPr>
          <a:xfrm>
            <a:off x="11126259" y="1182994"/>
            <a:ext cx="73227" cy="145086"/>
          </a:xfrm>
          <a:custGeom>
            <a:avLst/>
            <a:gdLst/>
            <a:ahLst/>
            <a:cxnLst/>
            <a:rect l="0" t="0" r="0" b="0"/>
            <a:pathLst>
              <a:path w="75321" h="149236">
                <a:moveTo>
                  <a:pt x="0" y="0"/>
                </a:moveTo>
                <a:lnTo>
                  <a:pt x="75321" y="149236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80" name="pg257">
            <a:extLst>
              <a:ext uri="{FF2B5EF4-FFF2-40B4-BE49-F238E27FC236}">
                <a16:creationId xmlns:a16="http://schemas.microsoft.com/office/drawing/2014/main" id="{1D807258-8F89-4A81-B1AD-6D2E39B9683D}"/>
              </a:ext>
            </a:extLst>
          </p:cNvPr>
          <p:cNvSpPr/>
          <p:nvPr/>
        </p:nvSpPr>
        <p:spPr>
          <a:xfrm>
            <a:off x="11126259" y="1182994"/>
            <a:ext cx="73227" cy="145086"/>
          </a:xfrm>
          <a:custGeom>
            <a:avLst/>
            <a:gdLst/>
            <a:ahLst/>
            <a:cxnLst/>
            <a:rect l="0" t="0" r="0" b="0"/>
            <a:pathLst>
              <a:path w="75321" h="149236">
                <a:moveTo>
                  <a:pt x="0" y="0"/>
                </a:moveTo>
                <a:lnTo>
                  <a:pt x="75321" y="149236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81" name="pg258">
            <a:extLst>
              <a:ext uri="{FF2B5EF4-FFF2-40B4-BE49-F238E27FC236}">
                <a16:creationId xmlns:a16="http://schemas.microsoft.com/office/drawing/2014/main" id="{3768E6EE-77BC-4FE5-8E7E-417C9A6F11B7}"/>
              </a:ext>
            </a:extLst>
          </p:cNvPr>
          <p:cNvSpPr/>
          <p:nvPr/>
        </p:nvSpPr>
        <p:spPr>
          <a:xfrm>
            <a:off x="11126259" y="1182994"/>
            <a:ext cx="73227" cy="145086"/>
          </a:xfrm>
          <a:custGeom>
            <a:avLst/>
            <a:gdLst/>
            <a:ahLst/>
            <a:cxnLst/>
            <a:rect l="0" t="0" r="0" b="0"/>
            <a:pathLst>
              <a:path w="75321" h="149236">
                <a:moveTo>
                  <a:pt x="0" y="0"/>
                </a:moveTo>
                <a:lnTo>
                  <a:pt x="75321" y="149236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82" name="pg259">
            <a:extLst>
              <a:ext uri="{FF2B5EF4-FFF2-40B4-BE49-F238E27FC236}">
                <a16:creationId xmlns:a16="http://schemas.microsoft.com/office/drawing/2014/main" id="{C428082C-8924-4188-A8AF-7601C26E4A27}"/>
              </a:ext>
            </a:extLst>
          </p:cNvPr>
          <p:cNvSpPr/>
          <p:nvPr/>
        </p:nvSpPr>
        <p:spPr>
          <a:xfrm>
            <a:off x="11126259" y="1182994"/>
            <a:ext cx="73227" cy="145086"/>
          </a:xfrm>
          <a:custGeom>
            <a:avLst/>
            <a:gdLst/>
            <a:ahLst/>
            <a:cxnLst/>
            <a:rect l="0" t="0" r="0" b="0"/>
            <a:pathLst>
              <a:path w="75321" h="149236">
                <a:moveTo>
                  <a:pt x="0" y="0"/>
                </a:moveTo>
                <a:lnTo>
                  <a:pt x="75321" y="149236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83" name="pg260">
            <a:extLst>
              <a:ext uri="{FF2B5EF4-FFF2-40B4-BE49-F238E27FC236}">
                <a16:creationId xmlns:a16="http://schemas.microsoft.com/office/drawing/2014/main" id="{4588FF97-D982-4FA1-BCB8-33633869CD86}"/>
              </a:ext>
            </a:extLst>
          </p:cNvPr>
          <p:cNvSpPr/>
          <p:nvPr/>
        </p:nvSpPr>
        <p:spPr>
          <a:xfrm>
            <a:off x="11126259" y="1182994"/>
            <a:ext cx="73227" cy="145086"/>
          </a:xfrm>
          <a:custGeom>
            <a:avLst/>
            <a:gdLst/>
            <a:ahLst/>
            <a:cxnLst/>
            <a:rect l="0" t="0" r="0" b="0"/>
            <a:pathLst>
              <a:path w="75321" h="149236">
                <a:moveTo>
                  <a:pt x="0" y="0"/>
                </a:moveTo>
                <a:lnTo>
                  <a:pt x="75321" y="149236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84" name="pg261">
            <a:extLst>
              <a:ext uri="{FF2B5EF4-FFF2-40B4-BE49-F238E27FC236}">
                <a16:creationId xmlns:a16="http://schemas.microsoft.com/office/drawing/2014/main" id="{974865DA-8F7C-49CF-94E8-EB1D1D9250B2}"/>
              </a:ext>
            </a:extLst>
          </p:cNvPr>
          <p:cNvSpPr/>
          <p:nvPr/>
        </p:nvSpPr>
        <p:spPr>
          <a:xfrm>
            <a:off x="11126259" y="1182994"/>
            <a:ext cx="73227" cy="145086"/>
          </a:xfrm>
          <a:custGeom>
            <a:avLst/>
            <a:gdLst/>
            <a:ahLst/>
            <a:cxnLst/>
            <a:rect l="0" t="0" r="0" b="0"/>
            <a:pathLst>
              <a:path w="75321" h="149236">
                <a:moveTo>
                  <a:pt x="0" y="0"/>
                </a:moveTo>
                <a:lnTo>
                  <a:pt x="75321" y="149236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85" name="pg262">
            <a:extLst>
              <a:ext uri="{FF2B5EF4-FFF2-40B4-BE49-F238E27FC236}">
                <a16:creationId xmlns:a16="http://schemas.microsoft.com/office/drawing/2014/main" id="{DC8119BA-DC4E-4281-B68F-0352822CD0DA}"/>
              </a:ext>
            </a:extLst>
          </p:cNvPr>
          <p:cNvSpPr/>
          <p:nvPr/>
        </p:nvSpPr>
        <p:spPr>
          <a:xfrm>
            <a:off x="11126259" y="1182994"/>
            <a:ext cx="73227" cy="145086"/>
          </a:xfrm>
          <a:custGeom>
            <a:avLst/>
            <a:gdLst/>
            <a:ahLst/>
            <a:cxnLst/>
            <a:rect l="0" t="0" r="0" b="0"/>
            <a:pathLst>
              <a:path w="75321" h="149236">
                <a:moveTo>
                  <a:pt x="0" y="0"/>
                </a:moveTo>
                <a:lnTo>
                  <a:pt x="75321" y="149236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86" name="pg263">
            <a:extLst>
              <a:ext uri="{FF2B5EF4-FFF2-40B4-BE49-F238E27FC236}">
                <a16:creationId xmlns:a16="http://schemas.microsoft.com/office/drawing/2014/main" id="{34DABB42-F15A-43E6-A1C6-E1A7F2D113AE}"/>
              </a:ext>
            </a:extLst>
          </p:cNvPr>
          <p:cNvSpPr/>
          <p:nvPr/>
        </p:nvSpPr>
        <p:spPr>
          <a:xfrm>
            <a:off x="11126259" y="1182994"/>
            <a:ext cx="73227" cy="145086"/>
          </a:xfrm>
          <a:custGeom>
            <a:avLst/>
            <a:gdLst/>
            <a:ahLst/>
            <a:cxnLst/>
            <a:rect l="0" t="0" r="0" b="0"/>
            <a:pathLst>
              <a:path w="75321" h="149236">
                <a:moveTo>
                  <a:pt x="0" y="0"/>
                </a:moveTo>
                <a:lnTo>
                  <a:pt x="75321" y="149236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87" name="pg264">
            <a:extLst>
              <a:ext uri="{FF2B5EF4-FFF2-40B4-BE49-F238E27FC236}">
                <a16:creationId xmlns:a16="http://schemas.microsoft.com/office/drawing/2014/main" id="{33DCDF7D-55CD-49C6-A88B-148D1CEAC04F}"/>
              </a:ext>
            </a:extLst>
          </p:cNvPr>
          <p:cNvSpPr/>
          <p:nvPr/>
        </p:nvSpPr>
        <p:spPr>
          <a:xfrm>
            <a:off x="11126259" y="1182994"/>
            <a:ext cx="73227" cy="145086"/>
          </a:xfrm>
          <a:custGeom>
            <a:avLst/>
            <a:gdLst/>
            <a:ahLst/>
            <a:cxnLst/>
            <a:rect l="0" t="0" r="0" b="0"/>
            <a:pathLst>
              <a:path w="75321" h="149236">
                <a:moveTo>
                  <a:pt x="0" y="0"/>
                </a:moveTo>
                <a:lnTo>
                  <a:pt x="75321" y="149236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88" name="pg265">
            <a:extLst>
              <a:ext uri="{FF2B5EF4-FFF2-40B4-BE49-F238E27FC236}">
                <a16:creationId xmlns:a16="http://schemas.microsoft.com/office/drawing/2014/main" id="{923CCA93-AEAE-428C-86F7-D0BB518556F0}"/>
              </a:ext>
            </a:extLst>
          </p:cNvPr>
          <p:cNvSpPr/>
          <p:nvPr/>
        </p:nvSpPr>
        <p:spPr>
          <a:xfrm>
            <a:off x="11126259" y="1182994"/>
            <a:ext cx="73227" cy="145086"/>
          </a:xfrm>
          <a:custGeom>
            <a:avLst/>
            <a:gdLst/>
            <a:ahLst/>
            <a:cxnLst/>
            <a:rect l="0" t="0" r="0" b="0"/>
            <a:pathLst>
              <a:path w="75321" h="149236">
                <a:moveTo>
                  <a:pt x="0" y="0"/>
                </a:moveTo>
                <a:lnTo>
                  <a:pt x="75321" y="149236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89" name="pg266">
            <a:extLst>
              <a:ext uri="{FF2B5EF4-FFF2-40B4-BE49-F238E27FC236}">
                <a16:creationId xmlns:a16="http://schemas.microsoft.com/office/drawing/2014/main" id="{DC61E81A-E9CD-454C-8561-37F0EE17FCEF}"/>
              </a:ext>
            </a:extLst>
          </p:cNvPr>
          <p:cNvSpPr/>
          <p:nvPr/>
        </p:nvSpPr>
        <p:spPr>
          <a:xfrm>
            <a:off x="11126259" y="1182994"/>
            <a:ext cx="73227" cy="145086"/>
          </a:xfrm>
          <a:custGeom>
            <a:avLst/>
            <a:gdLst/>
            <a:ahLst/>
            <a:cxnLst/>
            <a:rect l="0" t="0" r="0" b="0"/>
            <a:pathLst>
              <a:path w="75321" h="149236">
                <a:moveTo>
                  <a:pt x="0" y="0"/>
                </a:moveTo>
                <a:lnTo>
                  <a:pt x="75321" y="149236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90" name="pg267">
            <a:extLst>
              <a:ext uri="{FF2B5EF4-FFF2-40B4-BE49-F238E27FC236}">
                <a16:creationId xmlns:a16="http://schemas.microsoft.com/office/drawing/2014/main" id="{6F42C80C-AFC8-4B9B-AF7A-61CE1295BECC}"/>
              </a:ext>
            </a:extLst>
          </p:cNvPr>
          <p:cNvSpPr/>
          <p:nvPr/>
        </p:nvSpPr>
        <p:spPr>
          <a:xfrm>
            <a:off x="11126259" y="1182994"/>
            <a:ext cx="73227" cy="145086"/>
          </a:xfrm>
          <a:custGeom>
            <a:avLst/>
            <a:gdLst/>
            <a:ahLst/>
            <a:cxnLst/>
            <a:rect l="0" t="0" r="0" b="0"/>
            <a:pathLst>
              <a:path w="75321" h="149236">
                <a:moveTo>
                  <a:pt x="0" y="0"/>
                </a:moveTo>
                <a:lnTo>
                  <a:pt x="75321" y="149236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91" name="pg268">
            <a:extLst>
              <a:ext uri="{FF2B5EF4-FFF2-40B4-BE49-F238E27FC236}">
                <a16:creationId xmlns:a16="http://schemas.microsoft.com/office/drawing/2014/main" id="{4A8B81FE-D4F1-4190-A0B8-B4FF460F426B}"/>
              </a:ext>
            </a:extLst>
          </p:cNvPr>
          <p:cNvSpPr/>
          <p:nvPr/>
        </p:nvSpPr>
        <p:spPr>
          <a:xfrm>
            <a:off x="11126259" y="1182994"/>
            <a:ext cx="73227" cy="145086"/>
          </a:xfrm>
          <a:custGeom>
            <a:avLst/>
            <a:gdLst/>
            <a:ahLst/>
            <a:cxnLst/>
            <a:rect l="0" t="0" r="0" b="0"/>
            <a:pathLst>
              <a:path w="75321" h="149236">
                <a:moveTo>
                  <a:pt x="0" y="0"/>
                </a:moveTo>
                <a:lnTo>
                  <a:pt x="75321" y="149236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92" name="pg269">
            <a:extLst>
              <a:ext uri="{FF2B5EF4-FFF2-40B4-BE49-F238E27FC236}">
                <a16:creationId xmlns:a16="http://schemas.microsoft.com/office/drawing/2014/main" id="{C82CA246-B4CA-4F1B-A0E0-317A7E808BD3}"/>
              </a:ext>
            </a:extLst>
          </p:cNvPr>
          <p:cNvSpPr/>
          <p:nvPr/>
        </p:nvSpPr>
        <p:spPr>
          <a:xfrm>
            <a:off x="11126259" y="1182994"/>
            <a:ext cx="73227" cy="145086"/>
          </a:xfrm>
          <a:custGeom>
            <a:avLst/>
            <a:gdLst/>
            <a:ahLst/>
            <a:cxnLst/>
            <a:rect l="0" t="0" r="0" b="0"/>
            <a:pathLst>
              <a:path w="75321" h="149236">
                <a:moveTo>
                  <a:pt x="0" y="0"/>
                </a:moveTo>
                <a:lnTo>
                  <a:pt x="75321" y="149236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93" name="pg270">
            <a:extLst>
              <a:ext uri="{FF2B5EF4-FFF2-40B4-BE49-F238E27FC236}">
                <a16:creationId xmlns:a16="http://schemas.microsoft.com/office/drawing/2014/main" id="{7B2672FB-133C-4D51-8AC4-F807B55E844F}"/>
              </a:ext>
            </a:extLst>
          </p:cNvPr>
          <p:cNvSpPr/>
          <p:nvPr/>
        </p:nvSpPr>
        <p:spPr>
          <a:xfrm>
            <a:off x="11036967" y="1173082"/>
            <a:ext cx="325036" cy="317504"/>
          </a:xfrm>
          <a:custGeom>
            <a:avLst/>
            <a:gdLst/>
            <a:ahLst/>
            <a:cxnLst/>
            <a:rect l="0" t="0" r="0" b="0"/>
            <a:pathLst>
              <a:path w="334332" h="326585">
                <a:moveTo>
                  <a:pt x="91843" y="10197"/>
                </a:moveTo>
                <a:lnTo>
                  <a:pt x="87155" y="12657"/>
                </a:lnTo>
                <a:lnTo>
                  <a:pt x="82548" y="15264"/>
                </a:lnTo>
                <a:lnTo>
                  <a:pt x="78025" y="18016"/>
                </a:lnTo>
                <a:lnTo>
                  <a:pt x="73592" y="20909"/>
                </a:lnTo>
                <a:lnTo>
                  <a:pt x="69253" y="23941"/>
                </a:lnTo>
                <a:lnTo>
                  <a:pt x="65012" y="27110"/>
                </a:lnTo>
                <a:lnTo>
                  <a:pt x="60873" y="30411"/>
                </a:lnTo>
                <a:lnTo>
                  <a:pt x="56841" y="33841"/>
                </a:lnTo>
                <a:lnTo>
                  <a:pt x="52920" y="37397"/>
                </a:lnTo>
                <a:lnTo>
                  <a:pt x="49113" y="41076"/>
                </a:lnTo>
                <a:lnTo>
                  <a:pt x="45424" y="44873"/>
                </a:lnTo>
                <a:lnTo>
                  <a:pt x="41858" y="48785"/>
                </a:lnTo>
                <a:lnTo>
                  <a:pt x="38417" y="52808"/>
                </a:lnTo>
                <a:lnTo>
                  <a:pt x="35106" y="56939"/>
                </a:lnTo>
                <a:lnTo>
                  <a:pt x="31926" y="61171"/>
                </a:lnTo>
                <a:lnTo>
                  <a:pt x="28883" y="65503"/>
                </a:lnTo>
                <a:lnTo>
                  <a:pt x="25978" y="69928"/>
                </a:lnTo>
                <a:lnTo>
                  <a:pt x="23215" y="74444"/>
                </a:lnTo>
                <a:lnTo>
                  <a:pt x="20596" y="79044"/>
                </a:lnTo>
                <a:lnTo>
                  <a:pt x="18124" y="83726"/>
                </a:lnTo>
                <a:lnTo>
                  <a:pt x="15801" y="88483"/>
                </a:lnTo>
                <a:lnTo>
                  <a:pt x="13631" y="93311"/>
                </a:lnTo>
                <a:lnTo>
                  <a:pt x="11614" y="98206"/>
                </a:lnTo>
                <a:lnTo>
                  <a:pt x="9753" y="103162"/>
                </a:lnTo>
                <a:lnTo>
                  <a:pt x="8050" y="108174"/>
                </a:lnTo>
                <a:lnTo>
                  <a:pt x="6507" y="113238"/>
                </a:lnTo>
                <a:lnTo>
                  <a:pt x="5125" y="118348"/>
                </a:lnTo>
                <a:lnTo>
                  <a:pt x="3905" y="123500"/>
                </a:lnTo>
                <a:lnTo>
                  <a:pt x="2849" y="128687"/>
                </a:lnTo>
                <a:lnTo>
                  <a:pt x="1958" y="133906"/>
                </a:lnTo>
                <a:lnTo>
                  <a:pt x="1233" y="139149"/>
                </a:lnTo>
                <a:lnTo>
                  <a:pt x="674" y="144414"/>
                </a:lnTo>
                <a:lnTo>
                  <a:pt x="281" y="149693"/>
                </a:lnTo>
                <a:lnTo>
                  <a:pt x="57" y="154982"/>
                </a:lnTo>
                <a:lnTo>
                  <a:pt x="0" y="160275"/>
                </a:lnTo>
                <a:lnTo>
                  <a:pt x="110" y="165568"/>
                </a:lnTo>
                <a:lnTo>
                  <a:pt x="388" y="170855"/>
                </a:lnTo>
                <a:lnTo>
                  <a:pt x="833" y="176130"/>
                </a:lnTo>
                <a:lnTo>
                  <a:pt x="1445" y="181388"/>
                </a:lnTo>
                <a:lnTo>
                  <a:pt x="2223" y="186624"/>
                </a:lnTo>
                <a:lnTo>
                  <a:pt x="3167" y="191833"/>
                </a:lnTo>
                <a:lnTo>
                  <a:pt x="4275" y="197010"/>
                </a:lnTo>
                <a:lnTo>
                  <a:pt x="5547" y="202149"/>
                </a:lnTo>
                <a:lnTo>
                  <a:pt x="6980" y="207245"/>
                </a:lnTo>
                <a:lnTo>
                  <a:pt x="8574" y="212293"/>
                </a:lnTo>
                <a:lnTo>
                  <a:pt x="10328" y="217288"/>
                </a:lnTo>
                <a:lnTo>
                  <a:pt x="12238" y="222225"/>
                </a:lnTo>
                <a:lnTo>
                  <a:pt x="14304" y="227099"/>
                </a:lnTo>
                <a:lnTo>
                  <a:pt x="16523" y="231905"/>
                </a:lnTo>
                <a:lnTo>
                  <a:pt x="18894" y="236639"/>
                </a:lnTo>
                <a:lnTo>
                  <a:pt x="21412" y="241295"/>
                </a:lnTo>
                <a:lnTo>
                  <a:pt x="24078" y="245869"/>
                </a:lnTo>
                <a:lnTo>
                  <a:pt x="26886" y="250356"/>
                </a:lnTo>
                <a:lnTo>
                  <a:pt x="29835" y="254752"/>
                </a:lnTo>
                <a:lnTo>
                  <a:pt x="32922" y="259053"/>
                </a:lnTo>
                <a:lnTo>
                  <a:pt x="36144" y="263254"/>
                </a:lnTo>
                <a:lnTo>
                  <a:pt x="39497" y="267350"/>
                </a:lnTo>
                <a:lnTo>
                  <a:pt x="42978" y="271339"/>
                </a:lnTo>
                <a:lnTo>
                  <a:pt x="46584" y="275215"/>
                </a:lnTo>
                <a:lnTo>
                  <a:pt x="50310" y="278975"/>
                </a:lnTo>
                <a:lnTo>
                  <a:pt x="54154" y="282615"/>
                </a:lnTo>
                <a:lnTo>
                  <a:pt x="58111" y="286131"/>
                </a:lnTo>
                <a:lnTo>
                  <a:pt x="62177" y="289521"/>
                </a:lnTo>
                <a:lnTo>
                  <a:pt x="66349" y="292780"/>
                </a:lnTo>
                <a:lnTo>
                  <a:pt x="70622" y="295905"/>
                </a:lnTo>
                <a:lnTo>
                  <a:pt x="74992" y="298894"/>
                </a:lnTo>
                <a:lnTo>
                  <a:pt x="79454" y="301742"/>
                </a:lnTo>
                <a:lnTo>
                  <a:pt x="84004" y="304448"/>
                </a:lnTo>
                <a:lnTo>
                  <a:pt x="88637" y="307009"/>
                </a:lnTo>
                <a:lnTo>
                  <a:pt x="93349" y="309421"/>
                </a:lnTo>
                <a:lnTo>
                  <a:pt x="98135" y="311683"/>
                </a:lnTo>
                <a:lnTo>
                  <a:pt x="102991" y="313793"/>
                </a:lnTo>
                <a:lnTo>
                  <a:pt x="107911" y="315747"/>
                </a:lnTo>
                <a:lnTo>
                  <a:pt x="112890" y="317545"/>
                </a:lnTo>
                <a:lnTo>
                  <a:pt x="117923" y="319184"/>
                </a:lnTo>
                <a:lnTo>
                  <a:pt x="123006" y="320664"/>
                </a:lnTo>
                <a:lnTo>
                  <a:pt x="128134" y="321981"/>
                </a:lnTo>
                <a:lnTo>
                  <a:pt x="133300" y="323135"/>
                </a:lnTo>
                <a:lnTo>
                  <a:pt x="138500" y="324126"/>
                </a:lnTo>
                <a:lnTo>
                  <a:pt x="143730" y="324951"/>
                </a:lnTo>
                <a:lnTo>
                  <a:pt x="148982" y="325610"/>
                </a:lnTo>
                <a:lnTo>
                  <a:pt x="154253" y="326102"/>
                </a:lnTo>
                <a:lnTo>
                  <a:pt x="159537" y="326427"/>
                </a:lnTo>
                <a:lnTo>
                  <a:pt x="164828" y="326585"/>
                </a:lnTo>
                <a:lnTo>
                  <a:pt x="170122" y="326575"/>
                </a:lnTo>
                <a:lnTo>
                  <a:pt x="175413" y="326398"/>
                </a:lnTo>
                <a:lnTo>
                  <a:pt x="180696" y="326053"/>
                </a:lnTo>
                <a:lnTo>
                  <a:pt x="185965" y="325541"/>
                </a:lnTo>
                <a:lnTo>
                  <a:pt x="191215" y="324862"/>
                </a:lnTo>
                <a:lnTo>
                  <a:pt x="196441" y="324018"/>
                </a:lnTo>
                <a:lnTo>
                  <a:pt x="201637" y="323008"/>
                </a:lnTo>
                <a:lnTo>
                  <a:pt x="206800" y="321835"/>
                </a:lnTo>
                <a:lnTo>
                  <a:pt x="211922" y="320498"/>
                </a:lnTo>
                <a:lnTo>
                  <a:pt x="216999" y="319000"/>
                </a:lnTo>
                <a:lnTo>
                  <a:pt x="222027" y="317343"/>
                </a:lnTo>
                <a:lnTo>
                  <a:pt x="226999" y="315526"/>
                </a:lnTo>
                <a:lnTo>
                  <a:pt x="231912" y="313553"/>
                </a:lnTo>
                <a:lnTo>
                  <a:pt x="236759" y="311426"/>
                </a:lnTo>
                <a:lnTo>
                  <a:pt x="241537" y="309146"/>
                </a:lnTo>
                <a:lnTo>
                  <a:pt x="246240" y="306716"/>
                </a:lnTo>
                <a:lnTo>
                  <a:pt x="250864" y="304138"/>
                </a:lnTo>
                <a:lnTo>
                  <a:pt x="255404" y="301416"/>
                </a:lnTo>
                <a:lnTo>
                  <a:pt x="259855" y="298550"/>
                </a:lnTo>
                <a:lnTo>
                  <a:pt x="264214" y="295546"/>
                </a:lnTo>
                <a:lnTo>
                  <a:pt x="268475" y="292405"/>
                </a:lnTo>
                <a:lnTo>
                  <a:pt x="272635" y="289130"/>
                </a:lnTo>
                <a:lnTo>
                  <a:pt x="276688" y="285725"/>
                </a:lnTo>
                <a:lnTo>
                  <a:pt x="280632" y="282194"/>
                </a:lnTo>
                <a:lnTo>
                  <a:pt x="284463" y="278540"/>
                </a:lnTo>
                <a:lnTo>
                  <a:pt x="288175" y="274766"/>
                </a:lnTo>
                <a:lnTo>
                  <a:pt x="291766" y="270877"/>
                </a:lnTo>
                <a:lnTo>
                  <a:pt x="295232" y="266875"/>
                </a:lnTo>
                <a:lnTo>
                  <a:pt x="298570" y="262766"/>
                </a:lnTo>
                <a:lnTo>
                  <a:pt x="301776" y="258554"/>
                </a:lnTo>
                <a:lnTo>
                  <a:pt x="304847" y="254242"/>
                </a:lnTo>
                <a:lnTo>
                  <a:pt x="307780" y="249835"/>
                </a:lnTo>
                <a:lnTo>
                  <a:pt x="310572" y="245337"/>
                </a:lnTo>
                <a:lnTo>
                  <a:pt x="313220" y="240753"/>
                </a:lnTo>
                <a:lnTo>
                  <a:pt x="315722" y="236088"/>
                </a:lnTo>
                <a:lnTo>
                  <a:pt x="318074" y="231345"/>
                </a:lnTo>
                <a:lnTo>
                  <a:pt x="320276" y="226531"/>
                </a:lnTo>
                <a:lnTo>
                  <a:pt x="322324" y="221649"/>
                </a:lnTo>
                <a:lnTo>
                  <a:pt x="324216" y="216705"/>
                </a:lnTo>
                <a:lnTo>
                  <a:pt x="325950" y="211703"/>
                </a:lnTo>
                <a:lnTo>
                  <a:pt x="327526" y="206649"/>
                </a:lnTo>
                <a:lnTo>
                  <a:pt x="328940" y="201548"/>
                </a:lnTo>
                <a:lnTo>
                  <a:pt x="330193" y="196405"/>
                </a:lnTo>
                <a:lnTo>
                  <a:pt x="331282" y="191224"/>
                </a:lnTo>
                <a:lnTo>
                  <a:pt x="332206" y="186011"/>
                </a:lnTo>
                <a:lnTo>
                  <a:pt x="332965" y="180772"/>
                </a:lnTo>
                <a:lnTo>
                  <a:pt x="333557" y="175512"/>
                </a:lnTo>
                <a:lnTo>
                  <a:pt x="333983" y="170235"/>
                </a:lnTo>
                <a:lnTo>
                  <a:pt x="334241" y="164948"/>
                </a:lnTo>
                <a:lnTo>
                  <a:pt x="334332" y="159655"/>
                </a:lnTo>
                <a:lnTo>
                  <a:pt x="334255" y="154361"/>
                </a:lnTo>
                <a:lnTo>
                  <a:pt x="334011" y="149073"/>
                </a:lnTo>
                <a:lnTo>
                  <a:pt x="333599" y="143795"/>
                </a:lnTo>
                <a:lnTo>
                  <a:pt x="333021" y="138533"/>
                </a:lnTo>
                <a:lnTo>
                  <a:pt x="332276" y="133292"/>
                </a:lnTo>
                <a:lnTo>
                  <a:pt x="331365" y="128077"/>
                </a:lnTo>
                <a:lnTo>
                  <a:pt x="330290" y="122894"/>
                </a:lnTo>
                <a:lnTo>
                  <a:pt x="329051" y="117747"/>
                </a:lnTo>
                <a:lnTo>
                  <a:pt x="327650" y="112642"/>
                </a:lnTo>
                <a:lnTo>
                  <a:pt x="326088" y="107584"/>
                </a:lnTo>
                <a:lnTo>
                  <a:pt x="324366" y="102578"/>
                </a:lnTo>
                <a:lnTo>
                  <a:pt x="322487" y="97628"/>
                </a:lnTo>
                <a:lnTo>
                  <a:pt x="320452" y="92741"/>
                </a:lnTo>
                <a:lnTo>
                  <a:pt x="318264" y="87921"/>
                </a:lnTo>
                <a:lnTo>
                  <a:pt x="315924" y="83173"/>
                </a:lnTo>
                <a:lnTo>
                  <a:pt x="313434" y="78501"/>
                </a:lnTo>
                <a:lnTo>
                  <a:pt x="310798" y="73910"/>
                </a:lnTo>
                <a:lnTo>
                  <a:pt x="308018" y="69405"/>
                </a:lnTo>
                <a:lnTo>
                  <a:pt x="305097" y="64990"/>
                </a:lnTo>
                <a:lnTo>
                  <a:pt x="302037" y="60670"/>
                </a:lnTo>
                <a:lnTo>
                  <a:pt x="298842" y="56449"/>
                </a:lnTo>
                <a:lnTo>
                  <a:pt x="295515" y="52331"/>
                </a:lnTo>
                <a:lnTo>
                  <a:pt x="292060" y="48321"/>
                </a:lnTo>
                <a:lnTo>
                  <a:pt x="288479" y="44422"/>
                </a:lnTo>
                <a:lnTo>
                  <a:pt x="284776" y="40638"/>
                </a:lnTo>
                <a:lnTo>
                  <a:pt x="280956" y="36974"/>
                </a:lnTo>
                <a:lnTo>
                  <a:pt x="277021" y="33432"/>
                </a:lnTo>
                <a:lnTo>
                  <a:pt x="272976" y="30017"/>
                </a:lnTo>
                <a:lnTo>
                  <a:pt x="268826" y="26731"/>
                </a:lnTo>
                <a:lnTo>
                  <a:pt x="264573" y="23579"/>
                </a:lnTo>
                <a:lnTo>
                  <a:pt x="260222" y="20563"/>
                </a:lnTo>
                <a:lnTo>
                  <a:pt x="255778" y="17686"/>
                </a:lnTo>
                <a:lnTo>
                  <a:pt x="251246" y="14951"/>
                </a:lnTo>
                <a:lnTo>
                  <a:pt x="246629" y="12361"/>
                </a:lnTo>
                <a:lnTo>
                  <a:pt x="241932" y="9919"/>
                </a:lnTo>
                <a:lnTo>
                  <a:pt x="237160" y="7626"/>
                </a:lnTo>
                <a:lnTo>
                  <a:pt x="232318" y="5486"/>
                </a:lnTo>
                <a:lnTo>
                  <a:pt x="227411" y="3500"/>
                </a:lnTo>
                <a:lnTo>
                  <a:pt x="222443" y="1671"/>
                </a:lnTo>
                <a:lnTo>
                  <a:pt x="217420" y="0"/>
                </a:lnTo>
                <a:lnTo>
                  <a:pt x="167165" y="159434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94" name="pg271">
            <a:extLst>
              <a:ext uri="{FF2B5EF4-FFF2-40B4-BE49-F238E27FC236}">
                <a16:creationId xmlns:a16="http://schemas.microsoft.com/office/drawing/2014/main" id="{0CA43B56-B3FC-4F8A-9F0E-BAFF9CADF68B}"/>
              </a:ext>
            </a:extLst>
          </p:cNvPr>
          <p:cNvSpPr/>
          <p:nvPr/>
        </p:nvSpPr>
        <p:spPr>
          <a:xfrm>
            <a:off x="11199487" y="1165563"/>
            <a:ext cx="48858" cy="162519"/>
          </a:xfrm>
          <a:custGeom>
            <a:avLst/>
            <a:gdLst/>
            <a:ahLst/>
            <a:cxnLst/>
            <a:rect l="0" t="0" r="0" b="0"/>
            <a:pathLst>
              <a:path w="50255" h="167167">
                <a:moveTo>
                  <a:pt x="50255" y="7732"/>
                </a:moveTo>
                <a:lnTo>
                  <a:pt x="44134" y="5931"/>
                </a:lnTo>
                <a:lnTo>
                  <a:pt x="37949" y="4364"/>
                </a:lnTo>
                <a:lnTo>
                  <a:pt x="31709" y="3035"/>
                </a:lnTo>
                <a:lnTo>
                  <a:pt x="25423" y="1944"/>
                </a:lnTo>
                <a:lnTo>
                  <a:pt x="19100" y="1094"/>
                </a:lnTo>
                <a:lnTo>
                  <a:pt x="12748" y="486"/>
                </a:lnTo>
                <a:lnTo>
                  <a:pt x="6379" y="121"/>
                </a:ln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95" name="pg272">
            <a:extLst>
              <a:ext uri="{FF2B5EF4-FFF2-40B4-BE49-F238E27FC236}">
                <a16:creationId xmlns:a16="http://schemas.microsoft.com/office/drawing/2014/main" id="{256F650C-912E-418B-A6A5-6BD4C8CB2927}"/>
              </a:ext>
            </a:extLst>
          </p:cNvPr>
          <p:cNvSpPr/>
          <p:nvPr/>
        </p:nvSpPr>
        <p:spPr>
          <a:xfrm>
            <a:off x="10702317" y="125307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96" name="pg273">
            <a:extLst>
              <a:ext uri="{FF2B5EF4-FFF2-40B4-BE49-F238E27FC236}">
                <a16:creationId xmlns:a16="http://schemas.microsoft.com/office/drawing/2014/main" id="{9961306E-A958-4BC6-98E0-1BC9B787EC0C}"/>
              </a:ext>
            </a:extLst>
          </p:cNvPr>
          <p:cNvSpPr/>
          <p:nvPr/>
        </p:nvSpPr>
        <p:spPr>
          <a:xfrm>
            <a:off x="10702317" y="125307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97" name="pg274">
            <a:extLst>
              <a:ext uri="{FF2B5EF4-FFF2-40B4-BE49-F238E27FC236}">
                <a16:creationId xmlns:a16="http://schemas.microsoft.com/office/drawing/2014/main" id="{62CE23CE-B2CE-4F00-B335-F806267A85FB}"/>
              </a:ext>
            </a:extLst>
          </p:cNvPr>
          <p:cNvSpPr/>
          <p:nvPr/>
        </p:nvSpPr>
        <p:spPr>
          <a:xfrm>
            <a:off x="10702317" y="125307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98" name="pg275">
            <a:extLst>
              <a:ext uri="{FF2B5EF4-FFF2-40B4-BE49-F238E27FC236}">
                <a16:creationId xmlns:a16="http://schemas.microsoft.com/office/drawing/2014/main" id="{C95053DA-5249-4121-A994-260ABF0B919C}"/>
              </a:ext>
            </a:extLst>
          </p:cNvPr>
          <p:cNvSpPr/>
          <p:nvPr/>
        </p:nvSpPr>
        <p:spPr>
          <a:xfrm>
            <a:off x="10702317" y="125307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699" name="pg276">
            <a:extLst>
              <a:ext uri="{FF2B5EF4-FFF2-40B4-BE49-F238E27FC236}">
                <a16:creationId xmlns:a16="http://schemas.microsoft.com/office/drawing/2014/main" id="{757CCDF0-DC8B-4563-99B4-867B59FAE7FE}"/>
              </a:ext>
            </a:extLst>
          </p:cNvPr>
          <p:cNvSpPr/>
          <p:nvPr/>
        </p:nvSpPr>
        <p:spPr>
          <a:xfrm>
            <a:off x="10702317" y="125307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00" name="pg277">
            <a:extLst>
              <a:ext uri="{FF2B5EF4-FFF2-40B4-BE49-F238E27FC236}">
                <a16:creationId xmlns:a16="http://schemas.microsoft.com/office/drawing/2014/main" id="{0EB1C775-753B-4E9A-962D-3F7C292271B6}"/>
              </a:ext>
            </a:extLst>
          </p:cNvPr>
          <p:cNvSpPr/>
          <p:nvPr/>
        </p:nvSpPr>
        <p:spPr>
          <a:xfrm>
            <a:off x="10702317" y="125307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01" name="pg278">
            <a:extLst>
              <a:ext uri="{FF2B5EF4-FFF2-40B4-BE49-F238E27FC236}">
                <a16:creationId xmlns:a16="http://schemas.microsoft.com/office/drawing/2014/main" id="{35E160BD-5DCB-4088-967F-99AEDB8D87EB}"/>
              </a:ext>
            </a:extLst>
          </p:cNvPr>
          <p:cNvSpPr/>
          <p:nvPr/>
        </p:nvSpPr>
        <p:spPr>
          <a:xfrm>
            <a:off x="10702317" y="125307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02" name="pg279">
            <a:extLst>
              <a:ext uri="{FF2B5EF4-FFF2-40B4-BE49-F238E27FC236}">
                <a16:creationId xmlns:a16="http://schemas.microsoft.com/office/drawing/2014/main" id="{32414427-481B-4F2C-AC46-93D61AB39445}"/>
              </a:ext>
            </a:extLst>
          </p:cNvPr>
          <p:cNvSpPr/>
          <p:nvPr/>
        </p:nvSpPr>
        <p:spPr>
          <a:xfrm>
            <a:off x="10702317" y="125307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03" name="pg280">
            <a:extLst>
              <a:ext uri="{FF2B5EF4-FFF2-40B4-BE49-F238E27FC236}">
                <a16:creationId xmlns:a16="http://schemas.microsoft.com/office/drawing/2014/main" id="{C51C6F2D-13D4-43F2-A0C2-4BFD02B9F8D6}"/>
              </a:ext>
            </a:extLst>
          </p:cNvPr>
          <p:cNvSpPr/>
          <p:nvPr/>
        </p:nvSpPr>
        <p:spPr>
          <a:xfrm>
            <a:off x="10540280" y="1253078"/>
            <a:ext cx="162038" cy="162519"/>
          </a:xfrm>
          <a:custGeom>
            <a:avLst/>
            <a:gdLst/>
            <a:ahLst/>
            <a:cxnLst/>
            <a:rect l="0" t="0" r="0" b="0"/>
            <a:pathLst>
              <a:path w="166672" h="167167">
                <a:moveTo>
                  <a:pt x="166672" y="0"/>
                </a:moveTo>
                <a:lnTo>
                  <a:pt x="161244" y="88"/>
                </a:lnTo>
                <a:lnTo>
                  <a:pt x="155822" y="352"/>
                </a:lnTo>
                <a:lnTo>
                  <a:pt x="150412" y="792"/>
                </a:lnTo>
                <a:lnTo>
                  <a:pt x="145018" y="1408"/>
                </a:lnTo>
                <a:lnTo>
                  <a:pt x="139648" y="2198"/>
                </a:lnTo>
                <a:lnTo>
                  <a:pt x="134305" y="3163"/>
                </a:lnTo>
                <a:lnTo>
                  <a:pt x="128997" y="4300"/>
                </a:lnTo>
                <a:lnTo>
                  <a:pt x="123729" y="5609"/>
                </a:lnTo>
                <a:lnTo>
                  <a:pt x="118506" y="7089"/>
                </a:lnTo>
                <a:lnTo>
                  <a:pt x="113334" y="8737"/>
                </a:lnTo>
                <a:lnTo>
                  <a:pt x="108218" y="10553"/>
                </a:lnTo>
                <a:lnTo>
                  <a:pt x="103164" y="12533"/>
                </a:lnTo>
                <a:lnTo>
                  <a:pt x="98176" y="14677"/>
                </a:lnTo>
                <a:lnTo>
                  <a:pt x="93261" y="16981"/>
                </a:lnTo>
                <a:lnTo>
                  <a:pt x="88423" y="19444"/>
                </a:lnTo>
                <a:lnTo>
                  <a:pt x="83668" y="22063"/>
                </a:lnTo>
                <a:lnTo>
                  <a:pt x="79001" y="24834"/>
                </a:lnTo>
                <a:lnTo>
                  <a:pt x="74425" y="27756"/>
                </a:lnTo>
                <a:lnTo>
                  <a:pt x="69947" y="30825"/>
                </a:lnTo>
                <a:lnTo>
                  <a:pt x="65571" y="34037"/>
                </a:lnTo>
                <a:lnTo>
                  <a:pt x="61302" y="37390"/>
                </a:lnTo>
                <a:lnTo>
                  <a:pt x="57144" y="40880"/>
                </a:lnTo>
                <a:lnTo>
                  <a:pt x="53101" y="44502"/>
                </a:lnTo>
                <a:lnTo>
                  <a:pt x="49178" y="48255"/>
                </a:lnTo>
                <a:lnTo>
                  <a:pt x="45379" y="52132"/>
                </a:lnTo>
                <a:lnTo>
                  <a:pt x="41708" y="56131"/>
                </a:lnTo>
                <a:lnTo>
                  <a:pt x="38169" y="60247"/>
                </a:lnTo>
                <a:lnTo>
                  <a:pt x="34765" y="64476"/>
                </a:lnTo>
                <a:lnTo>
                  <a:pt x="31500" y="68813"/>
                </a:lnTo>
                <a:lnTo>
                  <a:pt x="28378" y="73254"/>
                </a:lnTo>
                <a:lnTo>
                  <a:pt x="25402" y="77794"/>
                </a:lnTo>
                <a:lnTo>
                  <a:pt x="22574" y="82428"/>
                </a:lnTo>
                <a:lnTo>
                  <a:pt x="19899" y="87151"/>
                </a:lnTo>
                <a:lnTo>
                  <a:pt x="17378" y="91959"/>
                </a:lnTo>
                <a:lnTo>
                  <a:pt x="15015" y="96846"/>
                </a:lnTo>
                <a:lnTo>
                  <a:pt x="12812" y="101808"/>
                </a:lnTo>
                <a:lnTo>
                  <a:pt x="10771" y="106838"/>
                </a:lnTo>
                <a:lnTo>
                  <a:pt x="8894" y="111932"/>
                </a:lnTo>
                <a:lnTo>
                  <a:pt x="7184" y="117084"/>
                </a:lnTo>
                <a:lnTo>
                  <a:pt x="5642" y="122289"/>
                </a:lnTo>
                <a:lnTo>
                  <a:pt x="4269" y="127541"/>
                </a:lnTo>
                <a:lnTo>
                  <a:pt x="3068" y="132835"/>
                </a:lnTo>
                <a:lnTo>
                  <a:pt x="2040" y="138165"/>
                </a:lnTo>
                <a:lnTo>
                  <a:pt x="1185" y="143526"/>
                </a:lnTo>
                <a:lnTo>
                  <a:pt x="505" y="148911"/>
                </a:lnTo>
                <a:lnTo>
                  <a:pt x="0" y="154316"/>
                </a:lnTo>
                <a:lnTo>
                  <a:pt x="166672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04" name="pg281">
            <a:extLst>
              <a:ext uri="{FF2B5EF4-FFF2-40B4-BE49-F238E27FC236}">
                <a16:creationId xmlns:a16="http://schemas.microsoft.com/office/drawing/2014/main" id="{2D618B44-5381-4B85-AE58-25200C1ED8A3}"/>
              </a:ext>
            </a:extLst>
          </p:cNvPr>
          <p:cNvSpPr/>
          <p:nvPr/>
        </p:nvSpPr>
        <p:spPr>
          <a:xfrm>
            <a:off x="10540280" y="1403102"/>
            <a:ext cx="162038" cy="12493"/>
          </a:xfrm>
          <a:custGeom>
            <a:avLst/>
            <a:gdLst/>
            <a:ahLst/>
            <a:cxnLst/>
            <a:rect l="0" t="0" r="0" b="0"/>
            <a:pathLst>
              <a:path w="166672" h="12850">
                <a:moveTo>
                  <a:pt x="0" y="0"/>
                </a:moveTo>
                <a:lnTo>
                  <a:pt x="166672" y="12850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05" name="pg282">
            <a:extLst>
              <a:ext uri="{FF2B5EF4-FFF2-40B4-BE49-F238E27FC236}">
                <a16:creationId xmlns:a16="http://schemas.microsoft.com/office/drawing/2014/main" id="{B1F5F816-7919-4F05-9192-9B78893C1337}"/>
              </a:ext>
            </a:extLst>
          </p:cNvPr>
          <p:cNvSpPr/>
          <p:nvPr/>
        </p:nvSpPr>
        <p:spPr>
          <a:xfrm>
            <a:off x="10540280" y="1403102"/>
            <a:ext cx="162038" cy="12493"/>
          </a:xfrm>
          <a:custGeom>
            <a:avLst/>
            <a:gdLst/>
            <a:ahLst/>
            <a:cxnLst/>
            <a:rect l="0" t="0" r="0" b="0"/>
            <a:pathLst>
              <a:path w="166672" h="12850">
                <a:moveTo>
                  <a:pt x="0" y="0"/>
                </a:moveTo>
                <a:lnTo>
                  <a:pt x="166672" y="12850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06" name="pg283">
            <a:extLst>
              <a:ext uri="{FF2B5EF4-FFF2-40B4-BE49-F238E27FC236}">
                <a16:creationId xmlns:a16="http://schemas.microsoft.com/office/drawing/2014/main" id="{B451A919-E59C-4914-BCBF-D9F980F4F5D8}"/>
              </a:ext>
            </a:extLst>
          </p:cNvPr>
          <p:cNvSpPr/>
          <p:nvPr/>
        </p:nvSpPr>
        <p:spPr>
          <a:xfrm>
            <a:off x="10540280" y="1403102"/>
            <a:ext cx="162038" cy="12493"/>
          </a:xfrm>
          <a:custGeom>
            <a:avLst/>
            <a:gdLst/>
            <a:ahLst/>
            <a:cxnLst/>
            <a:rect l="0" t="0" r="0" b="0"/>
            <a:pathLst>
              <a:path w="166672" h="12850">
                <a:moveTo>
                  <a:pt x="0" y="0"/>
                </a:moveTo>
                <a:lnTo>
                  <a:pt x="166672" y="12850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07" name="pg284">
            <a:extLst>
              <a:ext uri="{FF2B5EF4-FFF2-40B4-BE49-F238E27FC236}">
                <a16:creationId xmlns:a16="http://schemas.microsoft.com/office/drawing/2014/main" id="{95FC5A28-5AB2-44AB-AB9C-1C7FC0D41B62}"/>
              </a:ext>
            </a:extLst>
          </p:cNvPr>
          <p:cNvSpPr/>
          <p:nvPr/>
        </p:nvSpPr>
        <p:spPr>
          <a:xfrm>
            <a:off x="10540280" y="1403102"/>
            <a:ext cx="162038" cy="12493"/>
          </a:xfrm>
          <a:custGeom>
            <a:avLst/>
            <a:gdLst/>
            <a:ahLst/>
            <a:cxnLst/>
            <a:rect l="0" t="0" r="0" b="0"/>
            <a:pathLst>
              <a:path w="166672" h="12850">
                <a:moveTo>
                  <a:pt x="0" y="0"/>
                </a:moveTo>
                <a:lnTo>
                  <a:pt x="166672" y="12850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08" name="pg285">
            <a:extLst>
              <a:ext uri="{FF2B5EF4-FFF2-40B4-BE49-F238E27FC236}">
                <a16:creationId xmlns:a16="http://schemas.microsoft.com/office/drawing/2014/main" id="{7DCD1D91-3097-4085-85A0-E584FC35DC38}"/>
              </a:ext>
            </a:extLst>
          </p:cNvPr>
          <p:cNvSpPr/>
          <p:nvPr/>
        </p:nvSpPr>
        <p:spPr>
          <a:xfrm>
            <a:off x="10540280" y="1403102"/>
            <a:ext cx="162038" cy="12493"/>
          </a:xfrm>
          <a:custGeom>
            <a:avLst/>
            <a:gdLst/>
            <a:ahLst/>
            <a:cxnLst/>
            <a:rect l="0" t="0" r="0" b="0"/>
            <a:pathLst>
              <a:path w="166672" h="12850">
                <a:moveTo>
                  <a:pt x="0" y="0"/>
                </a:moveTo>
                <a:lnTo>
                  <a:pt x="166672" y="1285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09" name="pg286">
            <a:extLst>
              <a:ext uri="{FF2B5EF4-FFF2-40B4-BE49-F238E27FC236}">
                <a16:creationId xmlns:a16="http://schemas.microsoft.com/office/drawing/2014/main" id="{F29EA456-9A8D-42AB-BB59-2DEA3301FFB7}"/>
              </a:ext>
            </a:extLst>
          </p:cNvPr>
          <p:cNvSpPr/>
          <p:nvPr/>
        </p:nvSpPr>
        <p:spPr>
          <a:xfrm>
            <a:off x="10540280" y="1403102"/>
            <a:ext cx="162038" cy="12493"/>
          </a:xfrm>
          <a:custGeom>
            <a:avLst/>
            <a:gdLst/>
            <a:ahLst/>
            <a:cxnLst/>
            <a:rect l="0" t="0" r="0" b="0"/>
            <a:pathLst>
              <a:path w="166672" h="12850">
                <a:moveTo>
                  <a:pt x="0" y="0"/>
                </a:moveTo>
                <a:lnTo>
                  <a:pt x="166672" y="1285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10" name="pg287">
            <a:extLst>
              <a:ext uri="{FF2B5EF4-FFF2-40B4-BE49-F238E27FC236}">
                <a16:creationId xmlns:a16="http://schemas.microsoft.com/office/drawing/2014/main" id="{5AC30335-0FE6-42A8-82AC-5D8EE31BB620}"/>
              </a:ext>
            </a:extLst>
          </p:cNvPr>
          <p:cNvSpPr/>
          <p:nvPr/>
        </p:nvSpPr>
        <p:spPr>
          <a:xfrm>
            <a:off x="10540280" y="1403102"/>
            <a:ext cx="162038" cy="12493"/>
          </a:xfrm>
          <a:custGeom>
            <a:avLst/>
            <a:gdLst/>
            <a:ahLst/>
            <a:cxnLst/>
            <a:rect l="0" t="0" r="0" b="0"/>
            <a:pathLst>
              <a:path w="166672" h="12850">
                <a:moveTo>
                  <a:pt x="0" y="0"/>
                </a:moveTo>
                <a:lnTo>
                  <a:pt x="166672" y="1285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11" name="pg288">
            <a:extLst>
              <a:ext uri="{FF2B5EF4-FFF2-40B4-BE49-F238E27FC236}">
                <a16:creationId xmlns:a16="http://schemas.microsoft.com/office/drawing/2014/main" id="{1FAE0E78-59D9-4829-B6A0-49DFD4025901}"/>
              </a:ext>
            </a:extLst>
          </p:cNvPr>
          <p:cNvSpPr/>
          <p:nvPr/>
        </p:nvSpPr>
        <p:spPr>
          <a:xfrm>
            <a:off x="10540280" y="1403102"/>
            <a:ext cx="162038" cy="12493"/>
          </a:xfrm>
          <a:custGeom>
            <a:avLst/>
            <a:gdLst/>
            <a:ahLst/>
            <a:cxnLst/>
            <a:rect l="0" t="0" r="0" b="0"/>
            <a:pathLst>
              <a:path w="166672" h="12850">
                <a:moveTo>
                  <a:pt x="0" y="0"/>
                </a:moveTo>
                <a:lnTo>
                  <a:pt x="166672" y="1285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12" name="pg289">
            <a:extLst>
              <a:ext uri="{FF2B5EF4-FFF2-40B4-BE49-F238E27FC236}">
                <a16:creationId xmlns:a16="http://schemas.microsoft.com/office/drawing/2014/main" id="{474F6F50-073F-446C-BC55-BA7A524FC338}"/>
              </a:ext>
            </a:extLst>
          </p:cNvPr>
          <p:cNvSpPr/>
          <p:nvPr/>
        </p:nvSpPr>
        <p:spPr>
          <a:xfrm>
            <a:off x="10540280" y="1403102"/>
            <a:ext cx="162038" cy="12493"/>
          </a:xfrm>
          <a:custGeom>
            <a:avLst/>
            <a:gdLst/>
            <a:ahLst/>
            <a:cxnLst/>
            <a:rect l="0" t="0" r="0" b="0"/>
            <a:pathLst>
              <a:path w="166672" h="12850">
                <a:moveTo>
                  <a:pt x="0" y="0"/>
                </a:moveTo>
                <a:lnTo>
                  <a:pt x="166672" y="12850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13" name="pg290">
            <a:extLst>
              <a:ext uri="{FF2B5EF4-FFF2-40B4-BE49-F238E27FC236}">
                <a16:creationId xmlns:a16="http://schemas.microsoft.com/office/drawing/2014/main" id="{4DC2D24C-26C4-4C75-9686-2089E2DFEB7E}"/>
              </a:ext>
            </a:extLst>
          </p:cNvPr>
          <p:cNvSpPr/>
          <p:nvPr/>
        </p:nvSpPr>
        <p:spPr>
          <a:xfrm>
            <a:off x="10540280" y="1403102"/>
            <a:ext cx="162038" cy="12493"/>
          </a:xfrm>
          <a:custGeom>
            <a:avLst/>
            <a:gdLst/>
            <a:ahLst/>
            <a:cxnLst/>
            <a:rect l="0" t="0" r="0" b="0"/>
            <a:pathLst>
              <a:path w="166672" h="12850">
                <a:moveTo>
                  <a:pt x="0" y="0"/>
                </a:moveTo>
                <a:lnTo>
                  <a:pt x="166672" y="12850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14" name="pg291">
            <a:extLst>
              <a:ext uri="{FF2B5EF4-FFF2-40B4-BE49-F238E27FC236}">
                <a16:creationId xmlns:a16="http://schemas.microsoft.com/office/drawing/2014/main" id="{26A04684-D04B-4A71-9EC1-84E2D822CCD8}"/>
              </a:ext>
            </a:extLst>
          </p:cNvPr>
          <p:cNvSpPr/>
          <p:nvPr/>
        </p:nvSpPr>
        <p:spPr>
          <a:xfrm>
            <a:off x="10540280" y="1403102"/>
            <a:ext cx="162038" cy="12493"/>
          </a:xfrm>
          <a:custGeom>
            <a:avLst/>
            <a:gdLst/>
            <a:ahLst/>
            <a:cxnLst/>
            <a:rect l="0" t="0" r="0" b="0"/>
            <a:pathLst>
              <a:path w="166672" h="12850">
                <a:moveTo>
                  <a:pt x="0" y="0"/>
                </a:moveTo>
                <a:lnTo>
                  <a:pt x="166672" y="12850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15" name="pg292">
            <a:extLst>
              <a:ext uri="{FF2B5EF4-FFF2-40B4-BE49-F238E27FC236}">
                <a16:creationId xmlns:a16="http://schemas.microsoft.com/office/drawing/2014/main" id="{F3424C2A-0769-4D1A-8465-7233943EBB37}"/>
              </a:ext>
            </a:extLst>
          </p:cNvPr>
          <p:cNvSpPr/>
          <p:nvPr/>
        </p:nvSpPr>
        <p:spPr>
          <a:xfrm>
            <a:off x="10540280" y="1403102"/>
            <a:ext cx="162038" cy="12493"/>
          </a:xfrm>
          <a:custGeom>
            <a:avLst/>
            <a:gdLst/>
            <a:ahLst/>
            <a:cxnLst/>
            <a:rect l="0" t="0" r="0" b="0"/>
            <a:pathLst>
              <a:path w="166672" h="12850">
                <a:moveTo>
                  <a:pt x="0" y="0"/>
                </a:moveTo>
                <a:lnTo>
                  <a:pt x="166672" y="12850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16" name="pg293">
            <a:extLst>
              <a:ext uri="{FF2B5EF4-FFF2-40B4-BE49-F238E27FC236}">
                <a16:creationId xmlns:a16="http://schemas.microsoft.com/office/drawing/2014/main" id="{A586C851-9D5C-4930-A560-F654712BBB5C}"/>
              </a:ext>
            </a:extLst>
          </p:cNvPr>
          <p:cNvSpPr/>
          <p:nvPr/>
        </p:nvSpPr>
        <p:spPr>
          <a:xfrm>
            <a:off x="10540280" y="1403102"/>
            <a:ext cx="162038" cy="12493"/>
          </a:xfrm>
          <a:custGeom>
            <a:avLst/>
            <a:gdLst/>
            <a:ahLst/>
            <a:cxnLst/>
            <a:rect l="0" t="0" r="0" b="0"/>
            <a:pathLst>
              <a:path w="166672" h="12850">
                <a:moveTo>
                  <a:pt x="0" y="0"/>
                </a:moveTo>
                <a:lnTo>
                  <a:pt x="166672" y="1285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17" name="pg294">
            <a:extLst>
              <a:ext uri="{FF2B5EF4-FFF2-40B4-BE49-F238E27FC236}">
                <a16:creationId xmlns:a16="http://schemas.microsoft.com/office/drawing/2014/main" id="{453A35E1-383D-430E-9792-5481D81E6E6D}"/>
              </a:ext>
            </a:extLst>
          </p:cNvPr>
          <p:cNvSpPr/>
          <p:nvPr/>
        </p:nvSpPr>
        <p:spPr>
          <a:xfrm>
            <a:off x="10540280" y="1403102"/>
            <a:ext cx="162038" cy="12493"/>
          </a:xfrm>
          <a:custGeom>
            <a:avLst/>
            <a:gdLst/>
            <a:ahLst/>
            <a:cxnLst/>
            <a:rect l="0" t="0" r="0" b="0"/>
            <a:pathLst>
              <a:path w="166672" h="12850">
                <a:moveTo>
                  <a:pt x="0" y="0"/>
                </a:moveTo>
                <a:lnTo>
                  <a:pt x="166672" y="1285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18" name="pg295">
            <a:extLst>
              <a:ext uri="{FF2B5EF4-FFF2-40B4-BE49-F238E27FC236}">
                <a16:creationId xmlns:a16="http://schemas.microsoft.com/office/drawing/2014/main" id="{7433D049-3A21-496D-BFFC-EFF706CC04D0}"/>
              </a:ext>
            </a:extLst>
          </p:cNvPr>
          <p:cNvSpPr/>
          <p:nvPr/>
        </p:nvSpPr>
        <p:spPr>
          <a:xfrm>
            <a:off x="10540280" y="1403102"/>
            <a:ext cx="162038" cy="12493"/>
          </a:xfrm>
          <a:custGeom>
            <a:avLst/>
            <a:gdLst/>
            <a:ahLst/>
            <a:cxnLst/>
            <a:rect l="0" t="0" r="0" b="0"/>
            <a:pathLst>
              <a:path w="166672" h="12850">
                <a:moveTo>
                  <a:pt x="0" y="0"/>
                </a:moveTo>
                <a:lnTo>
                  <a:pt x="166672" y="1285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19" name="pg296">
            <a:extLst>
              <a:ext uri="{FF2B5EF4-FFF2-40B4-BE49-F238E27FC236}">
                <a16:creationId xmlns:a16="http://schemas.microsoft.com/office/drawing/2014/main" id="{C4B2930D-985F-48E9-9281-45AED8AA660B}"/>
              </a:ext>
            </a:extLst>
          </p:cNvPr>
          <p:cNvSpPr/>
          <p:nvPr/>
        </p:nvSpPr>
        <p:spPr>
          <a:xfrm>
            <a:off x="10540280" y="1403102"/>
            <a:ext cx="162038" cy="12493"/>
          </a:xfrm>
          <a:custGeom>
            <a:avLst/>
            <a:gdLst/>
            <a:ahLst/>
            <a:cxnLst/>
            <a:rect l="0" t="0" r="0" b="0"/>
            <a:pathLst>
              <a:path w="166672" h="12850">
                <a:moveTo>
                  <a:pt x="0" y="0"/>
                </a:moveTo>
                <a:lnTo>
                  <a:pt x="166672" y="1285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20" name="pg297">
            <a:extLst>
              <a:ext uri="{FF2B5EF4-FFF2-40B4-BE49-F238E27FC236}">
                <a16:creationId xmlns:a16="http://schemas.microsoft.com/office/drawing/2014/main" id="{EC93E364-23CC-4294-A83F-3E05361059FC}"/>
              </a:ext>
            </a:extLst>
          </p:cNvPr>
          <p:cNvSpPr/>
          <p:nvPr/>
        </p:nvSpPr>
        <p:spPr>
          <a:xfrm>
            <a:off x="10540280" y="1403102"/>
            <a:ext cx="162038" cy="12493"/>
          </a:xfrm>
          <a:custGeom>
            <a:avLst/>
            <a:gdLst/>
            <a:ahLst/>
            <a:cxnLst/>
            <a:rect l="0" t="0" r="0" b="0"/>
            <a:pathLst>
              <a:path w="166672" h="12850">
                <a:moveTo>
                  <a:pt x="0" y="0"/>
                </a:moveTo>
                <a:lnTo>
                  <a:pt x="166672" y="12850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21" name="pg298">
            <a:extLst>
              <a:ext uri="{FF2B5EF4-FFF2-40B4-BE49-F238E27FC236}">
                <a16:creationId xmlns:a16="http://schemas.microsoft.com/office/drawing/2014/main" id="{D5949362-2B6E-4DBB-A22E-FF32E06D75DB}"/>
              </a:ext>
            </a:extLst>
          </p:cNvPr>
          <p:cNvSpPr/>
          <p:nvPr/>
        </p:nvSpPr>
        <p:spPr>
          <a:xfrm>
            <a:off x="10540280" y="1403102"/>
            <a:ext cx="162038" cy="12493"/>
          </a:xfrm>
          <a:custGeom>
            <a:avLst/>
            <a:gdLst/>
            <a:ahLst/>
            <a:cxnLst/>
            <a:rect l="0" t="0" r="0" b="0"/>
            <a:pathLst>
              <a:path w="166672" h="12850">
                <a:moveTo>
                  <a:pt x="0" y="0"/>
                </a:moveTo>
                <a:lnTo>
                  <a:pt x="166672" y="12850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22" name="pg299">
            <a:extLst>
              <a:ext uri="{FF2B5EF4-FFF2-40B4-BE49-F238E27FC236}">
                <a16:creationId xmlns:a16="http://schemas.microsoft.com/office/drawing/2014/main" id="{15F051F8-17E1-4067-8000-CBC905D8BC43}"/>
              </a:ext>
            </a:extLst>
          </p:cNvPr>
          <p:cNvSpPr/>
          <p:nvPr/>
        </p:nvSpPr>
        <p:spPr>
          <a:xfrm>
            <a:off x="10539810" y="1403105"/>
            <a:ext cx="169646" cy="175002"/>
          </a:xfrm>
          <a:custGeom>
            <a:avLst/>
            <a:gdLst/>
            <a:ahLst/>
            <a:cxnLst/>
            <a:rect l="0" t="0" r="0" b="0"/>
            <a:pathLst>
              <a:path w="174498" h="180007">
                <a:moveTo>
                  <a:pt x="482" y="0"/>
                </a:moveTo>
                <a:lnTo>
                  <a:pt x="153" y="5428"/>
                </a:lnTo>
                <a:lnTo>
                  <a:pt x="0" y="10864"/>
                </a:lnTo>
                <a:lnTo>
                  <a:pt x="23" y="16302"/>
                </a:lnTo>
                <a:lnTo>
                  <a:pt x="224" y="21736"/>
                </a:lnTo>
                <a:lnTo>
                  <a:pt x="601" y="27161"/>
                </a:lnTo>
                <a:lnTo>
                  <a:pt x="1155" y="32571"/>
                </a:lnTo>
                <a:lnTo>
                  <a:pt x="1884" y="37960"/>
                </a:lnTo>
                <a:lnTo>
                  <a:pt x="2788" y="43322"/>
                </a:lnTo>
                <a:lnTo>
                  <a:pt x="3867" y="48652"/>
                </a:lnTo>
                <a:lnTo>
                  <a:pt x="5118" y="53945"/>
                </a:lnTo>
                <a:lnTo>
                  <a:pt x="6540" y="59194"/>
                </a:lnTo>
                <a:lnTo>
                  <a:pt x="8132" y="64393"/>
                </a:lnTo>
                <a:lnTo>
                  <a:pt x="9893" y="69538"/>
                </a:lnTo>
                <a:lnTo>
                  <a:pt x="11820" y="74624"/>
                </a:lnTo>
                <a:lnTo>
                  <a:pt x="13912" y="79644"/>
                </a:lnTo>
                <a:lnTo>
                  <a:pt x="16165" y="84593"/>
                </a:lnTo>
                <a:lnTo>
                  <a:pt x="18579" y="89466"/>
                </a:lnTo>
                <a:lnTo>
                  <a:pt x="21149" y="94258"/>
                </a:lnTo>
                <a:lnTo>
                  <a:pt x="23875" y="98964"/>
                </a:lnTo>
                <a:lnTo>
                  <a:pt x="26751" y="103579"/>
                </a:lnTo>
                <a:lnTo>
                  <a:pt x="29777" y="108098"/>
                </a:lnTo>
                <a:lnTo>
                  <a:pt x="32948" y="112516"/>
                </a:lnTo>
                <a:lnTo>
                  <a:pt x="36260" y="116828"/>
                </a:lnTo>
                <a:lnTo>
                  <a:pt x="39712" y="121031"/>
                </a:lnTo>
                <a:lnTo>
                  <a:pt x="43298" y="125119"/>
                </a:lnTo>
                <a:lnTo>
                  <a:pt x="47015" y="129088"/>
                </a:lnTo>
                <a:lnTo>
                  <a:pt x="50860" y="132934"/>
                </a:lnTo>
                <a:lnTo>
                  <a:pt x="54827" y="136654"/>
                </a:lnTo>
                <a:lnTo>
                  <a:pt x="58913" y="140242"/>
                </a:lnTo>
                <a:lnTo>
                  <a:pt x="63114" y="143695"/>
                </a:lnTo>
                <a:lnTo>
                  <a:pt x="67425" y="147010"/>
                </a:lnTo>
                <a:lnTo>
                  <a:pt x="71842" y="150183"/>
                </a:lnTo>
                <a:lnTo>
                  <a:pt x="76359" y="153210"/>
                </a:lnTo>
                <a:lnTo>
                  <a:pt x="80973" y="156089"/>
                </a:lnTo>
                <a:lnTo>
                  <a:pt x="85677" y="158817"/>
                </a:lnTo>
                <a:lnTo>
                  <a:pt x="90468" y="161390"/>
                </a:lnTo>
                <a:lnTo>
                  <a:pt x="95340" y="163806"/>
                </a:lnTo>
                <a:lnTo>
                  <a:pt x="100288" y="166062"/>
                </a:lnTo>
                <a:lnTo>
                  <a:pt x="105307" y="168156"/>
                </a:lnTo>
                <a:lnTo>
                  <a:pt x="110392" y="170085"/>
                </a:lnTo>
                <a:lnTo>
                  <a:pt x="115536" y="171848"/>
                </a:lnTo>
                <a:lnTo>
                  <a:pt x="120735" y="173443"/>
                </a:lnTo>
                <a:lnTo>
                  <a:pt x="125983" y="174868"/>
                </a:lnTo>
                <a:lnTo>
                  <a:pt x="131275" y="176121"/>
                </a:lnTo>
                <a:lnTo>
                  <a:pt x="136604" y="177202"/>
                </a:lnTo>
                <a:lnTo>
                  <a:pt x="141966" y="178109"/>
                </a:lnTo>
                <a:lnTo>
                  <a:pt x="147355" y="178841"/>
                </a:lnTo>
                <a:lnTo>
                  <a:pt x="152765" y="179397"/>
                </a:lnTo>
                <a:lnTo>
                  <a:pt x="158189" y="179777"/>
                </a:lnTo>
                <a:lnTo>
                  <a:pt x="163624" y="179980"/>
                </a:lnTo>
                <a:lnTo>
                  <a:pt x="169062" y="180007"/>
                </a:lnTo>
                <a:lnTo>
                  <a:pt x="174498" y="179856"/>
                </a:lnTo>
                <a:lnTo>
                  <a:pt x="167155" y="1285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23" name="pg300">
            <a:extLst>
              <a:ext uri="{FF2B5EF4-FFF2-40B4-BE49-F238E27FC236}">
                <a16:creationId xmlns:a16="http://schemas.microsoft.com/office/drawing/2014/main" id="{574E0286-5A03-431B-AECB-5DACB99E3C9B}"/>
              </a:ext>
            </a:extLst>
          </p:cNvPr>
          <p:cNvSpPr/>
          <p:nvPr/>
        </p:nvSpPr>
        <p:spPr>
          <a:xfrm>
            <a:off x="10702317" y="1253079"/>
            <a:ext cx="162516" cy="324881"/>
          </a:xfrm>
          <a:custGeom>
            <a:avLst/>
            <a:gdLst/>
            <a:ahLst/>
            <a:cxnLst/>
            <a:rect l="0" t="0" r="0" b="0"/>
            <a:pathLst>
              <a:path w="167164" h="334173">
                <a:moveTo>
                  <a:pt x="7342" y="334173"/>
                </a:moveTo>
                <a:lnTo>
                  <a:pt x="12671" y="333853"/>
                </a:lnTo>
                <a:lnTo>
                  <a:pt x="17986" y="333364"/>
                </a:lnTo>
                <a:lnTo>
                  <a:pt x="23284" y="332705"/>
                </a:lnTo>
                <a:lnTo>
                  <a:pt x="28557" y="331877"/>
                </a:lnTo>
                <a:lnTo>
                  <a:pt x="33802" y="330881"/>
                </a:lnTo>
                <a:lnTo>
                  <a:pt x="39012" y="329718"/>
                </a:lnTo>
                <a:lnTo>
                  <a:pt x="44182" y="328390"/>
                </a:lnTo>
                <a:lnTo>
                  <a:pt x="49307" y="326897"/>
                </a:lnTo>
                <a:lnTo>
                  <a:pt x="54382" y="325241"/>
                </a:lnTo>
                <a:lnTo>
                  <a:pt x="59402" y="323424"/>
                </a:lnTo>
                <a:lnTo>
                  <a:pt x="64361" y="321448"/>
                </a:lnTo>
                <a:lnTo>
                  <a:pt x="69254" y="319314"/>
                </a:lnTo>
                <a:lnTo>
                  <a:pt x="74076" y="317025"/>
                </a:lnTo>
                <a:lnTo>
                  <a:pt x="78824" y="314584"/>
                </a:lnTo>
                <a:lnTo>
                  <a:pt x="83490" y="311992"/>
                </a:lnTo>
                <a:lnTo>
                  <a:pt x="88072" y="309252"/>
                </a:lnTo>
                <a:lnTo>
                  <a:pt x="92564" y="306368"/>
                </a:lnTo>
                <a:lnTo>
                  <a:pt x="96961" y="303341"/>
                </a:lnTo>
                <a:lnTo>
                  <a:pt x="101259" y="300176"/>
                </a:lnTo>
                <a:lnTo>
                  <a:pt x="105455" y="296875"/>
                </a:lnTo>
                <a:lnTo>
                  <a:pt x="109542" y="293442"/>
                </a:lnTo>
                <a:lnTo>
                  <a:pt x="113518" y="289880"/>
                </a:lnTo>
                <a:lnTo>
                  <a:pt x="117379" y="286193"/>
                </a:lnTo>
                <a:lnTo>
                  <a:pt x="121119" y="282384"/>
                </a:lnTo>
                <a:lnTo>
                  <a:pt x="124736" y="278458"/>
                </a:lnTo>
                <a:lnTo>
                  <a:pt x="128226" y="274419"/>
                </a:lnTo>
                <a:lnTo>
                  <a:pt x="131585" y="270270"/>
                </a:lnTo>
                <a:lnTo>
                  <a:pt x="134810" y="266016"/>
                </a:lnTo>
                <a:lnTo>
                  <a:pt x="137897" y="261661"/>
                </a:lnTo>
                <a:lnTo>
                  <a:pt x="140844" y="257210"/>
                </a:lnTo>
                <a:lnTo>
                  <a:pt x="143647" y="252667"/>
                </a:lnTo>
                <a:lnTo>
                  <a:pt x="146304" y="248037"/>
                </a:lnTo>
                <a:lnTo>
                  <a:pt x="148812" y="243324"/>
                </a:lnTo>
                <a:lnTo>
                  <a:pt x="151167" y="238534"/>
                </a:lnTo>
                <a:lnTo>
                  <a:pt x="153369" y="233671"/>
                </a:lnTo>
                <a:lnTo>
                  <a:pt x="155414" y="228740"/>
                </a:lnTo>
                <a:lnTo>
                  <a:pt x="157301" y="223746"/>
                </a:lnTo>
                <a:lnTo>
                  <a:pt x="159027" y="218695"/>
                </a:lnTo>
                <a:lnTo>
                  <a:pt x="160591" y="213591"/>
                </a:lnTo>
                <a:lnTo>
                  <a:pt x="161992" y="208440"/>
                </a:lnTo>
                <a:lnTo>
                  <a:pt x="163227" y="203246"/>
                </a:lnTo>
                <a:lnTo>
                  <a:pt x="164296" y="198016"/>
                </a:lnTo>
                <a:lnTo>
                  <a:pt x="165197" y="192755"/>
                </a:lnTo>
                <a:lnTo>
                  <a:pt x="165930" y="187467"/>
                </a:lnTo>
                <a:lnTo>
                  <a:pt x="166493" y="182159"/>
                </a:lnTo>
                <a:lnTo>
                  <a:pt x="166887" y="176835"/>
                </a:lnTo>
                <a:lnTo>
                  <a:pt x="167111" y="171502"/>
                </a:lnTo>
                <a:lnTo>
                  <a:pt x="167164" y="166164"/>
                </a:lnTo>
                <a:lnTo>
                  <a:pt x="167047" y="160827"/>
                </a:lnTo>
                <a:lnTo>
                  <a:pt x="166759" y="155496"/>
                </a:lnTo>
                <a:lnTo>
                  <a:pt x="166301" y="150178"/>
                </a:lnTo>
                <a:lnTo>
                  <a:pt x="165674" y="144877"/>
                </a:lnTo>
                <a:lnTo>
                  <a:pt x="164878" y="139598"/>
                </a:lnTo>
                <a:lnTo>
                  <a:pt x="163914" y="134348"/>
                </a:lnTo>
                <a:lnTo>
                  <a:pt x="162782" y="129131"/>
                </a:lnTo>
                <a:lnTo>
                  <a:pt x="161485" y="123953"/>
                </a:lnTo>
                <a:lnTo>
                  <a:pt x="160023" y="118819"/>
                </a:lnTo>
                <a:lnTo>
                  <a:pt x="158397" y="113734"/>
                </a:lnTo>
                <a:lnTo>
                  <a:pt x="156610" y="108704"/>
                </a:lnTo>
                <a:lnTo>
                  <a:pt x="154664" y="103733"/>
                </a:lnTo>
                <a:lnTo>
                  <a:pt x="152560" y="98827"/>
                </a:lnTo>
                <a:lnTo>
                  <a:pt x="150300" y="93991"/>
                </a:lnTo>
                <a:lnTo>
                  <a:pt x="147887" y="89229"/>
                </a:lnTo>
                <a:lnTo>
                  <a:pt x="145323" y="84547"/>
                </a:lnTo>
                <a:lnTo>
                  <a:pt x="142611" y="79949"/>
                </a:lnTo>
                <a:lnTo>
                  <a:pt x="139753" y="75440"/>
                </a:lnTo>
                <a:lnTo>
                  <a:pt x="136753" y="71025"/>
                </a:lnTo>
                <a:lnTo>
                  <a:pt x="133614" y="66707"/>
                </a:lnTo>
                <a:lnTo>
                  <a:pt x="130338" y="62492"/>
                </a:lnTo>
                <a:lnTo>
                  <a:pt x="126929" y="58384"/>
                </a:lnTo>
                <a:lnTo>
                  <a:pt x="123391" y="54387"/>
                </a:lnTo>
                <a:lnTo>
                  <a:pt x="119727" y="50504"/>
                </a:lnTo>
                <a:lnTo>
                  <a:pt x="115941" y="46741"/>
                </a:lnTo>
                <a:lnTo>
                  <a:pt x="112037" y="43100"/>
                </a:lnTo>
                <a:lnTo>
                  <a:pt x="108019" y="39586"/>
                </a:lnTo>
                <a:lnTo>
                  <a:pt x="103890" y="36203"/>
                </a:lnTo>
                <a:lnTo>
                  <a:pt x="99656" y="32952"/>
                </a:lnTo>
                <a:lnTo>
                  <a:pt x="95319" y="29839"/>
                </a:lnTo>
                <a:lnTo>
                  <a:pt x="90886" y="26865"/>
                </a:lnTo>
                <a:lnTo>
                  <a:pt x="86360" y="24035"/>
                </a:lnTo>
                <a:lnTo>
                  <a:pt x="81746" y="21350"/>
                </a:lnTo>
                <a:lnTo>
                  <a:pt x="77048" y="18815"/>
                </a:lnTo>
                <a:lnTo>
                  <a:pt x="72272" y="16430"/>
                </a:lnTo>
                <a:lnTo>
                  <a:pt x="67423" y="14199"/>
                </a:lnTo>
                <a:lnTo>
                  <a:pt x="62504" y="12125"/>
                </a:lnTo>
                <a:lnTo>
                  <a:pt x="57522" y="10208"/>
                </a:lnTo>
                <a:lnTo>
                  <a:pt x="52481" y="8451"/>
                </a:lnTo>
                <a:lnTo>
                  <a:pt x="47387" y="6857"/>
                </a:lnTo>
                <a:lnTo>
                  <a:pt x="42244" y="5425"/>
                </a:lnTo>
                <a:lnTo>
                  <a:pt x="37058" y="4159"/>
                </a:lnTo>
                <a:lnTo>
                  <a:pt x="31834" y="3059"/>
                </a:lnTo>
                <a:lnTo>
                  <a:pt x="26578" y="2126"/>
                </a:lnTo>
                <a:lnTo>
                  <a:pt x="21295" y="1361"/>
                </a:lnTo>
                <a:lnTo>
                  <a:pt x="15990" y="766"/>
                </a:lnTo>
                <a:lnTo>
                  <a:pt x="10669" y="340"/>
                </a:lnTo>
                <a:lnTo>
                  <a:pt x="5337" y="85"/>
                </a:ln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24" name="pg301">
            <a:extLst>
              <a:ext uri="{FF2B5EF4-FFF2-40B4-BE49-F238E27FC236}">
                <a16:creationId xmlns:a16="http://schemas.microsoft.com/office/drawing/2014/main" id="{8A7EB5F6-75E2-43DA-88BB-1426620B11B0}"/>
              </a:ext>
            </a:extLst>
          </p:cNvPr>
          <p:cNvSpPr/>
          <p:nvPr/>
        </p:nvSpPr>
        <p:spPr>
          <a:xfrm>
            <a:off x="10238769" y="145269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25" name="pg302">
            <a:extLst>
              <a:ext uri="{FF2B5EF4-FFF2-40B4-BE49-F238E27FC236}">
                <a16:creationId xmlns:a16="http://schemas.microsoft.com/office/drawing/2014/main" id="{00376D2A-1752-4C01-8905-F40B095C897F}"/>
              </a:ext>
            </a:extLst>
          </p:cNvPr>
          <p:cNvSpPr/>
          <p:nvPr/>
        </p:nvSpPr>
        <p:spPr>
          <a:xfrm>
            <a:off x="10238769" y="145269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26" name="pg303">
            <a:extLst>
              <a:ext uri="{FF2B5EF4-FFF2-40B4-BE49-F238E27FC236}">
                <a16:creationId xmlns:a16="http://schemas.microsoft.com/office/drawing/2014/main" id="{1D1B6CC6-BB8A-4924-8CCE-C933FEFFF3FF}"/>
              </a:ext>
            </a:extLst>
          </p:cNvPr>
          <p:cNvSpPr/>
          <p:nvPr/>
        </p:nvSpPr>
        <p:spPr>
          <a:xfrm>
            <a:off x="10238769" y="145269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27" name="pg304">
            <a:extLst>
              <a:ext uri="{FF2B5EF4-FFF2-40B4-BE49-F238E27FC236}">
                <a16:creationId xmlns:a16="http://schemas.microsoft.com/office/drawing/2014/main" id="{77621E98-A62B-4597-A96A-501C42E4234B}"/>
              </a:ext>
            </a:extLst>
          </p:cNvPr>
          <p:cNvSpPr/>
          <p:nvPr/>
        </p:nvSpPr>
        <p:spPr>
          <a:xfrm>
            <a:off x="10238769" y="145269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28" name="pg305">
            <a:extLst>
              <a:ext uri="{FF2B5EF4-FFF2-40B4-BE49-F238E27FC236}">
                <a16:creationId xmlns:a16="http://schemas.microsoft.com/office/drawing/2014/main" id="{6295D687-A113-4749-91CF-061DFE5429FB}"/>
              </a:ext>
            </a:extLst>
          </p:cNvPr>
          <p:cNvSpPr/>
          <p:nvPr/>
        </p:nvSpPr>
        <p:spPr>
          <a:xfrm>
            <a:off x="10238769" y="145269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29" name="pg306">
            <a:extLst>
              <a:ext uri="{FF2B5EF4-FFF2-40B4-BE49-F238E27FC236}">
                <a16:creationId xmlns:a16="http://schemas.microsoft.com/office/drawing/2014/main" id="{3279FFE5-9E1F-4B0A-B262-DC54F3C77668}"/>
              </a:ext>
            </a:extLst>
          </p:cNvPr>
          <p:cNvSpPr/>
          <p:nvPr/>
        </p:nvSpPr>
        <p:spPr>
          <a:xfrm>
            <a:off x="10238769" y="145269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30" name="pg307">
            <a:extLst>
              <a:ext uri="{FF2B5EF4-FFF2-40B4-BE49-F238E27FC236}">
                <a16:creationId xmlns:a16="http://schemas.microsoft.com/office/drawing/2014/main" id="{F3B9C6A4-2162-4592-A100-E3A40DEB7197}"/>
              </a:ext>
            </a:extLst>
          </p:cNvPr>
          <p:cNvSpPr/>
          <p:nvPr/>
        </p:nvSpPr>
        <p:spPr>
          <a:xfrm>
            <a:off x="10238769" y="145269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31" name="pg308">
            <a:extLst>
              <a:ext uri="{FF2B5EF4-FFF2-40B4-BE49-F238E27FC236}">
                <a16:creationId xmlns:a16="http://schemas.microsoft.com/office/drawing/2014/main" id="{D8B53209-4F94-42DE-BBFF-41216B44496B}"/>
              </a:ext>
            </a:extLst>
          </p:cNvPr>
          <p:cNvSpPr/>
          <p:nvPr/>
        </p:nvSpPr>
        <p:spPr>
          <a:xfrm>
            <a:off x="10238769" y="145269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32" name="pg309">
            <a:extLst>
              <a:ext uri="{FF2B5EF4-FFF2-40B4-BE49-F238E27FC236}">
                <a16:creationId xmlns:a16="http://schemas.microsoft.com/office/drawing/2014/main" id="{6C773F31-38AB-4210-9557-A63ACEE179F6}"/>
              </a:ext>
            </a:extLst>
          </p:cNvPr>
          <p:cNvSpPr/>
          <p:nvPr/>
        </p:nvSpPr>
        <p:spPr>
          <a:xfrm>
            <a:off x="10238769" y="145269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33" name="pg310">
            <a:extLst>
              <a:ext uri="{FF2B5EF4-FFF2-40B4-BE49-F238E27FC236}">
                <a16:creationId xmlns:a16="http://schemas.microsoft.com/office/drawing/2014/main" id="{7A425044-8809-4943-BF64-BB69807A0559}"/>
              </a:ext>
            </a:extLst>
          </p:cNvPr>
          <p:cNvSpPr/>
          <p:nvPr/>
        </p:nvSpPr>
        <p:spPr>
          <a:xfrm>
            <a:off x="10076984" y="1452695"/>
            <a:ext cx="161785" cy="162519"/>
          </a:xfrm>
          <a:custGeom>
            <a:avLst/>
            <a:gdLst/>
            <a:ahLst/>
            <a:cxnLst/>
            <a:rect l="0" t="0" r="0" b="0"/>
            <a:pathLst>
              <a:path w="166412" h="167167">
                <a:moveTo>
                  <a:pt x="166412" y="0"/>
                </a:moveTo>
                <a:lnTo>
                  <a:pt x="160931" y="89"/>
                </a:lnTo>
                <a:lnTo>
                  <a:pt x="155456" y="359"/>
                </a:lnTo>
                <a:lnTo>
                  <a:pt x="149992" y="808"/>
                </a:lnTo>
                <a:lnTo>
                  <a:pt x="144547" y="1436"/>
                </a:lnTo>
                <a:lnTo>
                  <a:pt x="139124" y="2242"/>
                </a:lnTo>
                <a:lnTo>
                  <a:pt x="133731" y="3225"/>
                </a:lnTo>
                <a:lnTo>
                  <a:pt x="128374" y="4385"/>
                </a:lnTo>
                <a:lnTo>
                  <a:pt x="123057" y="5719"/>
                </a:lnTo>
                <a:lnTo>
                  <a:pt x="117787" y="7228"/>
                </a:lnTo>
                <a:lnTo>
                  <a:pt x="112569" y="8908"/>
                </a:lnTo>
                <a:lnTo>
                  <a:pt x="107409" y="10759"/>
                </a:lnTo>
                <a:lnTo>
                  <a:pt x="102312" y="12777"/>
                </a:lnTo>
                <a:lnTo>
                  <a:pt x="97285" y="14962"/>
                </a:lnTo>
                <a:lnTo>
                  <a:pt x="92331" y="17310"/>
                </a:lnTo>
                <a:lnTo>
                  <a:pt x="87458" y="19820"/>
                </a:lnTo>
                <a:lnTo>
                  <a:pt x="82669" y="22488"/>
                </a:lnTo>
                <a:lnTo>
                  <a:pt x="77970" y="25311"/>
                </a:lnTo>
                <a:lnTo>
                  <a:pt x="73367" y="28287"/>
                </a:lnTo>
                <a:lnTo>
                  <a:pt x="68863" y="31413"/>
                </a:lnTo>
                <a:lnTo>
                  <a:pt x="64464" y="34684"/>
                </a:lnTo>
                <a:lnTo>
                  <a:pt x="60175" y="38098"/>
                </a:lnTo>
                <a:lnTo>
                  <a:pt x="56001" y="41651"/>
                </a:lnTo>
                <a:lnTo>
                  <a:pt x="51945" y="45339"/>
                </a:lnTo>
                <a:lnTo>
                  <a:pt x="48012" y="49157"/>
                </a:lnTo>
                <a:lnTo>
                  <a:pt x="44206" y="53103"/>
                </a:lnTo>
                <a:lnTo>
                  <a:pt x="40532" y="57171"/>
                </a:lnTo>
                <a:lnTo>
                  <a:pt x="36993" y="61357"/>
                </a:lnTo>
                <a:lnTo>
                  <a:pt x="33593" y="65658"/>
                </a:lnTo>
                <a:lnTo>
                  <a:pt x="30336" y="70067"/>
                </a:lnTo>
                <a:lnTo>
                  <a:pt x="27226" y="74581"/>
                </a:lnTo>
                <a:lnTo>
                  <a:pt x="24265" y="79194"/>
                </a:lnTo>
                <a:lnTo>
                  <a:pt x="21457" y="83902"/>
                </a:lnTo>
                <a:lnTo>
                  <a:pt x="18805" y="88700"/>
                </a:lnTo>
                <a:lnTo>
                  <a:pt x="16311" y="93582"/>
                </a:lnTo>
                <a:lnTo>
                  <a:pt x="13979" y="98543"/>
                </a:lnTo>
                <a:lnTo>
                  <a:pt x="11811" y="103578"/>
                </a:lnTo>
                <a:lnTo>
                  <a:pt x="9809" y="108681"/>
                </a:lnTo>
                <a:lnTo>
                  <a:pt x="7976" y="113847"/>
                </a:lnTo>
                <a:lnTo>
                  <a:pt x="6313" y="119070"/>
                </a:lnTo>
                <a:lnTo>
                  <a:pt x="4822" y="124346"/>
                </a:lnTo>
                <a:lnTo>
                  <a:pt x="3505" y="129667"/>
                </a:lnTo>
                <a:lnTo>
                  <a:pt x="2363" y="135028"/>
                </a:lnTo>
                <a:lnTo>
                  <a:pt x="1397" y="140424"/>
                </a:lnTo>
                <a:lnTo>
                  <a:pt x="609" y="145849"/>
                </a:lnTo>
                <a:lnTo>
                  <a:pt x="0" y="151297"/>
                </a:lnTo>
                <a:lnTo>
                  <a:pt x="166412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34" name="pg311">
            <a:extLst>
              <a:ext uri="{FF2B5EF4-FFF2-40B4-BE49-F238E27FC236}">
                <a16:creationId xmlns:a16="http://schemas.microsoft.com/office/drawing/2014/main" id="{BE9582AC-2736-48CE-8C7F-4DD53FEDBE3A}"/>
              </a:ext>
            </a:extLst>
          </p:cNvPr>
          <p:cNvSpPr/>
          <p:nvPr/>
        </p:nvSpPr>
        <p:spPr>
          <a:xfrm>
            <a:off x="10076984" y="1599786"/>
            <a:ext cx="161785" cy="15428"/>
          </a:xfrm>
          <a:custGeom>
            <a:avLst/>
            <a:gdLst/>
            <a:ahLst/>
            <a:cxnLst/>
            <a:rect l="0" t="0" r="0" b="0"/>
            <a:pathLst>
              <a:path w="166412" h="15869">
                <a:moveTo>
                  <a:pt x="0" y="0"/>
                </a:moveTo>
                <a:lnTo>
                  <a:pt x="166412" y="15869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35" name="pg312">
            <a:extLst>
              <a:ext uri="{FF2B5EF4-FFF2-40B4-BE49-F238E27FC236}">
                <a16:creationId xmlns:a16="http://schemas.microsoft.com/office/drawing/2014/main" id="{FABF2600-C056-426C-AFB8-937BFBDE776A}"/>
              </a:ext>
            </a:extLst>
          </p:cNvPr>
          <p:cNvSpPr/>
          <p:nvPr/>
        </p:nvSpPr>
        <p:spPr>
          <a:xfrm>
            <a:off x="10076984" y="1599786"/>
            <a:ext cx="161785" cy="15428"/>
          </a:xfrm>
          <a:custGeom>
            <a:avLst/>
            <a:gdLst/>
            <a:ahLst/>
            <a:cxnLst/>
            <a:rect l="0" t="0" r="0" b="0"/>
            <a:pathLst>
              <a:path w="166412" h="15869">
                <a:moveTo>
                  <a:pt x="0" y="0"/>
                </a:moveTo>
                <a:lnTo>
                  <a:pt x="166412" y="15869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36" name="pg313">
            <a:extLst>
              <a:ext uri="{FF2B5EF4-FFF2-40B4-BE49-F238E27FC236}">
                <a16:creationId xmlns:a16="http://schemas.microsoft.com/office/drawing/2014/main" id="{9BC7E7BD-B460-4036-8214-0482C67CC74C}"/>
              </a:ext>
            </a:extLst>
          </p:cNvPr>
          <p:cNvSpPr/>
          <p:nvPr/>
        </p:nvSpPr>
        <p:spPr>
          <a:xfrm>
            <a:off x="10076984" y="1599786"/>
            <a:ext cx="161785" cy="15428"/>
          </a:xfrm>
          <a:custGeom>
            <a:avLst/>
            <a:gdLst/>
            <a:ahLst/>
            <a:cxnLst/>
            <a:rect l="0" t="0" r="0" b="0"/>
            <a:pathLst>
              <a:path w="166412" h="15869">
                <a:moveTo>
                  <a:pt x="0" y="0"/>
                </a:moveTo>
                <a:lnTo>
                  <a:pt x="166412" y="15869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37" name="pg314">
            <a:extLst>
              <a:ext uri="{FF2B5EF4-FFF2-40B4-BE49-F238E27FC236}">
                <a16:creationId xmlns:a16="http://schemas.microsoft.com/office/drawing/2014/main" id="{F08D77E0-6DCA-47CB-9382-6389C8A3D0A0}"/>
              </a:ext>
            </a:extLst>
          </p:cNvPr>
          <p:cNvSpPr/>
          <p:nvPr/>
        </p:nvSpPr>
        <p:spPr>
          <a:xfrm>
            <a:off x="10076984" y="1599786"/>
            <a:ext cx="161785" cy="15428"/>
          </a:xfrm>
          <a:custGeom>
            <a:avLst/>
            <a:gdLst/>
            <a:ahLst/>
            <a:cxnLst/>
            <a:rect l="0" t="0" r="0" b="0"/>
            <a:pathLst>
              <a:path w="166412" h="15869">
                <a:moveTo>
                  <a:pt x="0" y="0"/>
                </a:moveTo>
                <a:lnTo>
                  <a:pt x="166412" y="15869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38" name="pg315">
            <a:extLst>
              <a:ext uri="{FF2B5EF4-FFF2-40B4-BE49-F238E27FC236}">
                <a16:creationId xmlns:a16="http://schemas.microsoft.com/office/drawing/2014/main" id="{57731A46-7C58-4B88-895B-67323B78F2BB}"/>
              </a:ext>
            </a:extLst>
          </p:cNvPr>
          <p:cNvSpPr/>
          <p:nvPr/>
        </p:nvSpPr>
        <p:spPr>
          <a:xfrm>
            <a:off x="10076984" y="1599786"/>
            <a:ext cx="161785" cy="15428"/>
          </a:xfrm>
          <a:custGeom>
            <a:avLst/>
            <a:gdLst/>
            <a:ahLst/>
            <a:cxnLst/>
            <a:rect l="0" t="0" r="0" b="0"/>
            <a:pathLst>
              <a:path w="166412" h="15869">
                <a:moveTo>
                  <a:pt x="0" y="0"/>
                </a:moveTo>
                <a:lnTo>
                  <a:pt x="166412" y="15869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39" name="pg316">
            <a:extLst>
              <a:ext uri="{FF2B5EF4-FFF2-40B4-BE49-F238E27FC236}">
                <a16:creationId xmlns:a16="http://schemas.microsoft.com/office/drawing/2014/main" id="{74CD5807-A793-48AD-AF6B-0248011ACF96}"/>
              </a:ext>
            </a:extLst>
          </p:cNvPr>
          <p:cNvSpPr/>
          <p:nvPr/>
        </p:nvSpPr>
        <p:spPr>
          <a:xfrm>
            <a:off x="10076984" y="1599786"/>
            <a:ext cx="161785" cy="15428"/>
          </a:xfrm>
          <a:custGeom>
            <a:avLst/>
            <a:gdLst/>
            <a:ahLst/>
            <a:cxnLst/>
            <a:rect l="0" t="0" r="0" b="0"/>
            <a:pathLst>
              <a:path w="166412" h="15869">
                <a:moveTo>
                  <a:pt x="0" y="0"/>
                </a:moveTo>
                <a:lnTo>
                  <a:pt x="166412" y="15869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40" name="pg317">
            <a:extLst>
              <a:ext uri="{FF2B5EF4-FFF2-40B4-BE49-F238E27FC236}">
                <a16:creationId xmlns:a16="http://schemas.microsoft.com/office/drawing/2014/main" id="{21E4ABAD-5971-4761-B6AF-1F90121128BC}"/>
              </a:ext>
            </a:extLst>
          </p:cNvPr>
          <p:cNvSpPr/>
          <p:nvPr/>
        </p:nvSpPr>
        <p:spPr>
          <a:xfrm>
            <a:off x="10076984" y="1599786"/>
            <a:ext cx="161785" cy="15428"/>
          </a:xfrm>
          <a:custGeom>
            <a:avLst/>
            <a:gdLst/>
            <a:ahLst/>
            <a:cxnLst/>
            <a:rect l="0" t="0" r="0" b="0"/>
            <a:pathLst>
              <a:path w="166412" h="15869">
                <a:moveTo>
                  <a:pt x="0" y="0"/>
                </a:moveTo>
                <a:lnTo>
                  <a:pt x="166412" y="15869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41" name="pg318">
            <a:extLst>
              <a:ext uri="{FF2B5EF4-FFF2-40B4-BE49-F238E27FC236}">
                <a16:creationId xmlns:a16="http://schemas.microsoft.com/office/drawing/2014/main" id="{96D3BBCC-4170-4EC9-816A-263EC1742EB6}"/>
              </a:ext>
            </a:extLst>
          </p:cNvPr>
          <p:cNvSpPr/>
          <p:nvPr/>
        </p:nvSpPr>
        <p:spPr>
          <a:xfrm>
            <a:off x="10076984" y="1599786"/>
            <a:ext cx="161785" cy="15428"/>
          </a:xfrm>
          <a:custGeom>
            <a:avLst/>
            <a:gdLst/>
            <a:ahLst/>
            <a:cxnLst/>
            <a:rect l="0" t="0" r="0" b="0"/>
            <a:pathLst>
              <a:path w="166412" h="15869">
                <a:moveTo>
                  <a:pt x="0" y="0"/>
                </a:moveTo>
                <a:lnTo>
                  <a:pt x="166412" y="15869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42" name="pg319">
            <a:extLst>
              <a:ext uri="{FF2B5EF4-FFF2-40B4-BE49-F238E27FC236}">
                <a16:creationId xmlns:a16="http://schemas.microsoft.com/office/drawing/2014/main" id="{0F5DB306-992B-42AE-83C7-7A77D2F229D4}"/>
              </a:ext>
            </a:extLst>
          </p:cNvPr>
          <p:cNvSpPr/>
          <p:nvPr/>
        </p:nvSpPr>
        <p:spPr>
          <a:xfrm>
            <a:off x="10076984" y="1599786"/>
            <a:ext cx="161785" cy="15428"/>
          </a:xfrm>
          <a:custGeom>
            <a:avLst/>
            <a:gdLst/>
            <a:ahLst/>
            <a:cxnLst/>
            <a:rect l="0" t="0" r="0" b="0"/>
            <a:pathLst>
              <a:path w="166412" h="15869">
                <a:moveTo>
                  <a:pt x="0" y="0"/>
                </a:moveTo>
                <a:lnTo>
                  <a:pt x="166412" y="15869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43" name="pg320">
            <a:extLst>
              <a:ext uri="{FF2B5EF4-FFF2-40B4-BE49-F238E27FC236}">
                <a16:creationId xmlns:a16="http://schemas.microsoft.com/office/drawing/2014/main" id="{8E08BACD-3DF7-4676-9C46-FFB20ACE9104}"/>
              </a:ext>
            </a:extLst>
          </p:cNvPr>
          <p:cNvSpPr/>
          <p:nvPr/>
        </p:nvSpPr>
        <p:spPr>
          <a:xfrm>
            <a:off x="10076984" y="1599786"/>
            <a:ext cx="161785" cy="15428"/>
          </a:xfrm>
          <a:custGeom>
            <a:avLst/>
            <a:gdLst/>
            <a:ahLst/>
            <a:cxnLst/>
            <a:rect l="0" t="0" r="0" b="0"/>
            <a:pathLst>
              <a:path w="166412" h="15869">
                <a:moveTo>
                  <a:pt x="0" y="0"/>
                </a:moveTo>
                <a:lnTo>
                  <a:pt x="166412" y="15869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44" name="pg321">
            <a:extLst>
              <a:ext uri="{FF2B5EF4-FFF2-40B4-BE49-F238E27FC236}">
                <a16:creationId xmlns:a16="http://schemas.microsoft.com/office/drawing/2014/main" id="{80EFBC67-FBB2-4E76-BA56-AB381C0F17B6}"/>
              </a:ext>
            </a:extLst>
          </p:cNvPr>
          <p:cNvSpPr/>
          <p:nvPr/>
        </p:nvSpPr>
        <p:spPr>
          <a:xfrm>
            <a:off x="10076984" y="1599786"/>
            <a:ext cx="161785" cy="15428"/>
          </a:xfrm>
          <a:custGeom>
            <a:avLst/>
            <a:gdLst/>
            <a:ahLst/>
            <a:cxnLst/>
            <a:rect l="0" t="0" r="0" b="0"/>
            <a:pathLst>
              <a:path w="166412" h="15869">
                <a:moveTo>
                  <a:pt x="0" y="0"/>
                </a:moveTo>
                <a:lnTo>
                  <a:pt x="166412" y="15869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45" name="pg322">
            <a:extLst>
              <a:ext uri="{FF2B5EF4-FFF2-40B4-BE49-F238E27FC236}">
                <a16:creationId xmlns:a16="http://schemas.microsoft.com/office/drawing/2014/main" id="{72701A67-A98F-45C6-949F-437437C03CE4}"/>
              </a:ext>
            </a:extLst>
          </p:cNvPr>
          <p:cNvSpPr/>
          <p:nvPr/>
        </p:nvSpPr>
        <p:spPr>
          <a:xfrm>
            <a:off x="10076984" y="1599786"/>
            <a:ext cx="161785" cy="15428"/>
          </a:xfrm>
          <a:custGeom>
            <a:avLst/>
            <a:gdLst/>
            <a:ahLst/>
            <a:cxnLst/>
            <a:rect l="0" t="0" r="0" b="0"/>
            <a:pathLst>
              <a:path w="166412" h="15869">
                <a:moveTo>
                  <a:pt x="0" y="0"/>
                </a:moveTo>
                <a:lnTo>
                  <a:pt x="166412" y="15869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46" name="pg323">
            <a:extLst>
              <a:ext uri="{FF2B5EF4-FFF2-40B4-BE49-F238E27FC236}">
                <a16:creationId xmlns:a16="http://schemas.microsoft.com/office/drawing/2014/main" id="{419A72EA-C958-43E4-948C-DF0293D28FBD}"/>
              </a:ext>
            </a:extLst>
          </p:cNvPr>
          <p:cNvSpPr/>
          <p:nvPr/>
        </p:nvSpPr>
        <p:spPr>
          <a:xfrm>
            <a:off x="10076984" y="1599786"/>
            <a:ext cx="161785" cy="15428"/>
          </a:xfrm>
          <a:custGeom>
            <a:avLst/>
            <a:gdLst/>
            <a:ahLst/>
            <a:cxnLst/>
            <a:rect l="0" t="0" r="0" b="0"/>
            <a:pathLst>
              <a:path w="166412" h="15869">
                <a:moveTo>
                  <a:pt x="0" y="0"/>
                </a:moveTo>
                <a:lnTo>
                  <a:pt x="166412" y="15869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47" name="pg324">
            <a:extLst>
              <a:ext uri="{FF2B5EF4-FFF2-40B4-BE49-F238E27FC236}">
                <a16:creationId xmlns:a16="http://schemas.microsoft.com/office/drawing/2014/main" id="{217919EF-DFC5-4CF1-A519-BDF1850D6B87}"/>
              </a:ext>
            </a:extLst>
          </p:cNvPr>
          <p:cNvSpPr/>
          <p:nvPr/>
        </p:nvSpPr>
        <p:spPr>
          <a:xfrm>
            <a:off x="10076984" y="1599786"/>
            <a:ext cx="161785" cy="15428"/>
          </a:xfrm>
          <a:custGeom>
            <a:avLst/>
            <a:gdLst/>
            <a:ahLst/>
            <a:cxnLst/>
            <a:rect l="0" t="0" r="0" b="0"/>
            <a:pathLst>
              <a:path w="166412" h="15869">
                <a:moveTo>
                  <a:pt x="0" y="0"/>
                </a:moveTo>
                <a:lnTo>
                  <a:pt x="166412" y="15869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48" name="pg325">
            <a:extLst>
              <a:ext uri="{FF2B5EF4-FFF2-40B4-BE49-F238E27FC236}">
                <a16:creationId xmlns:a16="http://schemas.microsoft.com/office/drawing/2014/main" id="{BB9B5233-1EAC-456D-8309-D60E759FFDC4}"/>
              </a:ext>
            </a:extLst>
          </p:cNvPr>
          <p:cNvSpPr/>
          <p:nvPr/>
        </p:nvSpPr>
        <p:spPr>
          <a:xfrm>
            <a:off x="10076984" y="1599786"/>
            <a:ext cx="161785" cy="15428"/>
          </a:xfrm>
          <a:custGeom>
            <a:avLst/>
            <a:gdLst/>
            <a:ahLst/>
            <a:cxnLst/>
            <a:rect l="0" t="0" r="0" b="0"/>
            <a:pathLst>
              <a:path w="166412" h="15869">
                <a:moveTo>
                  <a:pt x="0" y="0"/>
                </a:moveTo>
                <a:lnTo>
                  <a:pt x="166412" y="15869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49" name="pg326">
            <a:extLst>
              <a:ext uri="{FF2B5EF4-FFF2-40B4-BE49-F238E27FC236}">
                <a16:creationId xmlns:a16="http://schemas.microsoft.com/office/drawing/2014/main" id="{D0DB8531-A471-4FCD-9F0A-E6C69CFFFB58}"/>
              </a:ext>
            </a:extLst>
          </p:cNvPr>
          <p:cNvSpPr/>
          <p:nvPr/>
        </p:nvSpPr>
        <p:spPr>
          <a:xfrm>
            <a:off x="10076984" y="1599786"/>
            <a:ext cx="161785" cy="15428"/>
          </a:xfrm>
          <a:custGeom>
            <a:avLst/>
            <a:gdLst/>
            <a:ahLst/>
            <a:cxnLst/>
            <a:rect l="0" t="0" r="0" b="0"/>
            <a:pathLst>
              <a:path w="166412" h="15869">
                <a:moveTo>
                  <a:pt x="0" y="0"/>
                </a:moveTo>
                <a:lnTo>
                  <a:pt x="166412" y="15869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50" name="pg327">
            <a:extLst>
              <a:ext uri="{FF2B5EF4-FFF2-40B4-BE49-F238E27FC236}">
                <a16:creationId xmlns:a16="http://schemas.microsoft.com/office/drawing/2014/main" id="{7A2D81DE-FBDF-44F9-94DA-63A9781D78EA}"/>
              </a:ext>
            </a:extLst>
          </p:cNvPr>
          <p:cNvSpPr/>
          <p:nvPr/>
        </p:nvSpPr>
        <p:spPr>
          <a:xfrm>
            <a:off x="10076984" y="1599786"/>
            <a:ext cx="161785" cy="15428"/>
          </a:xfrm>
          <a:custGeom>
            <a:avLst/>
            <a:gdLst/>
            <a:ahLst/>
            <a:cxnLst/>
            <a:rect l="0" t="0" r="0" b="0"/>
            <a:pathLst>
              <a:path w="166412" h="15869">
                <a:moveTo>
                  <a:pt x="0" y="0"/>
                </a:moveTo>
                <a:lnTo>
                  <a:pt x="166412" y="15869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51" name="pg328">
            <a:extLst>
              <a:ext uri="{FF2B5EF4-FFF2-40B4-BE49-F238E27FC236}">
                <a16:creationId xmlns:a16="http://schemas.microsoft.com/office/drawing/2014/main" id="{7F53BE5A-A1FE-408E-9BF2-48B15C034BC0}"/>
              </a:ext>
            </a:extLst>
          </p:cNvPr>
          <p:cNvSpPr/>
          <p:nvPr/>
        </p:nvSpPr>
        <p:spPr>
          <a:xfrm>
            <a:off x="10076252" y="1452813"/>
            <a:ext cx="325035" cy="324906"/>
          </a:xfrm>
          <a:custGeom>
            <a:avLst/>
            <a:gdLst/>
            <a:ahLst/>
            <a:cxnLst/>
            <a:rect l="0" t="0" r="0" b="0"/>
            <a:pathLst>
              <a:path w="334331" h="334198">
                <a:moveTo>
                  <a:pt x="754" y="151174"/>
                </a:moveTo>
                <a:lnTo>
                  <a:pt x="334" y="156472"/>
                </a:lnTo>
                <a:lnTo>
                  <a:pt x="82" y="161780"/>
                </a:lnTo>
                <a:lnTo>
                  <a:pt x="0" y="167094"/>
                </a:lnTo>
                <a:lnTo>
                  <a:pt x="86" y="172408"/>
                </a:lnTo>
                <a:lnTo>
                  <a:pt x="341" y="177717"/>
                </a:lnTo>
                <a:lnTo>
                  <a:pt x="764" y="183014"/>
                </a:lnTo>
                <a:lnTo>
                  <a:pt x="1356" y="188296"/>
                </a:lnTo>
                <a:lnTo>
                  <a:pt x="2115" y="193556"/>
                </a:lnTo>
                <a:lnTo>
                  <a:pt x="3042" y="198789"/>
                </a:lnTo>
                <a:lnTo>
                  <a:pt x="4134" y="203991"/>
                </a:lnTo>
                <a:lnTo>
                  <a:pt x="5390" y="209154"/>
                </a:lnTo>
                <a:lnTo>
                  <a:pt x="6811" y="214276"/>
                </a:lnTo>
                <a:lnTo>
                  <a:pt x="8393" y="219349"/>
                </a:lnTo>
                <a:lnTo>
                  <a:pt x="10136" y="224370"/>
                </a:lnTo>
                <a:lnTo>
                  <a:pt x="12038" y="229333"/>
                </a:lnTo>
                <a:lnTo>
                  <a:pt x="14096" y="234233"/>
                </a:lnTo>
                <a:lnTo>
                  <a:pt x="16310" y="239064"/>
                </a:lnTo>
                <a:lnTo>
                  <a:pt x="18675" y="243824"/>
                </a:lnTo>
                <a:lnTo>
                  <a:pt x="21191" y="248505"/>
                </a:lnTo>
                <a:lnTo>
                  <a:pt x="23854" y="253104"/>
                </a:lnTo>
                <a:lnTo>
                  <a:pt x="26662" y="257616"/>
                </a:lnTo>
                <a:lnTo>
                  <a:pt x="29613" y="262037"/>
                </a:lnTo>
                <a:lnTo>
                  <a:pt x="32702" y="266362"/>
                </a:lnTo>
                <a:lnTo>
                  <a:pt x="35927" y="270586"/>
                </a:lnTo>
                <a:lnTo>
                  <a:pt x="39285" y="274705"/>
                </a:lnTo>
                <a:lnTo>
                  <a:pt x="42772" y="278716"/>
                </a:lnTo>
                <a:lnTo>
                  <a:pt x="46384" y="282614"/>
                </a:lnTo>
                <a:lnTo>
                  <a:pt x="50119" y="286395"/>
                </a:lnTo>
                <a:lnTo>
                  <a:pt x="53972" y="290055"/>
                </a:lnTo>
                <a:lnTo>
                  <a:pt x="57940" y="293592"/>
                </a:lnTo>
                <a:lnTo>
                  <a:pt x="62018" y="297000"/>
                </a:lnTo>
                <a:lnTo>
                  <a:pt x="66202" y="300277"/>
                </a:lnTo>
                <a:lnTo>
                  <a:pt x="70488" y="303419"/>
                </a:lnTo>
                <a:lnTo>
                  <a:pt x="74872" y="306423"/>
                </a:lnTo>
                <a:lnTo>
                  <a:pt x="79350" y="309286"/>
                </a:lnTo>
                <a:lnTo>
                  <a:pt x="83916" y="312006"/>
                </a:lnTo>
                <a:lnTo>
                  <a:pt x="88566" y="314579"/>
                </a:lnTo>
                <a:lnTo>
                  <a:pt x="93295" y="317003"/>
                </a:lnTo>
                <a:lnTo>
                  <a:pt x="98100" y="319276"/>
                </a:lnTo>
                <a:lnTo>
                  <a:pt x="102974" y="321394"/>
                </a:lnTo>
                <a:lnTo>
                  <a:pt x="107913" y="323357"/>
                </a:lnTo>
                <a:lnTo>
                  <a:pt x="112912" y="325162"/>
                </a:lnTo>
                <a:lnTo>
                  <a:pt x="117965" y="326806"/>
                </a:lnTo>
                <a:lnTo>
                  <a:pt x="123069" y="328290"/>
                </a:lnTo>
                <a:lnTo>
                  <a:pt x="128217" y="329610"/>
                </a:lnTo>
                <a:lnTo>
                  <a:pt x="133404" y="330766"/>
                </a:lnTo>
                <a:lnTo>
                  <a:pt x="138626" y="331756"/>
                </a:lnTo>
                <a:lnTo>
                  <a:pt x="143876" y="332580"/>
                </a:lnTo>
                <a:lnTo>
                  <a:pt x="149150" y="333237"/>
                </a:lnTo>
                <a:lnTo>
                  <a:pt x="154442" y="333726"/>
                </a:lnTo>
                <a:lnTo>
                  <a:pt x="159747" y="334046"/>
                </a:lnTo>
                <a:lnTo>
                  <a:pt x="165059" y="334198"/>
                </a:lnTo>
                <a:lnTo>
                  <a:pt x="170374" y="334180"/>
                </a:lnTo>
                <a:lnTo>
                  <a:pt x="175685" y="333994"/>
                </a:lnTo>
                <a:lnTo>
                  <a:pt x="180988" y="333639"/>
                </a:lnTo>
                <a:lnTo>
                  <a:pt x="186277" y="333115"/>
                </a:lnTo>
                <a:lnTo>
                  <a:pt x="191546" y="332424"/>
                </a:lnTo>
                <a:lnTo>
                  <a:pt x="196791" y="331565"/>
                </a:lnTo>
                <a:lnTo>
                  <a:pt x="202006" y="330540"/>
                </a:lnTo>
                <a:lnTo>
                  <a:pt x="207186" y="329350"/>
                </a:lnTo>
                <a:lnTo>
                  <a:pt x="212325" y="327996"/>
                </a:lnTo>
                <a:lnTo>
                  <a:pt x="217418" y="326479"/>
                </a:lnTo>
                <a:lnTo>
                  <a:pt x="222461" y="324801"/>
                </a:lnTo>
                <a:lnTo>
                  <a:pt x="227448" y="322964"/>
                </a:lnTo>
                <a:lnTo>
                  <a:pt x="232374" y="320969"/>
                </a:lnTo>
                <a:lnTo>
                  <a:pt x="237234" y="318818"/>
                </a:lnTo>
                <a:lnTo>
                  <a:pt x="242023" y="316514"/>
                </a:lnTo>
                <a:lnTo>
                  <a:pt x="246737" y="314059"/>
                </a:lnTo>
                <a:lnTo>
                  <a:pt x="251370" y="311455"/>
                </a:lnTo>
                <a:lnTo>
                  <a:pt x="255918" y="308706"/>
                </a:lnTo>
                <a:lnTo>
                  <a:pt x="260377" y="305813"/>
                </a:lnTo>
                <a:lnTo>
                  <a:pt x="264741" y="302780"/>
                </a:lnTo>
                <a:lnTo>
                  <a:pt x="269006" y="299609"/>
                </a:lnTo>
                <a:lnTo>
                  <a:pt x="273169" y="296305"/>
                </a:lnTo>
                <a:lnTo>
                  <a:pt x="277224" y="292870"/>
                </a:lnTo>
                <a:lnTo>
                  <a:pt x="281168" y="289308"/>
                </a:lnTo>
                <a:lnTo>
                  <a:pt x="284997" y="285622"/>
                </a:lnTo>
                <a:lnTo>
                  <a:pt x="288707" y="281817"/>
                </a:lnTo>
                <a:lnTo>
                  <a:pt x="292294" y="277895"/>
                </a:lnTo>
                <a:lnTo>
                  <a:pt x="295755" y="273862"/>
                </a:lnTo>
                <a:lnTo>
                  <a:pt x="299085" y="269720"/>
                </a:lnTo>
                <a:lnTo>
                  <a:pt x="302283" y="265475"/>
                </a:lnTo>
                <a:lnTo>
                  <a:pt x="305343" y="261130"/>
                </a:lnTo>
                <a:lnTo>
                  <a:pt x="308264" y="256690"/>
                </a:lnTo>
                <a:lnTo>
                  <a:pt x="311043" y="252160"/>
                </a:lnTo>
                <a:lnTo>
                  <a:pt x="313676" y="247543"/>
                </a:lnTo>
                <a:lnTo>
                  <a:pt x="316160" y="242845"/>
                </a:lnTo>
                <a:lnTo>
                  <a:pt x="318495" y="238071"/>
                </a:lnTo>
                <a:lnTo>
                  <a:pt x="320676" y="233224"/>
                </a:lnTo>
                <a:lnTo>
                  <a:pt x="322702" y="228311"/>
                </a:lnTo>
                <a:lnTo>
                  <a:pt x="324571" y="223336"/>
                </a:lnTo>
                <a:lnTo>
                  <a:pt x="326281" y="218304"/>
                </a:lnTo>
                <a:lnTo>
                  <a:pt x="327830" y="213220"/>
                </a:lnTo>
                <a:lnTo>
                  <a:pt x="329217" y="208089"/>
                </a:lnTo>
                <a:lnTo>
                  <a:pt x="330440" y="202917"/>
                </a:lnTo>
                <a:lnTo>
                  <a:pt x="331498" y="197709"/>
                </a:lnTo>
                <a:lnTo>
                  <a:pt x="332389" y="192470"/>
                </a:lnTo>
                <a:lnTo>
                  <a:pt x="333114" y="187205"/>
                </a:lnTo>
                <a:lnTo>
                  <a:pt x="333671" y="181919"/>
                </a:lnTo>
                <a:lnTo>
                  <a:pt x="334060" y="176619"/>
                </a:lnTo>
                <a:lnTo>
                  <a:pt x="334280" y="171309"/>
                </a:lnTo>
                <a:lnTo>
                  <a:pt x="334331" y="165995"/>
                </a:lnTo>
                <a:lnTo>
                  <a:pt x="334213" y="160681"/>
                </a:lnTo>
                <a:lnTo>
                  <a:pt x="333927" y="155374"/>
                </a:lnTo>
                <a:lnTo>
                  <a:pt x="333471" y="150079"/>
                </a:lnTo>
                <a:lnTo>
                  <a:pt x="332848" y="144801"/>
                </a:lnTo>
                <a:lnTo>
                  <a:pt x="332057" y="139546"/>
                </a:lnTo>
                <a:lnTo>
                  <a:pt x="331100" y="134318"/>
                </a:lnTo>
                <a:lnTo>
                  <a:pt x="329977" y="129124"/>
                </a:lnTo>
                <a:lnTo>
                  <a:pt x="328689" y="123967"/>
                </a:lnTo>
                <a:lnTo>
                  <a:pt x="327238" y="118855"/>
                </a:lnTo>
                <a:lnTo>
                  <a:pt x="325625" y="113791"/>
                </a:lnTo>
                <a:lnTo>
                  <a:pt x="323852" y="108780"/>
                </a:lnTo>
                <a:lnTo>
                  <a:pt x="321921" y="103829"/>
                </a:lnTo>
                <a:lnTo>
                  <a:pt x="319834" y="98942"/>
                </a:lnTo>
                <a:lnTo>
                  <a:pt x="317592" y="94123"/>
                </a:lnTo>
                <a:lnTo>
                  <a:pt x="315198" y="89378"/>
                </a:lnTo>
                <a:lnTo>
                  <a:pt x="312654" y="84712"/>
                </a:lnTo>
                <a:lnTo>
                  <a:pt x="309963" y="80129"/>
                </a:lnTo>
                <a:lnTo>
                  <a:pt x="307128" y="75633"/>
                </a:lnTo>
                <a:lnTo>
                  <a:pt x="304152" y="71230"/>
                </a:lnTo>
                <a:lnTo>
                  <a:pt x="301037" y="66924"/>
                </a:lnTo>
                <a:lnTo>
                  <a:pt x="297786" y="62719"/>
                </a:lnTo>
                <a:lnTo>
                  <a:pt x="294404" y="58620"/>
                </a:lnTo>
                <a:lnTo>
                  <a:pt x="290893" y="54630"/>
                </a:lnTo>
                <a:lnTo>
                  <a:pt x="287257" y="50754"/>
                </a:lnTo>
                <a:lnTo>
                  <a:pt x="283500" y="46995"/>
                </a:lnTo>
                <a:lnTo>
                  <a:pt x="279625" y="43358"/>
                </a:lnTo>
                <a:lnTo>
                  <a:pt x="275636" y="39846"/>
                </a:lnTo>
                <a:lnTo>
                  <a:pt x="271538" y="36462"/>
                </a:lnTo>
                <a:lnTo>
                  <a:pt x="267335" y="33210"/>
                </a:lnTo>
                <a:lnTo>
                  <a:pt x="263030" y="30094"/>
                </a:lnTo>
                <a:lnTo>
                  <a:pt x="258628" y="27115"/>
                </a:lnTo>
                <a:lnTo>
                  <a:pt x="254133" y="24279"/>
                </a:lnTo>
                <a:lnTo>
                  <a:pt x="249551" y="21586"/>
                </a:lnTo>
                <a:lnTo>
                  <a:pt x="244886" y="19041"/>
                </a:lnTo>
                <a:lnTo>
                  <a:pt x="240142" y="16645"/>
                </a:lnTo>
                <a:lnTo>
                  <a:pt x="235324" y="14402"/>
                </a:lnTo>
                <a:lnTo>
                  <a:pt x="230437" y="12312"/>
                </a:lnTo>
                <a:lnTo>
                  <a:pt x="225487" y="10379"/>
                </a:lnTo>
                <a:lnTo>
                  <a:pt x="220477" y="8604"/>
                </a:lnTo>
                <a:lnTo>
                  <a:pt x="215414" y="6990"/>
                </a:lnTo>
                <a:lnTo>
                  <a:pt x="210302" y="5537"/>
                </a:lnTo>
                <a:lnTo>
                  <a:pt x="205146" y="4247"/>
                </a:lnTo>
                <a:lnTo>
                  <a:pt x="199952" y="3122"/>
                </a:lnTo>
                <a:lnTo>
                  <a:pt x="194724" y="2163"/>
                </a:lnTo>
                <a:lnTo>
                  <a:pt x="189469" y="1370"/>
                </a:lnTo>
                <a:lnTo>
                  <a:pt x="184191" y="745"/>
                </a:lnTo>
                <a:lnTo>
                  <a:pt x="178896" y="288"/>
                </a:lnTo>
                <a:lnTo>
                  <a:pt x="173590" y="0"/>
                </a:lnTo>
                <a:lnTo>
                  <a:pt x="167167" y="167044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52" name="pg329">
            <a:extLst>
              <a:ext uri="{FF2B5EF4-FFF2-40B4-BE49-F238E27FC236}">
                <a16:creationId xmlns:a16="http://schemas.microsoft.com/office/drawing/2014/main" id="{416D3123-7997-4FDF-B2BD-78424C89E313}"/>
              </a:ext>
            </a:extLst>
          </p:cNvPr>
          <p:cNvSpPr/>
          <p:nvPr/>
        </p:nvSpPr>
        <p:spPr>
          <a:xfrm>
            <a:off x="10238769" y="1452695"/>
            <a:ext cx="6243" cy="162519"/>
          </a:xfrm>
          <a:custGeom>
            <a:avLst/>
            <a:gdLst/>
            <a:ahLst/>
            <a:cxnLst/>
            <a:rect l="0" t="0" r="0" b="0"/>
            <a:pathLst>
              <a:path w="6422" h="167167">
                <a:moveTo>
                  <a:pt x="6422" y="123"/>
                </a:move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53" name="pg330">
            <a:extLst>
              <a:ext uri="{FF2B5EF4-FFF2-40B4-BE49-F238E27FC236}">
                <a16:creationId xmlns:a16="http://schemas.microsoft.com/office/drawing/2014/main" id="{8A0D9A3E-6243-44A9-9956-AE1C40885FDC}"/>
              </a:ext>
            </a:extLst>
          </p:cNvPr>
          <p:cNvSpPr/>
          <p:nvPr/>
        </p:nvSpPr>
        <p:spPr>
          <a:xfrm>
            <a:off x="9833828" y="175365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54" name="pg331">
            <a:extLst>
              <a:ext uri="{FF2B5EF4-FFF2-40B4-BE49-F238E27FC236}">
                <a16:creationId xmlns:a16="http://schemas.microsoft.com/office/drawing/2014/main" id="{C9612843-4EA7-48F0-B2A0-9976C4E2F5F3}"/>
              </a:ext>
            </a:extLst>
          </p:cNvPr>
          <p:cNvSpPr/>
          <p:nvPr/>
        </p:nvSpPr>
        <p:spPr>
          <a:xfrm>
            <a:off x="9833828" y="175365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55" name="pg332">
            <a:extLst>
              <a:ext uri="{FF2B5EF4-FFF2-40B4-BE49-F238E27FC236}">
                <a16:creationId xmlns:a16="http://schemas.microsoft.com/office/drawing/2014/main" id="{0EBFB807-36F1-40C9-8889-4CD5E1B5AF20}"/>
              </a:ext>
            </a:extLst>
          </p:cNvPr>
          <p:cNvSpPr/>
          <p:nvPr/>
        </p:nvSpPr>
        <p:spPr>
          <a:xfrm>
            <a:off x="9833828" y="175365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56" name="pg333">
            <a:extLst>
              <a:ext uri="{FF2B5EF4-FFF2-40B4-BE49-F238E27FC236}">
                <a16:creationId xmlns:a16="http://schemas.microsoft.com/office/drawing/2014/main" id="{6055F864-6A76-4C40-9DCC-1B3890770E47}"/>
              </a:ext>
            </a:extLst>
          </p:cNvPr>
          <p:cNvSpPr/>
          <p:nvPr/>
        </p:nvSpPr>
        <p:spPr>
          <a:xfrm>
            <a:off x="9833828" y="175365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57" name="pg334">
            <a:extLst>
              <a:ext uri="{FF2B5EF4-FFF2-40B4-BE49-F238E27FC236}">
                <a16:creationId xmlns:a16="http://schemas.microsoft.com/office/drawing/2014/main" id="{E78CFC7A-2072-4D3D-AD9F-20BC538B8022}"/>
              </a:ext>
            </a:extLst>
          </p:cNvPr>
          <p:cNvSpPr/>
          <p:nvPr/>
        </p:nvSpPr>
        <p:spPr>
          <a:xfrm>
            <a:off x="9833828" y="175365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58" name="pg335">
            <a:extLst>
              <a:ext uri="{FF2B5EF4-FFF2-40B4-BE49-F238E27FC236}">
                <a16:creationId xmlns:a16="http://schemas.microsoft.com/office/drawing/2014/main" id="{9611BD9E-037E-41D4-9892-C7DCACF2DDF6}"/>
              </a:ext>
            </a:extLst>
          </p:cNvPr>
          <p:cNvSpPr/>
          <p:nvPr/>
        </p:nvSpPr>
        <p:spPr>
          <a:xfrm>
            <a:off x="9833828" y="175365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59" name="pg336">
            <a:extLst>
              <a:ext uri="{FF2B5EF4-FFF2-40B4-BE49-F238E27FC236}">
                <a16:creationId xmlns:a16="http://schemas.microsoft.com/office/drawing/2014/main" id="{287D5A8D-33B2-4C6E-A713-0F0BF6F6F244}"/>
              </a:ext>
            </a:extLst>
          </p:cNvPr>
          <p:cNvSpPr/>
          <p:nvPr/>
        </p:nvSpPr>
        <p:spPr>
          <a:xfrm>
            <a:off x="9833828" y="175365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60" name="pg337">
            <a:extLst>
              <a:ext uri="{FF2B5EF4-FFF2-40B4-BE49-F238E27FC236}">
                <a16:creationId xmlns:a16="http://schemas.microsoft.com/office/drawing/2014/main" id="{A0FDDE7B-6E10-4A77-A89E-D1DCE7B3DEF6}"/>
              </a:ext>
            </a:extLst>
          </p:cNvPr>
          <p:cNvSpPr/>
          <p:nvPr/>
        </p:nvSpPr>
        <p:spPr>
          <a:xfrm>
            <a:off x="9833828" y="175365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61" name="pg338">
            <a:extLst>
              <a:ext uri="{FF2B5EF4-FFF2-40B4-BE49-F238E27FC236}">
                <a16:creationId xmlns:a16="http://schemas.microsoft.com/office/drawing/2014/main" id="{C4039C3C-3CEB-4CA9-B50E-26161328D5A9}"/>
              </a:ext>
            </a:extLst>
          </p:cNvPr>
          <p:cNvSpPr/>
          <p:nvPr/>
        </p:nvSpPr>
        <p:spPr>
          <a:xfrm>
            <a:off x="9833828" y="175365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62" name="pg339">
            <a:extLst>
              <a:ext uri="{FF2B5EF4-FFF2-40B4-BE49-F238E27FC236}">
                <a16:creationId xmlns:a16="http://schemas.microsoft.com/office/drawing/2014/main" id="{FF8D6546-FC80-43D2-A7F9-AB3FB840A877}"/>
              </a:ext>
            </a:extLst>
          </p:cNvPr>
          <p:cNvSpPr/>
          <p:nvPr/>
        </p:nvSpPr>
        <p:spPr>
          <a:xfrm>
            <a:off x="9833828" y="175365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63" name="pg340">
            <a:extLst>
              <a:ext uri="{FF2B5EF4-FFF2-40B4-BE49-F238E27FC236}">
                <a16:creationId xmlns:a16="http://schemas.microsoft.com/office/drawing/2014/main" id="{04F714A6-4AAE-47BB-8989-2205309CAE77}"/>
              </a:ext>
            </a:extLst>
          </p:cNvPr>
          <p:cNvSpPr/>
          <p:nvPr/>
        </p:nvSpPr>
        <p:spPr>
          <a:xfrm>
            <a:off x="9796033" y="1753653"/>
            <a:ext cx="37795" cy="162519"/>
          </a:xfrm>
          <a:custGeom>
            <a:avLst/>
            <a:gdLst/>
            <a:ahLst/>
            <a:cxnLst/>
            <a:rect l="0" t="0" r="0" b="0"/>
            <a:pathLst>
              <a:path w="38876" h="167167">
                <a:moveTo>
                  <a:pt x="38876" y="0"/>
                </a:moveTo>
                <a:lnTo>
                  <a:pt x="32338" y="127"/>
                </a:lnTo>
                <a:lnTo>
                  <a:pt x="25811" y="511"/>
                </a:lnTo>
                <a:lnTo>
                  <a:pt x="19303" y="1149"/>
                </a:lnTo>
                <a:lnTo>
                  <a:pt x="12825" y="2042"/>
                </a:lnTo>
                <a:lnTo>
                  <a:pt x="6388" y="3187"/>
                </a:lnTo>
                <a:lnTo>
                  <a:pt x="0" y="4583"/>
                </a:lnTo>
                <a:lnTo>
                  <a:pt x="38876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64" name="pg341">
            <a:extLst>
              <a:ext uri="{FF2B5EF4-FFF2-40B4-BE49-F238E27FC236}">
                <a16:creationId xmlns:a16="http://schemas.microsoft.com/office/drawing/2014/main" id="{6F450DD1-228E-4E64-8320-5F391D4E1A76}"/>
              </a:ext>
            </a:extLst>
          </p:cNvPr>
          <p:cNvSpPr/>
          <p:nvPr/>
        </p:nvSpPr>
        <p:spPr>
          <a:xfrm>
            <a:off x="9796033" y="1758106"/>
            <a:ext cx="37795" cy="158063"/>
          </a:xfrm>
          <a:custGeom>
            <a:avLst/>
            <a:gdLst/>
            <a:ahLst/>
            <a:cxnLst/>
            <a:rect l="0" t="0" r="0" b="0"/>
            <a:pathLst>
              <a:path w="38876" h="162584">
                <a:moveTo>
                  <a:pt x="0" y="0"/>
                </a:moveTo>
                <a:lnTo>
                  <a:pt x="38876" y="162584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65" name="pg342">
            <a:extLst>
              <a:ext uri="{FF2B5EF4-FFF2-40B4-BE49-F238E27FC236}">
                <a16:creationId xmlns:a16="http://schemas.microsoft.com/office/drawing/2014/main" id="{655B2882-57A2-4D43-95A4-AC731A40775B}"/>
              </a:ext>
            </a:extLst>
          </p:cNvPr>
          <p:cNvSpPr/>
          <p:nvPr/>
        </p:nvSpPr>
        <p:spPr>
          <a:xfrm>
            <a:off x="9796033" y="1758106"/>
            <a:ext cx="37795" cy="158063"/>
          </a:xfrm>
          <a:custGeom>
            <a:avLst/>
            <a:gdLst/>
            <a:ahLst/>
            <a:cxnLst/>
            <a:rect l="0" t="0" r="0" b="0"/>
            <a:pathLst>
              <a:path w="38876" h="162584">
                <a:moveTo>
                  <a:pt x="0" y="0"/>
                </a:moveTo>
                <a:lnTo>
                  <a:pt x="38876" y="162584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66" name="pg343">
            <a:extLst>
              <a:ext uri="{FF2B5EF4-FFF2-40B4-BE49-F238E27FC236}">
                <a16:creationId xmlns:a16="http://schemas.microsoft.com/office/drawing/2014/main" id="{CF3C8F98-64DC-4C51-93CD-E3C273BA0E2E}"/>
              </a:ext>
            </a:extLst>
          </p:cNvPr>
          <p:cNvSpPr/>
          <p:nvPr/>
        </p:nvSpPr>
        <p:spPr>
          <a:xfrm>
            <a:off x="9796033" y="1758106"/>
            <a:ext cx="37795" cy="158063"/>
          </a:xfrm>
          <a:custGeom>
            <a:avLst/>
            <a:gdLst/>
            <a:ahLst/>
            <a:cxnLst/>
            <a:rect l="0" t="0" r="0" b="0"/>
            <a:pathLst>
              <a:path w="38876" h="162584">
                <a:moveTo>
                  <a:pt x="0" y="0"/>
                </a:moveTo>
                <a:lnTo>
                  <a:pt x="38876" y="162584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67" name="pg344">
            <a:extLst>
              <a:ext uri="{FF2B5EF4-FFF2-40B4-BE49-F238E27FC236}">
                <a16:creationId xmlns:a16="http://schemas.microsoft.com/office/drawing/2014/main" id="{3AB44975-D1C6-4BCA-8F7A-CE5414767AE7}"/>
              </a:ext>
            </a:extLst>
          </p:cNvPr>
          <p:cNvSpPr/>
          <p:nvPr/>
        </p:nvSpPr>
        <p:spPr>
          <a:xfrm>
            <a:off x="9796033" y="1758106"/>
            <a:ext cx="37795" cy="158063"/>
          </a:xfrm>
          <a:custGeom>
            <a:avLst/>
            <a:gdLst/>
            <a:ahLst/>
            <a:cxnLst/>
            <a:rect l="0" t="0" r="0" b="0"/>
            <a:pathLst>
              <a:path w="38876" h="162584">
                <a:moveTo>
                  <a:pt x="0" y="0"/>
                </a:moveTo>
                <a:lnTo>
                  <a:pt x="38876" y="162584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68" name="pg345">
            <a:extLst>
              <a:ext uri="{FF2B5EF4-FFF2-40B4-BE49-F238E27FC236}">
                <a16:creationId xmlns:a16="http://schemas.microsoft.com/office/drawing/2014/main" id="{48A90CE6-8C71-47F9-A4CC-668297D6015B}"/>
              </a:ext>
            </a:extLst>
          </p:cNvPr>
          <p:cNvSpPr/>
          <p:nvPr/>
        </p:nvSpPr>
        <p:spPr>
          <a:xfrm>
            <a:off x="9796033" y="1758106"/>
            <a:ext cx="37795" cy="158063"/>
          </a:xfrm>
          <a:custGeom>
            <a:avLst/>
            <a:gdLst/>
            <a:ahLst/>
            <a:cxnLst/>
            <a:rect l="0" t="0" r="0" b="0"/>
            <a:pathLst>
              <a:path w="38876" h="162584">
                <a:moveTo>
                  <a:pt x="0" y="0"/>
                </a:moveTo>
                <a:lnTo>
                  <a:pt x="38876" y="162584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69" name="pg346">
            <a:extLst>
              <a:ext uri="{FF2B5EF4-FFF2-40B4-BE49-F238E27FC236}">
                <a16:creationId xmlns:a16="http://schemas.microsoft.com/office/drawing/2014/main" id="{04F98AB1-5855-4A00-BD65-7AEFD976E75F}"/>
              </a:ext>
            </a:extLst>
          </p:cNvPr>
          <p:cNvSpPr/>
          <p:nvPr/>
        </p:nvSpPr>
        <p:spPr>
          <a:xfrm>
            <a:off x="9796033" y="1758106"/>
            <a:ext cx="37795" cy="158063"/>
          </a:xfrm>
          <a:custGeom>
            <a:avLst/>
            <a:gdLst/>
            <a:ahLst/>
            <a:cxnLst/>
            <a:rect l="0" t="0" r="0" b="0"/>
            <a:pathLst>
              <a:path w="38876" h="162584">
                <a:moveTo>
                  <a:pt x="0" y="0"/>
                </a:moveTo>
                <a:lnTo>
                  <a:pt x="38876" y="162584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70" name="pg347">
            <a:extLst>
              <a:ext uri="{FF2B5EF4-FFF2-40B4-BE49-F238E27FC236}">
                <a16:creationId xmlns:a16="http://schemas.microsoft.com/office/drawing/2014/main" id="{9DCB7131-838A-4777-817E-380DF0AEE472}"/>
              </a:ext>
            </a:extLst>
          </p:cNvPr>
          <p:cNvSpPr/>
          <p:nvPr/>
        </p:nvSpPr>
        <p:spPr>
          <a:xfrm>
            <a:off x="9796033" y="1758106"/>
            <a:ext cx="37795" cy="158063"/>
          </a:xfrm>
          <a:custGeom>
            <a:avLst/>
            <a:gdLst/>
            <a:ahLst/>
            <a:cxnLst/>
            <a:rect l="0" t="0" r="0" b="0"/>
            <a:pathLst>
              <a:path w="38876" h="162584">
                <a:moveTo>
                  <a:pt x="0" y="0"/>
                </a:moveTo>
                <a:lnTo>
                  <a:pt x="38876" y="162584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71" name="pg348">
            <a:extLst>
              <a:ext uri="{FF2B5EF4-FFF2-40B4-BE49-F238E27FC236}">
                <a16:creationId xmlns:a16="http://schemas.microsoft.com/office/drawing/2014/main" id="{2C94BC26-0EB7-4B9A-A3F0-9BEA6A3E0822}"/>
              </a:ext>
            </a:extLst>
          </p:cNvPr>
          <p:cNvSpPr/>
          <p:nvPr/>
        </p:nvSpPr>
        <p:spPr>
          <a:xfrm>
            <a:off x="9796033" y="1758106"/>
            <a:ext cx="37795" cy="158063"/>
          </a:xfrm>
          <a:custGeom>
            <a:avLst/>
            <a:gdLst/>
            <a:ahLst/>
            <a:cxnLst/>
            <a:rect l="0" t="0" r="0" b="0"/>
            <a:pathLst>
              <a:path w="38876" h="162584">
                <a:moveTo>
                  <a:pt x="0" y="0"/>
                </a:moveTo>
                <a:lnTo>
                  <a:pt x="38876" y="162584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72" name="pg349">
            <a:extLst>
              <a:ext uri="{FF2B5EF4-FFF2-40B4-BE49-F238E27FC236}">
                <a16:creationId xmlns:a16="http://schemas.microsoft.com/office/drawing/2014/main" id="{81D6934D-4823-48B9-9725-74920083BD2F}"/>
              </a:ext>
            </a:extLst>
          </p:cNvPr>
          <p:cNvSpPr/>
          <p:nvPr/>
        </p:nvSpPr>
        <p:spPr>
          <a:xfrm>
            <a:off x="9796033" y="1758106"/>
            <a:ext cx="37795" cy="158063"/>
          </a:xfrm>
          <a:custGeom>
            <a:avLst/>
            <a:gdLst/>
            <a:ahLst/>
            <a:cxnLst/>
            <a:rect l="0" t="0" r="0" b="0"/>
            <a:pathLst>
              <a:path w="38876" h="162584">
                <a:moveTo>
                  <a:pt x="0" y="0"/>
                </a:moveTo>
                <a:lnTo>
                  <a:pt x="38876" y="162584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73" name="pg350">
            <a:extLst>
              <a:ext uri="{FF2B5EF4-FFF2-40B4-BE49-F238E27FC236}">
                <a16:creationId xmlns:a16="http://schemas.microsoft.com/office/drawing/2014/main" id="{D38841B4-6588-4F47-A6A2-957BF1CD1242}"/>
              </a:ext>
            </a:extLst>
          </p:cNvPr>
          <p:cNvSpPr/>
          <p:nvPr/>
        </p:nvSpPr>
        <p:spPr>
          <a:xfrm>
            <a:off x="9796033" y="1758106"/>
            <a:ext cx="37795" cy="158063"/>
          </a:xfrm>
          <a:custGeom>
            <a:avLst/>
            <a:gdLst/>
            <a:ahLst/>
            <a:cxnLst/>
            <a:rect l="0" t="0" r="0" b="0"/>
            <a:pathLst>
              <a:path w="38876" h="162584">
                <a:moveTo>
                  <a:pt x="0" y="0"/>
                </a:moveTo>
                <a:lnTo>
                  <a:pt x="38876" y="162584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74" name="pg351">
            <a:extLst>
              <a:ext uri="{FF2B5EF4-FFF2-40B4-BE49-F238E27FC236}">
                <a16:creationId xmlns:a16="http://schemas.microsoft.com/office/drawing/2014/main" id="{CD6193A9-F9AC-4867-A0AA-FEBC3B444642}"/>
              </a:ext>
            </a:extLst>
          </p:cNvPr>
          <p:cNvSpPr/>
          <p:nvPr/>
        </p:nvSpPr>
        <p:spPr>
          <a:xfrm>
            <a:off x="9796033" y="1758106"/>
            <a:ext cx="37795" cy="158063"/>
          </a:xfrm>
          <a:custGeom>
            <a:avLst/>
            <a:gdLst/>
            <a:ahLst/>
            <a:cxnLst/>
            <a:rect l="0" t="0" r="0" b="0"/>
            <a:pathLst>
              <a:path w="38876" h="162584">
                <a:moveTo>
                  <a:pt x="0" y="0"/>
                </a:moveTo>
                <a:lnTo>
                  <a:pt x="38876" y="162584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75" name="pg352">
            <a:extLst>
              <a:ext uri="{FF2B5EF4-FFF2-40B4-BE49-F238E27FC236}">
                <a16:creationId xmlns:a16="http://schemas.microsoft.com/office/drawing/2014/main" id="{2CE63A96-B131-484C-9A60-48B6CC6842D0}"/>
              </a:ext>
            </a:extLst>
          </p:cNvPr>
          <p:cNvSpPr/>
          <p:nvPr/>
        </p:nvSpPr>
        <p:spPr>
          <a:xfrm>
            <a:off x="9796033" y="1758106"/>
            <a:ext cx="37795" cy="158063"/>
          </a:xfrm>
          <a:custGeom>
            <a:avLst/>
            <a:gdLst/>
            <a:ahLst/>
            <a:cxnLst/>
            <a:rect l="0" t="0" r="0" b="0"/>
            <a:pathLst>
              <a:path w="38876" h="162584">
                <a:moveTo>
                  <a:pt x="0" y="0"/>
                </a:moveTo>
                <a:lnTo>
                  <a:pt x="38876" y="162584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76" name="pg353">
            <a:extLst>
              <a:ext uri="{FF2B5EF4-FFF2-40B4-BE49-F238E27FC236}">
                <a16:creationId xmlns:a16="http://schemas.microsoft.com/office/drawing/2014/main" id="{AD9F9154-A7EF-4EDC-A583-F1B4A6F63AB1}"/>
              </a:ext>
            </a:extLst>
          </p:cNvPr>
          <p:cNvSpPr/>
          <p:nvPr/>
        </p:nvSpPr>
        <p:spPr>
          <a:xfrm>
            <a:off x="9796033" y="1758106"/>
            <a:ext cx="37795" cy="158063"/>
          </a:xfrm>
          <a:custGeom>
            <a:avLst/>
            <a:gdLst/>
            <a:ahLst/>
            <a:cxnLst/>
            <a:rect l="0" t="0" r="0" b="0"/>
            <a:pathLst>
              <a:path w="38876" h="162584">
                <a:moveTo>
                  <a:pt x="0" y="0"/>
                </a:moveTo>
                <a:lnTo>
                  <a:pt x="38876" y="162584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77" name="pg354">
            <a:extLst>
              <a:ext uri="{FF2B5EF4-FFF2-40B4-BE49-F238E27FC236}">
                <a16:creationId xmlns:a16="http://schemas.microsoft.com/office/drawing/2014/main" id="{B4893CC1-D61F-4C0A-BF92-312203685B7B}"/>
              </a:ext>
            </a:extLst>
          </p:cNvPr>
          <p:cNvSpPr/>
          <p:nvPr/>
        </p:nvSpPr>
        <p:spPr>
          <a:xfrm>
            <a:off x="9796033" y="1758106"/>
            <a:ext cx="37795" cy="158063"/>
          </a:xfrm>
          <a:custGeom>
            <a:avLst/>
            <a:gdLst/>
            <a:ahLst/>
            <a:cxnLst/>
            <a:rect l="0" t="0" r="0" b="0"/>
            <a:pathLst>
              <a:path w="38876" h="162584">
                <a:moveTo>
                  <a:pt x="0" y="0"/>
                </a:moveTo>
                <a:lnTo>
                  <a:pt x="38876" y="162584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78" name="pg355">
            <a:extLst>
              <a:ext uri="{FF2B5EF4-FFF2-40B4-BE49-F238E27FC236}">
                <a16:creationId xmlns:a16="http://schemas.microsoft.com/office/drawing/2014/main" id="{6D569E94-63E7-4C59-B7A6-EF0CCD612D22}"/>
              </a:ext>
            </a:extLst>
          </p:cNvPr>
          <p:cNvSpPr/>
          <p:nvPr/>
        </p:nvSpPr>
        <p:spPr>
          <a:xfrm>
            <a:off x="9796033" y="1758106"/>
            <a:ext cx="37795" cy="158063"/>
          </a:xfrm>
          <a:custGeom>
            <a:avLst/>
            <a:gdLst/>
            <a:ahLst/>
            <a:cxnLst/>
            <a:rect l="0" t="0" r="0" b="0"/>
            <a:pathLst>
              <a:path w="38876" h="162584">
                <a:moveTo>
                  <a:pt x="0" y="0"/>
                </a:moveTo>
                <a:lnTo>
                  <a:pt x="38876" y="162584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79" name="pg356">
            <a:extLst>
              <a:ext uri="{FF2B5EF4-FFF2-40B4-BE49-F238E27FC236}">
                <a16:creationId xmlns:a16="http://schemas.microsoft.com/office/drawing/2014/main" id="{20689425-EB2E-4EEC-86EA-E7E528975DBD}"/>
              </a:ext>
            </a:extLst>
          </p:cNvPr>
          <p:cNvSpPr/>
          <p:nvPr/>
        </p:nvSpPr>
        <p:spPr>
          <a:xfrm>
            <a:off x="9796033" y="1758106"/>
            <a:ext cx="37795" cy="158063"/>
          </a:xfrm>
          <a:custGeom>
            <a:avLst/>
            <a:gdLst/>
            <a:ahLst/>
            <a:cxnLst/>
            <a:rect l="0" t="0" r="0" b="0"/>
            <a:pathLst>
              <a:path w="38876" h="162584">
                <a:moveTo>
                  <a:pt x="0" y="0"/>
                </a:moveTo>
                <a:lnTo>
                  <a:pt x="38876" y="162584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80" name="pg357">
            <a:extLst>
              <a:ext uri="{FF2B5EF4-FFF2-40B4-BE49-F238E27FC236}">
                <a16:creationId xmlns:a16="http://schemas.microsoft.com/office/drawing/2014/main" id="{2D6B26E5-3339-4DC4-A902-A4427C2F777D}"/>
              </a:ext>
            </a:extLst>
          </p:cNvPr>
          <p:cNvSpPr/>
          <p:nvPr/>
        </p:nvSpPr>
        <p:spPr>
          <a:xfrm>
            <a:off x="9671317" y="1758106"/>
            <a:ext cx="325017" cy="320581"/>
          </a:xfrm>
          <a:custGeom>
            <a:avLst/>
            <a:gdLst/>
            <a:ahLst/>
            <a:cxnLst/>
            <a:rect l="0" t="0" r="0" b="0"/>
            <a:pathLst>
              <a:path w="334313" h="329750">
                <a:moveTo>
                  <a:pt x="128286" y="0"/>
                </a:moveTo>
                <a:lnTo>
                  <a:pt x="123163" y="1310"/>
                </a:lnTo>
                <a:lnTo>
                  <a:pt x="118085" y="2783"/>
                </a:lnTo>
                <a:lnTo>
                  <a:pt x="113055" y="4415"/>
                </a:lnTo>
                <a:lnTo>
                  <a:pt x="108080" y="6205"/>
                </a:lnTo>
                <a:lnTo>
                  <a:pt x="103164" y="8152"/>
                </a:lnTo>
                <a:lnTo>
                  <a:pt x="98311" y="10253"/>
                </a:lnTo>
                <a:lnTo>
                  <a:pt x="93528" y="12507"/>
                </a:lnTo>
                <a:lnTo>
                  <a:pt x="88819" y="14911"/>
                </a:lnTo>
                <a:lnTo>
                  <a:pt x="84187" y="17462"/>
                </a:lnTo>
                <a:lnTo>
                  <a:pt x="79639" y="20159"/>
                </a:lnTo>
                <a:lnTo>
                  <a:pt x="75178" y="22999"/>
                </a:lnTo>
                <a:lnTo>
                  <a:pt x="70810" y="25978"/>
                </a:lnTo>
                <a:lnTo>
                  <a:pt x="66538" y="29093"/>
                </a:lnTo>
                <a:lnTo>
                  <a:pt x="62366" y="32342"/>
                </a:lnTo>
                <a:lnTo>
                  <a:pt x="58299" y="35722"/>
                </a:lnTo>
                <a:lnTo>
                  <a:pt x="54342" y="39228"/>
                </a:lnTo>
                <a:lnTo>
                  <a:pt x="50497" y="42858"/>
                </a:lnTo>
                <a:lnTo>
                  <a:pt x="46769" y="46608"/>
                </a:lnTo>
                <a:lnTo>
                  <a:pt x="43161" y="50474"/>
                </a:lnTo>
                <a:lnTo>
                  <a:pt x="39677" y="54452"/>
                </a:lnTo>
                <a:lnTo>
                  <a:pt x="36321" y="58538"/>
                </a:lnTo>
                <a:lnTo>
                  <a:pt x="33096" y="62728"/>
                </a:lnTo>
                <a:lnTo>
                  <a:pt x="30005" y="67018"/>
                </a:lnTo>
                <a:lnTo>
                  <a:pt x="27051" y="71403"/>
                </a:lnTo>
                <a:lnTo>
                  <a:pt x="24237" y="75880"/>
                </a:lnTo>
                <a:lnTo>
                  <a:pt x="21567" y="80444"/>
                </a:lnTo>
                <a:lnTo>
                  <a:pt x="19042" y="85090"/>
                </a:lnTo>
                <a:lnTo>
                  <a:pt x="16665" y="89813"/>
                </a:lnTo>
                <a:lnTo>
                  <a:pt x="14439" y="94609"/>
                </a:lnTo>
                <a:lnTo>
                  <a:pt x="12365" y="99473"/>
                </a:lnTo>
                <a:lnTo>
                  <a:pt x="10447" y="104401"/>
                </a:lnTo>
                <a:lnTo>
                  <a:pt x="8685" y="109386"/>
                </a:lnTo>
                <a:lnTo>
                  <a:pt x="7082" y="114425"/>
                </a:lnTo>
                <a:lnTo>
                  <a:pt x="5639" y="119512"/>
                </a:lnTo>
                <a:lnTo>
                  <a:pt x="4357" y="124642"/>
                </a:lnTo>
                <a:lnTo>
                  <a:pt x="3239" y="129810"/>
                </a:lnTo>
                <a:lnTo>
                  <a:pt x="2284" y="135011"/>
                </a:lnTo>
                <a:lnTo>
                  <a:pt x="1495" y="140239"/>
                </a:lnTo>
                <a:lnTo>
                  <a:pt x="871" y="145490"/>
                </a:lnTo>
                <a:lnTo>
                  <a:pt x="414" y="150758"/>
                </a:lnTo>
                <a:lnTo>
                  <a:pt x="123" y="156037"/>
                </a:lnTo>
                <a:lnTo>
                  <a:pt x="0" y="161323"/>
                </a:lnTo>
                <a:lnTo>
                  <a:pt x="43" y="166611"/>
                </a:lnTo>
                <a:lnTo>
                  <a:pt x="254" y="171894"/>
                </a:lnTo>
                <a:lnTo>
                  <a:pt x="632" y="177168"/>
                </a:lnTo>
                <a:lnTo>
                  <a:pt x="1177" y="182428"/>
                </a:lnTo>
                <a:lnTo>
                  <a:pt x="1887" y="187668"/>
                </a:lnTo>
                <a:lnTo>
                  <a:pt x="2763" y="192882"/>
                </a:lnTo>
                <a:lnTo>
                  <a:pt x="3804" y="198066"/>
                </a:lnTo>
                <a:lnTo>
                  <a:pt x="5008" y="203215"/>
                </a:lnTo>
                <a:lnTo>
                  <a:pt x="6374" y="208323"/>
                </a:lnTo>
                <a:lnTo>
                  <a:pt x="7901" y="213386"/>
                </a:lnTo>
                <a:lnTo>
                  <a:pt x="9587" y="218397"/>
                </a:lnTo>
                <a:lnTo>
                  <a:pt x="11431" y="223353"/>
                </a:lnTo>
                <a:lnTo>
                  <a:pt x="13431" y="228248"/>
                </a:lnTo>
                <a:lnTo>
                  <a:pt x="15585" y="233077"/>
                </a:lnTo>
                <a:lnTo>
                  <a:pt x="17890" y="237835"/>
                </a:lnTo>
                <a:lnTo>
                  <a:pt x="20345" y="242519"/>
                </a:lnTo>
                <a:lnTo>
                  <a:pt x="22946" y="247122"/>
                </a:lnTo>
                <a:lnTo>
                  <a:pt x="25692" y="251641"/>
                </a:lnTo>
                <a:lnTo>
                  <a:pt x="28580" y="256071"/>
                </a:lnTo>
                <a:lnTo>
                  <a:pt x="31606" y="260407"/>
                </a:lnTo>
                <a:lnTo>
                  <a:pt x="34767" y="264645"/>
                </a:lnTo>
                <a:lnTo>
                  <a:pt x="38061" y="268781"/>
                </a:lnTo>
                <a:lnTo>
                  <a:pt x="41485" y="272811"/>
                </a:lnTo>
                <a:lnTo>
                  <a:pt x="45034" y="276731"/>
                </a:lnTo>
                <a:lnTo>
                  <a:pt x="48705" y="280536"/>
                </a:lnTo>
                <a:lnTo>
                  <a:pt x="52495" y="284224"/>
                </a:lnTo>
                <a:lnTo>
                  <a:pt x="56399" y="287789"/>
                </a:lnTo>
                <a:lnTo>
                  <a:pt x="60414" y="291230"/>
                </a:lnTo>
                <a:lnTo>
                  <a:pt x="64536" y="294542"/>
                </a:lnTo>
                <a:lnTo>
                  <a:pt x="68761" y="297721"/>
                </a:lnTo>
                <a:lnTo>
                  <a:pt x="73084" y="300766"/>
                </a:lnTo>
                <a:lnTo>
                  <a:pt x="77502" y="303672"/>
                </a:lnTo>
                <a:lnTo>
                  <a:pt x="82009" y="306437"/>
                </a:lnTo>
                <a:lnTo>
                  <a:pt x="86601" y="309058"/>
                </a:lnTo>
                <a:lnTo>
                  <a:pt x="91274" y="311533"/>
                </a:lnTo>
                <a:lnTo>
                  <a:pt x="96023" y="313858"/>
                </a:lnTo>
                <a:lnTo>
                  <a:pt x="100843" y="316033"/>
                </a:lnTo>
                <a:lnTo>
                  <a:pt x="105729" y="318053"/>
                </a:lnTo>
                <a:lnTo>
                  <a:pt x="110677" y="319919"/>
                </a:lnTo>
                <a:lnTo>
                  <a:pt x="115681" y="321626"/>
                </a:lnTo>
                <a:lnTo>
                  <a:pt x="120737" y="323175"/>
                </a:lnTo>
                <a:lnTo>
                  <a:pt x="125839" y="324563"/>
                </a:lnTo>
                <a:lnTo>
                  <a:pt x="130982" y="325789"/>
                </a:lnTo>
                <a:lnTo>
                  <a:pt x="136162" y="326851"/>
                </a:lnTo>
                <a:lnTo>
                  <a:pt x="141373" y="327750"/>
                </a:lnTo>
                <a:lnTo>
                  <a:pt x="146610" y="328483"/>
                </a:lnTo>
                <a:lnTo>
                  <a:pt x="151867" y="329050"/>
                </a:lnTo>
                <a:lnTo>
                  <a:pt x="157139" y="329450"/>
                </a:lnTo>
                <a:lnTo>
                  <a:pt x="162422" y="329684"/>
                </a:lnTo>
                <a:lnTo>
                  <a:pt x="167709" y="329750"/>
                </a:lnTo>
                <a:lnTo>
                  <a:pt x="172996" y="329649"/>
                </a:lnTo>
                <a:lnTo>
                  <a:pt x="178276" y="329381"/>
                </a:lnTo>
                <a:lnTo>
                  <a:pt x="183546" y="328946"/>
                </a:lnTo>
                <a:lnTo>
                  <a:pt x="188799" y="328345"/>
                </a:lnTo>
                <a:lnTo>
                  <a:pt x="194031" y="327578"/>
                </a:lnTo>
                <a:lnTo>
                  <a:pt x="199236" y="326645"/>
                </a:lnTo>
                <a:lnTo>
                  <a:pt x="204409" y="325549"/>
                </a:lnTo>
                <a:lnTo>
                  <a:pt x="209544" y="324289"/>
                </a:lnTo>
                <a:lnTo>
                  <a:pt x="214637" y="322868"/>
                </a:lnTo>
                <a:lnTo>
                  <a:pt x="219683" y="321286"/>
                </a:lnTo>
                <a:lnTo>
                  <a:pt x="224676" y="319546"/>
                </a:lnTo>
                <a:lnTo>
                  <a:pt x="229611" y="317648"/>
                </a:lnTo>
                <a:lnTo>
                  <a:pt x="234484" y="315596"/>
                </a:lnTo>
                <a:lnTo>
                  <a:pt x="239290" y="313390"/>
                </a:lnTo>
                <a:lnTo>
                  <a:pt x="244023" y="311033"/>
                </a:lnTo>
                <a:lnTo>
                  <a:pt x="248680" y="308528"/>
                </a:lnTo>
                <a:lnTo>
                  <a:pt x="253255" y="305877"/>
                </a:lnTo>
                <a:lnTo>
                  <a:pt x="257743" y="303083"/>
                </a:lnTo>
                <a:lnTo>
                  <a:pt x="262142" y="300148"/>
                </a:lnTo>
                <a:lnTo>
                  <a:pt x="266445" y="297075"/>
                </a:lnTo>
                <a:lnTo>
                  <a:pt x="270649" y="293868"/>
                </a:lnTo>
                <a:lnTo>
                  <a:pt x="274749" y="290529"/>
                </a:lnTo>
                <a:lnTo>
                  <a:pt x="278742" y="287062"/>
                </a:lnTo>
                <a:lnTo>
                  <a:pt x="282623" y="283471"/>
                </a:lnTo>
                <a:lnTo>
                  <a:pt x="286388" y="279759"/>
                </a:lnTo>
                <a:lnTo>
                  <a:pt x="290035" y="275930"/>
                </a:lnTo>
                <a:lnTo>
                  <a:pt x="293558" y="271987"/>
                </a:lnTo>
                <a:lnTo>
                  <a:pt x="296955" y="267935"/>
                </a:lnTo>
                <a:lnTo>
                  <a:pt x="300222" y="263777"/>
                </a:lnTo>
                <a:lnTo>
                  <a:pt x="303356" y="259518"/>
                </a:lnTo>
                <a:lnTo>
                  <a:pt x="306353" y="255162"/>
                </a:lnTo>
                <a:lnTo>
                  <a:pt x="309212" y="250714"/>
                </a:lnTo>
                <a:lnTo>
                  <a:pt x="311928" y="246177"/>
                </a:lnTo>
                <a:lnTo>
                  <a:pt x="314499" y="241557"/>
                </a:lnTo>
                <a:lnTo>
                  <a:pt x="316923" y="236858"/>
                </a:lnTo>
                <a:lnTo>
                  <a:pt x="319197" y="232084"/>
                </a:lnTo>
                <a:lnTo>
                  <a:pt x="321319" y="227241"/>
                </a:lnTo>
                <a:lnTo>
                  <a:pt x="323287" y="222333"/>
                </a:lnTo>
                <a:lnTo>
                  <a:pt x="325099" y="217365"/>
                </a:lnTo>
                <a:lnTo>
                  <a:pt x="326752" y="212343"/>
                </a:lnTo>
                <a:lnTo>
                  <a:pt x="328246" y="207271"/>
                </a:lnTo>
                <a:lnTo>
                  <a:pt x="329579" y="202154"/>
                </a:lnTo>
                <a:lnTo>
                  <a:pt x="330749" y="196997"/>
                </a:lnTo>
                <a:lnTo>
                  <a:pt x="331756" y="191806"/>
                </a:lnTo>
                <a:lnTo>
                  <a:pt x="332597" y="186586"/>
                </a:lnTo>
                <a:lnTo>
                  <a:pt x="333274" y="181342"/>
                </a:lnTo>
                <a:lnTo>
                  <a:pt x="333784" y="176079"/>
                </a:lnTo>
                <a:lnTo>
                  <a:pt x="334127" y="170802"/>
                </a:lnTo>
                <a:lnTo>
                  <a:pt x="334304" y="165518"/>
                </a:lnTo>
                <a:lnTo>
                  <a:pt x="334313" y="160230"/>
                </a:lnTo>
                <a:lnTo>
                  <a:pt x="334155" y="154945"/>
                </a:lnTo>
                <a:lnTo>
                  <a:pt x="333830" y="149667"/>
                </a:lnTo>
                <a:lnTo>
                  <a:pt x="333338" y="144402"/>
                </a:lnTo>
                <a:lnTo>
                  <a:pt x="332680" y="139156"/>
                </a:lnTo>
                <a:lnTo>
                  <a:pt x="331856" y="133933"/>
                </a:lnTo>
                <a:lnTo>
                  <a:pt x="330868" y="128738"/>
                </a:lnTo>
                <a:lnTo>
                  <a:pt x="329715" y="123578"/>
                </a:lnTo>
                <a:lnTo>
                  <a:pt x="328400" y="118456"/>
                </a:lnTo>
                <a:lnTo>
                  <a:pt x="326924" y="113379"/>
                </a:lnTo>
                <a:lnTo>
                  <a:pt x="325288" y="108351"/>
                </a:lnTo>
                <a:lnTo>
                  <a:pt x="323494" y="103377"/>
                </a:lnTo>
                <a:lnTo>
                  <a:pt x="321543" y="98462"/>
                </a:lnTo>
                <a:lnTo>
                  <a:pt x="319438" y="93612"/>
                </a:lnTo>
                <a:lnTo>
                  <a:pt x="317180" y="88830"/>
                </a:lnTo>
                <a:lnTo>
                  <a:pt x="314773" y="84123"/>
                </a:lnTo>
                <a:lnTo>
                  <a:pt x="312217" y="79493"/>
                </a:lnTo>
                <a:lnTo>
                  <a:pt x="309517" y="74947"/>
                </a:lnTo>
                <a:lnTo>
                  <a:pt x="306674" y="70489"/>
                </a:lnTo>
                <a:lnTo>
                  <a:pt x="303692" y="66123"/>
                </a:lnTo>
                <a:lnTo>
                  <a:pt x="300573" y="61853"/>
                </a:lnTo>
                <a:lnTo>
                  <a:pt x="297320" y="57684"/>
                </a:lnTo>
                <a:lnTo>
                  <a:pt x="293937" y="53620"/>
                </a:lnTo>
                <a:lnTo>
                  <a:pt x="290428" y="49665"/>
                </a:lnTo>
                <a:lnTo>
                  <a:pt x="286795" y="45823"/>
                </a:lnTo>
                <a:lnTo>
                  <a:pt x="283042" y="42098"/>
                </a:lnTo>
                <a:lnTo>
                  <a:pt x="279174" y="38493"/>
                </a:lnTo>
                <a:lnTo>
                  <a:pt x="275193" y="35013"/>
                </a:lnTo>
                <a:lnTo>
                  <a:pt x="271104" y="31660"/>
                </a:lnTo>
                <a:lnTo>
                  <a:pt x="266912" y="28438"/>
                </a:lnTo>
                <a:lnTo>
                  <a:pt x="262619" y="25350"/>
                </a:lnTo>
                <a:lnTo>
                  <a:pt x="258231" y="22400"/>
                </a:lnTo>
                <a:lnTo>
                  <a:pt x="253752" y="19590"/>
                </a:lnTo>
                <a:lnTo>
                  <a:pt x="249186" y="16923"/>
                </a:lnTo>
                <a:lnTo>
                  <a:pt x="244538" y="14402"/>
                </a:lnTo>
                <a:lnTo>
                  <a:pt x="239813" y="12029"/>
                </a:lnTo>
                <a:lnTo>
                  <a:pt x="235015" y="9806"/>
                </a:lnTo>
                <a:lnTo>
                  <a:pt x="230149" y="7737"/>
                </a:lnTo>
                <a:lnTo>
                  <a:pt x="225221" y="5822"/>
                </a:lnTo>
                <a:lnTo>
                  <a:pt x="220234" y="4064"/>
                </a:lnTo>
                <a:lnTo>
                  <a:pt x="215194" y="2465"/>
                </a:lnTo>
                <a:lnTo>
                  <a:pt x="167162" y="162584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81" name="pg358">
            <a:extLst>
              <a:ext uri="{FF2B5EF4-FFF2-40B4-BE49-F238E27FC236}">
                <a16:creationId xmlns:a16="http://schemas.microsoft.com/office/drawing/2014/main" id="{3E19CAC3-4213-4A8B-BC8B-D43D419FA2C3}"/>
              </a:ext>
            </a:extLst>
          </p:cNvPr>
          <p:cNvSpPr/>
          <p:nvPr/>
        </p:nvSpPr>
        <p:spPr>
          <a:xfrm>
            <a:off x="9833831" y="1753653"/>
            <a:ext cx="46695" cy="162519"/>
          </a:xfrm>
          <a:custGeom>
            <a:avLst/>
            <a:gdLst/>
            <a:ahLst/>
            <a:cxnLst/>
            <a:rect l="0" t="0" r="0" b="0"/>
            <a:pathLst>
              <a:path w="48031" h="167167">
                <a:moveTo>
                  <a:pt x="48031" y="7048"/>
                </a:moveTo>
                <a:lnTo>
                  <a:pt x="42167" y="5405"/>
                </a:lnTo>
                <a:lnTo>
                  <a:pt x="36248" y="3977"/>
                </a:lnTo>
                <a:lnTo>
                  <a:pt x="30280" y="2765"/>
                </a:lnTo>
                <a:lnTo>
                  <a:pt x="24272" y="1771"/>
                </a:lnTo>
                <a:lnTo>
                  <a:pt x="18232" y="997"/>
                </a:lnTo>
                <a:lnTo>
                  <a:pt x="12168" y="443"/>
                </a:lnTo>
                <a:lnTo>
                  <a:pt x="6088" y="110"/>
                </a:ln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82" name="pg359">
            <a:extLst>
              <a:ext uri="{FF2B5EF4-FFF2-40B4-BE49-F238E27FC236}">
                <a16:creationId xmlns:a16="http://schemas.microsoft.com/office/drawing/2014/main" id="{E4448C7C-7D68-4E71-8ABC-E646897FB60F}"/>
              </a:ext>
            </a:extLst>
          </p:cNvPr>
          <p:cNvSpPr/>
          <p:nvPr/>
        </p:nvSpPr>
        <p:spPr>
          <a:xfrm>
            <a:off x="9509326" y="2139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83" name="pg360">
            <a:extLst>
              <a:ext uri="{FF2B5EF4-FFF2-40B4-BE49-F238E27FC236}">
                <a16:creationId xmlns:a16="http://schemas.microsoft.com/office/drawing/2014/main" id="{2E440F20-A074-4FC9-AF9C-30A2DB0EAEA4}"/>
              </a:ext>
            </a:extLst>
          </p:cNvPr>
          <p:cNvSpPr/>
          <p:nvPr/>
        </p:nvSpPr>
        <p:spPr>
          <a:xfrm>
            <a:off x="9509326" y="2139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84" name="pg361">
            <a:extLst>
              <a:ext uri="{FF2B5EF4-FFF2-40B4-BE49-F238E27FC236}">
                <a16:creationId xmlns:a16="http://schemas.microsoft.com/office/drawing/2014/main" id="{A0F5CCC2-D0FB-4C06-9372-DE60D850D3A3}"/>
              </a:ext>
            </a:extLst>
          </p:cNvPr>
          <p:cNvSpPr/>
          <p:nvPr/>
        </p:nvSpPr>
        <p:spPr>
          <a:xfrm>
            <a:off x="9509326" y="2139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85" name="pg362">
            <a:extLst>
              <a:ext uri="{FF2B5EF4-FFF2-40B4-BE49-F238E27FC236}">
                <a16:creationId xmlns:a16="http://schemas.microsoft.com/office/drawing/2014/main" id="{B099FB2B-6E8B-498C-A760-AA457CFAE1CB}"/>
              </a:ext>
            </a:extLst>
          </p:cNvPr>
          <p:cNvSpPr/>
          <p:nvPr/>
        </p:nvSpPr>
        <p:spPr>
          <a:xfrm>
            <a:off x="9509326" y="2139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86" name="pg363">
            <a:extLst>
              <a:ext uri="{FF2B5EF4-FFF2-40B4-BE49-F238E27FC236}">
                <a16:creationId xmlns:a16="http://schemas.microsoft.com/office/drawing/2014/main" id="{9BBAEC17-10D5-4B5D-9BE8-0DE35D8BB6A0}"/>
              </a:ext>
            </a:extLst>
          </p:cNvPr>
          <p:cNvSpPr/>
          <p:nvPr/>
        </p:nvSpPr>
        <p:spPr>
          <a:xfrm>
            <a:off x="9509326" y="2139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87" name="pg364">
            <a:extLst>
              <a:ext uri="{FF2B5EF4-FFF2-40B4-BE49-F238E27FC236}">
                <a16:creationId xmlns:a16="http://schemas.microsoft.com/office/drawing/2014/main" id="{33D17BE7-D2C5-4E64-9FF5-AFC1170CDA2B}"/>
              </a:ext>
            </a:extLst>
          </p:cNvPr>
          <p:cNvSpPr/>
          <p:nvPr/>
        </p:nvSpPr>
        <p:spPr>
          <a:xfrm>
            <a:off x="9509326" y="2139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88" name="pg365">
            <a:extLst>
              <a:ext uri="{FF2B5EF4-FFF2-40B4-BE49-F238E27FC236}">
                <a16:creationId xmlns:a16="http://schemas.microsoft.com/office/drawing/2014/main" id="{F2A62415-C8B6-49D4-85F4-C980E1881546}"/>
              </a:ext>
            </a:extLst>
          </p:cNvPr>
          <p:cNvSpPr/>
          <p:nvPr/>
        </p:nvSpPr>
        <p:spPr>
          <a:xfrm>
            <a:off x="9509326" y="2139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89" name="pg366">
            <a:extLst>
              <a:ext uri="{FF2B5EF4-FFF2-40B4-BE49-F238E27FC236}">
                <a16:creationId xmlns:a16="http://schemas.microsoft.com/office/drawing/2014/main" id="{B0049385-C428-4D94-98AE-76F92E20AB3C}"/>
              </a:ext>
            </a:extLst>
          </p:cNvPr>
          <p:cNvSpPr/>
          <p:nvPr/>
        </p:nvSpPr>
        <p:spPr>
          <a:xfrm>
            <a:off x="9509326" y="2139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90" name="pg367">
            <a:extLst>
              <a:ext uri="{FF2B5EF4-FFF2-40B4-BE49-F238E27FC236}">
                <a16:creationId xmlns:a16="http://schemas.microsoft.com/office/drawing/2014/main" id="{3C036F2B-2E25-4553-B523-390AF060B29A}"/>
              </a:ext>
            </a:extLst>
          </p:cNvPr>
          <p:cNvSpPr/>
          <p:nvPr/>
        </p:nvSpPr>
        <p:spPr>
          <a:xfrm>
            <a:off x="9509326" y="2139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91" name="pg368">
            <a:extLst>
              <a:ext uri="{FF2B5EF4-FFF2-40B4-BE49-F238E27FC236}">
                <a16:creationId xmlns:a16="http://schemas.microsoft.com/office/drawing/2014/main" id="{A375A958-F91B-4D62-BC1E-E990E89FC8DA}"/>
              </a:ext>
            </a:extLst>
          </p:cNvPr>
          <p:cNvSpPr/>
          <p:nvPr/>
        </p:nvSpPr>
        <p:spPr>
          <a:xfrm>
            <a:off x="9509326" y="2139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92" name="pg369">
            <a:extLst>
              <a:ext uri="{FF2B5EF4-FFF2-40B4-BE49-F238E27FC236}">
                <a16:creationId xmlns:a16="http://schemas.microsoft.com/office/drawing/2014/main" id="{67FC0E51-A363-4733-80BB-F39859EDB098}"/>
              </a:ext>
            </a:extLst>
          </p:cNvPr>
          <p:cNvSpPr/>
          <p:nvPr/>
        </p:nvSpPr>
        <p:spPr>
          <a:xfrm>
            <a:off x="9509326" y="2139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93" name="pg370">
            <a:extLst>
              <a:ext uri="{FF2B5EF4-FFF2-40B4-BE49-F238E27FC236}">
                <a16:creationId xmlns:a16="http://schemas.microsoft.com/office/drawing/2014/main" id="{5302D028-D95C-4885-882C-5886C9621C81}"/>
              </a:ext>
            </a:extLst>
          </p:cNvPr>
          <p:cNvSpPr/>
          <p:nvPr/>
        </p:nvSpPr>
        <p:spPr>
          <a:xfrm>
            <a:off x="9476734" y="2139725"/>
            <a:ext cx="32592" cy="162519"/>
          </a:xfrm>
          <a:custGeom>
            <a:avLst/>
            <a:gdLst/>
            <a:ahLst/>
            <a:cxnLst/>
            <a:rect l="0" t="0" r="0" b="0"/>
            <a:pathLst>
              <a:path w="33524" h="167167">
                <a:moveTo>
                  <a:pt x="33524" y="0"/>
                </a:moveTo>
                <a:lnTo>
                  <a:pt x="26775" y="136"/>
                </a:lnTo>
                <a:lnTo>
                  <a:pt x="20037" y="544"/>
                </a:lnTo>
                <a:lnTo>
                  <a:pt x="13321" y="1225"/>
                </a:lnTo>
                <a:lnTo>
                  <a:pt x="6638" y="2176"/>
                </a:lnTo>
                <a:lnTo>
                  <a:pt x="0" y="3395"/>
                </a:lnTo>
                <a:lnTo>
                  <a:pt x="33524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94" name="pg371">
            <a:extLst>
              <a:ext uri="{FF2B5EF4-FFF2-40B4-BE49-F238E27FC236}">
                <a16:creationId xmlns:a16="http://schemas.microsoft.com/office/drawing/2014/main" id="{F3E541B8-FFCD-45A1-90AB-7ED4615DD9E1}"/>
              </a:ext>
            </a:extLst>
          </p:cNvPr>
          <p:cNvSpPr/>
          <p:nvPr/>
        </p:nvSpPr>
        <p:spPr>
          <a:xfrm>
            <a:off x="9476734" y="2143027"/>
            <a:ext cx="32592" cy="159217"/>
          </a:xfrm>
          <a:custGeom>
            <a:avLst/>
            <a:gdLst/>
            <a:ahLst/>
            <a:cxnLst/>
            <a:rect l="0" t="0" r="0" b="0"/>
            <a:pathLst>
              <a:path w="33524" h="163771">
                <a:moveTo>
                  <a:pt x="0" y="0"/>
                </a:moveTo>
                <a:lnTo>
                  <a:pt x="33524" y="163771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95" name="pg372">
            <a:extLst>
              <a:ext uri="{FF2B5EF4-FFF2-40B4-BE49-F238E27FC236}">
                <a16:creationId xmlns:a16="http://schemas.microsoft.com/office/drawing/2014/main" id="{FDB26EDA-67AE-4BA3-8082-BD4CD220154A}"/>
              </a:ext>
            </a:extLst>
          </p:cNvPr>
          <p:cNvSpPr/>
          <p:nvPr/>
        </p:nvSpPr>
        <p:spPr>
          <a:xfrm>
            <a:off x="9476734" y="2143027"/>
            <a:ext cx="32592" cy="159217"/>
          </a:xfrm>
          <a:custGeom>
            <a:avLst/>
            <a:gdLst/>
            <a:ahLst/>
            <a:cxnLst/>
            <a:rect l="0" t="0" r="0" b="0"/>
            <a:pathLst>
              <a:path w="33524" h="163771">
                <a:moveTo>
                  <a:pt x="0" y="0"/>
                </a:moveTo>
                <a:lnTo>
                  <a:pt x="33524" y="163771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96" name="pg373">
            <a:extLst>
              <a:ext uri="{FF2B5EF4-FFF2-40B4-BE49-F238E27FC236}">
                <a16:creationId xmlns:a16="http://schemas.microsoft.com/office/drawing/2014/main" id="{69C71D6C-1DC0-4DCF-BCC1-5D9FED7FC1B0}"/>
              </a:ext>
            </a:extLst>
          </p:cNvPr>
          <p:cNvSpPr/>
          <p:nvPr/>
        </p:nvSpPr>
        <p:spPr>
          <a:xfrm>
            <a:off x="9476734" y="2143027"/>
            <a:ext cx="32592" cy="159217"/>
          </a:xfrm>
          <a:custGeom>
            <a:avLst/>
            <a:gdLst/>
            <a:ahLst/>
            <a:cxnLst/>
            <a:rect l="0" t="0" r="0" b="0"/>
            <a:pathLst>
              <a:path w="33524" h="163771">
                <a:moveTo>
                  <a:pt x="0" y="0"/>
                </a:moveTo>
                <a:lnTo>
                  <a:pt x="33524" y="163771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97" name="pg374">
            <a:extLst>
              <a:ext uri="{FF2B5EF4-FFF2-40B4-BE49-F238E27FC236}">
                <a16:creationId xmlns:a16="http://schemas.microsoft.com/office/drawing/2014/main" id="{D7A0F828-D208-4685-A573-96139B9E2366}"/>
              </a:ext>
            </a:extLst>
          </p:cNvPr>
          <p:cNvSpPr/>
          <p:nvPr/>
        </p:nvSpPr>
        <p:spPr>
          <a:xfrm>
            <a:off x="9476734" y="2143027"/>
            <a:ext cx="32592" cy="159217"/>
          </a:xfrm>
          <a:custGeom>
            <a:avLst/>
            <a:gdLst/>
            <a:ahLst/>
            <a:cxnLst/>
            <a:rect l="0" t="0" r="0" b="0"/>
            <a:pathLst>
              <a:path w="33524" h="163771">
                <a:moveTo>
                  <a:pt x="0" y="0"/>
                </a:moveTo>
                <a:lnTo>
                  <a:pt x="33524" y="163771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98" name="pg375">
            <a:extLst>
              <a:ext uri="{FF2B5EF4-FFF2-40B4-BE49-F238E27FC236}">
                <a16:creationId xmlns:a16="http://schemas.microsoft.com/office/drawing/2014/main" id="{A8824C63-C8F3-4420-900A-A38113F585A2}"/>
              </a:ext>
            </a:extLst>
          </p:cNvPr>
          <p:cNvSpPr/>
          <p:nvPr/>
        </p:nvSpPr>
        <p:spPr>
          <a:xfrm>
            <a:off x="9476734" y="2143027"/>
            <a:ext cx="32592" cy="159217"/>
          </a:xfrm>
          <a:custGeom>
            <a:avLst/>
            <a:gdLst/>
            <a:ahLst/>
            <a:cxnLst/>
            <a:rect l="0" t="0" r="0" b="0"/>
            <a:pathLst>
              <a:path w="33524" h="163771">
                <a:moveTo>
                  <a:pt x="0" y="0"/>
                </a:moveTo>
                <a:lnTo>
                  <a:pt x="33524" y="163771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799" name="pg376">
            <a:extLst>
              <a:ext uri="{FF2B5EF4-FFF2-40B4-BE49-F238E27FC236}">
                <a16:creationId xmlns:a16="http://schemas.microsoft.com/office/drawing/2014/main" id="{D43184D5-13BE-4879-B893-BC7503FB8B60}"/>
              </a:ext>
            </a:extLst>
          </p:cNvPr>
          <p:cNvSpPr/>
          <p:nvPr/>
        </p:nvSpPr>
        <p:spPr>
          <a:xfrm>
            <a:off x="9476734" y="2143027"/>
            <a:ext cx="32592" cy="159217"/>
          </a:xfrm>
          <a:custGeom>
            <a:avLst/>
            <a:gdLst/>
            <a:ahLst/>
            <a:cxnLst/>
            <a:rect l="0" t="0" r="0" b="0"/>
            <a:pathLst>
              <a:path w="33524" h="163771">
                <a:moveTo>
                  <a:pt x="0" y="0"/>
                </a:moveTo>
                <a:lnTo>
                  <a:pt x="33524" y="163771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00" name="pg377">
            <a:extLst>
              <a:ext uri="{FF2B5EF4-FFF2-40B4-BE49-F238E27FC236}">
                <a16:creationId xmlns:a16="http://schemas.microsoft.com/office/drawing/2014/main" id="{A2FED4FD-75C9-4F7B-A5B2-688C8AF68A15}"/>
              </a:ext>
            </a:extLst>
          </p:cNvPr>
          <p:cNvSpPr/>
          <p:nvPr/>
        </p:nvSpPr>
        <p:spPr>
          <a:xfrm>
            <a:off x="9476734" y="2143027"/>
            <a:ext cx="32592" cy="159217"/>
          </a:xfrm>
          <a:custGeom>
            <a:avLst/>
            <a:gdLst/>
            <a:ahLst/>
            <a:cxnLst/>
            <a:rect l="0" t="0" r="0" b="0"/>
            <a:pathLst>
              <a:path w="33524" h="163771">
                <a:moveTo>
                  <a:pt x="0" y="0"/>
                </a:moveTo>
                <a:lnTo>
                  <a:pt x="33524" y="163771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01" name="pg378">
            <a:extLst>
              <a:ext uri="{FF2B5EF4-FFF2-40B4-BE49-F238E27FC236}">
                <a16:creationId xmlns:a16="http://schemas.microsoft.com/office/drawing/2014/main" id="{F1978487-8B25-4AF8-834F-0E274B02AA34}"/>
              </a:ext>
            </a:extLst>
          </p:cNvPr>
          <p:cNvSpPr/>
          <p:nvPr/>
        </p:nvSpPr>
        <p:spPr>
          <a:xfrm>
            <a:off x="9476734" y="2143027"/>
            <a:ext cx="32592" cy="159217"/>
          </a:xfrm>
          <a:custGeom>
            <a:avLst/>
            <a:gdLst/>
            <a:ahLst/>
            <a:cxnLst/>
            <a:rect l="0" t="0" r="0" b="0"/>
            <a:pathLst>
              <a:path w="33524" h="163771">
                <a:moveTo>
                  <a:pt x="0" y="0"/>
                </a:moveTo>
                <a:lnTo>
                  <a:pt x="33524" y="163771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02" name="pg379">
            <a:extLst>
              <a:ext uri="{FF2B5EF4-FFF2-40B4-BE49-F238E27FC236}">
                <a16:creationId xmlns:a16="http://schemas.microsoft.com/office/drawing/2014/main" id="{51DD1958-2E9D-4B8D-905A-5E8104885465}"/>
              </a:ext>
            </a:extLst>
          </p:cNvPr>
          <p:cNvSpPr/>
          <p:nvPr/>
        </p:nvSpPr>
        <p:spPr>
          <a:xfrm>
            <a:off x="9476734" y="2143027"/>
            <a:ext cx="32592" cy="159217"/>
          </a:xfrm>
          <a:custGeom>
            <a:avLst/>
            <a:gdLst/>
            <a:ahLst/>
            <a:cxnLst/>
            <a:rect l="0" t="0" r="0" b="0"/>
            <a:pathLst>
              <a:path w="33524" h="163771">
                <a:moveTo>
                  <a:pt x="0" y="0"/>
                </a:moveTo>
                <a:lnTo>
                  <a:pt x="33524" y="163771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03" name="pg380">
            <a:extLst>
              <a:ext uri="{FF2B5EF4-FFF2-40B4-BE49-F238E27FC236}">
                <a16:creationId xmlns:a16="http://schemas.microsoft.com/office/drawing/2014/main" id="{CE1FB36F-63CE-4841-B2CD-C2D6BEFE6C3E}"/>
              </a:ext>
            </a:extLst>
          </p:cNvPr>
          <p:cNvSpPr/>
          <p:nvPr/>
        </p:nvSpPr>
        <p:spPr>
          <a:xfrm>
            <a:off x="9476734" y="2143027"/>
            <a:ext cx="32592" cy="159217"/>
          </a:xfrm>
          <a:custGeom>
            <a:avLst/>
            <a:gdLst/>
            <a:ahLst/>
            <a:cxnLst/>
            <a:rect l="0" t="0" r="0" b="0"/>
            <a:pathLst>
              <a:path w="33524" h="163771">
                <a:moveTo>
                  <a:pt x="0" y="0"/>
                </a:moveTo>
                <a:lnTo>
                  <a:pt x="33524" y="163771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04" name="pg381">
            <a:extLst>
              <a:ext uri="{FF2B5EF4-FFF2-40B4-BE49-F238E27FC236}">
                <a16:creationId xmlns:a16="http://schemas.microsoft.com/office/drawing/2014/main" id="{98BC1D49-C657-41D2-9B1A-4B002927A386}"/>
              </a:ext>
            </a:extLst>
          </p:cNvPr>
          <p:cNvSpPr/>
          <p:nvPr/>
        </p:nvSpPr>
        <p:spPr>
          <a:xfrm>
            <a:off x="9476734" y="2143027"/>
            <a:ext cx="32592" cy="159217"/>
          </a:xfrm>
          <a:custGeom>
            <a:avLst/>
            <a:gdLst/>
            <a:ahLst/>
            <a:cxnLst/>
            <a:rect l="0" t="0" r="0" b="0"/>
            <a:pathLst>
              <a:path w="33524" h="163771">
                <a:moveTo>
                  <a:pt x="0" y="0"/>
                </a:moveTo>
                <a:lnTo>
                  <a:pt x="33524" y="163771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05" name="pg382">
            <a:extLst>
              <a:ext uri="{FF2B5EF4-FFF2-40B4-BE49-F238E27FC236}">
                <a16:creationId xmlns:a16="http://schemas.microsoft.com/office/drawing/2014/main" id="{68F84059-FD0F-40FF-88A7-D8B4888A6D21}"/>
              </a:ext>
            </a:extLst>
          </p:cNvPr>
          <p:cNvSpPr/>
          <p:nvPr/>
        </p:nvSpPr>
        <p:spPr>
          <a:xfrm>
            <a:off x="9476734" y="2143027"/>
            <a:ext cx="32592" cy="159217"/>
          </a:xfrm>
          <a:custGeom>
            <a:avLst/>
            <a:gdLst/>
            <a:ahLst/>
            <a:cxnLst/>
            <a:rect l="0" t="0" r="0" b="0"/>
            <a:pathLst>
              <a:path w="33524" h="163771">
                <a:moveTo>
                  <a:pt x="0" y="0"/>
                </a:moveTo>
                <a:lnTo>
                  <a:pt x="33524" y="163771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06" name="pg383">
            <a:extLst>
              <a:ext uri="{FF2B5EF4-FFF2-40B4-BE49-F238E27FC236}">
                <a16:creationId xmlns:a16="http://schemas.microsoft.com/office/drawing/2014/main" id="{4FA93EF9-3EA5-47C2-989C-98137BB3F9BC}"/>
              </a:ext>
            </a:extLst>
          </p:cNvPr>
          <p:cNvSpPr/>
          <p:nvPr/>
        </p:nvSpPr>
        <p:spPr>
          <a:xfrm>
            <a:off x="9476734" y="2143027"/>
            <a:ext cx="32592" cy="159217"/>
          </a:xfrm>
          <a:custGeom>
            <a:avLst/>
            <a:gdLst/>
            <a:ahLst/>
            <a:cxnLst/>
            <a:rect l="0" t="0" r="0" b="0"/>
            <a:pathLst>
              <a:path w="33524" h="163771">
                <a:moveTo>
                  <a:pt x="0" y="0"/>
                </a:moveTo>
                <a:lnTo>
                  <a:pt x="33524" y="163771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07" name="pg384">
            <a:extLst>
              <a:ext uri="{FF2B5EF4-FFF2-40B4-BE49-F238E27FC236}">
                <a16:creationId xmlns:a16="http://schemas.microsoft.com/office/drawing/2014/main" id="{AA466D8B-6859-4410-8FDA-E8054EBF6927}"/>
              </a:ext>
            </a:extLst>
          </p:cNvPr>
          <p:cNvSpPr/>
          <p:nvPr/>
        </p:nvSpPr>
        <p:spPr>
          <a:xfrm>
            <a:off x="9476734" y="2143027"/>
            <a:ext cx="32592" cy="159217"/>
          </a:xfrm>
          <a:custGeom>
            <a:avLst/>
            <a:gdLst/>
            <a:ahLst/>
            <a:cxnLst/>
            <a:rect l="0" t="0" r="0" b="0"/>
            <a:pathLst>
              <a:path w="33524" h="163771">
                <a:moveTo>
                  <a:pt x="0" y="0"/>
                </a:moveTo>
                <a:lnTo>
                  <a:pt x="33524" y="163771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08" name="pg385">
            <a:extLst>
              <a:ext uri="{FF2B5EF4-FFF2-40B4-BE49-F238E27FC236}">
                <a16:creationId xmlns:a16="http://schemas.microsoft.com/office/drawing/2014/main" id="{3D78A9E7-DD8A-4DB6-86D9-B4487C5D0961}"/>
              </a:ext>
            </a:extLst>
          </p:cNvPr>
          <p:cNvSpPr/>
          <p:nvPr/>
        </p:nvSpPr>
        <p:spPr>
          <a:xfrm>
            <a:off x="9476734" y="2143027"/>
            <a:ext cx="32592" cy="159217"/>
          </a:xfrm>
          <a:custGeom>
            <a:avLst/>
            <a:gdLst/>
            <a:ahLst/>
            <a:cxnLst/>
            <a:rect l="0" t="0" r="0" b="0"/>
            <a:pathLst>
              <a:path w="33524" h="163771">
                <a:moveTo>
                  <a:pt x="0" y="0"/>
                </a:moveTo>
                <a:lnTo>
                  <a:pt x="33524" y="163771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09" name="pg386">
            <a:extLst>
              <a:ext uri="{FF2B5EF4-FFF2-40B4-BE49-F238E27FC236}">
                <a16:creationId xmlns:a16="http://schemas.microsoft.com/office/drawing/2014/main" id="{5DEE664A-2D04-4087-A69E-65F9A7BA7E2F}"/>
              </a:ext>
            </a:extLst>
          </p:cNvPr>
          <p:cNvSpPr/>
          <p:nvPr/>
        </p:nvSpPr>
        <p:spPr>
          <a:xfrm>
            <a:off x="9419061" y="2143027"/>
            <a:ext cx="90264" cy="159217"/>
          </a:xfrm>
          <a:custGeom>
            <a:avLst/>
            <a:gdLst/>
            <a:ahLst/>
            <a:cxnLst/>
            <a:rect l="0" t="0" r="0" b="0"/>
            <a:pathLst>
              <a:path w="92846" h="163771">
                <a:moveTo>
                  <a:pt x="59322" y="0"/>
                </a:moveTo>
                <a:lnTo>
                  <a:pt x="53583" y="1280"/>
                </a:lnTo>
                <a:lnTo>
                  <a:pt x="47893" y="2761"/>
                </a:lnTo>
                <a:lnTo>
                  <a:pt x="42258" y="4442"/>
                </a:lnTo>
                <a:lnTo>
                  <a:pt x="36686" y="6320"/>
                </a:lnTo>
                <a:lnTo>
                  <a:pt x="31183" y="8392"/>
                </a:lnTo>
                <a:lnTo>
                  <a:pt x="25756" y="10657"/>
                </a:lnTo>
                <a:lnTo>
                  <a:pt x="20413" y="13111"/>
                </a:lnTo>
                <a:lnTo>
                  <a:pt x="15159" y="15752"/>
                </a:lnTo>
                <a:lnTo>
                  <a:pt x="10001" y="18576"/>
                </a:lnTo>
                <a:lnTo>
                  <a:pt x="4946" y="21579"/>
                </a:lnTo>
                <a:lnTo>
                  <a:pt x="0" y="24759"/>
                </a:lnTo>
                <a:lnTo>
                  <a:pt x="92846" y="163771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10" name="pg387">
            <a:extLst>
              <a:ext uri="{FF2B5EF4-FFF2-40B4-BE49-F238E27FC236}">
                <a16:creationId xmlns:a16="http://schemas.microsoft.com/office/drawing/2014/main" id="{AFAD6869-37F8-478C-8C61-F967113F0284}"/>
              </a:ext>
            </a:extLst>
          </p:cNvPr>
          <p:cNvSpPr/>
          <p:nvPr/>
        </p:nvSpPr>
        <p:spPr>
          <a:xfrm>
            <a:off x="9346807" y="2139723"/>
            <a:ext cx="325028" cy="325030"/>
          </a:xfrm>
          <a:custGeom>
            <a:avLst/>
            <a:gdLst/>
            <a:ahLst/>
            <a:cxnLst/>
            <a:rect l="0" t="0" r="0" b="0"/>
            <a:pathLst>
              <a:path w="334324" h="334326">
                <a:moveTo>
                  <a:pt x="74320" y="28155"/>
                </a:moveTo>
                <a:lnTo>
                  <a:pt x="69969" y="31161"/>
                </a:lnTo>
                <a:lnTo>
                  <a:pt x="65716" y="34303"/>
                </a:lnTo>
                <a:lnTo>
                  <a:pt x="61565" y="37579"/>
                </a:lnTo>
                <a:lnTo>
                  <a:pt x="57519" y="40984"/>
                </a:lnTo>
                <a:lnTo>
                  <a:pt x="53582" y="44515"/>
                </a:lnTo>
                <a:lnTo>
                  <a:pt x="49760" y="48169"/>
                </a:lnTo>
                <a:lnTo>
                  <a:pt x="46054" y="51942"/>
                </a:lnTo>
                <a:lnTo>
                  <a:pt x="42471" y="55831"/>
                </a:lnTo>
                <a:lnTo>
                  <a:pt x="39011" y="59830"/>
                </a:lnTo>
                <a:lnTo>
                  <a:pt x="35680" y="63938"/>
                </a:lnTo>
                <a:lnTo>
                  <a:pt x="32481" y="68148"/>
                </a:lnTo>
                <a:lnTo>
                  <a:pt x="29417" y="72458"/>
                </a:lnTo>
                <a:lnTo>
                  <a:pt x="26490" y="76862"/>
                </a:lnTo>
                <a:lnTo>
                  <a:pt x="23704" y="81357"/>
                </a:lnTo>
                <a:lnTo>
                  <a:pt x="21061" y="85938"/>
                </a:lnTo>
                <a:lnTo>
                  <a:pt x="18565" y="90600"/>
                </a:lnTo>
                <a:lnTo>
                  <a:pt x="16218" y="95338"/>
                </a:lnTo>
                <a:lnTo>
                  <a:pt x="14021" y="100149"/>
                </a:lnTo>
                <a:lnTo>
                  <a:pt x="11978" y="105026"/>
                </a:lnTo>
                <a:lnTo>
                  <a:pt x="10090" y="109966"/>
                </a:lnTo>
                <a:lnTo>
                  <a:pt x="8360" y="114963"/>
                </a:lnTo>
                <a:lnTo>
                  <a:pt x="6788" y="120012"/>
                </a:lnTo>
                <a:lnTo>
                  <a:pt x="5377" y="125108"/>
                </a:lnTo>
                <a:lnTo>
                  <a:pt x="4127" y="130247"/>
                </a:lnTo>
                <a:lnTo>
                  <a:pt x="3041" y="135422"/>
                </a:lnTo>
                <a:lnTo>
                  <a:pt x="2119" y="140629"/>
                </a:lnTo>
                <a:lnTo>
                  <a:pt x="1362" y="145863"/>
                </a:lnTo>
                <a:lnTo>
                  <a:pt x="772" y="151118"/>
                </a:lnTo>
                <a:lnTo>
                  <a:pt x="347" y="156389"/>
                </a:lnTo>
                <a:lnTo>
                  <a:pt x="90" y="161671"/>
                </a:lnTo>
                <a:lnTo>
                  <a:pt x="0" y="166958"/>
                </a:lnTo>
                <a:lnTo>
                  <a:pt x="77" y="172246"/>
                </a:lnTo>
                <a:lnTo>
                  <a:pt x="321" y="177528"/>
                </a:lnTo>
                <a:lnTo>
                  <a:pt x="732" y="182801"/>
                </a:lnTo>
                <a:lnTo>
                  <a:pt x="1310" y="188057"/>
                </a:lnTo>
                <a:lnTo>
                  <a:pt x="2054" y="193293"/>
                </a:lnTo>
                <a:lnTo>
                  <a:pt x="2962" y="198502"/>
                </a:lnTo>
                <a:lnTo>
                  <a:pt x="4036" y="203680"/>
                </a:lnTo>
                <a:lnTo>
                  <a:pt x="5272" y="208822"/>
                </a:lnTo>
                <a:lnTo>
                  <a:pt x="6671" y="213922"/>
                </a:lnTo>
                <a:lnTo>
                  <a:pt x="8230" y="218975"/>
                </a:lnTo>
                <a:lnTo>
                  <a:pt x="9948" y="223976"/>
                </a:lnTo>
                <a:lnTo>
                  <a:pt x="11824" y="228920"/>
                </a:lnTo>
                <a:lnTo>
                  <a:pt x="13855" y="233803"/>
                </a:lnTo>
                <a:lnTo>
                  <a:pt x="16039" y="238619"/>
                </a:lnTo>
                <a:lnTo>
                  <a:pt x="18375" y="243363"/>
                </a:lnTo>
                <a:lnTo>
                  <a:pt x="20859" y="248031"/>
                </a:lnTo>
                <a:lnTo>
                  <a:pt x="23490" y="252619"/>
                </a:lnTo>
                <a:lnTo>
                  <a:pt x="26265" y="257120"/>
                </a:lnTo>
                <a:lnTo>
                  <a:pt x="29181" y="261532"/>
                </a:lnTo>
                <a:lnTo>
                  <a:pt x="32234" y="265849"/>
                </a:lnTo>
                <a:lnTo>
                  <a:pt x="35423" y="270068"/>
                </a:lnTo>
                <a:lnTo>
                  <a:pt x="38744" y="274183"/>
                </a:lnTo>
                <a:lnTo>
                  <a:pt x="42193" y="278192"/>
                </a:lnTo>
                <a:lnTo>
                  <a:pt x="45767" y="282089"/>
                </a:lnTo>
                <a:lnTo>
                  <a:pt x="49463" y="285871"/>
                </a:lnTo>
                <a:lnTo>
                  <a:pt x="53276" y="289535"/>
                </a:lnTo>
                <a:lnTo>
                  <a:pt x="57204" y="293076"/>
                </a:lnTo>
                <a:lnTo>
                  <a:pt x="61241" y="296491"/>
                </a:lnTo>
                <a:lnTo>
                  <a:pt x="65385" y="299777"/>
                </a:lnTo>
                <a:lnTo>
                  <a:pt x="69630" y="302930"/>
                </a:lnTo>
                <a:lnTo>
                  <a:pt x="73973" y="305947"/>
                </a:lnTo>
                <a:lnTo>
                  <a:pt x="78409" y="308825"/>
                </a:lnTo>
                <a:lnTo>
                  <a:pt x="82935" y="311562"/>
                </a:lnTo>
                <a:lnTo>
                  <a:pt x="87544" y="314154"/>
                </a:lnTo>
                <a:lnTo>
                  <a:pt x="92233" y="316599"/>
                </a:lnTo>
                <a:lnTo>
                  <a:pt x="96997" y="318894"/>
                </a:lnTo>
                <a:lnTo>
                  <a:pt x="101831" y="321038"/>
                </a:lnTo>
                <a:lnTo>
                  <a:pt x="106731" y="323027"/>
                </a:lnTo>
                <a:lnTo>
                  <a:pt x="111691" y="324861"/>
                </a:lnTo>
                <a:lnTo>
                  <a:pt x="116706" y="326537"/>
                </a:lnTo>
                <a:lnTo>
                  <a:pt x="121772" y="328053"/>
                </a:lnTo>
                <a:lnTo>
                  <a:pt x="126884" y="329408"/>
                </a:lnTo>
                <a:lnTo>
                  <a:pt x="132036" y="330601"/>
                </a:lnTo>
                <a:lnTo>
                  <a:pt x="137223" y="331631"/>
                </a:lnTo>
                <a:lnTo>
                  <a:pt x="142440" y="332495"/>
                </a:lnTo>
                <a:lnTo>
                  <a:pt x="147681" y="333195"/>
                </a:lnTo>
                <a:lnTo>
                  <a:pt x="152943" y="333728"/>
                </a:lnTo>
                <a:lnTo>
                  <a:pt x="158218" y="334095"/>
                </a:lnTo>
                <a:lnTo>
                  <a:pt x="163502" y="334294"/>
                </a:lnTo>
                <a:lnTo>
                  <a:pt x="168790" y="334326"/>
                </a:lnTo>
                <a:lnTo>
                  <a:pt x="174077" y="334192"/>
                </a:lnTo>
                <a:lnTo>
                  <a:pt x="179356" y="333889"/>
                </a:lnTo>
                <a:lnTo>
                  <a:pt x="184624" y="333420"/>
                </a:lnTo>
                <a:lnTo>
                  <a:pt x="189874" y="332785"/>
                </a:lnTo>
                <a:lnTo>
                  <a:pt x="195101" y="331984"/>
                </a:lnTo>
                <a:lnTo>
                  <a:pt x="200300" y="331018"/>
                </a:lnTo>
                <a:lnTo>
                  <a:pt x="205466" y="329888"/>
                </a:lnTo>
                <a:lnTo>
                  <a:pt x="210594" y="328595"/>
                </a:lnTo>
                <a:lnTo>
                  <a:pt x="215678" y="327141"/>
                </a:lnTo>
                <a:lnTo>
                  <a:pt x="220713" y="325526"/>
                </a:lnTo>
                <a:lnTo>
                  <a:pt x="225696" y="323753"/>
                </a:lnTo>
                <a:lnTo>
                  <a:pt x="230619" y="321824"/>
                </a:lnTo>
                <a:lnTo>
                  <a:pt x="235479" y="319739"/>
                </a:lnTo>
                <a:lnTo>
                  <a:pt x="240271" y="317502"/>
                </a:lnTo>
                <a:lnTo>
                  <a:pt x="244989" y="315115"/>
                </a:lnTo>
                <a:lnTo>
                  <a:pt x="249630" y="312579"/>
                </a:lnTo>
                <a:lnTo>
                  <a:pt x="254188" y="309898"/>
                </a:lnTo>
                <a:lnTo>
                  <a:pt x="258659" y="307074"/>
                </a:lnTo>
                <a:lnTo>
                  <a:pt x="263039" y="304111"/>
                </a:lnTo>
                <a:lnTo>
                  <a:pt x="267322" y="301010"/>
                </a:lnTo>
                <a:lnTo>
                  <a:pt x="271505" y="297775"/>
                </a:lnTo>
                <a:lnTo>
                  <a:pt x="275584" y="294409"/>
                </a:lnTo>
                <a:lnTo>
                  <a:pt x="279555" y="290916"/>
                </a:lnTo>
                <a:lnTo>
                  <a:pt x="283413" y="287300"/>
                </a:lnTo>
                <a:lnTo>
                  <a:pt x="287154" y="283563"/>
                </a:lnTo>
                <a:lnTo>
                  <a:pt x="290776" y="279709"/>
                </a:lnTo>
                <a:lnTo>
                  <a:pt x="294274" y="275743"/>
                </a:lnTo>
                <a:lnTo>
                  <a:pt x="297644" y="271668"/>
                </a:lnTo>
                <a:lnTo>
                  <a:pt x="300884" y="267489"/>
                </a:lnTo>
                <a:lnTo>
                  <a:pt x="303991" y="263210"/>
                </a:lnTo>
                <a:lnTo>
                  <a:pt x="306960" y="258834"/>
                </a:lnTo>
                <a:lnTo>
                  <a:pt x="309790" y="254366"/>
                </a:lnTo>
                <a:lnTo>
                  <a:pt x="312476" y="249811"/>
                </a:lnTo>
                <a:lnTo>
                  <a:pt x="315018" y="245174"/>
                </a:lnTo>
                <a:lnTo>
                  <a:pt x="317411" y="240458"/>
                </a:lnTo>
                <a:lnTo>
                  <a:pt x="319654" y="235670"/>
                </a:lnTo>
                <a:lnTo>
                  <a:pt x="321744" y="230812"/>
                </a:lnTo>
                <a:lnTo>
                  <a:pt x="323680" y="225891"/>
                </a:lnTo>
                <a:lnTo>
                  <a:pt x="325459" y="220911"/>
                </a:lnTo>
                <a:lnTo>
                  <a:pt x="327080" y="215878"/>
                </a:lnTo>
                <a:lnTo>
                  <a:pt x="328541" y="210795"/>
                </a:lnTo>
                <a:lnTo>
                  <a:pt x="329840" y="205669"/>
                </a:lnTo>
                <a:lnTo>
                  <a:pt x="330976" y="200504"/>
                </a:lnTo>
                <a:lnTo>
                  <a:pt x="331949" y="195306"/>
                </a:lnTo>
                <a:lnTo>
                  <a:pt x="332756" y="190080"/>
                </a:lnTo>
                <a:lnTo>
                  <a:pt x="333398" y="184831"/>
                </a:lnTo>
                <a:lnTo>
                  <a:pt x="333874" y="179565"/>
                </a:lnTo>
                <a:lnTo>
                  <a:pt x="334183" y="174285"/>
                </a:lnTo>
                <a:lnTo>
                  <a:pt x="334324" y="168999"/>
                </a:lnTo>
                <a:lnTo>
                  <a:pt x="334299" y="163711"/>
                </a:lnTo>
                <a:lnTo>
                  <a:pt x="334106" y="158427"/>
                </a:lnTo>
                <a:lnTo>
                  <a:pt x="333746" y="153151"/>
                </a:lnTo>
                <a:lnTo>
                  <a:pt x="333219" y="147889"/>
                </a:lnTo>
                <a:lnTo>
                  <a:pt x="332526" y="142646"/>
                </a:lnTo>
                <a:lnTo>
                  <a:pt x="331668" y="137428"/>
                </a:lnTo>
                <a:lnTo>
                  <a:pt x="330645" y="132240"/>
                </a:lnTo>
                <a:lnTo>
                  <a:pt x="329458" y="127087"/>
                </a:lnTo>
                <a:lnTo>
                  <a:pt x="328109" y="121973"/>
                </a:lnTo>
                <a:lnTo>
                  <a:pt x="326599" y="116905"/>
                </a:lnTo>
                <a:lnTo>
                  <a:pt x="324930" y="111888"/>
                </a:lnTo>
                <a:lnTo>
                  <a:pt x="323102" y="106925"/>
                </a:lnTo>
                <a:lnTo>
                  <a:pt x="321119" y="102023"/>
                </a:lnTo>
                <a:lnTo>
                  <a:pt x="318981" y="97186"/>
                </a:lnTo>
                <a:lnTo>
                  <a:pt x="316692" y="92420"/>
                </a:lnTo>
                <a:lnTo>
                  <a:pt x="314253" y="87728"/>
                </a:lnTo>
                <a:lnTo>
                  <a:pt x="311667" y="83115"/>
                </a:lnTo>
                <a:lnTo>
                  <a:pt x="308936" y="78586"/>
                </a:lnTo>
                <a:lnTo>
                  <a:pt x="306063" y="74147"/>
                </a:lnTo>
                <a:lnTo>
                  <a:pt x="303051" y="69800"/>
                </a:lnTo>
                <a:lnTo>
                  <a:pt x="299904" y="65551"/>
                </a:lnTo>
                <a:lnTo>
                  <a:pt x="296623" y="61403"/>
                </a:lnTo>
                <a:lnTo>
                  <a:pt x="293213" y="57361"/>
                </a:lnTo>
                <a:lnTo>
                  <a:pt x="289677" y="53429"/>
                </a:lnTo>
                <a:lnTo>
                  <a:pt x="286018" y="49611"/>
                </a:lnTo>
                <a:lnTo>
                  <a:pt x="282240" y="45911"/>
                </a:lnTo>
                <a:lnTo>
                  <a:pt x="278347" y="42332"/>
                </a:lnTo>
                <a:lnTo>
                  <a:pt x="274343" y="38878"/>
                </a:lnTo>
                <a:lnTo>
                  <a:pt x="270232" y="35552"/>
                </a:lnTo>
                <a:lnTo>
                  <a:pt x="266017" y="32358"/>
                </a:lnTo>
                <a:lnTo>
                  <a:pt x="261704" y="29299"/>
                </a:lnTo>
                <a:lnTo>
                  <a:pt x="257296" y="26377"/>
                </a:lnTo>
                <a:lnTo>
                  <a:pt x="252798" y="23597"/>
                </a:lnTo>
                <a:lnTo>
                  <a:pt x="248214" y="20960"/>
                </a:lnTo>
                <a:lnTo>
                  <a:pt x="243549" y="18470"/>
                </a:lnTo>
                <a:lnTo>
                  <a:pt x="238807" y="16128"/>
                </a:lnTo>
                <a:lnTo>
                  <a:pt x="233994" y="13938"/>
                </a:lnTo>
                <a:lnTo>
                  <a:pt x="229114" y="11901"/>
                </a:lnTo>
                <a:lnTo>
                  <a:pt x="224172" y="10019"/>
                </a:lnTo>
                <a:lnTo>
                  <a:pt x="219173" y="8295"/>
                </a:lnTo>
                <a:lnTo>
                  <a:pt x="214122" y="6729"/>
                </a:lnTo>
                <a:lnTo>
                  <a:pt x="209024" y="5325"/>
                </a:lnTo>
                <a:lnTo>
                  <a:pt x="203884" y="4082"/>
                </a:lnTo>
                <a:lnTo>
                  <a:pt x="198707" y="3002"/>
                </a:lnTo>
                <a:lnTo>
                  <a:pt x="193499" y="2086"/>
                </a:lnTo>
                <a:lnTo>
                  <a:pt x="188264" y="1336"/>
                </a:lnTo>
                <a:lnTo>
                  <a:pt x="183008" y="752"/>
                </a:lnTo>
                <a:lnTo>
                  <a:pt x="177736" y="334"/>
                </a:lnTo>
                <a:lnTo>
                  <a:pt x="172454" y="83"/>
                </a:lnTo>
                <a:lnTo>
                  <a:pt x="167167" y="0"/>
                </a:lnTo>
                <a:lnTo>
                  <a:pt x="167167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11" name="pg388">
            <a:extLst>
              <a:ext uri="{FF2B5EF4-FFF2-40B4-BE49-F238E27FC236}">
                <a16:creationId xmlns:a16="http://schemas.microsoft.com/office/drawing/2014/main" id="{ACC9C09E-6CC3-4D10-BB66-DF6FF4149F85}"/>
              </a:ext>
            </a:extLst>
          </p:cNvPr>
          <p:cNvSpPr/>
          <p:nvPr/>
        </p:nvSpPr>
        <p:spPr>
          <a:xfrm>
            <a:off x="9282756" y="259010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12" name="pg389">
            <a:extLst>
              <a:ext uri="{FF2B5EF4-FFF2-40B4-BE49-F238E27FC236}">
                <a16:creationId xmlns:a16="http://schemas.microsoft.com/office/drawing/2014/main" id="{B2965902-5509-4F24-8103-3B470EE1F49A}"/>
              </a:ext>
            </a:extLst>
          </p:cNvPr>
          <p:cNvSpPr/>
          <p:nvPr/>
        </p:nvSpPr>
        <p:spPr>
          <a:xfrm>
            <a:off x="9282756" y="259010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13" name="pg390">
            <a:extLst>
              <a:ext uri="{FF2B5EF4-FFF2-40B4-BE49-F238E27FC236}">
                <a16:creationId xmlns:a16="http://schemas.microsoft.com/office/drawing/2014/main" id="{F530F6CB-1C0B-435D-AAAF-2E5988D6C982}"/>
              </a:ext>
            </a:extLst>
          </p:cNvPr>
          <p:cNvSpPr/>
          <p:nvPr/>
        </p:nvSpPr>
        <p:spPr>
          <a:xfrm>
            <a:off x="9282756" y="259010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14" name="pg391">
            <a:extLst>
              <a:ext uri="{FF2B5EF4-FFF2-40B4-BE49-F238E27FC236}">
                <a16:creationId xmlns:a16="http://schemas.microsoft.com/office/drawing/2014/main" id="{A449BD58-B1D4-4B7F-9BDD-BA9B629F0685}"/>
              </a:ext>
            </a:extLst>
          </p:cNvPr>
          <p:cNvSpPr/>
          <p:nvPr/>
        </p:nvSpPr>
        <p:spPr>
          <a:xfrm>
            <a:off x="9282756" y="259010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15" name="pg392">
            <a:extLst>
              <a:ext uri="{FF2B5EF4-FFF2-40B4-BE49-F238E27FC236}">
                <a16:creationId xmlns:a16="http://schemas.microsoft.com/office/drawing/2014/main" id="{8CD3293E-7A5B-4A2B-9AE3-BE7A2CF2C19F}"/>
              </a:ext>
            </a:extLst>
          </p:cNvPr>
          <p:cNvSpPr/>
          <p:nvPr/>
        </p:nvSpPr>
        <p:spPr>
          <a:xfrm>
            <a:off x="9282756" y="259010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16" name="pg393">
            <a:extLst>
              <a:ext uri="{FF2B5EF4-FFF2-40B4-BE49-F238E27FC236}">
                <a16:creationId xmlns:a16="http://schemas.microsoft.com/office/drawing/2014/main" id="{E4B2CEF8-D10B-414B-BB7D-98D4C2A02A5A}"/>
              </a:ext>
            </a:extLst>
          </p:cNvPr>
          <p:cNvSpPr/>
          <p:nvPr/>
        </p:nvSpPr>
        <p:spPr>
          <a:xfrm>
            <a:off x="9282756" y="259010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17" name="pg394">
            <a:extLst>
              <a:ext uri="{FF2B5EF4-FFF2-40B4-BE49-F238E27FC236}">
                <a16:creationId xmlns:a16="http://schemas.microsoft.com/office/drawing/2014/main" id="{06810ADF-25D4-48B1-BFFA-C2BC9ABA7DFC}"/>
              </a:ext>
            </a:extLst>
          </p:cNvPr>
          <p:cNvSpPr/>
          <p:nvPr/>
        </p:nvSpPr>
        <p:spPr>
          <a:xfrm>
            <a:off x="9282756" y="259010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18" name="pg395">
            <a:extLst>
              <a:ext uri="{FF2B5EF4-FFF2-40B4-BE49-F238E27FC236}">
                <a16:creationId xmlns:a16="http://schemas.microsoft.com/office/drawing/2014/main" id="{A0F3EA87-5123-472E-908C-26F87F328B95}"/>
              </a:ext>
            </a:extLst>
          </p:cNvPr>
          <p:cNvSpPr/>
          <p:nvPr/>
        </p:nvSpPr>
        <p:spPr>
          <a:xfrm>
            <a:off x="9282756" y="259010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19" name="pg396">
            <a:extLst>
              <a:ext uri="{FF2B5EF4-FFF2-40B4-BE49-F238E27FC236}">
                <a16:creationId xmlns:a16="http://schemas.microsoft.com/office/drawing/2014/main" id="{9D756AD1-D167-4819-9263-1E51AEBEE710}"/>
              </a:ext>
            </a:extLst>
          </p:cNvPr>
          <p:cNvSpPr/>
          <p:nvPr/>
        </p:nvSpPr>
        <p:spPr>
          <a:xfrm>
            <a:off x="9282756" y="259010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20" name="pg397">
            <a:extLst>
              <a:ext uri="{FF2B5EF4-FFF2-40B4-BE49-F238E27FC236}">
                <a16:creationId xmlns:a16="http://schemas.microsoft.com/office/drawing/2014/main" id="{8DDD69D1-3EBF-4E20-A48E-0D6E2C37188A}"/>
              </a:ext>
            </a:extLst>
          </p:cNvPr>
          <p:cNvSpPr/>
          <p:nvPr/>
        </p:nvSpPr>
        <p:spPr>
          <a:xfrm>
            <a:off x="9282756" y="259010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21" name="pg398">
            <a:extLst>
              <a:ext uri="{FF2B5EF4-FFF2-40B4-BE49-F238E27FC236}">
                <a16:creationId xmlns:a16="http://schemas.microsoft.com/office/drawing/2014/main" id="{CAC1D243-9160-42AE-B2DB-52A182EF42C5}"/>
              </a:ext>
            </a:extLst>
          </p:cNvPr>
          <p:cNvSpPr/>
          <p:nvPr/>
        </p:nvSpPr>
        <p:spPr>
          <a:xfrm>
            <a:off x="9282756" y="259010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22" name="pg399">
            <a:extLst>
              <a:ext uri="{FF2B5EF4-FFF2-40B4-BE49-F238E27FC236}">
                <a16:creationId xmlns:a16="http://schemas.microsoft.com/office/drawing/2014/main" id="{2D3A5346-1384-47C2-8665-507E73871506}"/>
              </a:ext>
            </a:extLst>
          </p:cNvPr>
          <p:cNvSpPr/>
          <p:nvPr/>
        </p:nvSpPr>
        <p:spPr>
          <a:xfrm>
            <a:off x="9282756" y="259010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23" name="pg400">
            <a:extLst>
              <a:ext uri="{FF2B5EF4-FFF2-40B4-BE49-F238E27FC236}">
                <a16:creationId xmlns:a16="http://schemas.microsoft.com/office/drawing/2014/main" id="{E3054D6D-8F80-46EA-A92F-A0ED8A18498D}"/>
              </a:ext>
            </a:extLst>
          </p:cNvPr>
          <p:cNvSpPr/>
          <p:nvPr/>
        </p:nvSpPr>
        <p:spPr>
          <a:xfrm>
            <a:off x="9263578" y="2590100"/>
            <a:ext cx="19180" cy="162519"/>
          </a:xfrm>
          <a:custGeom>
            <a:avLst/>
            <a:gdLst/>
            <a:ahLst/>
            <a:cxnLst/>
            <a:rect l="0" t="0" r="0" b="0"/>
            <a:pathLst>
              <a:path w="19729" h="167167">
                <a:moveTo>
                  <a:pt x="19729" y="0"/>
                </a:moveTo>
                <a:lnTo>
                  <a:pt x="9847" y="292"/>
                </a:lnTo>
                <a:lnTo>
                  <a:pt x="0" y="1168"/>
                </a:lnTo>
                <a:lnTo>
                  <a:pt x="19729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24" name="pg401">
            <a:extLst>
              <a:ext uri="{FF2B5EF4-FFF2-40B4-BE49-F238E27FC236}">
                <a16:creationId xmlns:a16="http://schemas.microsoft.com/office/drawing/2014/main" id="{44D868B4-93BD-4F67-A89A-5D49EC017799}"/>
              </a:ext>
            </a:extLst>
          </p:cNvPr>
          <p:cNvSpPr/>
          <p:nvPr/>
        </p:nvSpPr>
        <p:spPr>
          <a:xfrm>
            <a:off x="9263578" y="2591236"/>
            <a:ext cx="19180" cy="161383"/>
          </a:xfrm>
          <a:custGeom>
            <a:avLst/>
            <a:gdLst/>
            <a:ahLst/>
            <a:cxnLst/>
            <a:rect l="0" t="0" r="0" b="0"/>
            <a:pathLst>
              <a:path w="19729" h="165999">
                <a:moveTo>
                  <a:pt x="0" y="0"/>
                </a:moveTo>
                <a:lnTo>
                  <a:pt x="19729" y="165999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25" name="pg402">
            <a:extLst>
              <a:ext uri="{FF2B5EF4-FFF2-40B4-BE49-F238E27FC236}">
                <a16:creationId xmlns:a16="http://schemas.microsoft.com/office/drawing/2014/main" id="{0E2C40D9-03DD-4E6E-9698-28FD3DA34713}"/>
              </a:ext>
            </a:extLst>
          </p:cNvPr>
          <p:cNvSpPr/>
          <p:nvPr/>
        </p:nvSpPr>
        <p:spPr>
          <a:xfrm>
            <a:off x="9263578" y="2591236"/>
            <a:ext cx="19180" cy="161383"/>
          </a:xfrm>
          <a:custGeom>
            <a:avLst/>
            <a:gdLst/>
            <a:ahLst/>
            <a:cxnLst/>
            <a:rect l="0" t="0" r="0" b="0"/>
            <a:pathLst>
              <a:path w="19729" h="165999">
                <a:moveTo>
                  <a:pt x="0" y="0"/>
                </a:moveTo>
                <a:lnTo>
                  <a:pt x="19729" y="165999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26" name="pg403">
            <a:extLst>
              <a:ext uri="{FF2B5EF4-FFF2-40B4-BE49-F238E27FC236}">
                <a16:creationId xmlns:a16="http://schemas.microsoft.com/office/drawing/2014/main" id="{00CDD69A-8A70-41F2-B920-352E1BA05F9A}"/>
              </a:ext>
            </a:extLst>
          </p:cNvPr>
          <p:cNvSpPr/>
          <p:nvPr/>
        </p:nvSpPr>
        <p:spPr>
          <a:xfrm>
            <a:off x="9263578" y="2591236"/>
            <a:ext cx="19180" cy="161383"/>
          </a:xfrm>
          <a:custGeom>
            <a:avLst/>
            <a:gdLst/>
            <a:ahLst/>
            <a:cxnLst/>
            <a:rect l="0" t="0" r="0" b="0"/>
            <a:pathLst>
              <a:path w="19729" h="165999">
                <a:moveTo>
                  <a:pt x="0" y="0"/>
                </a:moveTo>
                <a:lnTo>
                  <a:pt x="19729" y="165999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27" name="pg404">
            <a:extLst>
              <a:ext uri="{FF2B5EF4-FFF2-40B4-BE49-F238E27FC236}">
                <a16:creationId xmlns:a16="http://schemas.microsoft.com/office/drawing/2014/main" id="{C359D014-22D7-4A30-85D2-F90DDA81D3D0}"/>
              </a:ext>
            </a:extLst>
          </p:cNvPr>
          <p:cNvSpPr/>
          <p:nvPr/>
        </p:nvSpPr>
        <p:spPr>
          <a:xfrm>
            <a:off x="9263578" y="2591236"/>
            <a:ext cx="19180" cy="161383"/>
          </a:xfrm>
          <a:custGeom>
            <a:avLst/>
            <a:gdLst/>
            <a:ahLst/>
            <a:cxnLst/>
            <a:rect l="0" t="0" r="0" b="0"/>
            <a:pathLst>
              <a:path w="19729" h="165999">
                <a:moveTo>
                  <a:pt x="0" y="0"/>
                </a:moveTo>
                <a:lnTo>
                  <a:pt x="19729" y="165999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28" name="pg405">
            <a:extLst>
              <a:ext uri="{FF2B5EF4-FFF2-40B4-BE49-F238E27FC236}">
                <a16:creationId xmlns:a16="http://schemas.microsoft.com/office/drawing/2014/main" id="{DD865E66-A744-4BFB-902C-A11DFE538216}"/>
              </a:ext>
            </a:extLst>
          </p:cNvPr>
          <p:cNvSpPr/>
          <p:nvPr/>
        </p:nvSpPr>
        <p:spPr>
          <a:xfrm>
            <a:off x="9263578" y="2591236"/>
            <a:ext cx="19180" cy="161383"/>
          </a:xfrm>
          <a:custGeom>
            <a:avLst/>
            <a:gdLst/>
            <a:ahLst/>
            <a:cxnLst/>
            <a:rect l="0" t="0" r="0" b="0"/>
            <a:pathLst>
              <a:path w="19729" h="165999">
                <a:moveTo>
                  <a:pt x="0" y="0"/>
                </a:moveTo>
                <a:lnTo>
                  <a:pt x="19729" y="165999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29" name="pg406">
            <a:extLst>
              <a:ext uri="{FF2B5EF4-FFF2-40B4-BE49-F238E27FC236}">
                <a16:creationId xmlns:a16="http://schemas.microsoft.com/office/drawing/2014/main" id="{FF54047B-BEE9-4194-80E7-8F17934B0090}"/>
              </a:ext>
            </a:extLst>
          </p:cNvPr>
          <p:cNvSpPr/>
          <p:nvPr/>
        </p:nvSpPr>
        <p:spPr>
          <a:xfrm>
            <a:off x="9263578" y="2591236"/>
            <a:ext cx="19180" cy="161383"/>
          </a:xfrm>
          <a:custGeom>
            <a:avLst/>
            <a:gdLst/>
            <a:ahLst/>
            <a:cxnLst/>
            <a:rect l="0" t="0" r="0" b="0"/>
            <a:pathLst>
              <a:path w="19729" h="165999">
                <a:moveTo>
                  <a:pt x="0" y="0"/>
                </a:moveTo>
                <a:lnTo>
                  <a:pt x="19729" y="165999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30" name="pg407">
            <a:extLst>
              <a:ext uri="{FF2B5EF4-FFF2-40B4-BE49-F238E27FC236}">
                <a16:creationId xmlns:a16="http://schemas.microsoft.com/office/drawing/2014/main" id="{9D995D1E-C086-4A89-A63E-92963F4C725D}"/>
              </a:ext>
            </a:extLst>
          </p:cNvPr>
          <p:cNvSpPr/>
          <p:nvPr/>
        </p:nvSpPr>
        <p:spPr>
          <a:xfrm>
            <a:off x="9263578" y="2591236"/>
            <a:ext cx="19180" cy="161383"/>
          </a:xfrm>
          <a:custGeom>
            <a:avLst/>
            <a:gdLst/>
            <a:ahLst/>
            <a:cxnLst/>
            <a:rect l="0" t="0" r="0" b="0"/>
            <a:pathLst>
              <a:path w="19729" h="165999">
                <a:moveTo>
                  <a:pt x="0" y="0"/>
                </a:moveTo>
                <a:lnTo>
                  <a:pt x="19729" y="165999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31" name="pg408">
            <a:extLst>
              <a:ext uri="{FF2B5EF4-FFF2-40B4-BE49-F238E27FC236}">
                <a16:creationId xmlns:a16="http://schemas.microsoft.com/office/drawing/2014/main" id="{6CEE31A0-390D-4A3A-9B78-C5F68F5EBE59}"/>
              </a:ext>
            </a:extLst>
          </p:cNvPr>
          <p:cNvSpPr/>
          <p:nvPr/>
        </p:nvSpPr>
        <p:spPr>
          <a:xfrm>
            <a:off x="9263578" y="2591236"/>
            <a:ext cx="19180" cy="161383"/>
          </a:xfrm>
          <a:custGeom>
            <a:avLst/>
            <a:gdLst/>
            <a:ahLst/>
            <a:cxnLst/>
            <a:rect l="0" t="0" r="0" b="0"/>
            <a:pathLst>
              <a:path w="19729" h="165999">
                <a:moveTo>
                  <a:pt x="0" y="0"/>
                </a:moveTo>
                <a:lnTo>
                  <a:pt x="19729" y="165999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32" name="pg409">
            <a:extLst>
              <a:ext uri="{FF2B5EF4-FFF2-40B4-BE49-F238E27FC236}">
                <a16:creationId xmlns:a16="http://schemas.microsoft.com/office/drawing/2014/main" id="{A6229B56-F761-4070-A7AF-89768FF9BDB7}"/>
              </a:ext>
            </a:extLst>
          </p:cNvPr>
          <p:cNvSpPr/>
          <p:nvPr/>
        </p:nvSpPr>
        <p:spPr>
          <a:xfrm>
            <a:off x="9263578" y="2591236"/>
            <a:ext cx="19180" cy="161383"/>
          </a:xfrm>
          <a:custGeom>
            <a:avLst/>
            <a:gdLst/>
            <a:ahLst/>
            <a:cxnLst/>
            <a:rect l="0" t="0" r="0" b="0"/>
            <a:pathLst>
              <a:path w="19729" h="165999">
                <a:moveTo>
                  <a:pt x="0" y="0"/>
                </a:moveTo>
                <a:lnTo>
                  <a:pt x="19729" y="165999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33" name="pg410">
            <a:extLst>
              <a:ext uri="{FF2B5EF4-FFF2-40B4-BE49-F238E27FC236}">
                <a16:creationId xmlns:a16="http://schemas.microsoft.com/office/drawing/2014/main" id="{97AFE673-AB9C-4359-8610-3B09D549EA5A}"/>
              </a:ext>
            </a:extLst>
          </p:cNvPr>
          <p:cNvSpPr/>
          <p:nvPr/>
        </p:nvSpPr>
        <p:spPr>
          <a:xfrm>
            <a:off x="9263578" y="2591236"/>
            <a:ext cx="19180" cy="161383"/>
          </a:xfrm>
          <a:custGeom>
            <a:avLst/>
            <a:gdLst/>
            <a:ahLst/>
            <a:cxnLst/>
            <a:rect l="0" t="0" r="0" b="0"/>
            <a:pathLst>
              <a:path w="19729" h="165999">
                <a:moveTo>
                  <a:pt x="0" y="0"/>
                </a:moveTo>
                <a:lnTo>
                  <a:pt x="19729" y="165999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34" name="pg411">
            <a:extLst>
              <a:ext uri="{FF2B5EF4-FFF2-40B4-BE49-F238E27FC236}">
                <a16:creationId xmlns:a16="http://schemas.microsoft.com/office/drawing/2014/main" id="{A4DD23FF-AD3F-4BF6-8677-D987F053A894}"/>
              </a:ext>
            </a:extLst>
          </p:cNvPr>
          <p:cNvSpPr/>
          <p:nvPr/>
        </p:nvSpPr>
        <p:spPr>
          <a:xfrm>
            <a:off x="9263578" y="2591236"/>
            <a:ext cx="19180" cy="161383"/>
          </a:xfrm>
          <a:custGeom>
            <a:avLst/>
            <a:gdLst/>
            <a:ahLst/>
            <a:cxnLst/>
            <a:rect l="0" t="0" r="0" b="0"/>
            <a:pathLst>
              <a:path w="19729" h="165999">
                <a:moveTo>
                  <a:pt x="0" y="0"/>
                </a:moveTo>
                <a:lnTo>
                  <a:pt x="19729" y="165999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35" name="pg412">
            <a:extLst>
              <a:ext uri="{FF2B5EF4-FFF2-40B4-BE49-F238E27FC236}">
                <a16:creationId xmlns:a16="http://schemas.microsoft.com/office/drawing/2014/main" id="{049A3935-1881-45B7-BBA4-EBEABA3CAE2A}"/>
              </a:ext>
            </a:extLst>
          </p:cNvPr>
          <p:cNvSpPr/>
          <p:nvPr/>
        </p:nvSpPr>
        <p:spPr>
          <a:xfrm>
            <a:off x="9263578" y="2591236"/>
            <a:ext cx="19180" cy="161383"/>
          </a:xfrm>
          <a:custGeom>
            <a:avLst/>
            <a:gdLst/>
            <a:ahLst/>
            <a:cxnLst/>
            <a:rect l="0" t="0" r="0" b="0"/>
            <a:pathLst>
              <a:path w="19729" h="165999">
                <a:moveTo>
                  <a:pt x="0" y="0"/>
                </a:moveTo>
                <a:lnTo>
                  <a:pt x="19729" y="165999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36" name="pg413">
            <a:extLst>
              <a:ext uri="{FF2B5EF4-FFF2-40B4-BE49-F238E27FC236}">
                <a16:creationId xmlns:a16="http://schemas.microsoft.com/office/drawing/2014/main" id="{4A1473C5-E5DE-497B-9CDF-A178D0436AB8}"/>
              </a:ext>
            </a:extLst>
          </p:cNvPr>
          <p:cNvSpPr/>
          <p:nvPr/>
        </p:nvSpPr>
        <p:spPr>
          <a:xfrm>
            <a:off x="9263578" y="2591236"/>
            <a:ext cx="19180" cy="161383"/>
          </a:xfrm>
          <a:custGeom>
            <a:avLst/>
            <a:gdLst/>
            <a:ahLst/>
            <a:cxnLst/>
            <a:rect l="0" t="0" r="0" b="0"/>
            <a:pathLst>
              <a:path w="19729" h="165999">
                <a:moveTo>
                  <a:pt x="0" y="0"/>
                </a:moveTo>
                <a:lnTo>
                  <a:pt x="19729" y="165999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37" name="pg414">
            <a:extLst>
              <a:ext uri="{FF2B5EF4-FFF2-40B4-BE49-F238E27FC236}">
                <a16:creationId xmlns:a16="http://schemas.microsoft.com/office/drawing/2014/main" id="{C3AD5A20-940F-474C-82B0-8E45120A9C20}"/>
              </a:ext>
            </a:extLst>
          </p:cNvPr>
          <p:cNvSpPr/>
          <p:nvPr/>
        </p:nvSpPr>
        <p:spPr>
          <a:xfrm>
            <a:off x="9263578" y="2591236"/>
            <a:ext cx="19180" cy="161383"/>
          </a:xfrm>
          <a:custGeom>
            <a:avLst/>
            <a:gdLst/>
            <a:ahLst/>
            <a:cxnLst/>
            <a:rect l="0" t="0" r="0" b="0"/>
            <a:pathLst>
              <a:path w="19729" h="165999">
                <a:moveTo>
                  <a:pt x="0" y="0"/>
                </a:moveTo>
                <a:lnTo>
                  <a:pt x="19729" y="165999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38" name="pg415">
            <a:extLst>
              <a:ext uri="{FF2B5EF4-FFF2-40B4-BE49-F238E27FC236}">
                <a16:creationId xmlns:a16="http://schemas.microsoft.com/office/drawing/2014/main" id="{77695163-166F-4BAD-AAB4-A91992E2DFCE}"/>
              </a:ext>
            </a:extLst>
          </p:cNvPr>
          <p:cNvSpPr/>
          <p:nvPr/>
        </p:nvSpPr>
        <p:spPr>
          <a:xfrm>
            <a:off x="9120241" y="2591236"/>
            <a:ext cx="325035" cy="323884"/>
          </a:xfrm>
          <a:custGeom>
            <a:avLst/>
            <a:gdLst/>
            <a:ahLst/>
            <a:cxnLst/>
            <a:rect l="0" t="0" r="0" b="0"/>
            <a:pathLst>
              <a:path w="334331" h="333147">
                <a:moveTo>
                  <a:pt x="147437" y="0"/>
                </a:moveTo>
                <a:lnTo>
                  <a:pt x="142194" y="707"/>
                </a:lnTo>
                <a:lnTo>
                  <a:pt x="136975" y="1580"/>
                </a:lnTo>
                <a:lnTo>
                  <a:pt x="131788" y="2618"/>
                </a:lnTo>
                <a:lnTo>
                  <a:pt x="126635" y="3819"/>
                </a:lnTo>
                <a:lnTo>
                  <a:pt x="121523" y="5183"/>
                </a:lnTo>
                <a:lnTo>
                  <a:pt x="116457" y="6708"/>
                </a:lnTo>
                <a:lnTo>
                  <a:pt x="111442" y="8392"/>
                </a:lnTo>
                <a:lnTo>
                  <a:pt x="106482" y="10234"/>
                </a:lnTo>
                <a:lnTo>
                  <a:pt x="101584" y="12233"/>
                </a:lnTo>
                <a:lnTo>
                  <a:pt x="96751" y="14385"/>
                </a:lnTo>
                <a:lnTo>
                  <a:pt x="91988" y="16689"/>
                </a:lnTo>
                <a:lnTo>
                  <a:pt x="87301" y="19143"/>
                </a:lnTo>
                <a:lnTo>
                  <a:pt x="82694" y="21744"/>
                </a:lnTo>
                <a:lnTo>
                  <a:pt x="78171" y="24489"/>
                </a:lnTo>
                <a:lnTo>
                  <a:pt x="73738" y="27376"/>
                </a:lnTo>
                <a:lnTo>
                  <a:pt x="69398" y="30402"/>
                </a:lnTo>
                <a:lnTo>
                  <a:pt x="65156" y="33564"/>
                </a:lnTo>
                <a:lnTo>
                  <a:pt x="61016" y="36858"/>
                </a:lnTo>
                <a:lnTo>
                  <a:pt x="56983" y="40282"/>
                </a:lnTo>
                <a:lnTo>
                  <a:pt x="53060" y="43832"/>
                </a:lnTo>
                <a:lnTo>
                  <a:pt x="49251" y="47504"/>
                </a:lnTo>
                <a:lnTo>
                  <a:pt x="45560" y="51295"/>
                </a:lnTo>
                <a:lnTo>
                  <a:pt x="41991" y="55200"/>
                </a:lnTo>
                <a:lnTo>
                  <a:pt x="38548" y="59217"/>
                </a:lnTo>
                <a:lnTo>
                  <a:pt x="35233" y="63340"/>
                </a:lnTo>
                <a:lnTo>
                  <a:pt x="32051" y="67567"/>
                </a:lnTo>
                <a:lnTo>
                  <a:pt x="29004" y="71892"/>
                </a:lnTo>
                <a:lnTo>
                  <a:pt x="26095" y="76311"/>
                </a:lnTo>
                <a:lnTo>
                  <a:pt x="23327" y="80820"/>
                </a:lnTo>
                <a:lnTo>
                  <a:pt x="20704" y="85414"/>
                </a:lnTo>
                <a:lnTo>
                  <a:pt x="18227" y="90089"/>
                </a:lnTo>
                <a:lnTo>
                  <a:pt x="15900" y="94841"/>
                </a:lnTo>
                <a:lnTo>
                  <a:pt x="13724" y="99663"/>
                </a:lnTo>
                <a:lnTo>
                  <a:pt x="11701" y="104552"/>
                </a:lnTo>
                <a:lnTo>
                  <a:pt x="9835" y="109502"/>
                </a:lnTo>
                <a:lnTo>
                  <a:pt x="8126" y="114509"/>
                </a:lnTo>
                <a:lnTo>
                  <a:pt x="6576" y="119568"/>
                </a:lnTo>
                <a:lnTo>
                  <a:pt x="5187" y="124673"/>
                </a:lnTo>
                <a:lnTo>
                  <a:pt x="3961" y="129819"/>
                </a:lnTo>
                <a:lnTo>
                  <a:pt x="2897" y="135002"/>
                </a:lnTo>
                <a:lnTo>
                  <a:pt x="1999" y="140216"/>
                </a:lnTo>
                <a:lnTo>
                  <a:pt x="1266" y="145455"/>
                </a:lnTo>
                <a:lnTo>
                  <a:pt x="699" y="150716"/>
                </a:lnTo>
                <a:lnTo>
                  <a:pt x="298" y="155991"/>
                </a:lnTo>
                <a:lnTo>
                  <a:pt x="65" y="161276"/>
                </a:lnTo>
                <a:lnTo>
                  <a:pt x="0" y="166567"/>
                </a:lnTo>
                <a:lnTo>
                  <a:pt x="101" y="171856"/>
                </a:lnTo>
                <a:lnTo>
                  <a:pt x="370" y="177140"/>
                </a:lnTo>
                <a:lnTo>
                  <a:pt x="806" y="182413"/>
                </a:lnTo>
                <a:lnTo>
                  <a:pt x="1409" y="187669"/>
                </a:lnTo>
                <a:lnTo>
                  <a:pt x="2178" y="192903"/>
                </a:lnTo>
                <a:lnTo>
                  <a:pt x="3112" y="198111"/>
                </a:lnTo>
                <a:lnTo>
                  <a:pt x="4210" y="203286"/>
                </a:lnTo>
                <a:lnTo>
                  <a:pt x="5472" y="208424"/>
                </a:lnTo>
                <a:lnTo>
                  <a:pt x="6895" y="213520"/>
                </a:lnTo>
                <a:lnTo>
                  <a:pt x="8479" y="218568"/>
                </a:lnTo>
                <a:lnTo>
                  <a:pt x="10222" y="223563"/>
                </a:lnTo>
                <a:lnTo>
                  <a:pt x="12123" y="228501"/>
                </a:lnTo>
                <a:lnTo>
                  <a:pt x="14178" y="233376"/>
                </a:lnTo>
                <a:lnTo>
                  <a:pt x="16387" y="238183"/>
                </a:lnTo>
                <a:lnTo>
                  <a:pt x="18747" y="242918"/>
                </a:lnTo>
                <a:lnTo>
                  <a:pt x="21255" y="247576"/>
                </a:lnTo>
                <a:lnTo>
                  <a:pt x="23910" y="252153"/>
                </a:lnTo>
                <a:lnTo>
                  <a:pt x="26708" y="256643"/>
                </a:lnTo>
                <a:lnTo>
                  <a:pt x="29646" y="261042"/>
                </a:lnTo>
                <a:lnTo>
                  <a:pt x="32723" y="265347"/>
                </a:lnTo>
                <a:lnTo>
                  <a:pt x="35934" y="269551"/>
                </a:lnTo>
                <a:lnTo>
                  <a:pt x="39277" y="273652"/>
                </a:lnTo>
                <a:lnTo>
                  <a:pt x="42747" y="277645"/>
                </a:lnTo>
                <a:lnTo>
                  <a:pt x="46343" y="281526"/>
                </a:lnTo>
                <a:lnTo>
                  <a:pt x="50059" y="285292"/>
                </a:lnTo>
                <a:lnTo>
                  <a:pt x="53893" y="288938"/>
                </a:lnTo>
                <a:lnTo>
                  <a:pt x="57840" y="292461"/>
                </a:lnTo>
                <a:lnTo>
                  <a:pt x="61896" y="295857"/>
                </a:lnTo>
                <a:lnTo>
                  <a:pt x="66058" y="299123"/>
                </a:lnTo>
                <a:lnTo>
                  <a:pt x="70322" y="302256"/>
                </a:lnTo>
                <a:lnTo>
                  <a:pt x="74682" y="305253"/>
                </a:lnTo>
                <a:lnTo>
                  <a:pt x="79135" y="308110"/>
                </a:lnTo>
                <a:lnTo>
                  <a:pt x="83676" y="310824"/>
                </a:lnTo>
                <a:lnTo>
                  <a:pt x="88301" y="313394"/>
                </a:lnTo>
                <a:lnTo>
                  <a:pt x="93005" y="315815"/>
                </a:lnTo>
                <a:lnTo>
                  <a:pt x="97783" y="318087"/>
                </a:lnTo>
                <a:lnTo>
                  <a:pt x="102630" y="320207"/>
                </a:lnTo>
                <a:lnTo>
                  <a:pt x="107542" y="322172"/>
                </a:lnTo>
                <a:lnTo>
                  <a:pt x="112514" y="323980"/>
                </a:lnTo>
                <a:lnTo>
                  <a:pt x="117541" y="325630"/>
                </a:lnTo>
                <a:lnTo>
                  <a:pt x="122617" y="327121"/>
                </a:lnTo>
                <a:lnTo>
                  <a:pt x="127738" y="328450"/>
                </a:lnTo>
                <a:lnTo>
                  <a:pt x="132899" y="329616"/>
                </a:lnTo>
                <a:lnTo>
                  <a:pt x="138094" y="330619"/>
                </a:lnTo>
                <a:lnTo>
                  <a:pt x="143318" y="331456"/>
                </a:lnTo>
                <a:lnTo>
                  <a:pt x="148565" y="332128"/>
                </a:lnTo>
                <a:lnTo>
                  <a:pt x="153832" y="332633"/>
                </a:lnTo>
                <a:lnTo>
                  <a:pt x="159112" y="332972"/>
                </a:lnTo>
                <a:lnTo>
                  <a:pt x="164399" y="333143"/>
                </a:lnTo>
                <a:lnTo>
                  <a:pt x="169690" y="333147"/>
                </a:lnTo>
                <a:lnTo>
                  <a:pt x="174978" y="332983"/>
                </a:lnTo>
                <a:lnTo>
                  <a:pt x="180258" y="332653"/>
                </a:lnTo>
                <a:lnTo>
                  <a:pt x="185525" y="332155"/>
                </a:lnTo>
                <a:lnTo>
                  <a:pt x="190774" y="331491"/>
                </a:lnTo>
                <a:lnTo>
                  <a:pt x="195999" y="330661"/>
                </a:lnTo>
                <a:lnTo>
                  <a:pt x="201196" y="329666"/>
                </a:lnTo>
                <a:lnTo>
                  <a:pt x="206358" y="328507"/>
                </a:lnTo>
                <a:lnTo>
                  <a:pt x="211481" y="327185"/>
                </a:lnTo>
                <a:lnTo>
                  <a:pt x="216559" y="325702"/>
                </a:lnTo>
                <a:lnTo>
                  <a:pt x="221588" y="324059"/>
                </a:lnTo>
                <a:lnTo>
                  <a:pt x="226563" y="322258"/>
                </a:lnTo>
                <a:lnTo>
                  <a:pt x="231478" y="320300"/>
                </a:lnTo>
                <a:lnTo>
                  <a:pt x="236328" y="318188"/>
                </a:lnTo>
                <a:lnTo>
                  <a:pt x="241110" y="315923"/>
                </a:lnTo>
                <a:lnTo>
                  <a:pt x="245817" y="313508"/>
                </a:lnTo>
                <a:lnTo>
                  <a:pt x="250445" y="310945"/>
                </a:lnTo>
                <a:lnTo>
                  <a:pt x="254991" y="308237"/>
                </a:lnTo>
                <a:lnTo>
                  <a:pt x="259448" y="305387"/>
                </a:lnTo>
                <a:lnTo>
                  <a:pt x="263812" y="302397"/>
                </a:lnTo>
                <a:lnTo>
                  <a:pt x="268080" y="299270"/>
                </a:lnTo>
                <a:lnTo>
                  <a:pt x="272247" y="296010"/>
                </a:lnTo>
                <a:lnTo>
                  <a:pt x="276308" y="292620"/>
                </a:lnTo>
                <a:lnTo>
                  <a:pt x="280261" y="289102"/>
                </a:lnTo>
                <a:lnTo>
                  <a:pt x="284100" y="285462"/>
                </a:lnTo>
                <a:lnTo>
                  <a:pt x="287821" y="281702"/>
                </a:lnTo>
                <a:lnTo>
                  <a:pt x="291422" y="277826"/>
                </a:lnTo>
                <a:lnTo>
                  <a:pt x="294899" y="273838"/>
                </a:lnTo>
                <a:lnTo>
                  <a:pt x="298247" y="269742"/>
                </a:lnTo>
                <a:lnTo>
                  <a:pt x="301465" y="265542"/>
                </a:lnTo>
                <a:lnTo>
                  <a:pt x="304547" y="261242"/>
                </a:lnTo>
                <a:lnTo>
                  <a:pt x="307493" y="256847"/>
                </a:lnTo>
                <a:lnTo>
                  <a:pt x="310297" y="252361"/>
                </a:lnTo>
                <a:lnTo>
                  <a:pt x="312958" y="247788"/>
                </a:lnTo>
                <a:lnTo>
                  <a:pt x="315474" y="243134"/>
                </a:lnTo>
                <a:lnTo>
                  <a:pt x="317840" y="238402"/>
                </a:lnTo>
                <a:lnTo>
                  <a:pt x="320056" y="233598"/>
                </a:lnTo>
                <a:lnTo>
                  <a:pt x="322119" y="228726"/>
                </a:lnTo>
                <a:lnTo>
                  <a:pt x="324026" y="223791"/>
                </a:lnTo>
                <a:lnTo>
                  <a:pt x="325776" y="218798"/>
                </a:lnTo>
                <a:lnTo>
                  <a:pt x="327368" y="213752"/>
                </a:lnTo>
                <a:lnTo>
                  <a:pt x="328798" y="208659"/>
                </a:lnTo>
                <a:lnTo>
                  <a:pt x="330067" y="203523"/>
                </a:lnTo>
                <a:lnTo>
                  <a:pt x="331173" y="198349"/>
                </a:lnTo>
                <a:lnTo>
                  <a:pt x="332115" y="193143"/>
                </a:lnTo>
                <a:lnTo>
                  <a:pt x="332891" y="187909"/>
                </a:lnTo>
                <a:lnTo>
                  <a:pt x="333502" y="182654"/>
                </a:lnTo>
                <a:lnTo>
                  <a:pt x="333945" y="177382"/>
                </a:lnTo>
                <a:lnTo>
                  <a:pt x="334222" y="172099"/>
                </a:lnTo>
                <a:lnTo>
                  <a:pt x="334331" y="166809"/>
                </a:lnTo>
                <a:lnTo>
                  <a:pt x="334273" y="161519"/>
                </a:lnTo>
                <a:lnTo>
                  <a:pt x="334048" y="156233"/>
                </a:lnTo>
                <a:lnTo>
                  <a:pt x="333655" y="150957"/>
                </a:lnTo>
                <a:lnTo>
                  <a:pt x="333096" y="145696"/>
                </a:lnTo>
                <a:lnTo>
                  <a:pt x="332370" y="140456"/>
                </a:lnTo>
                <a:lnTo>
                  <a:pt x="331479" y="135241"/>
                </a:lnTo>
                <a:lnTo>
                  <a:pt x="330424" y="130056"/>
                </a:lnTo>
                <a:lnTo>
                  <a:pt x="329205" y="124908"/>
                </a:lnTo>
                <a:lnTo>
                  <a:pt x="327823" y="119801"/>
                </a:lnTo>
                <a:lnTo>
                  <a:pt x="326281" y="114740"/>
                </a:lnTo>
                <a:lnTo>
                  <a:pt x="324579" y="109731"/>
                </a:lnTo>
                <a:lnTo>
                  <a:pt x="322720" y="104778"/>
                </a:lnTo>
                <a:lnTo>
                  <a:pt x="320704" y="99886"/>
                </a:lnTo>
                <a:lnTo>
                  <a:pt x="318535" y="95060"/>
                </a:lnTo>
                <a:lnTo>
                  <a:pt x="316215" y="90306"/>
                </a:lnTo>
                <a:lnTo>
                  <a:pt x="313745" y="85627"/>
                </a:lnTo>
                <a:lnTo>
                  <a:pt x="311128" y="81029"/>
                </a:lnTo>
                <a:lnTo>
                  <a:pt x="308367" y="76516"/>
                </a:lnTo>
                <a:lnTo>
                  <a:pt x="305465" y="72092"/>
                </a:lnTo>
                <a:lnTo>
                  <a:pt x="302424" y="67763"/>
                </a:lnTo>
                <a:lnTo>
                  <a:pt x="299248" y="63532"/>
                </a:lnTo>
                <a:lnTo>
                  <a:pt x="295939" y="59404"/>
                </a:lnTo>
                <a:lnTo>
                  <a:pt x="292501" y="55382"/>
                </a:lnTo>
                <a:lnTo>
                  <a:pt x="288938" y="51471"/>
                </a:lnTo>
                <a:lnTo>
                  <a:pt x="285253" y="47675"/>
                </a:lnTo>
                <a:lnTo>
                  <a:pt x="281449" y="43998"/>
                </a:lnTo>
                <a:lnTo>
                  <a:pt x="277531" y="40442"/>
                </a:lnTo>
                <a:lnTo>
                  <a:pt x="273503" y="37013"/>
                </a:lnTo>
                <a:lnTo>
                  <a:pt x="269368" y="33712"/>
                </a:lnTo>
                <a:lnTo>
                  <a:pt x="265131" y="30544"/>
                </a:lnTo>
                <a:lnTo>
                  <a:pt x="260795" y="27512"/>
                </a:lnTo>
                <a:lnTo>
                  <a:pt x="256366" y="24619"/>
                </a:lnTo>
                <a:lnTo>
                  <a:pt x="251847" y="21867"/>
                </a:lnTo>
                <a:lnTo>
                  <a:pt x="247244" y="19259"/>
                </a:lnTo>
                <a:lnTo>
                  <a:pt x="242560" y="16799"/>
                </a:lnTo>
                <a:lnTo>
                  <a:pt x="237801" y="14488"/>
                </a:lnTo>
                <a:lnTo>
                  <a:pt x="232971" y="12328"/>
                </a:lnTo>
                <a:lnTo>
                  <a:pt x="228075" y="10323"/>
                </a:lnTo>
                <a:lnTo>
                  <a:pt x="223119" y="8473"/>
                </a:lnTo>
                <a:lnTo>
                  <a:pt x="218106" y="6782"/>
                </a:lnTo>
                <a:lnTo>
                  <a:pt x="213042" y="5249"/>
                </a:lnTo>
                <a:lnTo>
                  <a:pt x="207932" y="3878"/>
                </a:lnTo>
                <a:lnTo>
                  <a:pt x="202781" y="2669"/>
                </a:lnTo>
                <a:lnTo>
                  <a:pt x="197595" y="1624"/>
                </a:lnTo>
                <a:lnTo>
                  <a:pt x="192378" y="743"/>
                </a:lnTo>
                <a:lnTo>
                  <a:pt x="187136" y="28"/>
                </a:lnTo>
                <a:lnTo>
                  <a:pt x="167166" y="16599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39" name="pg416">
            <a:extLst>
              <a:ext uri="{FF2B5EF4-FFF2-40B4-BE49-F238E27FC236}">
                <a16:creationId xmlns:a16="http://schemas.microsoft.com/office/drawing/2014/main" id="{111072DF-F5F7-4351-8256-17BA0EB028EF}"/>
              </a:ext>
            </a:extLst>
          </p:cNvPr>
          <p:cNvSpPr/>
          <p:nvPr/>
        </p:nvSpPr>
        <p:spPr>
          <a:xfrm>
            <a:off x="9282756" y="2590100"/>
            <a:ext cx="19415" cy="162519"/>
          </a:xfrm>
          <a:custGeom>
            <a:avLst/>
            <a:gdLst/>
            <a:ahLst/>
            <a:cxnLst/>
            <a:rect l="0" t="0" r="0" b="0"/>
            <a:pathLst>
              <a:path w="19970" h="167167">
                <a:moveTo>
                  <a:pt x="19970" y="1197"/>
                </a:moveTo>
                <a:lnTo>
                  <a:pt x="10003" y="299"/>
                </a:ln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40" name="pg417">
            <a:extLst>
              <a:ext uri="{FF2B5EF4-FFF2-40B4-BE49-F238E27FC236}">
                <a16:creationId xmlns:a16="http://schemas.microsoft.com/office/drawing/2014/main" id="{7051CBFF-DC5C-46A6-B741-C320A680CD70}"/>
              </a:ext>
            </a:extLst>
          </p:cNvPr>
          <p:cNvSpPr/>
          <p:nvPr/>
        </p:nvSpPr>
        <p:spPr>
          <a:xfrm>
            <a:off x="9166333" y="30804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41" name="pg418">
            <a:extLst>
              <a:ext uri="{FF2B5EF4-FFF2-40B4-BE49-F238E27FC236}">
                <a16:creationId xmlns:a16="http://schemas.microsoft.com/office/drawing/2014/main" id="{17083E9F-739B-409C-9D6A-576CAC131A2F}"/>
              </a:ext>
            </a:extLst>
          </p:cNvPr>
          <p:cNvSpPr/>
          <p:nvPr/>
        </p:nvSpPr>
        <p:spPr>
          <a:xfrm>
            <a:off x="9166333" y="30804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42" name="pg419">
            <a:extLst>
              <a:ext uri="{FF2B5EF4-FFF2-40B4-BE49-F238E27FC236}">
                <a16:creationId xmlns:a16="http://schemas.microsoft.com/office/drawing/2014/main" id="{B5CB401F-64A4-4C2D-AF71-87B3476C44DE}"/>
              </a:ext>
            </a:extLst>
          </p:cNvPr>
          <p:cNvSpPr/>
          <p:nvPr/>
        </p:nvSpPr>
        <p:spPr>
          <a:xfrm>
            <a:off x="9166333" y="30804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43" name="pg420">
            <a:extLst>
              <a:ext uri="{FF2B5EF4-FFF2-40B4-BE49-F238E27FC236}">
                <a16:creationId xmlns:a16="http://schemas.microsoft.com/office/drawing/2014/main" id="{25591A6A-0C93-4DB6-88B9-0C0D8B6E31E8}"/>
              </a:ext>
            </a:extLst>
          </p:cNvPr>
          <p:cNvSpPr/>
          <p:nvPr/>
        </p:nvSpPr>
        <p:spPr>
          <a:xfrm>
            <a:off x="9166333" y="30804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44" name="pg421">
            <a:extLst>
              <a:ext uri="{FF2B5EF4-FFF2-40B4-BE49-F238E27FC236}">
                <a16:creationId xmlns:a16="http://schemas.microsoft.com/office/drawing/2014/main" id="{AB9F8DE9-141F-45A2-8EBA-E68B5FE5FE10}"/>
              </a:ext>
            </a:extLst>
          </p:cNvPr>
          <p:cNvSpPr/>
          <p:nvPr/>
        </p:nvSpPr>
        <p:spPr>
          <a:xfrm>
            <a:off x="9166333" y="30804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45" name="pg422">
            <a:extLst>
              <a:ext uri="{FF2B5EF4-FFF2-40B4-BE49-F238E27FC236}">
                <a16:creationId xmlns:a16="http://schemas.microsoft.com/office/drawing/2014/main" id="{BA5CF05E-6882-4489-B4B4-68FFACFD1CA3}"/>
              </a:ext>
            </a:extLst>
          </p:cNvPr>
          <p:cNvSpPr/>
          <p:nvPr/>
        </p:nvSpPr>
        <p:spPr>
          <a:xfrm>
            <a:off x="9166333" y="30804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46" name="pg423">
            <a:extLst>
              <a:ext uri="{FF2B5EF4-FFF2-40B4-BE49-F238E27FC236}">
                <a16:creationId xmlns:a16="http://schemas.microsoft.com/office/drawing/2014/main" id="{EFD8839B-381A-4933-910A-DB0F573A4F98}"/>
              </a:ext>
            </a:extLst>
          </p:cNvPr>
          <p:cNvSpPr/>
          <p:nvPr/>
        </p:nvSpPr>
        <p:spPr>
          <a:xfrm>
            <a:off x="9166333" y="30804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47" name="pg424">
            <a:extLst>
              <a:ext uri="{FF2B5EF4-FFF2-40B4-BE49-F238E27FC236}">
                <a16:creationId xmlns:a16="http://schemas.microsoft.com/office/drawing/2014/main" id="{1CA92E7A-98B0-473E-8161-F1B0D4CF445A}"/>
              </a:ext>
            </a:extLst>
          </p:cNvPr>
          <p:cNvSpPr/>
          <p:nvPr/>
        </p:nvSpPr>
        <p:spPr>
          <a:xfrm>
            <a:off x="9166333" y="30804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48" name="pg425">
            <a:extLst>
              <a:ext uri="{FF2B5EF4-FFF2-40B4-BE49-F238E27FC236}">
                <a16:creationId xmlns:a16="http://schemas.microsoft.com/office/drawing/2014/main" id="{D4289C3D-40FB-4E99-9F5C-34C4BD794835}"/>
              </a:ext>
            </a:extLst>
          </p:cNvPr>
          <p:cNvSpPr/>
          <p:nvPr/>
        </p:nvSpPr>
        <p:spPr>
          <a:xfrm>
            <a:off x="9166333" y="30804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49" name="pg426">
            <a:extLst>
              <a:ext uri="{FF2B5EF4-FFF2-40B4-BE49-F238E27FC236}">
                <a16:creationId xmlns:a16="http://schemas.microsoft.com/office/drawing/2014/main" id="{589AA815-AEF2-46E4-913F-06BD24C30A80}"/>
              </a:ext>
            </a:extLst>
          </p:cNvPr>
          <p:cNvSpPr/>
          <p:nvPr/>
        </p:nvSpPr>
        <p:spPr>
          <a:xfrm>
            <a:off x="9166333" y="30804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50" name="pg427">
            <a:extLst>
              <a:ext uri="{FF2B5EF4-FFF2-40B4-BE49-F238E27FC236}">
                <a16:creationId xmlns:a16="http://schemas.microsoft.com/office/drawing/2014/main" id="{24D6C0BC-F494-4D69-83B9-A2FB89BFD94E}"/>
              </a:ext>
            </a:extLst>
          </p:cNvPr>
          <p:cNvSpPr/>
          <p:nvPr/>
        </p:nvSpPr>
        <p:spPr>
          <a:xfrm>
            <a:off x="9166333" y="30804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51" name="pg428">
            <a:extLst>
              <a:ext uri="{FF2B5EF4-FFF2-40B4-BE49-F238E27FC236}">
                <a16:creationId xmlns:a16="http://schemas.microsoft.com/office/drawing/2014/main" id="{9A45AD7F-B9AB-4162-AE59-D3D2FEC376E9}"/>
              </a:ext>
            </a:extLst>
          </p:cNvPr>
          <p:cNvSpPr/>
          <p:nvPr/>
        </p:nvSpPr>
        <p:spPr>
          <a:xfrm>
            <a:off x="9166333" y="30804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52" name="pg429">
            <a:extLst>
              <a:ext uri="{FF2B5EF4-FFF2-40B4-BE49-F238E27FC236}">
                <a16:creationId xmlns:a16="http://schemas.microsoft.com/office/drawing/2014/main" id="{51A1985B-1AC7-4714-A761-D2AA244028A3}"/>
              </a:ext>
            </a:extLst>
          </p:cNvPr>
          <p:cNvSpPr/>
          <p:nvPr/>
        </p:nvSpPr>
        <p:spPr>
          <a:xfrm>
            <a:off x="9166333" y="30804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53" name="pg430">
            <a:extLst>
              <a:ext uri="{FF2B5EF4-FFF2-40B4-BE49-F238E27FC236}">
                <a16:creationId xmlns:a16="http://schemas.microsoft.com/office/drawing/2014/main" id="{A303EE2F-CF01-4832-9FFE-A090182640CC}"/>
              </a:ext>
            </a:extLst>
          </p:cNvPr>
          <p:cNvSpPr/>
          <p:nvPr/>
        </p:nvSpPr>
        <p:spPr>
          <a:xfrm>
            <a:off x="9163302" y="3080497"/>
            <a:ext cx="3032" cy="162519"/>
          </a:xfrm>
          <a:custGeom>
            <a:avLst/>
            <a:gdLst/>
            <a:ahLst/>
            <a:cxnLst/>
            <a:rect l="0" t="0" r="0" b="0"/>
            <a:pathLst>
              <a:path w="3119" h="167167">
                <a:moveTo>
                  <a:pt x="3119" y="0"/>
                </a:moveTo>
                <a:lnTo>
                  <a:pt x="0" y="29"/>
                </a:lnTo>
                <a:lnTo>
                  <a:pt x="3119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54" name="pg431">
            <a:extLst>
              <a:ext uri="{FF2B5EF4-FFF2-40B4-BE49-F238E27FC236}">
                <a16:creationId xmlns:a16="http://schemas.microsoft.com/office/drawing/2014/main" id="{20351361-5935-48C3-BE95-7C1BCE3FBB7A}"/>
              </a:ext>
            </a:extLst>
          </p:cNvPr>
          <p:cNvSpPr/>
          <p:nvPr/>
        </p:nvSpPr>
        <p:spPr>
          <a:xfrm>
            <a:off x="9163302" y="3080522"/>
            <a:ext cx="3032" cy="162491"/>
          </a:xfrm>
          <a:custGeom>
            <a:avLst/>
            <a:gdLst/>
            <a:ahLst/>
            <a:cxnLst/>
            <a:rect l="0" t="0" r="0" b="0"/>
            <a:pathLst>
              <a:path w="3119" h="167138">
                <a:moveTo>
                  <a:pt x="0" y="0"/>
                </a:moveTo>
                <a:lnTo>
                  <a:pt x="3119" y="167138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55" name="pg432">
            <a:extLst>
              <a:ext uri="{FF2B5EF4-FFF2-40B4-BE49-F238E27FC236}">
                <a16:creationId xmlns:a16="http://schemas.microsoft.com/office/drawing/2014/main" id="{453457D6-8041-4340-AA04-CB93C154160C}"/>
              </a:ext>
            </a:extLst>
          </p:cNvPr>
          <p:cNvSpPr/>
          <p:nvPr/>
        </p:nvSpPr>
        <p:spPr>
          <a:xfrm>
            <a:off x="9163302" y="3080522"/>
            <a:ext cx="3032" cy="162491"/>
          </a:xfrm>
          <a:custGeom>
            <a:avLst/>
            <a:gdLst/>
            <a:ahLst/>
            <a:cxnLst/>
            <a:rect l="0" t="0" r="0" b="0"/>
            <a:pathLst>
              <a:path w="3119" h="167138">
                <a:moveTo>
                  <a:pt x="0" y="0"/>
                </a:moveTo>
                <a:lnTo>
                  <a:pt x="3119" y="167138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56" name="pg433">
            <a:extLst>
              <a:ext uri="{FF2B5EF4-FFF2-40B4-BE49-F238E27FC236}">
                <a16:creationId xmlns:a16="http://schemas.microsoft.com/office/drawing/2014/main" id="{BD59B447-1619-4B8C-8DA5-581576AE6A69}"/>
              </a:ext>
            </a:extLst>
          </p:cNvPr>
          <p:cNvSpPr/>
          <p:nvPr/>
        </p:nvSpPr>
        <p:spPr>
          <a:xfrm>
            <a:off x="9163302" y="3080522"/>
            <a:ext cx="3032" cy="162491"/>
          </a:xfrm>
          <a:custGeom>
            <a:avLst/>
            <a:gdLst/>
            <a:ahLst/>
            <a:cxnLst/>
            <a:rect l="0" t="0" r="0" b="0"/>
            <a:pathLst>
              <a:path w="3119" h="167138">
                <a:moveTo>
                  <a:pt x="0" y="0"/>
                </a:moveTo>
                <a:lnTo>
                  <a:pt x="3119" y="167138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57" name="pg434">
            <a:extLst>
              <a:ext uri="{FF2B5EF4-FFF2-40B4-BE49-F238E27FC236}">
                <a16:creationId xmlns:a16="http://schemas.microsoft.com/office/drawing/2014/main" id="{CEE7F3A1-0203-4122-A6C3-6E7D59414F28}"/>
              </a:ext>
            </a:extLst>
          </p:cNvPr>
          <p:cNvSpPr/>
          <p:nvPr/>
        </p:nvSpPr>
        <p:spPr>
          <a:xfrm>
            <a:off x="9163302" y="3080522"/>
            <a:ext cx="3032" cy="162491"/>
          </a:xfrm>
          <a:custGeom>
            <a:avLst/>
            <a:gdLst/>
            <a:ahLst/>
            <a:cxnLst/>
            <a:rect l="0" t="0" r="0" b="0"/>
            <a:pathLst>
              <a:path w="3119" h="167138">
                <a:moveTo>
                  <a:pt x="0" y="0"/>
                </a:moveTo>
                <a:lnTo>
                  <a:pt x="3119" y="167138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58" name="pg435">
            <a:extLst>
              <a:ext uri="{FF2B5EF4-FFF2-40B4-BE49-F238E27FC236}">
                <a16:creationId xmlns:a16="http://schemas.microsoft.com/office/drawing/2014/main" id="{D21AEFD1-9E83-4814-9C76-6C85F83666A0}"/>
              </a:ext>
            </a:extLst>
          </p:cNvPr>
          <p:cNvSpPr/>
          <p:nvPr/>
        </p:nvSpPr>
        <p:spPr>
          <a:xfrm>
            <a:off x="9163302" y="3080522"/>
            <a:ext cx="3032" cy="162491"/>
          </a:xfrm>
          <a:custGeom>
            <a:avLst/>
            <a:gdLst/>
            <a:ahLst/>
            <a:cxnLst/>
            <a:rect l="0" t="0" r="0" b="0"/>
            <a:pathLst>
              <a:path w="3119" h="167138">
                <a:moveTo>
                  <a:pt x="0" y="0"/>
                </a:moveTo>
                <a:lnTo>
                  <a:pt x="3119" y="167138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59" name="pg436">
            <a:extLst>
              <a:ext uri="{FF2B5EF4-FFF2-40B4-BE49-F238E27FC236}">
                <a16:creationId xmlns:a16="http://schemas.microsoft.com/office/drawing/2014/main" id="{20EAFD45-B741-42E3-801C-8E9CB3564D68}"/>
              </a:ext>
            </a:extLst>
          </p:cNvPr>
          <p:cNvSpPr/>
          <p:nvPr/>
        </p:nvSpPr>
        <p:spPr>
          <a:xfrm>
            <a:off x="9163302" y="3080522"/>
            <a:ext cx="3032" cy="162491"/>
          </a:xfrm>
          <a:custGeom>
            <a:avLst/>
            <a:gdLst/>
            <a:ahLst/>
            <a:cxnLst/>
            <a:rect l="0" t="0" r="0" b="0"/>
            <a:pathLst>
              <a:path w="3119" h="167138">
                <a:moveTo>
                  <a:pt x="0" y="0"/>
                </a:moveTo>
                <a:lnTo>
                  <a:pt x="3119" y="167138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60" name="pg437">
            <a:extLst>
              <a:ext uri="{FF2B5EF4-FFF2-40B4-BE49-F238E27FC236}">
                <a16:creationId xmlns:a16="http://schemas.microsoft.com/office/drawing/2014/main" id="{2413AFEA-2C40-4A83-89B6-D5E72D0DD48F}"/>
              </a:ext>
            </a:extLst>
          </p:cNvPr>
          <p:cNvSpPr/>
          <p:nvPr/>
        </p:nvSpPr>
        <p:spPr>
          <a:xfrm>
            <a:off x="9163302" y="3080522"/>
            <a:ext cx="3032" cy="162491"/>
          </a:xfrm>
          <a:custGeom>
            <a:avLst/>
            <a:gdLst/>
            <a:ahLst/>
            <a:cxnLst/>
            <a:rect l="0" t="0" r="0" b="0"/>
            <a:pathLst>
              <a:path w="3119" h="167138">
                <a:moveTo>
                  <a:pt x="0" y="0"/>
                </a:moveTo>
                <a:lnTo>
                  <a:pt x="3119" y="167138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61" name="pg438">
            <a:extLst>
              <a:ext uri="{FF2B5EF4-FFF2-40B4-BE49-F238E27FC236}">
                <a16:creationId xmlns:a16="http://schemas.microsoft.com/office/drawing/2014/main" id="{6665E2C6-677B-4978-BE41-ECC54DF3B17A}"/>
              </a:ext>
            </a:extLst>
          </p:cNvPr>
          <p:cNvSpPr/>
          <p:nvPr/>
        </p:nvSpPr>
        <p:spPr>
          <a:xfrm>
            <a:off x="9163302" y="3080522"/>
            <a:ext cx="3032" cy="162491"/>
          </a:xfrm>
          <a:custGeom>
            <a:avLst/>
            <a:gdLst/>
            <a:ahLst/>
            <a:cxnLst/>
            <a:rect l="0" t="0" r="0" b="0"/>
            <a:pathLst>
              <a:path w="3119" h="167138">
                <a:moveTo>
                  <a:pt x="0" y="0"/>
                </a:moveTo>
                <a:lnTo>
                  <a:pt x="3119" y="167138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62" name="pg439">
            <a:extLst>
              <a:ext uri="{FF2B5EF4-FFF2-40B4-BE49-F238E27FC236}">
                <a16:creationId xmlns:a16="http://schemas.microsoft.com/office/drawing/2014/main" id="{EE67EB2A-FD73-4DE6-9305-B4BF3C032057}"/>
              </a:ext>
            </a:extLst>
          </p:cNvPr>
          <p:cNvSpPr/>
          <p:nvPr/>
        </p:nvSpPr>
        <p:spPr>
          <a:xfrm>
            <a:off x="9163302" y="3080522"/>
            <a:ext cx="3032" cy="162491"/>
          </a:xfrm>
          <a:custGeom>
            <a:avLst/>
            <a:gdLst/>
            <a:ahLst/>
            <a:cxnLst/>
            <a:rect l="0" t="0" r="0" b="0"/>
            <a:pathLst>
              <a:path w="3119" h="167138">
                <a:moveTo>
                  <a:pt x="0" y="0"/>
                </a:moveTo>
                <a:lnTo>
                  <a:pt x="3119" y="167138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63" name="pg440">
            <a:extLst>
              <a:ext uri="{FF2B5EF4-FFF2-40B4-BE49-F238E27FC236}">
                <a16:creationId xmlns:a16="http://schemas.microsoft.com/office/drawing/2014/main" id="{9C9C9248-E090-4EA0-A69E-BEE4D6551B14}"/>
              </a:ext>
            </a:extLst>
          </p:cNvPr>
          <p:cNvSpPr/>
          <p:nvPr/>
        </p:nvSpPr>
        <p:spPr>
          <a:xfrm>
            <a:off x="9163302" y="3080522"/>
            <a:ext cx="3032" cy="162491"/>
          </a:xfrm>
          <a:custGeom>
            <a:avLst/>
            <a:gdLst/>
            <a:ahLst/>
            <a:cxnLst/>
            <a:rect l="0" t="0" r="0" b="0"/>
            <a:pathLst>
              <a:path w="3119" h="167138">
                <a:moveTo>
                  <a:pt x="0" y="0"/>
                </a:moveTo>
                <a:lnTo>
                  <a:pt x="3119" y="167138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64" name="pg441">
            <a:extLst>
              <a:ext uri="{FF2B5EF4-FFF2-40B4-BE49-F238E27FC236}">
                <a16:creationId xmlns:a16="http://schemas.microsoft.com/office/drawing/2014/main" id="{045E8B25-8A66-494B-99E7-2E28E521A810}"/>
              </a:ext>
            </a:extLst>
          </p:cNvPr>
          <p:cNvSpPr/>
          <p:nvPr/>
        </p:nvSpPr>
        <p:spPr>
          <a:xfrm>
            <a:off x="9163302" y="3080522"/>
            <a:ext cx="3032" cy="162491"/>
          </a:xfrm>
          <a:custGeom>
            <a:avLst/>
            <a:gdLst/>
            <a:ahLst/>
            <a:cxnLst/>
            <a:rect l="0" t="0" r="0" b="0"/>
            <a:pathLst>
              <a:path w="3119" h="167138">
                <a:moveTo>
                  <a:pt x="0" y="0"/>
                </a:moveTo>
                <a:lnTo>
                  <a:pt x="3119" y="167138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65" name="pg442">
            <a:extLst>
              <a:ext uri="{FF2B5EF4-FFF2-40B4-BE49-F238E27FC236}">
                <a16:creationId xmlns:a16="http://schemas.microsoft.com/office/drawing/2014/main" id="{217C21E0-19D0-4BE1-AA1E-705B9073CB00}"/>
              </a:ext>
            </a:extLst>
          </p:cNvPr>
          <p:cNvSpPr/>
          <p:nvPr/>
        </p:nvSpPr>
        <p:spPr>
          <a:xfrm>
            <a:off x="9163302" y="3080522"/>
            <a:ext cx="3032" cy="162491"/>
          </a:xfrm>
          <a:custGeom>
            <a:avLst/>
            <a:gdLst/>
            <a:ahLst/>
            <a:cxnLst/>
            <a:rect l="0" t="0" r="0" b="0"/>
            <a:pathLst>
              <a:path w="3119" h="167138">
                <a:moveTo>
                  <a:pt x="0" y="0"/>
                </a:moveTo>
                <a:lnTo>
                  <a:pt x="3119" y="167138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66" name="pg443">
            <a:extLst>
              <a:ext uri="{FF2B5EF4-FFF2-40B4-BE49-F238E27FC236}">
                <a16:creationId xmlns:a16="http://schemas.microsoft.com/office/drawing/2014/main" id="{1148FB94-2E6C-430E-8089-067166D80460}"/>
              </a:ext>
            </a:extLst>
          </p:cNvPr>
          <p:cNvSpPr/>
          <p:nvPr/>
        </p:nvSpPr>
        <p:spPr>
          <a:xfrm>
            <a:off x="9163302" y="3080522"/>
            <a:ext cx="3032" cy="162491"/>
          </a:xfrm>
          <a:custGeom>
            <a:avLst/>
            <a:gdLst/>
            <a:ahLst/>
            <a:cxnLst/>
            <a:rect l="0" t="0" r="0" b="0"/>
            <a:pathLst>
              <a:path w="3119" h="167138">
                <a:moveTo>
                  <a:pt x="0" y="0"/>
                </a:moveTo>
                <a:lnTo>
                  <a:pt x="3119" y="167138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67" name="pg444">
            <a:extLst>
              <a:ext uri="{FF2B5EF4-FFF2-40B4-BE49-F238E27FC236}">
                <a16:creationId xmlns:a16="http://schemas.microsoft.com/office/drawing/2014/main" id="{45EDE7C5-1511-4F95-BAE3-14464FA514F8}"/>
              </a:ext>
            </a:extLst>
          </p:cNvPr>
          <p:cNvSpPr/>
          <p:nvPr/>
        </p:nvSpPr>
        <p:spPr>
          <a:xfrm>
            <a:off x="9003815" y="3080522"/>
            <a:ext cx="325018" cy="325007"/>
          </a:xfrm>
          <a:custGeom>
            <a:avLst/>
            <a:gdLst/>
            <a:ahLst/>
            <a:cxnLst/>
            <a:rect l="0" t="0" r="0" b="0"/>
            <a:pathLst>
              <a:path w="334314" h="334302">
                <a:moveTo>
                  <a:pt x="164046" y="0"/>
                </a:moveTo>
                <a:lnTo>
                  <a:pt x="158765" y="182"/>
                </a:lnTo>
                <a:lnTo>
                  <a:pt x="153492" y="531"/>
                </a:lnTo>
                <a:lnTo>
                  <a:pt x="148233" y="1046"/>
                </a:lnTo>
                <a:lnTo>
                  <a:pt x="142993" y="1727"/>
                </a:lnTo>
                <a:lnTo>
                  <a:pt x="137777" y="2574"/>
                </a:lnTo>
                <a:lnTo>
                  <a:pt x="132591" y="3585"/>
                </a:lnTo>
                <a:lnTo>
                  <a:pt x="127439" y="4760"/>
                </a:lnTo>
                <a:lnTo>
                  <a:pt x="122327" y="6096"/>
                </a:lnTo>
                <a:lnTo>
                  <a:pt x="117259" y="7594"/>
                </a:lnTo>
                <a:lnTo>
                  <a:pt x="112241" y="9251"/>
                </a:lnTo>
                <a:lnTo>
                  <a:pt x="107279" y="11066"/>
                </a:lnTo>
                <a:lnTo>
                  <a:pt x="102376" y="13037"/>
                </a:lnTo>
                <a:lnTo>
                  <a:pt x="97537" y="15161"/>
                </a:lnTo>
                <a:lnTo>
                  <a:pt x="92769" y="17438"/>
                </a:lnTo>
                <a:lnTo>
                  <a:pt x="88075" y="19864"/>
                </a:lnTo>
                <a:lnTo>
                  <a:pt x="83459" y="22438"/>
                </a:lnTo>
                <a:lnTo>
                  <a:pt x="78928" y="25156"/>
                </a:lnTo>
                <a:lnTo>
                  <a:pt x="74484" y="28015"/>
                </a:lnTo>
                <a:lnTo>
                  <a:pt x="70133" y="31014"/>
                </a:lnTo>
                <a:lnTo>
                  <a:pt x="65880" y="34149"/>
                </a:lnTo>
                <a:lnTo>
                  <a:pt x="61727" y="37417"/>
                </a:lnTo>
                <a:lnTo>
                  <a:pt x="57680" y="40814"/>
                </a:lnTo>
                <a:lnTo>
                  <a:pt x="53742" y="44338"/>
                </a:lnTo>
                <a:lnTo>
                  <a:pt x="49917" y="47984"/>
                </a:lnTo>
                <a:lnTo>
                  <a:pt x="46210" y="51749"/>
                </a:lnTo>
                <a:lnTo>
                  <a:pt x="42623" y="55630"/>
                </a:lnTo>
                <a:lnTo>
                  <a:pt x="39161" y="59622"/>
                </a:lnTo>
                <a:lnTo>
                  <a:pt x="35827" y="63722"/>
                </a:lnTo>
                <a:lnTo>
                  <a:pt x="32624" y="67924"/>
                </a:lnTo>
                <a:lnTo>
                  <a:pt x="29555" y="72226"/>
                </a:lnTo>
                <a:lnTo>
                  <a:pt x="26624" y="76623"/>
                </a:lnTo>
                <a:lnTo>
                  <a:pt x="23834" y="81110"/>
                </a:lnTo>
                <a:lnTo>
                  <a:pt x="21186" y="85684"/>
                </a:lnTo>
                <a:lnTo>
                  <a:pt x="18685" y="90338"/>
                </a:lnTo>
                <a:lnTo>
                  <a:pt x="16331" y="95069"/>
                </a:lnTo>
                <a:lnTo>
                  <a:pt x="14129" y="99873"/>
                </a:lnTo>
                <a:lnTo>
                  <a:pt x="12079" y="104743"/>
                </a:lnTo>
                <a:lnTo>
                  <a:pt x="10185" y="109676"/>
                </a:lnTo>
                <a:lnTo>
                  <a:pt x="8447" y="114666"/>
                </a:lnTo>
                <a:lnTo>
                  <a:pt x="6868" y="119709"/>
                </a:lnTo>
                <a:lnTo>
                  <a:pt x="5449" y="124799"/>
                </a:lnTo>
                <a:lnTo>
                  <a:pt x="4192" y="129932"/>
                </a:lnTo>
                <a:lnTo>
                  <a:pt x="3097" y="135101"/>
                </a:lnTo>
                <a:lnTo>
                  <a:pt x="2167" y="140303"/>
                </a:lnTo>
                <a:lnTo>
                  <a:pt x="1401" y="145531"/>
                </a:lnTo>
                <a:lnTo>
                  <a:pt x="801" y="150781"/>
                </a:lnTo>
                <a:lnTo>
                  <a:pt x="367" y="156048"/>
                </a:lnTo>
                <a:lnTo>
                  <a:pt x="100" y="161325"/>
                </a:lnTo>
                <a:lnTo>
                  <a:pt x="0" y="166608"/>
                </a:lnTo>
                <a:lnTo>
                  <a:pt x="66" y="171892"/>
                </a:lnTo>
                <a:lnTo>
                  <a:pt x="300" y="177171"/>
                </a:lnTo>
                <a:lnTo>
                  <a:pt x="701" y="182440"/>
                </a:lnTo>
                <a:lnTo>
                  <a:pt x="1267" y="187694"/>
                </a:lnTo>
                <a:lnTo>
                  <a:pt x="2000" y="192927"/>
                </a:lnTo>
                <a:lnTo>
                  <a:pt x="2898" y="198135"/>
                </a:lnTo>
                <a:lnTo>
                  <a:pt x="3959" y="203311"/>
                </a:lnTo>
                <a:lnTo>
                  <a:pt x="5184" y="208451"/>
                </a:lnTo>
                <a:lnTo>
                  <a:pt x="6571" y="213550"/>
                </a:lnTo>
                <a:lnTo>
                  <a:pt x="8118" y="218603"/>
                </a:lnTo>
                <a:lnTo>
                  <a:pt x="9824" y="223604"/>
                </a:lnTo>
                <a:lnTo>
                  <a:pt x="11687" y="228549"/>
                </a:lnTo>
                <a:lnTo>
                  <a:pt x="13706" y="233432"/>
                </a:lnTo>
                <a:lnTo>
                  <a:pt x="15878" y="238249"/>
                </a:lnTo>
                <a:lnTo>
                  <a:pt x="18201" y="242996"/>
                </a:lnTo>
                <a:lnTo>
                  <a:pt x="20673" y="247666"/>
                </a:lnTo>
                <a:lnTo>
                  <a:pt x="23292" y="252256"/>
                </a:lnTo>
                <a:lnTo>
                  <a:pt x="26054" y="256761"/>
                </a:lnTo>
                <a:lnTo>
                  <a:pt x="28957" y="261176"/>
                </a:lnTo>
                <a:lnTo>
                  <a:pt x="31998" y="265497"/>
                </a:lnTo>
                <a:lnTo>
                  <a:pt x="35174" y="269720"/>
                </a:lnTo>
                <a:lnTo>
                  <a:pt x="38483" y="273841"/>
                </a:lnTo>
                <a:lnTo>
                  <a:pt x="41919" y="277855"/>
                </a:lnTo>
                <a:lnTo>
                  <a:pt x="45481" y="281758"/>
                </a:lnTo>
                <a:lnTo>
                  <a:pt x="49165" y="285547"/>
                </a:lnTo>
                <a:lnTo>
                  <a:pt x="52966" y="289217"/>
                </a:lnTo>
                <a:lnTo>
                  <a:pt x="56882" y="292765"/>
                </a:lnTo>
                <a:lnTo>
                  <a:pt x="60907" y="296188"/>
                </a:lnTo>
                <a:lnTo>
                  <a:pt x="65039" y="299482"/>
                </a:lnTo>
                <a:lnTo>
                  <a:pt x="69273" y="302644"/>
                </a:lnTo>
                <a:lnTo>
                  <a:pt x="73605" y="305670"/>
                </a:lnTo>
                <a:lnTo>
                  <a:pt x="78030" y="308558"/>
                </a:lnTo>
                <a:lnTo>
                  <a:pt x="82545" y="311305"/>
                </a:lnTo>
                <a:lnTo>
                  <a:pt x="87143" y="313907"/>
                </a:lnTo>
                <a:lnTo>
                  <a:pt x="91822" y="316363"/>
                </a:lnTo>
                <a:lnTo>
                  <a:pt x="96576" y="318670"/>
                </a:lnTo>
                <a:lnTo>
                  <a:pt x="101401" y="320826"/>
                </a:lnTo>
                <a:lnTo>
                  <a:pt x="106291" y="322827"/>
                </a:lnTo>
                <a:lnTo>
                  <a:pt x="111243" y="324674"/>
                </a:lnTo>
                <a:lnTo>
                  <a:pt x="116250" y="326362"/>
                </a:lnTo>
                <a:lnTo>
                  <a:pt x="121307" y="327892"/>
                </a:lnTo>
                <a:lnTo>
                  <a:pt x="126411" y="329261"/>
                </a:lnTo>
                <a:lnTo>
                  <a:pt x="131556" y="330468"/>
                </a:lnTo>
                <a:lnTo>
                  <a:pt x="136736" y="331512"/>
                </a:lnTo>
                <a:lnTo>
                  <a:pt x="141946" y="332392"/>
                </a:lnTo>
                <a:lnTo>
                  <a:pt x="147182" y="333106"/>
                </a:lnTo>
                <a:lnTo>
                  <a:pt x="152438" y="333655"/>
                </a:lnTo>
                <a:lnTo>
                  <a:pt x="157708" y="334037"/>
                </a:lnTo>
                <a:lnTo>
                  <a:pt x="162988" y="334253"/>
                </a:lnTo>
                <a:lnTo>
                  <a:pt x="168272" y="334302"/>
                </a:lnTo>
                <a:lnTo>
                  <a:pt x="173555" y="334183"/>
                </a:lnTo>
                <a:lnTo>
                  <a:pt x="178831" y="333898"/>
                </a:lnTo>
                <a:lnTo>
                  <a:pt x="184096" y="333446"/>
                </a:lnTo>
                <a:lnTo>
                  <a:pt x="189344" y="332828"/>
                </a:lnTo>
                <a:lnTo>
                  <a:pt x="194570" y="332044"/>
                </a:lnTo>
                <a:lnTo>
                  <a:pt x="199768" y="331095"/>
                </a:lnTo>
                <a:lnTo>
                  <a:pt x="204934" y="329983"/>
                </a:lnTo>
                <a:lnTo>
                  <a:pt x="210062" y="328708"/>
                </a:lnTo>
                <a:lnTo>
                  <a:pt x="215147" y="327271"/>
                </a:lnTo>
                <a:lnTo>
                  <a:pt x="220184" y="325675"/>
                </a:lnTo>
                <a:lnTo>
                  <a:pt x="225169" y="323920"/>
                </a:lnTo>
                <a:lnTo>
                  <a:pt x="230095" y="322009"/>
                </a:lnTo>
                <a:lnTo>
                  <a:pt x="234958" y="319942"/>
                </a:lnTo>
                <a:lnTo>
                  <a:pt x="239754" y="317723"/>
                </a:lnTo>
                <a:lnTo>
                  <a:pt x="244477" y="315354"/>
                </a:lnTo>
                <a:lnTo>
                  <a:pt x="249123" y="312836"/>
                </a:lnTo>
                <a:lnTo>
                  <a:pt x="253687" y="310173"/>
                </a:lnTo>
                <a:lnTo>
                  <a:pt x="258165" y="307367"/>
                </a:lnTo>
                <a:lnTo>
                  <a:pt x="262551" y="304421"/>
                </a:lnTo>
                <a:lnTo>
                  <a:pt x="266843" y="301337"/>
                </a:lnTo>
                <a:lnTo>
                  <a:pt x="271034" y="298120"/>
                </a:lnTo>
                <a:lnTo>
                  <a:pt x="275122" y="294772"/>
                </a:lnTo>
                <a:lnTo>
                  <a:pt x="279103" y="291296"/>
                </a:lnTo>
                <a:lnTo>
                  <a:pt x="282971" y="287696"/>
                </a:lnTo>
                <a:lnTo>
                  <a:pt x="286723" y="283975"/>
                </a:lnTo>
                <a:lnTo>
                  <a:pt x="290356" y="280138"/>
                </a:lnTo>
                <a:lnTo>
                  <a:pt x="293866" y="276188"/>
                </a:lnTo>
                <a:lnTo>
                  <a:pt x="297250" y="272129"/>
                </a:lnTo>
                <a:lnTo>
                  <a:pt x="300503" y="267965"/>
                </a:lnTo>
                <a:lnTo>
                  <a:pt x="303623" y="263701"/>
                </a:lnTo>
                <a:lnTo>
                  <a:pt x="306607" y="259340"/>
                </a:lnTo>
                <a:lnTo>
                  <a:pt x="309452" y="254886"/>
                </a:lnTo>
                <a:lnTo>
                  <a:pt x="312154" y="250345"/>
                </a:lnTo>
                <a:lnTo>
                  <a:pt x="314711" y="245721"/>
                </a:lnTo>
                <a:lnTo>
                  <a:pt x="317121" y="241019"/>
                </a:lnTo>
                <a:lnTo>
                  <a:pt x="319382" y="236242"/>
                </a:lnTo>
                <a:lnTo>
                  <a:pt x="321490" y="231397"/>
                </a:lnTo>
                <a:lnTo>
                  <a:pt x="323444" y="226487"/>
                </a:lnTo>
                <a:lnTo>
                  <a:pt x="325241" y="221518"/>
                </a:lnTo>
                <a:lnTo>
                  <a:pt x="326881" y="216495"/>
                </a:lnTo>
                <a:lnTo>
                  <a:pt x="328361" y="211422"/>
                </a:lnTo>
                <a:lnTo>
                  <a:pt x="329680" y="206305"/>
                </a:lnTo>
                <a:lnTo>
                  <a:pt x="330837" y="201149"/>
                </a:lnTo>
                <a:lnTo>
                  <a:pt x="331830" y="195959"/>
                </a:lnTo>
                <a:lnTo>
                  <a:pt x="332659" y="190740"/>
                </a:lnTo>
                <a:lnTo>
                  <a:pt x="333322" y="185498"/>
                </a:lnTo>
                <a:lnTo>
                  <a:pt x="333820" y="180237"/>
                </a:lnTo>
                <a:lnTo>
                  <a:pt x="334150" y="174963"/>
                </a:lnTo>
                <a:lnTo>
                  <a:pt x="334314" y="169682"/>
                </a:lnTo>
                <a:lnTo>
                  <a:pt x="334311" y="164397"/>
                </a:lnTo>
                <a:lnTo>
                  <a:pt x="334141" y="159116"/>
                </a:lnTo>
                <a:lnTo>
                  <a:pt x="333804" y="153842"/>
                </a:lnTo>
                <a:lnTo>
                  <a:pt x="333301" y="148582"/>
                </a:lnTo>
                <a:lnTo>
                  <a:pt x="332631" y="143341"/>
                </a:lnTo>
                <a:lnTo>
                  <a:pt x="331796" y="138123"/>
                </a:lnTo>
                <a:lnTo>
                  <a:pt x="330797" y="132934"/>
                </a:lnTo>
                <a:lnTo>
                  <a:pt x="329634" y="127779"/>
                </a:lnTo>
                <a:lnTo>
                  <a:pt x="328309" y="122664"/>
                </a:lnTo>
                <a:lnTo>
                  <a:pt x="326823" y="117593"/>
                </a:lnTo>
                <a:lnTo>
                  <a:pt x="325177" y="112572"/>
                </a:lnTo>
                <a:lnTo>
                  <a:pt x="323374" y="107605"/>
                </a:lnTo>
                <a:lnTo>
                  <a:pt x="321414" y="102697"/>
                </a:lnTo>
                <a:lnTo>
                  <a:pt x="319300" y="97854"/>
                </a:lnTo>
                <a:lnTo>
                  <a:pt x="317034" y="93081"/>
                </a:lnTo>
                <a:lnTo>
                  <a:pt x="314619" y="88381"/>
                </a:lnTo>
                <a:lnTo>
                  <a:pt x="312056" y="83760"/>
                </a:lnTo>
                <a:lnTo>
                  <a:pt x="309348" y="79222"/>
                </a:lnTo>
                <a:lnTo>
                  <a:pt x="306499" y="74772"/>
                </a:lnTo>
                <a:lnTo>
                  <a:pt x="303510" y="70414"/>
                </a:lnTo>
                <a:lnTo>
                  <a:pt x="300384" y="66153"/>
                </a:lnTo>
                <a:lnTo>
                  <a:pt x="297126" y="61993"/>
                </a:lnTo>
                <a:lnTo>
                  <a:pt x="293738" y="57938"/>
                </a:lnTo>
                <a:lnTo>
                  <a:pt x="290223" y="53992"/>
                </a:lnTo>
                <a:lnTo>
                  <a:pt x="286586" y="50160"/>
                </a:lnTo>
                <a:lnTo>
                  <a:pt x="282829" y="46444"/>
                </a:lnTo>
                <a:lnTo>
                  <a:pt x="278956" y="42848"/>
                </a:lnTo>
                <a:lnTo>
                  <a:pt x="274972" y="39377"/>
                </a:lnTo>
                <a:lnTo>
                  <a:pt x="270880" y="36034"/>
                </a:lnTo>
                <a:lnTo>
                  <a:pt x="266685" y="32821"/>
                </a:lnTo>
                <a:lnTo>
                  <a:pt x="262390" y="29743"/>
                </a:lnTo>
                <a:lnTo>
                  <a:pt x="258000" y="26802"/>
                </a:lnTo>
                <a:lnTo>
                  <a:pt x="253519" y="24001"/>
                </a:lnTo>
                <a:lnTo>
                  <a:pt x="248952" y="21343"/>
                </a:lnTo>
                <a:lnTo>
                  <a:pt x="244303" y="18831"/>
                </a:lnTo>
                <a:lnTo>
                  <a:pt x="239577" y="16467"/>
                </a:lnTo>
                <a:lnTo>
                  <a:pt x="234778" y="14254"/>
                </a:lnTo>
                <a:lnTo>
                  <a:pt x="229913" y="12193"/>
                </a:lnTo>
                <a:lnTo>
                  <a:pt x="224984" y="10287"/>
                </a:lnTo>
                <a:lnTo>
                  <a:pt x="219998" y="8538"/>
                </a:lnTo>
                <a:lnTo>
                  <a:pt x="214959" y="6948"/>
                </a:lnTo>
                <a:lnTo>
                  <a:pt x="167166" y="167138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68" name="pg445">
            <a:extLst>
              <a:ext uri="{FF2B5EF4-FFF2-40B4-BE49-F238E27FC236}">
                <a16:creationId xmlns:a16="http://schemas.microsoft.com/office/drawing/2014/main" id="{A5C253C2-F084-41E8-9AE1-5FA5E3A97EE6}"/>
              </a:ext>
            </a:extLst>
          </p:cNvPr>
          <p:cNvSpPr/>
          <p:nvPr/>
        </p:nvSpPr>
        <p:spPr>
          <a:xfrm>
            <a:off x="9166333" y="3080497"/>
            <a:ext cx="46463" cy="162519"/>
          </a:xfrm>
          <a:custGeom>
            <a:avLst/>
            <a:gdLst/>
            <a:ahLst/>
            <a:cxnLst/>
            <a:rect l="0" t="0" r="0" b="0"/>
            <a:pathLst>
              <a:path w="47792" h="167167">
                <a:moveTo>
                  <a:pt x="47792" y="6977"/>
                </a:moveTo>
                <a:lnTo>
                  <a:pt x="41956" y="5350"/>
                </a:lnTo>
                <a:lnTo>
                  <a:pt x="36065" y="3936"/>
                </a:lnTo>
                <a:lnTo>
                  <a:pt x="30127" y="2737"/>
                </a:lnTo>
                <a:lnTo>
                  <a:pt x="24149" y="1753"/>
                </a:lnTo>
                <a:lnTo>
                  <a:pt x="18139" y="987"/>
                </a:lnTo>
                <a:lnTo>
                  <a:pt x="12106" y="438"/>
                </a:lnTo>
                <a:lnTo>
                  <a:pt x="6057" y="109"/>
                </a:ln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69" name="pg446">
            <a:extLst>
              <a:ext uri="{FF2B5EF4-FFF2-40B4-BE49-F238E27FC236}">
                <a16:creationId xmlns:a16="http://schemas.microsoft.com/office/drawing/2014/main" id="{9F924CB6-069B-499F-8509-DB17DC0E7218}"/>
              </a:ext>
            </a:extLst>
          </p:cNvPr>
          <p:cNvSpPr/>
          <p:nvPr/>
        </p:nvSpPr>
        <p:spPr>
          <a:xfrm>
            <a:off x="9166333" y="3584479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70" name="pg447">
            <a:extLst>
              <a:ext uri="{FF2B5EF4-FFF2-40B4-BE49-F238E27FC236}">
                <a16:creationId xmlns:a16="http://schemas.microsoft.com/office/drawing/2014/main" id="{368D6B30-BDC9-4721-92D4-6C050AE9211D}"/>
              </a:ext>
            </a:extLst>
          </p:cNvPr>
          <p:cNvSpPr/>
          <p:nvPr/>
        </p:nvSpPr>
        <p:spPr>
          <a:xfrm>
            <a:off x="9166333" y="3584479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71" name="pg448">
            <a:extLst>
              <a:ext uri="{FF2B5EF4-FFF2-40B4-BE49-F238E27FC236}">
                <a16:creationId xmlns:a16="http://schemas.microsoft.com/office/drawing/2014/main" id="{E7F4A481-F7FD-449B-A9FB-F8D74DFDC153}"/>
              </a:ext>
            </a:extLst>
          </p:cNvPr>
          <p:cNvSpPr/>
          <p:nvPr/>
        </p:nvSpPr>
        <p:spPr>
          <a:xfrm>
            <a:off x="9166333" y="3584479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72" name="pg449">
            <a:extLst>
              <a:ext uri="{FF2B5EF4-FFF2-40B4-BE49-F238E27FC236}">
                <a16:creationId xmlns:a16="http://schemas.microsoft.com/office/drawing/2014/main" id="{384B321A-0D6D-4E03-85BA-D7411CCE9F8A}"/>
              </a:ext>
            </a:extLst>
          </p:cNvPr>
          <p:cNvSpPr/>
          <p:nvPr/>
        </p:nvSpPr>
        <p:spPr>
          <a:xfrm>
            <a:off x="9166333" y="3584479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73" name="pg450">
            <a:extLst>
              <a:ext uri="{FF2B5EF4-FFF2-40B4-BE49-F238E27FC236}">
                <a16:creationId xmlns:a16="http://schemas.microsoft.com/office/drawing/2014/main" id="{306CBEFC-6CD2-45E8-8647-2B2A76FCCCA8}"/>
              </a:ext>
            </a:extLst>
          </p:cNvPr>
          <p:cNvSpPr/>
          <p:nvPr/>
        </p:nvSpPr>
        <p:spPr>
          <a:xfrm>
            <a:off x="9166333" y="3584479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74" name="pg451">
            <a:extLst>
              <a:ext uri="{FF2B5EF4-FFF2-40B4-BE49-F238E27FC236}">
                <a16:creationId xmlns:a16="http://schemas.microsoft.com/office/drawing/2014/main" id="{B0682A0B-AE94-4C59-9E44-22E246379F0F}"/>
              </a:ext>
            </a:extLst>
          </p:cNvPr>
          <p:cNvSpPr/>
          <p:nvPr/>
        </p:nvSpPr>
        <p:spPr>
          <a:xfrm>
            <a:off x="9166333" y="3584479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75" name="pg452">
            <a:extLst>
              <a:ext uri="{FF2B5EF4-FFF2-40B4-BE49-F238E27FC236}">
                <a16:creationId xmlns:a16="http://schemas.microsoft.com/office/drawing/2014/main" id="{73EAC6AC-21C3-4466-ACC4-834F96D569C4}"/>
              </a:ext>
            </a:extLst>
          </p:cNvPr>
          <p:cNvSpPr/>
          <p:nvPr/>
        </p:nvSpPr>
        <p:spPr>
          <a:xfrm>
            <a:off x="9166333" y="3584479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76" name="pg453">
            <a:extLst>
              <a:ext uri="{FF2B5EF4-FFF2-40B4-BE49-F238E27FC236}">
                <a16:creationId xmlns:a16="http://schemas.microsoft.com/office/drawing/2014/main" id="{4ED68D00-69BE-4B16-8C09-619272F636C8}"/>
              </a:ext>
            </a:extLst>
          </p:cNvPr>
          <p:cNvSpPr/>
          <p:nvPr/>
        </p:nvSpPr>
        <p:spPr>
          <a:xfrm>
            <a:off x="9166333" y="3584479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77" name="pg454">
            <a:extLst>
              <a:ext uri="{FF2B5EF4-FFF2-40B4-BE49-F238E27FC236}">
                <a16:creationId xmlns:a16="http://schemas.microsoft.com/office/drawing/2014/main" id="{09A1A310-7D3F-4411-9D75-6CA948B5EE2D}"/>
              </a:ext>
            </a:extLst>
          </p:cNvPr>
          <p:cNvSpPr/>
          <p:nvPr/>
        </p:nvSpPr>
        <p:spPr>
          <a:xfrm>
            <a:off x="9166333" y="3584479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78" name="pg455">
            <a:extLst>
              <a:ext uri="{FF2B5EF4-FFF2-40B4-BE49-F238E27FC236}">
                <a16:creationId xmlns:a16="http://schemas.microsoft.com/office/drawing/2014/main" id="{7F735F1B-C1A4-40DA-A8EB-ED2F5D5BD0CA}"/>
              </a:ext>
            </a:extLst>
          </p:cNvPr>
          <p:cNvSpPr/>
          <p:nvPr/>
        </p:nvSpPr>
        <p:spPr>
          <a:xfrm>
            <a:off x="9166333" y="3584479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79" name="pg456">
            <a:extLst>
              <a:ext uri="{FF2B5EF4-FFF2-40B4-BE49-F238E27FC236}">
                <a16:creationId xmlns:a16="http://schemas.microsoft.com/office/drawing/2014/main" id="{AED41C26-E739-46D0-8571-B26C80C7CAFC}"/>
              </a:ext>
            </a:extLst>
          </p:cNvPr>
          <p:cNvSpPr/>
          <p:nvPr/>
        </p:nvSpPr>
        <p:spPr>
          <a:xfrm>
            <a:off x="9166333" y="3584479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80" name="pg457">
            <a:extLst>
              <a:ext uri="{FF2B5EF4-FFF2-40B4-BE49-F238E27FC236}">
                <a16:creationId xmlns:a16="http://schemas.microsoft.com/office/drawing/2014/main" id="{F4975E5C-DCBD-4C25-ABB2-A1EF25CC765F}"/>
              </a:ext>
            </a:extLst>
          </p:cNvPr>
          <p:cNvSpPr/>
          <p:nvPr/>
        </p:nvSpPr>
        <p:spPr>
          <a:xfrm>
            <a:off x="9166333" y="3584479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81" name="pg458">
            <a:extLst>
              <a:ext uri="{FF2B5EF4-FFF2-40B4-BE49-F238E27FC236}">
                <a16:creationId xmlns:a16="http://schemas.microsoft.com/office/drawing/2014/main" id="{CCC36F56-9534-426F-9A34-000F8A8D2005}"/>
              </a:ext>
            </a:extLst>
          </p:cNvPr>
          <p:cNvSpPr/>
          <p:nvPr/>
        </p:nvSpPr>
        <p:spPr>
          <a:xfrm>
            <a:off x="9166333" y="3584479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82" name="pg459">
            <a:extLst>
              <a:ext uri="{FF2B5EF4-FFF2-40B4-BE49-F238E27FC236}">
                <a16:creationId xmlns:a16="http://schemas.microsoft.com/office/drawing/2014/main" id="{25968E69-D620-4B9E-835C-3B3AFDBA9765}"/>
              </a:ext>
            </a:extLst>
          </p:cNvPr>
          <p:cNvSpPr/>
          <p:nvPr/>
        </p:nvSpPr>
        <p:spPr>
          <a:xfrm>
            <a:off x="9166333" y="3584479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83" name="pg460">
            <a:extLst>
              <a:ext uri="{FF2B5EF4-FFF2-40B4-BE49-F238E27FC236}">
                <a16:creationId xmlns:a16="http://schemas.microsoft.com/office/drawing/2014/main" id="{0F266E96-4E07-472E-AB44-601859BC1C25}"/>
              </a:ext>
            </a:extLst>
          </p:cNvPr>
          <p:cNvSpPr/>
          <p:nvPr/>
        </p:nvSpPr>
        <p:spPr>
          <a:xfrm>
            <a:off x="9149498" y="3584479"/>
            <a:ext cx="16837" cy="162519"/>
          </a:xfrm>
          <a:custGeom>
            <a:avLst/>
            <a:gdLst/>
            <a:ahLst/>
            <a:cxnLst/>
            <a:rect l="0" t="0" r="0" b="0"/>
            <a:pathLst>
              <a:path w="17319" h="167167">
                <a:moveTo>
                  <a:pt x="17319" y="0"/>
                </a:moveTo>
                <a:lnTo>
                  <a:pt x="8648" y="225"/>
                </a:lnTo>
                <a:lnTo>
                  <a:pt x="0" y="899"/>
                </a:lnTo>
                <a:lnTo>
                  <a:pt x="17319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84" name="pg461">
            <a:extLst>
              <a:ext uri="{FF2B5EF4-FFF2-40B4-BE49-F238E27FC236}">
                <a16:creationId xmlns:a16="http://schemas.microsoft.com/office/drawing/2014/main" id="{14A8CB78-13A0-417A-B600-3BF699FC79FD}"/>
              </a:ext>
            </a:extLst>
          </p:cNvPr>
          <p:cNvSpPr/>
          <p:nvPr/>
        </p:nvSpPr>
        <p:spPr>
          <a:xfrm>
            <a:off x="9149498" y="3585354"/>
            <a:ext cx="16837" cy="161644"/>
          </a:xfrm>
          <a:custGeom>
            <a:avLst/>
            <a:gdLst/>
            <a:ahLst/>
            <a:cxnLst/>
            <a:rect l="0" t="0" r="0" b="0"/>
            <a:pathLst>
              <a:path w="17319" h="166267">
                <a:moveTo>
                  <a:pt x="0" y="0"/>
                </a:moveTo>
                <a:lnTo>
                  <a:pt x="17319" y="1662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85" name="pg462">
            <a:extLst>
              <a:ext uri="{FF2B5EF4-FFF2-40B4-BE49-F238E27FC236}">
                <a16:creationId xmlns:a16="http://schemas.microsoft.com/office/drawing/2014/main" id="{97689230-A448-4508-9D72-73D7B67A95C9}"/>
              </a:ext>
            </a:extLst>
          </p:cNvPr>
          <p:cNvSpPr/>
          <p:nvPr/>
        </p:nvSpPr>
        <p:spPr>
          <a:xfrm>
            <a:off x="9149498" y="3585354"/>
            <a:ext cx="16837" cy="161644"/>
          </a:xfrm>
          <a:custGeom>
            <a:avLst/>
            <a:gdLst/>
            <a:ahLst/>
            <a:cxnLst/>
            <a:rect l="0" t="0" r="0" b="0"/>
            <a:pathLst>
              <a:path w="17319" h="166267">
                <a:moveTo>
                  <a:pt x="0" y="0"/>
                </a:moveTo>
                <a:lnTo>
                  <a:pt x="17319" y="1662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86" name="pg463">
            <a:extLst>
              <a:ext uri="{FF2B5EF4-FFF2-40B4-BE49-F238E27FC236}">
                <a16:creationId xmlns:a16="http://schemas.microsoft.com/office/drawing/2014/main" id="{22747BD9-56F0-42A2-BCAD-A8D5F1686A57}"/>
              </a:ext>
            </a:extLst>
          </p:cNvPr>
          <p:cNvSpPr/>
          <p:nvPr/>
        </p:nvSpPr>
        <p:spPr>
          <a:xfrm>
            <a:off x="9149498" y="3585354"/>
            <a:ext cx="16837" cy="161644"/>
          </a:xfrm>
          <a:custGeom>
            <a:avLst/>
            <a:gdLst/>
            <a:ahLst/>
            <a:cxnLst/>
            <a:rect l="0" t="0" r="0" b="0"/>
            <a:pathLst>
              <a:path w="17319" h="166267">
                <a:moveTo>
                  <a:pt x="0" y="0"/>
                </a:moveTo>
                <a:lnTo>
                  <a:pt x="17319" y="166267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87" name="pg464">
            <a:extLst>
              <a:ext uri="{FF2B5EF4-FFF2-40B4-BE49-F238E27FC236}">
                <a16:creationId xmlns:a16="http://schemas.microsoft.com/office/drawing/2014/main" id="{4472508B-8D6E-45D0-8947-B4ED0AD3E4FB}"/>
              </a:ext>
            </a:extLst>
          </p:cNvPr>
          <p:cNvSpPr/>
          <p:nvPr/>
        </p:nvSpPr>
        <p:spPr>
          <a:xfrm>
            <a:off x="9149498" y="3585354"/>
            <a:ext cx="16837" cy="161644"/>
          </a:xfrm>
          <a:custGeom>
            <a:avLst/>
            <a:gdLst/>
            <a:ahLst/>
            <a:cxnLst/>
            <a:rect l="0" t="0" r="0" b="0"/>
            <a:pathLst>
              <a:path w="17319" h="166267">
                <a:moveTo>
                  <a:pt x="0" y="0"/>
                </a:moveTo>
                <a:lnTo>
                  <a:pt x="17319" y="1662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88" name="pg465">
            <a:extLst>
              <a:ext uri="{FF2B5EF4-FFF2-40B4-BE49-F238E27FC236}">
                <a16:creationId xmlns:a16="http://schemas.microsoft.com/office/drawing/2014/main" id="{B2D6B621-B667-4E08-9DF7-970DBD46C99E}"/>
              </a:ext>
            </a:extLst>
          </p:cNvPr>
          <p:cNvSpPr/>
          <p:nvPr/>
        </p:nvSpPr>
        <p:spPr>
          <a:xfrm>
            <a:off x="9149498" y="3585354"/>
            <a:ext cx="16837" cy="161644"/>
          </a:xfrm>
          <a:custGeom>
            <a:avLst/>
            <a:gdLst/>
            <a:ahLst/>
            <a:cxnLst/>
            <a:rect l="0" t="0" r="0" b="0"/>
            <a:pathLst>
              <a:path w="17319" h="166267">
                <a:moveTo>
                  <a:pt x="0" y="0"/>
                </a:moveTo>
                <a:lnTo>
                  <a:pt x="17319" y="1662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89" name="pg466">
            <a:extLst>
              <a:ext uri="{FF2B5EF4-FFF2-40B4-BE49-F238E27FC236}">
                <a16:creationId xmlns:a16="http://schemas.microsoft.com/office/drawing/2014/main" id="{00EF1117-4228-47B0-88F6-861F5FF3635F}"/>
              </a:ext>
            </a:extLst>
          </p:cNvPr>
          <p:cNvSpPr/>
          <p:nvPr/>
        </p:nvSpPr>
        <p:spPr>
          <a:xfrm>
            <a:off x="9149498" y="3585354"/>
            <a:ext cx="16837" cy="161644"/>
          </a:xfrm>
          <a:custGeom>
            <a:avLst/>
            <a:gdLst/>
            <a:ahLst/>
            <a:cxnLst/>
            <a:rect l="0" t="0" r="0" b="0"/>
            <a:pathLst>
              <a:path w="17319" h="166267">
                <a:moveTo>
                  <a:pt x="0" y="0"/>
                </a:moveTo>
                <a:lnTo>
                  <a:pt x="17319" y="166267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90" name="pg467">
            <a:extLst>
              <a:ext uri="{FF2B5EF4-FFF2-40B4-BE49-F238E27FC236}">
                <a16:creationId xmlns:a16="http://schemas.microsoft.com/office/drawing/2014/main" id="{7F6338B1-2449-49E5-81A3-C57376C2001F}"/>
              </a:ext>
            </a:extLst>
          </p:cNvPr>
          <p:cNvSpPr/>
          <p:nvPr/>
        </p:nvSpPr>
        <p:spPr>
          <a:xfrm>
            <a:off x="9149498" y="3585354"/>
            <a:ext cx="16837" cy="161644"/>
          </a:xfrm>
          <a:custGeom>
            <a:avLst/>
            <a:gdLst/>
            <a:ahLst/>
            <a:cxnLst/>
            <a:rect l="0" t="0" r="0" b="0"/>
            <a:pathLst>
              <a:path w="17319" h="166267">
                <a:moveTo>
                  <a:pt x="0" y="0"/>
                </a:moveTo>
                <a:lnTo>
                  <a:pt x="17319" y="1662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91" name="pg468">
            <a:extLst>
              <a:ext uri="{FF2B5EF4-FFF2-40B4-BE49-F238E27FC236}">
                <a16:creationId xmlns:a16="http://schemas.microsoft.com/office/drawing/2014/main" id="{79613818-7A83-40A8-B21A-AED6942A9D30}"/>
              </a:ext>
            </a:extLst>
          </p:cNvPr>
          <p:cNvSpPr/>
          <p:nvPr/>
        </p:nvSpPr>
        <p:spPr>
          <a:xfrm>
            <a:off x="9149498" y="3585354"/>
            <a:ext cx="16837" cy="161644"/>
          </a:xfrm>
          <a:custGeom>
            <a:avLst/>
            <a:gdLst/>
            <a:ahLst/>
            <a:cxnLst/>
            <a:rect l="0" t="0" r="0" b="0"/>
            <a:pathLst>
              <a:path w="17319" h="166267">
                <a:moveTo>
                  <a:pt x="0" y="0"/>
                </a:moveTo>
                <a:lnTo>
                  <a:pt x="17319" y="1662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92" name="pg469">
            <a:extLst>
              <a:ext uri="{FF2B5EF4-FFF2-40B4-BE49-F238E27FC236}">
                <a16:creationId xmlns:a16="http://schemas.microsoft.com/office/drawing/2014/main" id="{B890D3F2-CEBB-442E-8B26-82ACFD3B101D}"/>
              </a:ext>
            </a:extLst>
          </p:cNvPr>
          <p:cNvSpPr/>
          <p:nvPr/>
        </p:nvSpPr>
        <p:spPr>
          <a:xfrm>
            <a:off x="9149498" y="3585354"/>
            <a:ext cx="16837" cy="161644"/>
          </a:xfrm>
          <a:custGeom>
            <a:avLst/>
            <a:gdLst/>
            <a:ahLst/>
            <a:cxnLst/>
            <a:rect l="0" t="0" r="0" b="0"/>
            <a:pathLst>
              <a:path w="17319" h="166267">
                <a:moveTo>
                  <a:pt x="0" y="0"/>
                </a:moveTo>
                <a:lnTo>
                  <a:pt x="17319" y="1662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93" name="pg470">
            <a:extLst>
              <a:ext uri="{FF2B5EF4-FFF2-40B4-BE49-F238E27FC236}">
                <a16:creationId xmlns:a16="http://schemas.microsoft.com/office/drawing/2014/main" id="{A5D6CB68-3EB8-48C3-9C85-76B65B62E054}"/>
              </a:ext>
            </a:extLst>
          </p:cNvPr>
          <p:cNvSpPr/>
          <p:nvPr/>
        </p:nvSpPr>
        <p:spPr>
          <a:xfrm>
            <a:off x="9149498" y="3585354"/>
            <a:ext cx="16837" cy="161644"/>
          </a:xfrm>
          <a:custGeom>
            <a:avLst/>
            <a:gdLst/>
            <a:ahLst/>
            <a:cxnLst/>
            <a:rect l="0" t="0" r="0" b="0"/>
            <a:pathLst>
              <a:path w="17319" h="166267">
                <a:moveTo>
                  <a:pt x="0" y="0"/>
                </a:moveTo>
                <a:lnTo>
                  <a:pt x="17319" y="1662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94" name="pg471">
            <a:extLst>
              <a:ext uri="{FF2B5EF4-FFF2-40B4-BE49-F238E27FC236}">
                <a16:creationId xmlns:a16="http://schemas.microsoft.com/office/drawing/2014/main" id="{20E8C2C1-1643-4091-A816-663DB055BF8C}"/>
              </a:ext>
            </a:extLst>
          </p:cNvPr>
          <p:cNvSpPr/>
          <p:nvPr/>
        </p:nvSpPr>
        <p:spPr>
          <a:xfrm>
            <a:off x="9149498" y="3585354"/>
            <a:ext cx="16837" cy="161644"/>
          </a:xfrm>
          <a:custGeom>
            <a:avLst/>
            <a:gdLst/>
            <a:ahLst/>
            <a:cxnLst/>
            <a:rect l="0" t="0" r="0" b="0"/>
            <a:pathLst>
              <a:path w="17319" h="166267">
                <a:moveTo>
                  <a:pt x="0" y="0"/>
                </a:moveTo>
                <a:lnTo>
                  <a:pt x="17319" y="166267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95" name="pg472">
            <a:extLst>
              <a:ext uri="{FF2B5EF4-FFF2-40B4-BE49-F238E27FC236}">
                <a16:creationId xmlns:a16="http://schemas.microsoft.com/office/drawing/2014/main" id="{A8C00F61-5AFF-4769-9E5A-770816D4B20F}"/>
              </a:ext>
            </a:extLst>
          </p:cNvPr>
          <p:cNvSpPr/>
          <p:nvPr/>
        </p:nvSpPr>
        <p:spPr>
          <a:xfrm>
            <a:off x="9149498" y="3585354"/>
            <a:ext cx="16837" cy="161644"/>
          </a:xfrm>
          <a:custGeom>
            <a:avLst/>
            <a:gdLst/>
            <a:ahLst/>
            <a:cxnLst/>
            <a:rect l="0" t="0" r="0" b="0"/>
            <a:pathLst>
              <a:path w="17319" h="166267">
                <a:moveTo>
                  <a:pt x="0" y="0"/>
                </a:moveTo>
                <a:lnTo>
                  <a:pt x="17319" y="166267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96" name="pg473">
            <a:extLst>
              <a:ext uri="{FF2B5EF4-FFF2-40B4-BE49-F238E27FC236}">
                <a16:creationId xmlns:a16="http://schemas.microsoft.com/office/drawing/2014/main" id="{BF9C241E-490B-4FAE-870A-BC676E2C086C}"/>
              </a:ext>
            </a:extLst>
          </p:cNvPr>
          <p:cNvSpPr/>
          <p:nvPr/>
        </p:nvSpPr>
        <p:spPr>
          <a:xfrm>
            <a:off x="9003820" y="3585351"/>
            <a:ext cx="325020" cy="324161"/>
          </a:xfrm>
          <a:custGeom>
            <a:avLst/>
            <a:gdLst/>
            <a:ahLst/>
            <a:cxnLst/>
            <a:rect l="0" t="0" r="0" b="0"/>
            <a:pathLst>
              <a:path w="334316" h="333432">
                <a:moveTo>
                  <a:pt x="149841" y="0"/>
                </a:moveTo>
                <a:lnTo>
                  <a:pt x="144580" y="632"/>
                </a:lnTo>
                <a:lnTo>
                  <a:pt x="139341" y="1431"/>
                </a:lnTo>
                <a:lnTo>
                  <a:pt x="134130" y="2396"/>
                </a:lnTo>
                <a:lnTo>
                  <a:pt x="128953" y="3525"/>
                </a:lnTo>
                <a:lnTo>
                  <a:pt x="123814" y="4818"/>
                </a:lnTo>
                <a:lnTo>
                  <a:pt x="118718" y="6273"/>
                </a:lnTo>
                <a:lnTo>
                  <a:pt x="113672" y="7888"/>
                </a:lnTo>
                <a:lnTo>
                  <a:pt x="108678" y="9663"/>
                </a:lnTo>
                <a:lnTo>
                  <a:pt x="103744" y="11596"/>
                </a:lnTo>
                <a:lnTo>
                  <a:pt x="98874" y="13683"/>
                </a:lnTo>
                <a:lnTo>
                  <a:pt x="94072" y="15925"/>
                </a:lnTo>
                <a:lnTo>
                  <a:pt x="89343" y="18317"/>
                </a:lnTo>
                <a:lnTo>
                  <a:pt x="84693" y="20858"/>
                </a:lnTo>
                <a:lnTo>
                  <a:pt x="80125" y="23545"/>
                </a:lnTo>
                <a:lnTo>
                  <a:pt x="75645" y="26375"/>
                </a:lnTo>
                <a:lnTo>
                  <a:pt x="71257" y="29346"/>
                </a:lnTo>
                <a:lnTo>
                  <a:pt x="66965" y="32454"/>
                </a:lnTo>
                <a:lnTo>
                  <a:pt x="62774" y="35697"/>
                </a:lnTo>
                <a:lnTo>
                  <a:pt x="58688" y="39072"/>
                </a:lnTo>
                <a:lnTo>
                  <a:pt x="54711" y="42574"/>
                </a:lnTo>
                <a:lnTo>
                  <a:pt x="50847" y="46200"/>
                </a:lnTo>
                <a:lnTo>
                  <a:pt x="47100" y="49947"/>
                </a:lnTo>
                <a:lnTo>
                  <a:pt x="43473" y="53811"/>
                </a:lnTo>
                <a:lnTo>
                  <a:pt x="39971" y="57788"/>
                </a:lnTo>
                <a:lnTo>
                  <a:pt x="36597" y="61874"/>
                </a:lnTo>
                <a:lnTo>
                  <a:pt x="33353" y="66065"/>
                </a:lnTo>
                <a:lnTo>
                  <a:pt x="30245" y="70356"/>
                </a:lnTo>
                <a:lnTo>
                  <a:pt x="27273" y="74744"/>
                </a:lnTo>
                <a:lnTo>
                  <a:pt x="24443" y="79224"/>
                </a:lnTo>
                <a:lnTo>
                  <a:pt x="21756" y="83791"/>
                </a:lnTo>
                <a:lnTo>
                  <a:pt x="19214" y="88441"/>
                </a:lnTo>
                <a:lnTo>
                  <a:pt x="16822" y="93170"/>
                </a:lnTo>
                <a:lnTo>
                  <a:pt x="14581" y="97971"/>
                </a:lnTo>
                <a:lnTo>
                  <a:pt x="12493" y="102842"/>
                </a:lnTo>
                <a:lnTo>
                  <a:pt x="10560" y="107776"/>
                </a:lnTo>
                <a:lnTo>
                  <a:pt x="8785" y="112769"/>
                </a:lnTo>
                <a:lnTo>
                  <a:pt x="7169" y="117816"/>
                </a:lnTo>
                <a:lnTo>
                  <a:pt x="5713" y="122911"/>
                </a:lnTo>
                <a:lnTo>
                  <a:pt x="4420" y="128050"/>
                </a:lnTo>
                <a:lnTo>
                  <a:pt x="3291" y="133228"/>
                </a:lnTo>
                <a:lnTo>
                  <a:pt x="2326" y="138438"/>
                </a:lnTo>
                <a:lnTo>
                  <a:pt x="1527" y="143677"/>
                </a:lnTo>
                <a:lnTo>
                  <a:pt x="894" y="148938"/>
                </a:lnTo>
                <a:lnTo>
                  <a:pt x="428" y="154217"/>
                </a:lnTo>
                <a:lnTo>
                  <a:pt x="130" y="159508"/>
                </a:lnTo>
                <a:lnTo>
                  <a:pt x="0" y="164805"/>
                </a:lnTo>
                <a:lnTo>
                  <a:pt x="37" y="170104"/>
                </a:lnTo>
                <a:lnTo>
                  <a:pt x="243" y="175400"/>
                </a:lnTo>
                <a:lnTo>
                  <a:pt x="616" y="180686"/>
                </a:lnTo>
                <a:lnTo>
                  <a:pt x="1157" y="185957"/>
                </a:lnTo>
                <a:lnTo>
                  <a:pt x="1864" y="191209"/>
                </a:lnTo>
                <a:lnTo>
                  <a:pt x="2738" y="196436"/>
                </a:lnTo>
                <a:lnTo>
                  <a:pt x="3777" y="201632"/>
                </a:lnTo>
                <a:lnTo>
                  <a:pt x="4980" y="206793"/>
                </a:lnTo>
                <a:lnTo>
                  <a:pt x="6346" y="211913"/>
                </a:lnTo>
                <a:lnTo>
                  <a:pt x="7873" y="216987"/>
                </a:lnTo>
                <a:lnTo>
                  <a:pt x="9561" y="222011"/>
                </a:lnTo>
                <a:lnTo>
                  <a:pt x="11407" y="226978"/>
                </a:lnTo>
                <a:lnTo>
                  <a:pt x="13409" y="231884"/>
                </a:lnTo>
                <a:lnTo>
                  <a:pt x="15567" y="236724"/>
                </a:lnTo>
                <a:lnTo>
                  <a:pt x="17876" y="241494"/>
                </a:lnTo>
                <a:lnTo>
                  <a:pt x="20335" y="246188"/>
                </a:lnTo>
                <a:lnTo>
                  <a:pt x="22942" y="250802"/>
                </a:lnTo>
                <a:lnTo>
                  <a:pt x="25694" y="255330"/>
                </a:lnTo>
                <a:lnTo>
                  <a:pt x="28588" y="259769"/>
                </a:lnTo>
                <a:lnTo>
                  <a:pt x="31621" y="264115"/>
                </a:lnTo>
                <a:lnTo>
                  <a:pt x="34791" y="268361"/>
                </a:lnTo>
                <a:lnTo>
                  <a:pt x="38093" y="272506"/>
                </a:lnTo>
                <a:lnTo>
                  <a:pt x="41525" y="276543"/>
                </a:lnTo>
                <a:lnTo>
                  <a:pt x="45084" y="280470"/>
                </a:lnTo>
                <a:lnTo>
                  <a:pt x="48765" y="284282"/>
                </a:lnTo>
                <a:lnTo>
                  <a:pt x="52565" y="287975"/>
                </a:lnTo>
                <a:lnTo>
                  <a:pt x="56480" y="291546"/>
                </a:lnTo>
                <a:lnTo>
                  <a:pt x="60507" y="294992"/>
                </a:lnTo>
                <a:lnTo>
                  <a:pt x="64640" y="298307"/>
                </a:lnTo>
                <a:lnTo>
                  <a:pt x="68877" y="301491"/>
                </a:lnTo>
                <a:lnTo>
                  <a:pt x="73212" y="304538"/>
                </a:lnTo>
                <a:lnTo>
                  <a:pt x="77642" y="307446"/>
                </a:lnTo>
                <a:lnTo>
                  <a:pt x="82162" y="310212"/>
                </a:lnTo>
                <a:lnTo>
                  <a:pt x="86767" y="312834"/>
                </a:lnTo>
                <a:lnTo>
                  <a:pt x="91453" y="315309"/>
                </a:lnTo>
                <a:lnTo>
                  <a:pt x="96215" y="317634"/>
                </a:lnTo>
                <a:lnTo>
                  <a:pt x="101049" y="319806"/>
                </a:lnTo>
                <a:lnTo>
                  <a:pt x="105948" y="321824"/>
                </a:lnTo>
                <a:lnTo>
                  <a:pt x="110910" y="323687"/>
                </a:lnTo>
                <a:lnTo>
                  <a:pt x="115928" y="325390"/>
                </a:lnTo>
                <a:lnTo>
                  <a:pt x="120997" y="326934"/>
                </a:lnTo>
                <a:lnTo>
                  <a:pt x="126113" y="328317"/>
                </a:lnTo>
                <a:lnTo>
                  <a:pt x="131269" y="329536"/>
                </a:lnTo>
                <a:lnTo>
                  <a:pt x="136462" y="330592"/>
                </a:lnTo>
                <a:lnTo>
                  <a:pt x="141686" y="331482"/>
                </a:lnTo>
                <a:lnTo>
                  <a:pt x="146936" y="332207"/>
                </a:lnTo>
                <a:lnTo>
                  <a:pt x="152206" y="332764"/>
                </a:lnTo>
                <a:lnTo>
                  <a:pt x="157490" y="333155"/>
                </a:lnTo>
                <a:lnTo>
                  <a:pt x="162785" y="333377"/>
                </a:lnTo>
                <a:lnTo>
                  <a:pt x="168084" y="333432"/>
                </a:lnTo>
                <a:lnTo>
                  <a:pt x="173382" y="333319"/>
                </a:lnTo>
                <a:lnTo>
                  <a:pt x="178674" y="333038"/>
                </a:lnTo>
                <a:lnTo>
                  <a:pt x="183954" y="332589"/>
                </a:lnTo>
                <a:lnTo>
                  <a:pt x="189217" y="331973"/>
                </a:lnTo>
                <a:lnTo>
                  <a:pt x="194458" y="331191"/>
                </a:lnTo>
                <a:lnTo>
                  <a:pt x="199672" y="330243"/>
                </a:lnTo>
                <a:lnTo>
                  <a:pt x="204853" y="329130"/>
                </a:lnTo>
                <a:lnTo>
                  <a:pt x="209996" y="327853"/>
                </a:lnTo>
                <a:lnTo>
                  <a:pt x="215096" y="326415"/>
                </a:lnTo>
                <a:lnTo>
                  <a:pt x="220148" y="324815"/>
                </a:lnTo>
                <a:lnTo>
                  <a:pt x="225147" y="323056"/>
                </a:lnTo>
                <a:lnTo>
                  <a:pt x="230087" y="321139"/>
                </a:lnTo>
                <a:lnTo>
                  <a:pt x="234964" y="319067"/>
                </a:lnTo>
                <a:lnTo>
                  <a:pt x="239773" y="316841"/>
                </a:lnTo>
                <a:lnTo>
                  <a:pt x="244509" y="314463"/>
                </a:lnTo>
                <a:lnTo>
                  <a:pt x="249168" y="311937"/>
                </a:lnTo>
                <a:lnTo>
                  <a:pt x="253744" y="309265"/>
                </a:lnTo>
                <a:lnTo>
                  <a:pt x="258233" y="306449"/>
                </a:lnTo>
                <a:lnTo>
                  <a:pt x="262630" y="303492"/>
                </a:lnTo>
                <a:lnTo>
                  <a:pt x="266932" y="300397"/>
                </a:lnTo>
                <a:lnTo>
                  <a:pt x="271133" y="297167"/>
                </a:lnTo>
                <a:lnTo>
                  <a:pt x="275230" y="293806"/>
                </a:lnTo>
                <a:lnTo>
                  <a:pt x="279218" y="290316"/>
                </a:lnTo>
                <a:lnTo>
                  <a:pt x="283093" y="286702"/>
                </a:lnTo>
                <a:lnTo>
                  <a:pt x="286852" y="282967"/>
                </a:lnTo>
                <a:lnTo>
                  <a:pt x="290491" y="279115"/>
                </a:lnTo>
                <a:lnTo>
                  <a:pt x="294006" y="275149"/>
                </a:lnTo>
                <a:lnTo>
                  <a:pt x="297393" y="271074"/>
                </a:lnTo>
                <a:lnTo>
                  <a:pt x="300650" y="266893"/>
                </a:lnTo>
                <a:lnTo>
                  <a:pt x="303772" y="262611"/>
                </a:lnTo>
                <a:lnTo>
                  <a:pt x="306757" y="258233"/>
                </a:lnTo>
                <a:lnTo>
                  <a:pt x="309602" y="253762"/>
                </a:lnTo>
                <a:lnTo>
                  <a:pt x="312304" y="249203"/>
                </a:lnTo>
                <a:lnTo>
                  <a:pt x="314860" y="244561"/>
                </a:lnTo>
                <a:lnTo>
                  <a:pt x="317267" y="239840"/>
                </a:lnTo>
                <a:lnTo>
                  <a:pt x="319524" y="235046"/>
                </a:lnTo>
                <a:lnTo>
                  <a:pt x="321627" y="230182"/>
                </a:lnTo>
                <a:lnTo>
                  <a:pt x="323575" y="225254"/>
                </a:lnTo>
                <a:lnTo>
                  <a:pt x="325366" y="220266"/>
                </a:lnTo>
                <a:lnTo>
                  <a:pt x="326998" y="215225"/>
                </a:lnTo>
                <a:lnTo>
                  <a:pt x="328470" y="210134"/>
                </a:lnTo>
                <a:lnTo>
                  <a:pt x="329779" y="204999"/>
                </a:lnTo>
                <a:lnTo>
                  <a:pt x="330925" y="199825"/>
                </a:lnTo>
                <a:lnTo>
                  <a:pt x="331906" y="194618"/>
                </a:lnTo>
                <a:lnTo>
                  <a:pt x="332722" y="189382"/>
                </a:lnTo>
                <a:lnTo>
                  <a:pt x="333372" y="184122"/>
                </a:lnTo>
                <a:lnTo>
                  <a:pt x="333854" y="178845"/>
                </a:lnTo>
                <a:lnTo>
                  <a:pt x="334169" y="173555"/>
                </a:lnTo>
                <a:lnTo>
                  <a:pt x="334316" y="168258"/>
                </a:lnTo>
                <a:lnTo>
                  <a:pt x="334295" y="162959"/>
                </a:lnTo>
                <a:lnTo>
                  <a:pt x="334106" y="157663"/>
                </a:lnTo>
                <a:lnTo>
                  <a:pt x="333750" y="152376"/>
                </a:lnTo>
                <a:lnTo>
                  <a:pt x="333226" y="147103"/>
                </a:lnTo>
                <a:lnTo>
                  <a:pt x="332535" y="141849"/>
                </a:lnTo>
                <a:lnTo>
                  <a:pt x="331678" y="136619"/>
                </a:lnTo>
                <a:lnTo>
                  <a:pt x="330656" y="131420"/>
                </a:lnTo>
                <a:lnTo>
                  <a:pt x="329469" y="126255"/>
                </a:lnTo>
                <a:lnTo>
                  <a:pt x="328119" y="121131"/>
                </a:lnTo>
                <a:lnTo>
                  <a:pt x="326608" y="116052"/>
                </a:lnTo>
                <a:lnTo>
                  <a:pt x="324936" y="111023"/>
                </a:lnTo>
                <a:lnTo>
                  <a:pt x="323106" y="106050"/>
                </a:lnTo>
                <a:lnTo>
                  <a:pt x="321119" y="101137"/>
                </a:lnTo>
                <a:lnTo>
                  <a:pt x="318977" y="96290"/>
                </a:lnTo>
                <a:lnTo>
                  <a:pt x="316683" y="91514"/>
                </a:lnTo>
                <a:lnTo>
                  <a:pt x="314238" y="86812"/>
                </a:lnTo>
                <a:lnTo>
                  <a:pt x="311646" y="82190"/>
                </a:lnTo>
                <a:lnTo>
                  <a:pt x="308908" y="77653"/>
                </a:lnTo>
                <a:lnTo>
                  <a:pt x="306028" y="73204"/>
                </a:lnTo>
                <a:lnTo>
                  <a:pt x="303009" y="68850"/>
                </a:lnTo>
                <a:lnTo>
                  <a:pt x="299853" y="64593"/>
                </a:lnTo>
                <a:lnTo>
                  <a:pt x="296563" y="60438"/>
                </a:lnTo>
                <a:lnTo>
                  <a:pt x="293144" y="56390"/>
                </a:lnTo>
                <a:lnTo>
                  <a:pt x="289598" y="52452"/>
                </a:lnTo>
                <a:lnTo>
                  <a:pt x="285929" y="48628"/>
                </a:lnTo>
                <a:lnTo>
                  <a:pt x="282141" y="44923"/>
                </a:lnTo>
                <a:lnTo>
                  <a:pt x="278237" y="41339"/>
                </a:lnTo>
                <a:lnTo>
                  <a:pt x="274221" y="37881"/>
                </a:lnTo>
                <a:lnTo>
                  <a:pt x="270098" y="34552"/>
                </a:lnTo>
                <a:lnTo>
                  <a:pt x="265871" y="31356"/>
                </a:lnTo>
                <a:lnTo>
                  <a:pt x="261546" y="28295"/>
                </a:lnTo>
                <a:lnTo>
                  <a:pt x="257125" y="25373"/>
                </a:lnTo>
                <a:lnTo>
                  <a:pt x="252614" y="22592"/>
                </a:lnTo>
                <a:lnTo>
                  <a:pt x="248017" y="19956"/>
                </a:lnTo>
                <a:lnTo>
                  <a:pt x="243339" y="17466"/>
                </a:lnTo>
                <a:lnTo>
                  <a:pt x="238584" y="15126"/>
                </a:lnTo>
                <a:lnTo>
                  <a:pt x="233758" y="12939"/>
                </a:lnTo>
                <a:lnTo>
                  <a:pt x="228865" y="10905"/>
                </a:lnTo>
                <a:lnTo>
                  <a:pt x="223909" y="9027"/>
                </a:lnTo>
                <a:lnTo>
                  <a:pt x="167161" y="16626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97" name="pg474">
            <a:extLst>
              <a:ext uri="{FF2B5EF4-FFF2-40B4-BE49-F238E27FC236}">
                <a16:creationId xmlns:a16="http://schemas.microsoft.com/office/drawing/2014/main" id="{903ADB27-8118-4D89-92FD-1C0B6A165CEA}"/>
              </a:ext>
            </a:extLst>
          </p:cNvPr>
          <p:cNvSpPr/>
          <p:nvPr/>
        </p:nvSpPr>
        <p:spPr>
          <a:xfrm>
            <a:off x="9166333" y="3584479"/>
            <a:ext cx="55170" cy="162519"/>
          </a:xfrm>
          <a:custGeom>
            <a:avLst/>
            <a:gdLst/>
            <a:ahLst/>
            <a:cxnLst/>
            <a:rect l="0" t="0" r="0" b="0"/>
            <a:pathLst>
              <a:path w="56748" h="167167">
                <a:moveTo>
                  <a:pt x="56748" y="9927"/>
                </a:moveTo>
                <a:lnTo>
                  <a:pt x="51269" y="8056"/>
                </a:lnTo>
                <a:lnTo>
                  <a:pt x="45729" y="6376"/>
                </a:lnTo>
                <a:lnTo>
                  <a:pt x="40133" y="4889"/>
                </a:lnTo>
                <a:lnTo>
                  <a:pt x="34490" y="3596"/>
                </a:lnTo>
                <a:lnTo>
                  <a:pt x="28805" y="2500"/>
                </a:lnTo>
                <a:lnTo>
                  <a:pt x="23085" y="1601"/>
                </a:lnTo>
                <a:lnTo>
                  <a:pt x="17338" y="901"/>
                </a:lnTo>
                <a:lnTo>
                  <a:pt x="11570" y="400"/>
                </a:lnTo>
                <a:lnTo>
                  <a:pt x="5788" y="100"/>
                </a:ln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98" name="pg475">
            <a:extLst>
              <a:ext uri="{FF2B5EF4-FFF2-40B4-BE49-F238E27FC236}">
                <a16:creationId xmlns:a16="http://schemas.microsoft.com/office/drawing/2014/main" id="{0420E05A-4C5A-43C2-BD23-E8F0824D4A20}"/>
              </a:ext>
            </a:extLst>
          </p:cNvPr>
          <p:cNvSpPr/>
          <p:nvPr/>
        </p:nvSpPr>
        <p:spPr>
          <a:xfrm>
            <a:off x="9282756" y="40748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899" name="pg476">
            <a:extLst>
              <a:ext uri="{FF2B5EF4-FFF2-40B4-BE49-F238E27FC236}">
                <a16:creationId xmlns:a16="http://schemas.microsoft.com/office/drawing/2014/main" id="{84953A2C-CCF1-4CE6-B079-2C076F9EDEA1}"/>
              </a:ext>
            </a:extLst>
          </p:cNvPr>
          <p:cNvSpPr/>
          <p:nvPr/>
        </p:nvSpPr>
        <p:spPr>
          <a:xfrm>
            <a:off x="9282756" y="40748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00" name="pg477">
            <a:extLst>
              <a:ext uri="{FF2B5EF4-FFF2-40B4-BE49-F238E27FC236}">
                <a16:creationId xmlns:a16="http://schemas.microsoft.com/office/drawing/2014/main" id="{6B3FB2E7-8598-4FAA-8932-048A6B6385CF}"/>
              </a:ext>
            </a:extLst>
          </p:cNvPr>
          <p:cNvSpPr/>
          <p:nvPr/>
        </p:nvSpPr>
        <p:spPr>
          <a:xfrm>
            <a:off x="9282756" y="40748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01" name="pg478">
            <a:extLst>
              <a:ext uri="{FF2B5EF4-FFF2-40B4-BE49-F238E27FC236}">
                <a16:creationId xmlns:a16="http://schemas.microsoft.com/office/drawing/2014/main" id="{EB0A7E5A-4E20-4A18-B6AA-19F28F18F340}"/>
              </a:ext>
            </a:extLst>
          </p:cNvPr>
          <p:cNvSpPr/>
          <p:nvPr/>
        </p:nvSpPr>
        <p:spPr>
          <a:xfrm>
            <a:off x="9282756" y="40748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02" name="pg479">
            <a:extLst>
              <a:ext uri="{FF2B5EF4-FFF2-40B4-BE49-F238E27FC236}">
                <a16:creationId xmlns:a16="http://schemas.microsoft.com/office/drawing/2014/main" id="{B2E5685E-5DDF-4F32-94E0-7BDB3D0BA429}"/>
              </a:ext>
            </a:extLst>
          </p:cNvPr>
          <p:cNvSpPr/>
          <p:nvPr/>
        </p:nvSpPr>
        <p:spPr>
          <a:xfrm>
            <a:off x="9282756" y="40748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03" name="pg480">
            <a:extLst>
              <a:ext uri="{FF2B5EF4-FFF2-40B4-BE49-F238E27FC236}">
                <a16:creationId xmlns:a16="http://schemas.microsoft.com/office/drawing/2014/main" id="{13A03A91-0E75-470B-9B2D-CCE02732EC91}"/>
              </a:ext>
            </a:extLst>
          </p:cNvPr>
          <p:cNvSpPr/>
          <p:nvPr/>
        </p:nvSpPr>
        <p:spPr>
          <a:xfrm>
            <a:off x="9282756" y="40748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04" name="pg481">
            <a:extLst>
              <a:ext uri="{FF2B5EF4-FFF2-40B4-BE49-F238E27FC236}">
                <a16:creationId xmlns:a16="http://schemas.microsoft.com/office/drawing/2014/main" id="{F85C8480-3C65-404E-90A7-0B7560F74366}"/>
              </a:ext>
            </a:extLst>
          </p:cNvPr>
          <p:cNvSpPr/>
          <p:nvPr/>
        </p:nvSpPr>
        <p:spPr>
          <a:xfrm>
            <a:off x="9282756" y="40748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05" name="pg482">
            <a:extLst>
              <a:ext uri="{FF2B5EF4-FFF2-40B4-BE49-F238E27FC236}">
                <a16:creationId xmlns:a16="http://schemas.microsoft.com/office/drawing/2014/main" id="{D76FACCC-A8BB-403C-A5DE-D01858F2F472}"/>
              </a:ext>
            </a:extLst>
          </p:cNvPr>
          <p:cNvSpPr/>
          <p:nvPr/>
        </p:nvSpPr>
        <p:spPr>
          <a:xfrm>
            <a:off x="9282756" y="40748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06" name="pg483">
            <a:extLst>
              <a:ext uri="{FF2B5EF4-FFF2-40B4-BE49-F238E27FC236}">
                <a16:creationId xmlns:a16="http://schemas.microsoft.com/office/drawing/2014/main" id="{6148EC25-6E33-4F37-A08A-4641EFB4BF55}"/>
              </a:ext>
            </a:extLst>
          </p:cNvPr>
          <p:cNvSpPr/>
          <p:nvPr/>
        </p:nvSpPr>
        <p:spPr>
          <a:xfrm>
            <a:off x="9282756" y="40748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07" name="pg484">
            <a:extLst>
              <a:ext uri="{FF2B5EF4-FFF2-40B4-BE49-F238E27FC236}">
                <a16:creationId xmlns:a16="http://schemas.microsoft.com/office/drawing/2014/main" id="{6B94A6A0-039A-41E5-A166-80E65C655CD4}"/>
              </a:ext>
            </a:extLst>
          </p:cNvPr>
          <p:cNvSpPr/>
          <p:nvPr/>
        </p:nvSpPr>
        <p:spPr>
          <a:xfrm>
            <a:off x="9282756" y="40748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08" name="pg485">
            <a:extLst>
              <a:ext uri="{FF2B5EF4-FFF2-40B4-BE49-F238E27FC236}">
                <a16:creationId xmlns:a16="http://schemas.microsoft.com/office/drawing/2014/main" id="{1B1F998D-C83F-47F4-83A5-E024EA7B9F04}"/>
              </a:ext>
            </a:extLst>
          </p:cNvPr>
          <p:cNvSpPr/>
          <p:nvPr/>
        </p:nvSpPr>
        <p:spPr>
          <a:xfrm>
            <a:off x="9282756" y="40748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09" name="pg486">
            <a:extLst>
              <a:ext uri="{FF2B5EF4-FFF2-40B4-BE49-F238E27FC236}">
                <a16:creationId xmlns:a16="http://schemas.microsoft.com/office/drawing/2014/main" id="{D12E497A-F977-4B01-8BFA-9E5E431796AA}"/>
              </a:ext>
            </a:extLst>
          </p:cNvPr>
          <p:cNvSpPr/>
          <p:nvPr/>
        </p:nvSpPr>
        <p:spPr>
          <a:xfrm>
            <a:off x="9282756" y="40748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10" name="pg487">
            <a:extLst>
              <a:ext uri="{FF2B5EF4-FFF2-40B4-BE49-F238E27FC236}">
                <a16:creationId xmlns:a16="http://schemas.microsoft.com/office/drawing/2014/main" id="{904FBA66-AAA6-4FF4-84AA-DEB430CAEE45}"/>
              </a:ext>
            </a:extLst>
          </p:cNvPr>
          <p:cNvSpPr/>
          <p:nvPr/>
        </p:nvSpPr>
        <p:spPr>
          <a:xfrm>
            <a:off x="9282756" y="40748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11" name="pg488">
            <a:extLst>
              <a:ext uri="{FF2B5EF4-FFF2-40B4-BE49-F238E27FC236}">
                <a16:creationId xmlns:a16="http://schemas.microsoft.com/office/drawing/2014/main" id="{4E2D5390-027E-430B-B1D7-5A528C9732E8}"/>
              </a:ext>
            </a:extLst>
          </p:cNvPr>
          <p:cNvSpPr/>
          <p:nvPr/>
        </p:nvSpPr>
        <p:spPr>
          <a:xfrm>
            <a:off x="9282756" y="40748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12" name="pg489">
            <a:extLst>
              <a:ext uri="{FF2B5EF4-FFF2-40B4-BE49-F238E27FC236}">
                <a16:creationId xmlns:a16="http://schemas.microsoft.com/office/drawing/2014/main" id="{187792D0-1A12-422B-86D5-8F82EB9C072A}"/>
              </a:ext>
            </a:extLst>
          </p:cNvPr>
          <p:cNvSpPr/>
          <p:nvPr/>
        </p:nvSpPr>
        <p:spPr>
          <a:xfrm>
            <a:off x="9282756" y="40748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13" name="pg490">
            <a:extLst>
              <a:ext uri="{FF2B5EF4-FFF2-40B4-BE49-F238E27FC236}">
                <a16:creationId xmlns:a16="http://schemas.microsoft.com/office/drawing/2014/main" id="{B5CD3200-8080-45A1-A110-52F9106A3AEA}"/>
              </a:ext>
            </a:extLst>
          </p:cNvPr>
          <p:cNvSpPr/>
          <p:nvPr/>
        </p:nvSpPr>
        <p:spPr>
          <a:xfrm>
            <a:off x="9279536" y="4074875"/>
            <a:ext cx="3220" cy="162519"/>
          </a:xfrm>
          <a:custGeom>
            <a:avLst/>
            <a:gdLst/>
            <a:ahLst/>
            <a:cxnLst/>
            <a:rect l="0" t="0" r="0" b="0"/>
            <a:pathLst>
              <a:path w="3312" h="167167">
                <a:moveTo>
                  <a:pt x="3312" y="0"/>
                </a:moveTo>
                <a:lnTo>
                  <a:pt x="0" y="32"/>
                </a:lnTo>
                <a:lnTo>
                  <a:pt x="3312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14" name="pg491">
            <a:extLst>
              <a:ext uri="{FF2B5EF4-FFF2-40B4-BE49-F238E27FC236}">
                <a16:creationId xmlns:a16="http://schemas.microsoft.com/office/drawing/2014/main" id="{D5550378-4D4E-4B42-A603-B80DEDF3BF9B}"/>
              </a:ext>
            </a:extLst>
          </p:cNvPr>
          <p:cNvSpPr/>
          <p:nvPr/>
        </p:nvSpPr>
        <p:spPr>
          <a:xfrm>
            <a:off x="9279536" y="4074905"/>
            <a:ext cx="3220" cy="162487"/>
          </a:xfrm>
          <a:custGeom>
            <a:avLst/>
            <a:gdLst/>
            <a:ahLst/>
            <a:cxnLst/>
            <a:rect l="0" t="0" r="0" b="0"/>
            <a:pathLst>
              <a:path w="3312" h="167134">
                <a:moveTo>
                  <a:pt x="0" y="0"/>
                </a:moveTo>
                <a:lnTo>
                  <a:pt x="3312" y="167134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15" name="pg492">
            <a:extLst>
              <a:ext uri="{FF2B5EF4-FFF2-40B4-BE49-F238E27FC236}">
                <a16:creationId xmlns:a16="http://schemas.microsoft.com/office/drawing/2014/main" id="{D331F266-B09C-463F-A0C1-1632F4B1105A}"/>
              </a:ext>
            </a:extLst>
          </p:cNvPr>
          <p:cNvSpPr/>
          <p:nvPr/>
        </p:nvSpPr>
        <p:spPr>
          <a:xfrm>
            <a:off x="9279536" y="4074905"/>
            <a:ext cx="3220" cy="162487"/>
          </a:xfrm>
          <a:custGeom>
            <a:avLst/>
            <a:gdLst/>
            <a:ahLst/>
            <a:cxnLst/>
            <a:rect l="0" t="0" r="0" b="0"/>
            <a:pathLst>
              <a:path w="3312" h="167134">
                <a:moveTo>
                  <a:pt x="0" y="0"/>
                </a:moveTo>
                <a:lnTo>
                  <a:pt x="3312" y="167134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16" name="pg493">
            <a:extLst>
              <a:ext uri="{FF2B5EF4-FFF2-40B4-BE49-F238E27FC236}">
                <a16:creationId xmlns:a16="http://schemas.microsoft.com/office/drawing/2014/main" id="{FCDB30CE-6E25-496A-AF37-ABF8C7C19553}"/>
              </a:ext>
            </a:extLst>
          </p:cNvPr>
          <p:cNvSpPr/>
          <p:nvPr/>
        </p:nvSpPr>
        <p:spPr>
          <a:xfrm>
            <a:off x="9279536" y="4074905"/>
            <a:ext cx="3220" cy="162487"/>
          </a:xfrm>
          <a:custGeom>
            <a:avLst/>
            <a:gdLst/>
            <a:ahLst/>
            <a:cxnLst/>
            <a:rect l="0" t="0" r="0" b="0"/>
            <a:pathLst>
              <a:path w="3312" h="167134">
                <a:moveTo>
                  <a:pt x="0" y="0"/>
                </a:moveTo>
                <a:lnTo>
                  <a:pt x="3312" y="167134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17" name="pg494">
            <a:extLst>
              <a:ext uri="{FF2B5EF4-FFF2-40B4-BE49-F238E27FC236}">
                <a16:creationId xmlns:a16="http://schemas.microsoft.com/office/drawing/2014/main" id="{AC9FA64B-2D88-47DA-8C81-418EA72A0FBD}"/>
              </a:ext>
            </a:extLst>
          </p:cNvPr>
          <p:cNvSpPr/>
          <p:nvPr/>
        </p:nvSpPr>
        <p:spPr>
          <a:xfrm>
            <a:off x="9279536" y="4074905"/>
            <a:ext cx="3220" cy="162487"/>
          </a:xfrm>
          <a:custGeom>
            <a:avLst/>
            <a:gdLst/>
            <a:ahLst/>
            <a:cxnLst/>
            <a:rect l="0" t="0" r="0" b="0"/>
            <a:pathLst>
              <a:path w="3312" h="167134">
                <a:moveTo>
                  <a:pt x="0" y="0"/>
                </a:moveTo>
                <a:lnTo>
                  <a:pt x="3312" y="167134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18" name="pg495">
            <a:extLst>
              <a:ext uri="{FF2B5EF4-FFF2-40B4-BE49-F238E27FC236}">
                <a16:creationId xmlns:a16="http://schemas.microsoft.com/office/drawing/2014/main" id="{0B0DA6CB-C157-42EF-8C41-B72B4BA12F49}"/>
              </a:ext>
            </a:extLst>
          </p:cNvPr>
          <p:cNvSpPr/>
          <p:nvPr/>
        </p:nvSpPr>
        <p:spPr>
          <a:xfrm>
            <a:off x="9279536" y="4074905"/>
            <a:ext cx="3220" cy="162487"/>
          </a:xfrm>
          <a:custGeom>
            <a:avLst/>
            <a:gdLst/>
            <a:ahLst/>
            <a:cxnLst/>
            <a:rect l="0" t="0" r="0" b="0"/>
            <a:pathLst>
              <a:path w="3312" h="167134">
                <a:moveTo>
                  <a:pt x="0" y="0"/>
                </a:moveTo>
                <a:lnTo>
                  <a:pt x="3312" y="167134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19" name="pg496">
            <a:extLst>
              <a:ext uri="{FF2B5EF4-FFF2-40B4-BE49-F238E27FC236}">
                <a16:creationId xmlns:a16="http://schemas.microsoft.com/office/drawing/2014/main" id="{3D4D5847-91A4-4CFA-9F49-65E826D18398}"/>
              </a:ext>
            </a:extLst>
          </p:cNvPr>
          <p:cNvSpPr/>
          <p:nvPr/>
        </p:nvSpPr>
        <p:spPr>
          <a:xfrm>
            <a:off x="9279536" y="4074905"/>
            <a:ext cx="3220" cy="162487"/>
          </a:xfrm>
          <a:custGeom>
            <a:avLst/>
            <a:gdLst/>
            <a:ahLst/>
            <a:cxnLst/>
            <a:rect l="0" t="0" r="0" b="0"/>
            <a:pathLst>
              <a:path w="3312" h="167134">
                <a:moveTo>
                  <a:pt x="0" y="0"/>
                </a:moveTo>
                <a:lnTo>
                  <a:pt x="3312" y="167134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20" name="pg497">
            <a:extLst>
              <a:ext uri="{FF2B5EF4-FFF2-40B4-BE49-F238E27FC236}">
                <a16:creationId xmlns:a16="http://schemas.microsoft.com/office/drawing/2014/main" id="{1F30EF19-36EE-4ADC-B27E-5E93AA7271E3}"/>
              </a:ext>
            </a:extLst>
          </p:cNvPr>
          <p:cNvSpPr/>
          <p:nvPr/>
        </p:nvSpPr>
        <p:spPr>
          <a:xfrm>
            <a:off x="9279536" y="4074905"/>
            <a:ext cx="3220" cy="162487"/>
          </a:xfrm>
          <a:custGeom>
            <a:avLst/>
            <a:gdLst/>
            <a:ahLst/>
            <a:cxnLst/>
            <a:rect l="0" t="0" r="0" b="0"/>
            <a:pathLst>
              <a:path w="3312" h="167134">
                <a:moveTo>
                  <a:pt x="0" y="0"/>
                </a:moveTo>
                <a:lnTo>
                  <a:pt x="3312" y="167134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21" name="pg498">
            <a:extLst>
              <a:ext uri="{FF2B5EF4-FFF2-40B4-BE49-F238E27FC236}">
                <a16:creationId xmlns:a16="http://schemas.microsoft.com/office/drawing/2014/main" id="{7ACAF0C7-E40B-4CC2-83E8-DDF0DD52C6AD}"/>
              </a:ext>
            </a:extLst>
          </p:cNvPr>
          <p:cNvSpPr/>
          <p:nvPr/>
        </p:nvSpPr>
        <p:spPr>
          <a:xfrm>
            <a:off x="9279536" y="4074905"/>
            <a:ext cx="3220" cy="162487"/>
          </a:xfrm>
          <a:custGeom>
            <a:avLst/>
            <a:gdLst/>
            <a:ahLst/>
            <a:cxnLst/>
            <a:rect l="0" t="0" r="0" b="0"/>
            <a:pathLst>
              <a:path w="3312" h="167134">
                <a:moveTo>
                  <a:pt x="0" y="0"/>
                </a:moveTo>
                <a:lnTo>
                  <a:pt x="3312" y="167134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22" name="pg499">
            <a:extLst>
              <a:ext uri="{FF2B5EF4-FFF2-40B4-BE49-F238E27FC236}">
                <a16:creationId xmlns:a16="http://schemas.microsoft.com/office/drawing/2014/main" id="{0F171784-6F41-47AF-A967-4ACFBE71922F}"/>
              </a:ext>
            </a:extLst>
          </p:cNvPr>
          <p:cNvSpPr/>
          <p:nvPr/>
        </p:nvSpPr>
        <p:spPr>
          <a:xfrm>
            <a:off x="9279536" y="4074905"/>
            <a:ext cx="3220" cy="162487"/>
          </a:xfrm>
          <a:custGeom>
            <a:avLst/>
            <a:gdLst/>
            <a:ahLst/>
            <a:cxnLst/>
            <a:rect l="0" t="0" r="0" b="0"/>
            <a:pathLst>
              <a:path w="3312" h="167134">
                <a:moveTo>
                  <a:pt x="0" y="0"/>
                </a:moveTo>
                <a:lnTo>
                  <a:pt x="3312" y="167134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23" name="pg500">
            <a:extLst>
              <a:ext uri="{FF2B5EF4-FFF2-40B4-BE49-F238E27FC236}">
                <a16:creationId xmlns:a16="http://schemas.microsoft.com/office/drawing/2014/main" id="{FB8E39D7-D7A8-45BD-B973-D7D24A72DE81}"/>
              </a:ext>
            </a:extLst>
          </p:cNvPr>
          <p:cNvSpPr/>
          <p:nvPr/>
        </p:nvSpPr>
        <p:spPr>
          <a:xfrm>
            <a:off x="9279536" y="4074905"/>
            <a:ext cx="3220" cy="162487"/>
          </a:xfrm>
          <a:custGeom>
            <a:avLst/>
            <a:gdLst/>
            <a:ahLst/>
            <a:cxnLst/>
            <a:rect l="0" t="0" r="0" b="0"/>
            <a:pathLst>
              <a:path w="3312" h="167134">
                <a:moveTo>
                  <a:pt x="0" y="0"/>
                </a:moveTo>
                <a:lnTo>
                  <a:pt x="3312" y="167134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24" name="pg501">
            <a:extLst>
              <a:ext uri="{FF2B5EF4-FFF2-40B4-BE49-F238E27FC236}">
                <a16:creationId xmlns:a16="http://schemas.microsoft.com/office/drawing/2014/main" id="{60894A16-45A1-45F7-BEDA-5EC7EA0A5DF8}"/>
              </a:ext>
            </a:extLst>
          </p:cNvPr>
          <p:cNvSpPr/>
          <p:nvPr/>
        </p:nvSpPr>
        <p:spPr>
          <a:xfrm>
            <a:off x="9279536" y="4074905"/>
            <a:ext cx="3220" cy="162487"/>
          </a:xfrm>
          <a:custGeom>
            <a:avLst/>
            <a:gdLst/>
            <a:ahLst/>
            <a:cxnLst/>
            <a:rect l="0" t="0" r="0" b="0"/>
            <a:pathLst>
              <a:path w="3312" h="167134">
                <a:moveTo>
                  <a:pt x="0" y="0"/>
                </a:moveTo>
                <a:lnTo>
                  <a:pt x="3312" y="167134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25" name="pg502">
            <a:extLst>
              <a:ext uri="{FF2B5EF4-FFF2-40B4-BE49-F238E27FC236}">
                <a16:creationId xmlns:a16="http://schemas.microsoft.com/office/drawing/2014/main" id="{F77CAD75-1E55-4C2B-A508-3CA1DF399B3B}"/>
              </a:ext>
            </a:extLst>
          </p:cNvPr>
          <p:cNvSpPr/>
          <p:nvPr/>
        </p:nvSpPr>
        <p:spPr>
          <a:xfrm>
            <a:off x="9120237" y="4074873"/>
            <a:ext cx="325028" cy="325030"/>
          </a:xfrm>
          <a:custGeom>
            <a:avLst/>
            <a:gdLst/>
            <a:ahLst/>
            <a:cxnLst/>
            <a:rect l="0" t="0" r="0" b="0"/>
            <a:pathLst>
              <a:path w="334324" h="334326">
                <a:moveTo>
                  <a:pt x="163854" y="32"/>
                </a:moveTo>
                <a:lnTo>
                  <a:pt x="158570" y="221"/>
                </a:lnTo>
                <a:lnTo>
                  <a:pt x="153294" y="576"/>
                </a:lnTo>
                <a:lnTo>
                  <a:pt x="148032" y="1098"/>
                </a:lnTo>
                <a:lnTo>
                  <a:pt x="142789" y="1787"/>
                </a:lnTo>
                <a:lnTo>
                  <a:pt x="137571" y="2640"/>
                </a:lnTo>
                <a:lnTo>
                  <a:pt x="132382" y="3659"/>
                </a:lnTo>
                <a:lnTo>
                  <a:pt x="127228" y="4841"/>
                </a:lnTo>
                <a:lnTo>
                  <a:pt x="122114" y="6185"/>
                </a:lnTo>
                <a:lnTo>
                  <a:pt x="117045" y="7690"/>
                </a:lnTo>
                <a:lnTo>
                  <a:pt x="112026" y="9356"/>
                </a:lnTo>
                <a:lnTo>
                  <a:pt x="107062" y="11178"/>
                </a:lnTo>
                <a:lnTo>
                  <a:pt x="102159" y="13157"/>
                </a:lnTo>
                <a:lnTo>
                  <a:pt x="97320" y="15291"/>
                </a:lnTo>
                <a:lnTo>
                  <a:pt x="92552" y="17576"/>
                </a:lnTo>
                <a:lnTo>
                  <a:pt x="87858" y="20010"/>
                </a:lnTo>
                <a:lnTo>
                  <a:pt x="83243" y="22592"/>
                </a:lnTo>
                <a:lnTo>
                  <a:pt x="78713" y="25319"/>
                </a:lnTo>
                <a:lnTo>
                  <a:pt x="74271" y="28188"/>
                </a:lnTo>
                <a:lnTo>
                  <a:pt x="69922" y="31195"/>
                </a:lnTo>
                <a:lnTo>
                  <a:pt x="65670" y="34339"/>
                </a:lnTo>
                <a:lnTo>
                  <a:pt x="61519" y="37616"/>
                </a:lnTo>
                <a:lnTo>
                  <a:pt x="57475" y="41022"/>
                </a:lnTo>
                <a:lnTo>
                  <a:pt x="53540" y="44554"/>
                </a:lnTo>
                <a:lnTo>
                  <a:pt x="49719" y="48209"/>
                </a:lnTo>
                <a:lnTo>
                  <a:pt x="46015" y="51983"/>
                </a:lnTo>
                <a:lnTo>
                  <a:pt x="42433" y="55873"/>
                </a:lnTo>
                <a:lnTo>
                  <a:pt x="38975" y="59874"/>
                </a:lnTo>
                <a:lnTo>
                  <a:pt x="35646" y="63982"/>
                </a:lnTo>
                <a:lnTo>
                  <a:pt x="32448" y="68193"/>
                </a:lnTo>
                <a:lnTo>
                  <a:pt x="29385" y="72503"/>
                </a:lnTo>
                <a:lnTo>
                  <a:pt x="26460" y="76908"/>
                </a:lnTo>
                <a:lnTo>
                  <a:pt x="23676" y="81404"/>
                </a:lnTo>
                <a:lnTo>
                  <a:pt x="21035" y="85985"/>
                </a:lnTo>
                <a:lnTo>
                  <a:pt x="18541" y="90648"/>
                </a:lnTo>
                <a:lnTo>
                  <a:pt x="16195" y="95387"/>
                </a:lnTo>
                <a:lnTo>
                  <a:pt x="14000" y="100197"/>
                </a:lnTo>
                <a:lnTo>
                  <a:pt x="11959" y="105075"/>
                </a:lnTo>
                <a:lnTo>
                  <a:pt x="10073" y="110015"/>
                </a:lnTo>
                <a:lnTo>
                  <a:pt x="8344" y="115012"/>
                </a:lnTo>
                <a:lnTo>
                  <a:pt x="6773" y="120062"/>
                </a:lnTo>
                <a:lnTo>
                  <a:pt x="5364" y="125158"/>
                </a:lnTo>
                <a:lnTo>
                  <a:pt x="4116" y="130297"/>
                </a:lnTo>
                <a:lnTo>
                  <a:pt x="3032" y="135472"/>
                </a:lnTo>
                <a:lnTo>
                  <a:pt x="2111" y="140679"/>
                </a:lnTo>
                <a:lnTo>
                  <a:pt x="1356" y="145913"/>
                </a:lnTo>
                <a:lnTo>
                  <a:pt x="767" y="151168"/>
                </a:lnTo>
                <a:lnTo>
                  <a:pt x="344" y="156438"/>
                </a:lnTo>
                <a:lnTo>
                  <a:pt x="88" y="161720"/>
                </a:lnTo>
                <a:lnTo>
                  <a:pt x="0" y="167007"/>
                </a:lnTo>
                <a:lnTo>
                  <a:pt x="78" y="172294"/>
                </a:lnTo>
                <a:lnTo>
                  <a:pt x="324" y="177576"/>
                </a:lnTo>
                <a:lnTo>
                  <a:pt x="737" y="182848"/>
                </a:lnTo>
                <a:lnTo>
                  <a:pt x="1316" y="188104"/>
                </a:lnTo>
                <a:lnTo>
                  <a:pt x="2061" y="193339"/>
                </a:lnTo>
                <a:lnTo>
                  <a:pt x="2971" y="198548"/>
                </a:lnTo>
                <a:lnTo>
                  <a:pt x="4046" y="203725"/>
                </a:lnTo>
                <a:lnTo>
                  <a:pt x="5284" y="208866"/>
                </a:lnTo>
                <a:lnTo>
                  <a:pt x="6684" y="213965"/>
                </a:lnTo>
                <a:lnTo>
                  <a:pt x="8244" y="219018"/>
                </a:lnTo>
                <a:lnTo>
                  <a:pt x="9964" y="224018"/>
                </a:lnTo>
                <a:lnTo>
                  <a:pt x="11840" y="228962"/>
                </a:lnTo>
                <a:lnTo>
                  <a:pt x="13872" y="233844"/>
                </a:lnTo>
                <a:lnTo>
                  <a:pt x="16058" y="238659"/>
                </a:lnTo>
                <a:lnTo>
                  <a:pt x="18395" y="243402"/>
                </a:lnTo>
                <a:lnTo>
                  <a:pt x="20880" y="248069"/>
                </a:lnTo>
                <a:lnTo>
                  <a:pt x="23512" y="252655"/>
                </a:lnTo>
                <a:lnTo>
                  <a:pt x="26288" y="257156"/>
                </a:lnTo>
                <a:lnTo>
                  <a:pt x="29205" y="261567"/>
                </a:lnTo>
                <a:lnTo>
                  <a:pt x="32259" y="265883"/>
                </a:lnTo>
                <a:lnTo>
                  <a:pt x="35449" y="270101"/>
                </a:lnTo>
                <a:lnTo>
                  <a:pt x="38770" y="274215"/>
                </a:lnTo>
                <a:lnTo>
                  <a:pt x="42220" y="278222"/>
                </a:lnTo>
                <a:lnTo>
                  <a:pt x="45795" y="282119"/>
                </a:lnTo>
                <a:lnTo>
                  <a:pt x="49492" y="285900"/>
                </a:lnTo>
                <a:lnTo>
                  <a:pt x="53306" y="289562"/>
                </a:lnTo>
                <a:lnTo>
                  <a:pt x="57234" y="293102"/>
                </a:lnTo>
                <a:lnTo>
                  <a:pt x="61272" y="296516"/>
                </a:lnTo>
                <a:lnTo>
                  <a:pt x="65416" y="299801"/>
                </a:lnTo>
                <a:lnTo>
                  <a:pt x="69662" y="302952"/>
                </a:lnTo>
                <a:lnTo>
                  <a:pt x="74005" y="305968"/>
                </a:lnTo>
                <a:lnTo>
                  <a:pt x="78442" y="308845"/>
                </a:lnTo>
                <a:lnTo>
                  <a:pt x="82967" y="311581"/>
                </a:lnTo>
                <a:lnTo>
                  <a:pt x="87577" y="314172"/>
                </a:lnTo>
                <a:lnTo>
                  <a:pt x="92266" y="316615"/>
                </a:lnTo>
                <a:lnTo>
                  <a:pt x="97030" y="318909"/>
                </a:lnTo>
                <a:lnTo>
                  <a:pt x="101865" y="321052"/>
                </a:lnTo>
                <a:lnTo>
                  <a:pt x="106764" y="323040"/>
                </a:lnTo>
                <a:lnTo>
                  <a:pt x="111724" y="324873"/>
                </a:lnTo>
                <a:lnTo>
                  <a:pt x="116740" y="326547"/>
                </a:lnTo>
                <a:lnTo>
                  <a:pt x="121806" y="328062"/>
                </a:lnTo>
                <a:lnTo>
                  <a:pt x="126918" y="329417"/>
                </a:lnTo>
                <a:lnTo>
                  <a:pt x="132069" y="330608"/>
                </a:lnTo>
                <a:lnTo>
                  <a:pt x="137256" y="331637"/>
                </a:lnTo>
                <a:lnTo>
                  <a:pt x="142473" y="332500"/>
                </a:lnTo>
                <a:lnTo>
                  <a:pt x="147714" y="333199"/>
                </a:lnTo>
                <a:lnTo>
                  <a:pt x="152975" y="333731"/>
                </a:lnTo>
                <a:lnTo>
                  <a:pt x="158251" y="334096"/>
                </a:lnTo>
                <a:lnTo>
                  <a:pt x="163535" y="334295"/>
                </a:lnTo>
                <a:lnTo>
                  <a:pt x="168822" y="334326"/>
                </a:lnTo>
                <a:lnTo>
                  <a:pt x="174108" y="334190"/>
                </a:lnTo>
                <a:lnTo>
                  <a:pt x="179388" y="333887"/>
                </a:lnTo>
                <a:lnTo>
                  <a:pt x="184654" y="333417"/>
                </a:lnTo>
                <a:lnTo>
                  <a:pt x="189904" y="332781"/>
                </a:lnTo>
                <a:lnTo>
                  <a:pt x="195130" y="331979"/>
                </a:lnTo>
                <a:lnTo>
                  <a:pt x="200329" y="331012"/>
                </a:lnTo>
                <a:lnTo>
                  <a:pt x="205495" y="329881"/>
                </a:lnTo>
                <a:lnTo>
                  <a:pt x="210622" y="328588"/>
                </a:lnTo>
                <a:lnTo>
                  <a:pt x="215705" y="327132"/>
                </a:lnTo>
                <a:lnTo>
                  <a:pt x="220740" y="325517"/>
                </a:lnTo>
                <a:lnTo>
                  <a:pt x="225722" y="323744"/>
                </a:lnTo>
                <a:lnTo>
                  <a:pt x="230645" y="321813"/>
                </a:lnTo>
                <a:lnTo>
                  <a:pt x="235504" y="319728"/>
                </a:lnTo>
                <a:lnTo>
                  <a:pt x="240295" y="317491"/>
                </a:lnTo>
                <a:lnTo>
                  <a:pt x="245013" y="315102"/>
                </a:lnTo>
                <a:lnTo>
                  <a:pt x="249653" y="312566"/>
                </a:lnTo>
                <a:lnTo>
                  <a:pt x="254210" y="309885"/>
                </a:lnTo>
                <a:lnTo>
                  <a:pt x="258681" y="307060"/>
                </a:lnTo>
                <a:lnTo>
                  <a:pt x="263059" y="304096"/>
                </a:lnTo>
                <a:lnTo>
                  <a:pt x="267342" y="300995"/>
                </a:lnTo>
                <a:lnTo>
                  <a:pt x="271525" y="297759"/>
                </a:lnTo>
                <a:lnTo>
                  <a:pt x="275603" y="294393"/>
                </a:lnTo>
                <a:lnTo>
                  <a:pt x="279573" y="290900"/>
                </a:lnTo>
                <a:lnTo>
                  <a:pt x="283430" y="287283"/>
                </a:lnTo>
                <a:lnTo>
                  <a:pt x="287171" y="283546"/>
                </a:lnTo>
                <a:lnTo>
                  <a:pt x="290791" y="279692"/>
                </a:lnTo>
                <a:lnTo>
                  <a:pt x="294288" y="275726"/>
                </a:lnTo>
                <a:lnTo>
                  <a:pt x="297658" y="271651"/>
                </a:lnTo>
                <a:lnTo>
                  <a:pt x="300898" y="267472"/>
                </a:lnTo>
                <a:lnTo>
                  <a:pt x="304003" y="263192"/>
                </a:lnTo>
                <a:lnTo>
                  <a:pt x="306972" y="258816"/>
                </a:lnTo>
                <a:lnTo>
                  <a:pt x="309801" y="254348"/>
                </a:lnTo>
                <a:lnTo>
                  <a:pt x="312487" y="249794"/>
                </a:lnTo>
                <a:lnTo>
                  <a:pt x="315027" y="245156"/>
                </a:lnTo>
                <a:lnTo>
                  <a:pt x="317420" y="240441"/>
                </a:lnTo>
                <a:lnTo>
                  <a:pt x="319662" y="235652"/>
                </a:lnTo>
                <a:lnTo>
                  <a:pt x="321752" y="230794"/>
                </a:lnTo>
                <a:lnTo>
                  <a:pt x="323687" y="225873"/>
                </a:lnTo>
                <a:lnTo>
                  <a:pt x="325465" y="220894"/>
                </a:lnTo>
                <a:lnTo>
                  <a:pt x="327085" y="215860"/>
                </a:lnTo>
                <a:lnTo>
                  <a:pt x="328545" y="210778"/>
                </a:lnTo>
                <a:lnTo>
                  <a:pt x="329844" y="205652"/>
                </a:lnTo>
                <a:lnTo>
                  <a:pt x="330980" y="200488"/>
                </a:lnTo>
                <a:lnTo>
                  <a:pt x="331952" y="195290"/>
                </a:lnTo>
                <a:lnTo>
                  <a:pt x="332759" y="190064"/>
                </a:lnTo>
                <a:lnTo>
                  <a:pt x="333400" y="184815"/>
                </a:lnTo>
                <a:lnTo>
                  <a:pt x="333875" y="179549"/>
                </a:lnTo>
                <a:lnTo>
                  <a:pt x="334183" y="174270"/>
                </a:lnTo>
                <a:lnTo>
                  <a:pt x="334324" y="168984"/>
                </a:lnTo>
                <a:lnTo>
                  <a:pt x="334298" y="163696"/>
                </a:lnTo>
                <a:lnTo>
                  <a:pt x="334105" y="158412"/>
                </a:lnTo>
                <a:lnTo>
                  <a:pt x="333744" y="153136"/>
                </a:lnTo>
                <a:lnTo>
                  <a:pt x="333217" y="147875"/>
                </a:lnTo>
                <a:lnTo>
                  <a:pt x="332524" y="142633"/>
                </a:lnTo>
                <a:lnTo>
                  <a:pt x="331665" y="137415"/>
                </a:lnTo>
                <a:lnTo>
                  <a:pt x="330642" y="132227"/>
                </a:lnTo>
                <a:lnTo>
                  <a:pt x="329455" y="127074"/>
                </a:lnTo>
                <a:lnTo>
                  <a:pt x="328106" y="121962"/>
                </a:lnTo>
                <a:lnTo>
                  <a:pt x="326596" y="116894"/>
                </a:lnTo>
                <a:lnTo>
                  <a:pt x="324926" y="111877"/>
                </a:lnTo>
                <a:lnTo>
                  <a:pt x="323098" y="106915"/>
                </a:lnTo>
                <a:lnTo>
                  <a:pt x="321115" y="102013"/>
                </a:lnTo>
                <a:lnTo>
                  <a:pt x="318977" y="97177"/>
                </a:lnTo>
                <a:lnTo>
                  <a:pt x="316688" y="92410"/>
                </a:lnTo>
                <a:lnTo>
                  <a:pt x="314248" y="87719"/>
                </a:lnTo>
                <a:lnTo>
                  <a:pt x="311662" y="83107"/>
                </a:lnTo>
                <a:lnTo>
                  <a:pt x="308931" y="78579"/>
                </a:lnTo>
                <a:lnTo>
                  <a:pt x="306058" y="74139"/>
                </a:lnTo>
                <a:lnTo>
                  <a:pt x="303047" y="69793"/>
                </a:lnTo>
                <a:lnTo>
                  <a:pt x="299899" y="65544"/>
                </a:lnTo>
                <a:lnTo>
                  <a:pt x="296618" y="61397"/>
                </a:lnTo>
                <a:lnTo>
                  <a:pt x="293208" y="57356"/>
                </a:lnTo>
                <a:lnTo>
                  <a:pt x="289672" y="53424"/>
                </a:lnTo>
                <a:lnTo>
                  <a:pt x="286013" y="49607"/>
                </a:lnTo>
                <a:lnTo>
                  <a:pt x="282236" y="45906"/>
                </a:lnTo>
                <a:lnTo>
                  <a:pt x="278343" y="42328"/>
                </a:lnTo>
                <a:lnTo>
                  <a:pt x="274339" y="38874"/>
                </a:lnTo>
                <a:lnTo>
                  <a:pt x="270228" y="35548"/>
                </a:lnTo>
                <a:lnTo>
                  <a:pt x="266013" y="32355"/>
                </a:lnTo>
                <a:lnTo>
                  <a:pt x="261700" y="29296"/>
                </a:lnTo>
                <a:lnTo>
                  <a:pt x="257292" y="26375"/>
                </a:lnTo>
                <a:lnTo>
                  <a:pt x="252794" y="23595"/>
                </a:lnTo>
                <a:lnTo>
                  <a:pt x="248210" y="20959"/>
                </a:lnTo>
                <a:lnTo>
                  <a:pt x="243546" y="18468"/>
                </a:lnTo>
                <a:lnTo>
                  <a:pt x="238804" y="16127"/>
                </a:lnTo>
                <a:lnTo>
                  <a:pt x="233992" y="13937"/>
                </a:lnTo>
                <a:lnTo>
                  <a:pt x="229112" y="11900"/>
                </a:lnTo>
                <a:lnTo>
                  <a:pt x="224170" y="10019"/>
                </a:lnTo>
                <a:lnTo>
                  <a:pt x="219171" y="8294"/>
                </a:lnTo>
                <a:lnTo>
                  <a:pt x="214120" y="6729"/>
                </a:lnTo>
                <a:lnTo>
                  <a:pt x="209023" y="5324"/>
                </a:lnTo>
                <a:lnTo>
                  <a:pt x="203883" y="4081"/>
                </a:lnTo>
                <a:lnTo>
                  <a:pt x="198707" y="3002"/>
                </a:lnTo>
                <a:lnTo>
                  <a:pt x="193499" y="2086"/>
                </a:lnTo>
                <a:lnTo>
                  <a:pt x="188264" y="1336"/>
                </a:lnTo>
                <a:lnTo>
                  <a:pt x="183009" y="752"/>
                </a:lnTo>
                <a:lnTo>
                  <a:pt x="177738" y="334"/>
                </a:lnTo>
                <a:lnTo>
                  <a:pt x="172456" y="83"/>
                </a:lnTo>
                <a:lnTo>
                  <a:pt x="167169" y="0"/>
                </a:lnTo>
                <a:lnTo>
                  <a:pt x="167167" y="16716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26" name="pg503">
            <a:extLst>
              <a:ext uri="{FF2B5EF4-FFF2-40B4-BE49-F238E27FC236}">
                <a16:creationId xmlns:a16="http://schemas.microsoft.com/office/drawing/2014/main" id="{43C5AE07-FE60-4DE6-BFD4-DFEF955872D2}"/>
              </a:ext>
            </a:extLst>
          </p:cNvPr>
          <p:cNvSpPr/>
          <p:nvPr/>
        </p:nvSpPr>
        <p:spPr>
          <a:xfrm>
            <a:off x="9282756" y="40748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27" name="pg504">
            <a:extLst>
              <a:ext uri="{FF2B5EF4-FFF2-40B4-BE49-F238E27FC236}">
                <a16:creationId xmlns:a16="http://schemas.microsoft.com/office/drawing/2014/main" id="{1334DE41-C970-4891-AEED-696FFAFA1049}"/>
              </a:ext>
            </a:extLst>
          </p:cNvPr>
          <p:cNvSpPr/>
          <p:nvPr/>
        </p:nvSpPr>
        <p:spPr>
          <a:xfrm>
            <a:off x="9509326" y="452525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28" name="pg505">
            <a:extLst>
              <a:ext uri="{FF2B5EF4-FFF2-40B4-BE49-F238E27FC236}">
                <a16:creationId xmlns:a16="http://schemas.microsoft.com/office/drawing/2014/main" id="{A865DACB-62F0-48DB-AA32-E8C0DCF8B085}"/>
              </a:ext>
            </a:extLst>
          </p:cNvPr>
          <p:cNvSpPr/>
          <p:nvPr/>
        </p:nvSpPr>
        <p:spPr>
          <a:xfrm>
            <a:off x="9509326" y="452525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29" name="pg506">
            <a:extLst>
              <a:ext uri="{FF2B5EF4-FFF2-40B4-BE49-F238E27FC236}">
                <a16:creationId xmlns:a16="http://schemas.microsoft.com/office/drawing/2014/main" id="{59B8145A-1FE3-4A8A-ABDA-DC2E35D43278}"/>
              </a:ext>
            </a:extLst>
          </p:cNvPr>
          <p:cNvSpPr/>
          <p:nvPr/>
        </p:nvSpPr>
        <p:spPr>
          <a:xfrm>
            <a:off x="9509326" y="452525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30" name="pg507">
            <a:extLst>
              <a:ext uri="{FF2B5EF4-FFF2-40B4-BE49-F238E27FC236}">
                <a16:creationId xmlns:a16="http://schemas.microsoft.com/office/drawing/2014/main" id="{B2800A94-0D88-4C3B-9184-D5233CCBAC10}"/>
              </a:ext>
            </a:extLst>
          </p:cNvPr>
          <p:cNvSpPr/>
          <p:nvPr/>
        </p:nvSpPr>
        <p:spPr>
          <a:xfrm>
            <a:off x="9509326" y="452525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31" name="pg508">
            <a:extLst>
              <a:ext uri="{FF2B5EF4-FFF2-40B4-BE49-F238E27FC236}">
                <a16:creationId xmlns:a16="http://schemas.microsoft.com/office/drawing/2014/main" id="{A4CDE237-2787-4E8E-8D4D-7B334D4496FA}"/>
              </a:ext>
            </a:extLst>
          </p:cNvPr>
          <p:cNvSpPr/>
          <p:nvPr/>
        </p:nvSpPr>
        <p:spPr>
          <a:xfrm>
            <a:off x="9509326" y="452525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32" name="pg509">
            <a:extLst>
              <a:ext uri="{FF2B5EF4-FFF2-40B4-BE49-F238E27FC236}">
                <a16:creationId xmlns:a16="http://schemas.microsoft.com/office/drawing/2014/main" id="{E9CB90A6-F53D-435D-ACD9-9DE47D9E2283}"/>
              </a:ext>
            </a:extLst>
          </p:cNvPr>
          <p:cNvSpPr/>
          <p:nvPr/>
        </p:nvSpPr>
        <p:spPr>
          <a:xfrm>
            <a:off x="9509326" y="452525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33" name="pg510">
            <a:extLst>
              <a:ext uri="{FF2B5EF4-FFF2-40B4-BE49-F238E27FC236}">
                <a16:creationId xmlns:a16="http://schemas.microsoft.com/office/drawing/2014/main" id="{A0153E95-DC3C-46B0-BCC0-4ED6209848A9}"/>
              </a:ext>
            </a:extLst>
          </p:cNvPr>
          <p:cNvSpPr/>
          <p:nvPr/>
        </p:nvSpPr>
        <p:spPr>
          <a:xfrm>
            <a:off x="9509326" y="452525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34" name="pg511">
            <a:extLst>
              <a:ext uri="{FF2B5EF4-FFF2-40B4-BE49-F238E27FC236}">
                <a16:creationId xmlns:a16="http://schemas.microsoft.com/office/drawing/2014/main" id="{D8129AAD-C34F-431F-830E-B2D4D10B71B3}"/>
              </a:ext>
            </a:extLst>
          </p:cNvPr>
          <p:cNvSpPr/>
          <p:nvPr/>
        </p:nvSpPr>
        <p:spPr>
          <a:xfrm>
            <a:off x="9509326" y="452525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35" name="pg512">
            <a:extLst>
              <a:ext uri="{FF2B5EF4-FFF2-40B4-BE49-F238E27FC236}">
                <a16:creationId xmlns:a16="http://schemas.microsoft.com/office/drawing/2014/main" id="{5408244E-F93F-4B40-965F-EDF27F77D90B}"/>
              </a:ext>
            </a:extLst>
          </p:cNvPr>
          <p:cNvSpPr/>
          <p:nvPr/>
        </p:nvSpPr>
        <p:spPr>
          <a:xfrm>
            <a:off x="9509326" y="452525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36" name="pg513">
            <a:extLst>
              <a:ext uri="{FF2B5EF4-FFF2-40B4-BE49-F238E27FC236}">
                <a16:creationId xmlns:a16="http://schemas.microsoft.com/office/drawing/2014/main" id="{AEF0CD7E-214D-49C4-A6F9-6AE594BDEF85}"/>
              </a:ext>
            </a:extLst>
          </p:cNvPr>
          <p:cNvSpPr/>
          <p:nvPr/>
        </p:nvSpPr>
        <p:spPr>
          <a:xfrm>
            <a:off x="9509326" y="452525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37" name="pg514">
            <a:extLst>
              <a:ext uri="{FF2B5EF4-FFF2-40B4-BE49-F238E27FC236}">
                <a16:creationId xmlns:a16="http://schemas.microsoft.com/office/drawing/2014/main" id="{5C60041A-B282-4E97-831E-7E8AF93DFEAA}"/>
              </a:ext>
            </a:extLst>
          </p:cNvPr>
          <p:cNvSpPr/>
          <p:nvPr/>
        </p:nvSpPr>
        <p:spPr>
          <a:xfrm>
            <a:off x="9509326" y="452525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38" name="pg515">
            <a:extLst>
              <a:ext uri="{FF2B5EF4-FFF2-40B4-BE49-F238E27FC236}">
                <a16:creationId xmlns:a16="http://schemas.microsoft.com/office/drawing/2014/main" id="{0AE7A1D4-DF45-4F72-ABC3-5011639B3E90}"/>
              </a:ext>
            </a:extLst>
          </p:cNvPr>
          <p:cNvSpPr/>
          <p:nvPr/>
        </p:nvSpPr>
        <p:spPr>
          <a:xfrm>
            <a:off x="9509326" y="452525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39" name="pg516">
            <a:extLst>
              <a:ext uri="{FF2B5EF4-FFF2-40B4-BE49-F238E27FC236}">
                <a16:creationId xmlns:a16="http://schemas.microsoft.com/office/drawing/2014/main" id="{F976C646-CD2D-4F60-8F8A-8B461A9FDA36}"/>
              </a:ext>
            </a:extLst>
          </p:cNvPr>
          <p:cNvSpPr/>
          <p:nvPr/>
        </p:nvSpPr>
        <p:spPr>
          <a:xfrm>
            <a:off x="9509326" y="452525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40" name="pg517">
            <a:extLst>
              <a:ext uri="{FF2B5EF4-FFF2-40B4-BE49-F238E27FC236}">
                <a16:creationId xmlns:a16="http://schemas.microsoft.com/office/drawing/2014/main" id="{62B69E25-7858-4B7B-BE9E-BC30D5655C0B}"/>
              </a:ext>
            </a:extLst>
          </p:cNvPr>
          <p:cNvSpPr/>
          <p:nvPr/>
        </p:nvSpPr>
        <p:spPr>
          <a:xfrm>
            <a:off x="9509326" y="452525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41" name="pg518">
            <a:extLst>
              <a:ext uri="{FF2B5EF4-FFF2-40B4-BE49-F238E27FC236}">
                <a16:creationId xmlns:a16="http://schemas.microsoft.com/office/drawing/2014/main" id="{09C3A30B-1BC6-4E7E-B0D6-F1EECABE5842}"/>
              </a:ext>
            </a:extLst>
          </p:cNvPr>
          <p:cNvSpPr/>
          <p:nvPr/>
        </p:nvSpPr>
        <p:spPr>
          <a:xfrm>
            <a:off x="9509326" y="452525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42" name="pg519">
            <a:extLst>
              <a:ext uri="{FF2B5EF4-FFF2-40B4-BE49-F238E27FC236}">
                <a16:creationId xmlns:a16="http://schemas.microsoft.com/office/drawing/2014/main" id="{10E9FB9B-BE37-4F68-B778-9346DACD180C}"/>
              </a:ext>
            </a:extLst>
          </p:cNvPr>
          <p:cNvSpPr/>
          <p:nvPr/>
        </p:nvSpPr>
        <p:spPr>
          <a:xfrm>
            <a:off x="9509326" y="452525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43" name="pg520">
            <a:extLst>
              <a:ext uri="{FF2B5EF4-FFF2-40B4-BE49-F238E27FC236}">
                <a16:creationId xmlns:a16="http://schemas.microsoft.com/office/drawing/2014/main" id="{07DB8226-7ECA-436E-AEA8-44F8807EADC1}"/>
              </a:ext>
            </a:extLst>
          </p:cNvPr>
          <p:cNvSpPr/>
          <p:nvPr/>
        </p:nvSpPr>
        <p:spPr>
          <a:xfrm>
            <a:off x="9506106" y="4525251"/>
            <a:ext cx="3220" cy="162519"/>
          </a:xfrm>
          <a:custGeom>
            <a:avLst/>
            <a:gdLst/>
            <a:ahLst/>
            <a:cxnLst/>
            <a:rect l="0" t="0" r="0" b="0"/>
            <a:pathLst>
              <a:path w="3312" h="167167">
                <a:moveTo>
                  <a:pt x="3312" y="0"/>
                </a:moveTo>
                <a:lnTo>
                  <a:pt x="0" y="32"/>
                </a:lnTo>
                <a:lnTo>
                  <a:pt x="3312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44" name="pg521">
            <a:extLst>
              <a:ext uri="{FF2B5EF4-FFF2-40B4-BE49-F238E27FC236}">
                <a16:creationId xmlns:a16="http://schemas.microsoft.com/office/drawing/2014/main" id="{E695DDB7-99C2-4ABF-9D06-96FFE860B49A}"/>
              </a:ext>
            </a:extLst>
          </p:cNvPr>
          <p:cNvSpPr/>
          <p:nvPr/>
        </p:nvSpPr>
        <p:spPr>
          <a:xfrm>
            <a:off x="9506106" y="4525280"/>
            <a:ext cx="3220" cy="162487"/>
          </a:xfrm>
          <a:custGeom>
            <a:avLst/>
            <a:gdLst/>
            <a:ahLst/>
            <a:cxnLst/>
            <a:rect l="0" t="0" r="0" b="0"/>
            <a:pathLst>
              <a:path w="3312" h="167134">
                <a:moveTo>
                  <a:pt x="0" y="0"/>
                </a:moveTo>
                <a:lnTo>
                  <a:pt x="3312" y="167134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45" name="pg522">
            <a:extLst>
              <a:ext uri="{FF2B5EF4-FFF2-40B4-BE49-F238E27FC236}">
                <a16:creationId xmlns:a16="http://schemas.microsoft.com/office/drawing/2014/main" id="{1F5CA739-36B6-4E3D-A334-1E2BFAE326A1}"/>
              </a:ext>
            </a:extLst>
          </p:cNvPr>
          <p:cNvSpPr/>
          <p:nvPr/>
        </p:nvSpPr>
        <p:spPr>
          <a:xfrm>
            <a:off x="9506106" y="4525280"/>
            <a:ext cx="3220" cy="162487"/>
          </a:xfrm>
          <a:custGeom>
            <a:avLst/>
            <a:gdLst/>
            <a:ahLst/>
            <a:cxnLst/>
            <a:rect l="0" t="0" r="0" b="0"/>
            <a:pathLst>
              <a:path w="3312" h="167134">
                <a:moveTo>
                  <a:pt x="0" y="0"/>
                </a:moveTo>
                <a:lnTo>
                  <a:pt x="3312" y="167134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46" name="pg523">
            <a:extLst>
              <a:ext uri="{FF2B5EF4-FFF2-40B4-BE49-F238E27FC236}">
                <a16:creationId xmlns:a16="http://schemas.microsoft.com/office/drawing/2014/main" id="{00895AA2-B06E-4678-B52C-39B5B5CCCE3C}"/>
              </a:ext>
            </a:extLst>
          </p:cNvPr>
          <p:cNvSpPr/>
          <p:nvPr/>
        </p:nvSpPr>
        <p:spPr>
          <a:xfrm>
            <a:off x="9506106" y="4525280"/>
            <a:ext cx="3220" cy="162487"/>
          </a:xfrm>
          <a:custGeom>
            <a:avLst/>
            <a:gdLst/>
            <a:ahLst/>
            <a:cxnLst/>
            <a:rect l="0" t="0" r="0" b="0"/>
            <a:pathLst>
              <a:path w="3312" h="167134">
                <a:moveTo>
                  <a:pt x="0" y="0"/>
                </a:moveTo>
                <a:lnTo>
                  <a:pt x="3312" y="167134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47" name="pg524">
            <a:extLst>
              <a:ext uri="{FF2B5EF4-FFF2-40B4-BE49-F238E27FC236}">
                <a16:creationId xmlns:a16="http://schemas.microsoft.com/office/drawing/2014/main" id="{2C2CD5D4-9367-4447-8E1D-F59041B67586}"/>
              </a:ext>
            </a:extLst>
          </p:cNvPr>
          <p:cNvSpPr/>
          <p:nvPr/>
        </p:nvSpPr>
        <p:spPr>
          <a:xfrm>
            <a:off x="9506106" y="4525280"/>
            <a:ext cx="3220" cy="162487"/>
          </a:xfrm>
          <a:custGeom>
            <a:avLst/>
            <a:gdLst/>
            <a:ahLst/>
            <a:cxnLst/>
            <a:rect l="0" t="0" r="0" b="0"/>
            <a:pathLst>
              <a:path w="3312" h="167134">
                <a:moveTo>
                  <a:pt x="0" y="0"/>
                </a:moveTo>
                <a:lnTo>
                  <a:pt x="3312" y="167134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48" name="pg525">
            <a:extLst>
              <a:ext uri="{FF2B5EF4-FFF2-40B4-BE49-F238E27FC236}">
                <a16:creationId xmlns:a16="http://schemas.microsoft.com/office/drawing/2014/main" id="{7919C0F4-AFF3-4F68-B31E-F3CF30309383}"/>
              </a:ext>
            </a:extLst>
          </p:cNvPr>
          <p:cNvSpPr/>
          <p:nvPr/>
        </p:nvSpPr>
        <p:spPr>
          <a:xfrm>
            <a:off x="9506106" y="4525280"/>
            <a:ext cx="3220" cy="162487"/>
          </a:xfrm>
          <a:custGeom>
            <a:avLst/>
            <a:gdLst/>
            <a:ahLst/>
            <a:cxnLst/>
            <a:rect l="0" t="0" r="0" b="0"/>
            <a:pathLst>
              <a:path w="3312" h="167134">
                <a:moveTo>
                  <a:pt x="0" y="0"/>
                </a:moveTo>
                <a:lnTo>
                  <a:pt x="3312" y="167134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49" name="pg526">
            <a:extLst>
              <a:ext uri="{FF2B5EF4-FFF2-40B4-BE49-F238E27FC236}">
                <a16:creationId xmlns:a16="http://schemas.microsoft.com/office/drawing/2014/main" id="{28CDE8E5-DF2B-4B7F-B7C3-1A2A8F795D9D}"/>
              </a:ext>
            </a:extLst>
          </p:cNvPr>
          <p:cNvSpPr/>
          <p:nvPr/>
        </p:nvSpPr>
        <p:spPr>
          <a:xfrm>
            <a:off x="9506106" y="4525280"/>
            <a:ext cx="3220" cy="162487"/>
          </a:xfrm>
          <a:custGeom>
            <a:avLst/>
            <a:gdLst/>
            <a:ahLst/>
            <a:cxnLst/>
            <a:rect l="0" t="0" r="0" b="0"/>
            <a:pathLst>
              <a:path w="3312" h="167134">
                <a:moveTo>
                  <a:pt x="0" y="0"/>
                </a:moveTo>
                <a:lnTo>
                  <a:pt x="3312" y="167134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50" name="pg527">
            <a:extLst>
              <a:ext uri="{FF2B5EF4-FFF2-40B4-BE49-F238E27FC236}">
                <a16:creationId xmlns:a16="http://schemas.microsoft.com/office/drawing/2014/main" id="{53473C46-448E-4518-93F1-2C3021212FDF}"/>
              </a:ext>
            </a:extLst>
          </p:cNvPr>
          <p:cNvSpPr/>
          <p:nvPr/>
        </p:nvSpPr>
        <p:spPr>
          <a:xfrm>
            <a:off x="9506106" y="4525280"/>
            <a:ext cx="3220" cy="162487"/>
          </a:xfrm>
          <a:custGeom>
            <a:avLst/>
            <a:gdLst/>
            <a:ahLst/>
            <a:cxnLst/>
            <a:rect l="0" t="0" r="0" b="0"/>
            <a:pathLst>
              <a:path w="3312" h="167134">
                <a:moveTo>
                  <a:pt x="0" y="0"/>
                </a:moveTo>
                <a:lnTo>
                  <a:pt x="3312" y="167134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51" name="pg528">
            <a:extLst>
              <a:ext uri="{FF2B5EF4-FFF2-40B4-BE49-F238E27FC236}">
                <a16:creationId xmlns:a16="http://schemas.microsoft.com/office/drawing/2014/main" id="{DC1121FD-7C39-4CA2-B1EA-B36517E51555}"/>
              </a:ext>
            </a:extLst>
          </p:cNvPr>
          <p:cNvSpPr/>
          <p:nvPr/>
        </p:nvSpPr>
        <p:spPr>
          <a:xfrm>
            <a:off x="9506106" y="4525280"/>
            <a:ext cx="3220" cy="162487"/>
          </a:xfrm>
          <a:custGeom>
            <a:avLst/>
            <a:gdLst/>
            <a:ahLst/>
            <a:cxnLst/>
            <a:rect l="0" t="0" r="0" b="0"/>
            <a:pathLst>
              <a:path w="3312" h="167134">
                <a:moveTo>
                  <a:pt x="0" y="0"/>
                </a:moveTo>
                <a:lnTo>
                  <a:pt x="3312" y="167134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52" name="pg529">
            <a:extLst>
              <a:ext uri="{FF2B5EF4-FFF2-40B4-BE49-F238E27FC236}">
                <a16:creationId xmlns:a16="http://schemas.microsoft.com/office/drawing/2014/main" id="{E49CBCE3-5A01-4FAC-BBFA-A685A3D1851D}"/>
              </a:ext>
            </a:extLst>
          </p:cNvPr>
          <p:cNvSpPr/>
          <p:nvPr/>
        </p:nvSpPr>
        <p:spPr>
          <a:xfrm>
            <a:off x="9506106" y="4525280"/>
            <a:ext cx="3220" cy="162487"/>
          </a:xfrm>
          <a:custGeom>
            <a:avLst/>
            <a:gdLst/>
            <a:ahLst/>
            <a:cxnLst/>
            <a:rect l="0" t="0" r="0" b="0"/>
            <a:pathLst>
              <a:path w="3312" h="167134">
                <a:moveTo>
                  <a:pt x="0" y="0"/>
                </a:moveTo>
                <a:lnTo>
                  <a:pt x="3312" y="167134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53" name="pg530">
            <a:extLst>
              <a:ext uri="{FF2B5EF4-FFF2-40B4-BE49-F238E27FC236}">
                <a16:creationId xmlns:a16="http://schemas.microsoft.com/office/drawing/2014/main" id="{00AF92AE-9726-4CA0-8B13-F0D3C1C4B259}"/>
              </a:ext>
            </a:extLst>
          </p:cNvPr>
          <p:cNvSpPr/>
          <p:nvPr/>
        </p:nvSpPr>
        <p:spPr>
          <a:xfrm>
            <a:off x="9506106" y="4525280"/>
            <a:ext cx="3220" cy="162487"/>
          </a:xfrm>
          <a:custGeom>
            <a:avLst/>
            <a:gdLst/>
            <a:ahLst/>
            <a:cxnLst/>
            <a:rect l="0" t="0" r="0" b="0"/>
            <a:pathLst>
              <a:path w="3312" h="167134">
                <a:moveTo>
                  <a:pt x="0" y="0"/>
                </a:moveTo>
                <a:lnTo>
                  <a:pt x="3312" y="167134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54" name="pg531">
            <a:extLst>
              <a:ext uri="{FF2B5EF4-FFF2-40B4-BE49-F238E27FC236}">
                <a16:creationId xmlns:a16="http://schemas.microsoft.com/office/drawing/2014/main" id="{93709F81-BAED-498B-9A79-087E30AC350E}"/>
              </a:ext>
            </a:extLst>
          </p:cNvPr>
          <p:cNvSpPr/>
          <p:nvPr/>
        </p:nvSpPr>
        <p:spPr>
          <a:xfrm>
            <a:off x="9346807" y="4525248"/>
            <a:ext cx="325028" cy="325030"/>
          </a:xfrm>
          <a:custGeom>
            <a:avLst/>
            <a:gdLst/>
            <a:ahLst/>
            <a:cxnLst/>
            <a:rect l="0" t="0" r="0" b="0"/>
            <a:pathLst>
              <a:path w="334324" h="334326">
                <a:moveTo>
                  <a:pt x="163854" y="32"/>
                </a:moveTo>
                <a:lnTo>
                  <a:pt x="158570" y="221"/>
                </a:lnTo>
                <a:lnTo>
                  <a:pt x="153294" y="576"/>
                </a:lnTo>
                <a:lnTo>
                  <a:pt x="148032" y="1098"/>
                </a:lnTo>
                <a:lnTo>
                  <a:pt x="142789" y="1787"/>
                </a:lnTo>
                <a:lnTo>
                  <a:pt x="137571" y="2640"/>
                </a:lnTo>
                <a:lnTo>
                  <a:pt x="132382" y="3659"/>
                </a:lnTo>
                <a:lnTo>
                  <a:pt x="127228" y="4841"/>
                </a:lnTo>
                <a:lnTo>
                  <a:pt x="122114" y="6185"/>
                </a:lnTo>
                <a:lnTo>
                  <a:pt x="117045" y="7690"/>
                </a:lnTo>
                <a:lnTo>
                  <a:pt x="112026" y="9356"/>
                </a:lnTo>
                <a:lnTo>
                  <a:pt x="107062" y="11178"/>
                </a:lnTo>
                <a:lnTo>
                  <a:pt x="102159" y="13157"/>
                </a:lnTo>
                <a:lnTo>
                  <a:pt x="97320" y="15291"/>
                </a:lnTo>
                <a:lnTo>
                  <a:pt x="92552" y="17576"/>
                </a:lnTo>
                <a:lnTo>
                  <a:pt x="87858" y="20010"/>
                </a:lnTo>
                <a:lnTo>
                  <a:pt x="83243" y="22592"/>
                </a:lnTo>
                <a:lnTo>
                  <a:pt x="78713" y="25319"/>
                </a:lnTo>
                <a:lnTo>
                  <a:pt x="74271" y="28188"/>
                </a:lnTo>
                <a:lnTo>
                  <a:pt x="69922" y="31195"/>
                </a:lnTo>
                <a:lnTo>
                  <a:pt x="65670" y="34339"/>
                </a:lnTo>
                <a:lnTo>
                  <a:pt x="61519" y="37616"/>
                </a:lnTo>
                <a:lnTo>
                  <a:pt x="57475" y="41022"/>
                </a:lnTo>
                <a:lnTo>
                  <a:pt x="53540" y="44554"/>
                </a:lnTo>
                <a:lnTo>
                  <a:pt x="49719" y="48209"/>
                </a:lnTo>
                <a:lnTo>
                  <a:pt x="46015" y="51983"/>
                </a:lnTo>
                <a:lnTo>
                  <a:pt x="42433" y="55873"/>
                </a:lnTo>
                <a:lnTo>
                  <a:pt x="38975" y="59874"/>
                </a:lnTo>
                <a:lnTo>
                  <a:pt x="35646" y="63982"/>
                </a:lnTo>
                <a:lnTo>
                  <a:pt x="32448" y="68193"/>
                </a:lnTo>
                <a:lnTo>
                  <a:pt x="29385" y="72503"/>
                </a:lnTo>
                <a:lnTo>
                  <a:pt x="26460" y="76908"/>
                </a:lnTo>
                <a:lnTo>
                  <a:pt x="23676" y="81404"/>
                </a:lnTo>
                <a:lnTo>
                  <a:pt x="21035" y="85985"/>
                </a:lnTo>
                <a:lnTo>
                  <a:pt x="18541" y="90648"/>
                </a:lnTo>
                <a:lnTo>
                  <a:pt x="16195" y="95387"/>
                </a:lnTo>
                <a:lnTo>
                  <a:pt x="14000" y="100197"/>
                </a:lnTo>
                <a:lnTo>
                  <a:pt x="11959" y="105075"/>
                </a:lnTo>
                <a:lnTo>
                  <a:pt x="10073" y="110015"/>
                </a:lnTo>
                <a:lnTo>
                  <a:pt x="8344" y="115012"/>
                </a:lnTo>
                <a:lnTo>
                  <a:pt x="6773" y="120062"/>
                </a:lnTo>
                <a:lnTo>
                  <a:pt x="5364" y="125158"/>
                </a:lnTo>
                <a:lnTo>
                  <a:pt x="4116" y="130297"/>
                </a:lnTo>
                <a:lnTo>
                  <a:pt x="3032" y="135472"/>
                </a:lnTo>
                <a:lnTo>
                  <a:pt x="2111" y="140679"/>
                </a:lnTo>
                <a:lnTo>
                  <a:pt x="1356" y="145913"/>
                </a:lnTo>
                <a:lnTo>
                  <a:pt x="767" y="151168"/>
                </a:lnTo>
                <a:lnTo>
                  <a:pt x="344" y="156438"/>
                </a:lnTo>
                <a:lnTo>
                  <a:pt x="88" y="161720"/>
                </a:lnTo>
                <a:lnTo>
                  <a:pt x="0" y="167007"/>
                </a:lnTo>
                <a:lnTo>
                  <a:pt x="78" y="172294"/>
                </a:lnTo>
                <a:lnTo>
                  <a:pt x="324" y="177576"/>
                </a:lnTo>
                <a:lnTo>
                  <a:pt x="737" y="182848"/>
                </a:lnTo>
                <a:lnTo>
                  <a:pt x="1316" y="188104"/>
                </a:lnTo>
                <a:lnTo>
                  <a:pt x="2061" y="193339"/>
                </a:lnTo>
                <a:lnTo>
                  <a:pt x="2971" y="198548"/>
                </a:lnTo>
                <a:lnTo>
                  <a:pt x="4046" y="203725"/>
                </a:lnTo>
                <a:lnTo>
                  <a:pt x="5284" y="208866"/>
                </a:lnTo>
                <a:lnTo>
                  <a:pt x="6684" y="213965"/>
                </a:lnTo>
                <a:lnTo>
                  <a:pt x="8244" y="219018"/>
                </a:lnTo>
                <a:lnTo>
                  <a:pt x="9964" y="224018"/>
                </a:lnTo>
                <a:lnTo>
                  <a:pt x="11840" y="228962"/>
                </a:lnTo>
                <a:lnTo>
                  <a:pt x="13872" y="233844"/>
                </a:lnTo>
                <a:lnTo>
                  <a:pt x="16058" y="238659"/>
                </a:lnTo>
                <a:lnTo>
                  <a:pt x="18395" y="243402"/>
                </a:lnTo>
                <a:lnTo>
                  <a:pt x="20880" y="248069"/>
                </a:lnTo>
                <a:lnTo>
                  <a:pt x="23512" y="252655"/>
                </a:lnTo>
                <a:lnTo>
                  <a:pt x="26288" y="257156"/>
                </a:lnTo>
                <a:lnTo>
                  <a:pt x="29205" y="261567"/>
                </a:lnTo>
                <a:lnTo>
                  <a:pt x="32259" y="265883"/>
                </a:lnTo>
                <a:lnTo>
                  <a:pt x="35449" y="270101"/>
                </a:lnTo>
                <a:lnTo>
                  <a:pt x="38770" y="274215"/>
                </a:lnTo>
                <a:lnTo>
                  <a:pt x="42220" y="278222"/>
                </a:lnTo>
                <a:lnTo>
                  <a:pt x="45795" y="282119"/>
                </a:lnTo>
                <a:lnTo>
                  <a:pt x="49492" y="285900"/>
                </a:lnTo>
                <a:lnTo>
                  <a:pt x="53306" y="289562"/>
                </a:lnTo>
                <a:lnTo>
                  <a:pt x="57234" y="293102"/>
                </a:lnTo>
                <a:lnTo>
                  <a:pt x="61272" y="296516"/>
                </a:lnTo>
                <a:lnTo>
                  <a:pt x="65416" y="299801"/>
                </a:lnTo>
                <a:lnTo>
                  <a:pt x="69662" y="302952"/>
                </a:lnTo>
                <a:lnTo>
                  <a:pt x="74005" y="305968"/>
                </a:lnTo>
                <a:lnTo>
                  <a:pt x="78442" y="308845"/>
                </a:lnTo>
                <a:lnTo>
                  <a:pt x="82967" y="311581"/>
                </a:lnTo>
                <a:lnTo>
                  <a:pt x="87577" y="314172"/>
                </a:lnTo>
                <a:lnTo>
                  <a:pt x="92266" y="316615"/>
                </a:lnTo>
                <a:lnTo>
                  <a:pt x="97030" y="318909"/>
                </a:lnTo>
                <a:lnTo>
                  <a:pt x="101865" y="321052"/>
                </a:lnTo>
                <a:lnTo>
                  <a:pt x="106764" y="323040"/>
                </a:lnTo>
                <a:lnTo>
                  <a:pt x="111724" y="324873"/>
                </a:lnTo>
                <a:lnTo>
                  <a:pt x="116740" y="326547"/>
                </a:lnTo>
                <a:lnTo>
                  <a:pt x="121806" y="328062"/>
                </a:lnTo>
                <a:lnTo>
                  <a:pt x="126918" y="329417"/>
                </a:lnTo>
                <a:lnTo>
                  <a:pt x="132069" y="330608"/>
                </a:lnTo>
                <a:lnTo>
                  <a:pt x="137256" y="331637"/>
                </a:lnTo>
                <a:lnTo>
                  <a:pt x="142473" y="332500"/>
                </a:lnTo>
                <a:lnTo>
                  <a:pt x="147714" y="333199"/>
                </a:lnTo>
                <a:lnTo>
                  <a:pt x="152975" y="333731"/>
                </a:lnTo>
                <a:lnTo>
                  <a:pt x="158251" y="334096"/>
                </a:lnTo>
                <a:lnTo>
                  <a:pt x="163535" y="334295"/>
                </a:lnTo>
                <a:lnTo>
                  <a:pt x="168822" y="334326"/>
                </a:lnTo>
                <a:lnTo>
                  <a:pt x="174108" y="334190"/>
                </a:lnTo>
                <a:lnTo>
                  <a:pt x="179388" y="333887"/>
                </a:lnTo>
                <a:lnTo>
                  <a:pt x="184654" y="333417"/>
                </a:lnTo>
                <a:lnTo>
                  <a:pt x="189904" y="332781"/>
                </a:lnTo>
                <a:lnTo>
                  <a:pt x="195130" y="331979"/>
                </a:lnTo>
                <a:lnTo>
                  <a:pt x="200329" y="331012"/>
                </a:lnTo>
                <a:lnTo>
                  <a:pt x="205495" y="329881"/>
                </a:lnTo>
                <a:lnTo>
                  <a:pt x="210622" y="328588"/>
                </a:lnTo>
                <a:lnTo>
                  <a:pt x="215705" y="327132"/>
                </a:lnTo>
                <a:lnTo>
                  <a:pt x="220740" y="325517"/>
                </a:lnTo>
                <a:lnTo>
                  <a:pt x="225722" y="323744"/>
                </a:lnTo>
                <a:lnTo>
                  <a:pt x="230645" y="321813"/>
                </a:lnTo>
                <a:lnTo>
                  <a:pt x="235504" y="319728"/>
                </a:lnTo>
                <a:lnTo>
                  <a:pt x="240295" y="317491"/>
                </a:lnTo>
                <a:lnTo>
                  <a:pt x="245013" y="315102"/>
                </a:lnTo>
                <a:lnTo>
                  <a:pt x="249653" y="312566"/>
                </a:lnTo>
                <a:lnTo>
                  <a:pt x="254210" y="309885"/>
                </a:lnTo>
                <a:lnTo>
                  <a:pt x="258681" y="307060"/>
                </a:lnTo>
                <a:lnTo>
                  <a:pt x="263059" y="304096"/>
                </a:lnTo>
                <a:lnTo>
                  <a:pt x="267342" y="300995"/>
                </a:lnTo>
                <a:lnTo>
                  <a:pt x="271525" y="297759"/>
                </a:lnTo>
                <a:lnTo>
                  <a:pt x="275603" y="294393"/>
                </a:lnTo>
                <a:lnTo>
                  <a:pt x="279573" y="290900"/>
                </a:lnTo>
                <a:lnTo>
                  <a:pt x="283430" y="287283"/>
                </a:lnTo>
                <a:lnTo>
                  <a:pt x="287171" y="283546"/>
                </a:lnTo>
                <a:lnTo>
                  <a:pt x="290791" y="279692"/>
                </a:lnTo>
                <a:lnTo>
                  <a:pt x="294288" y="275726"/>
                </a:lnTo>
                <a:lnTo>
                  <a:pt x="297658" y="271651"/>
                </a:lnTo>
                <a:lnTo>
                  <a:pt x="300898" y="267472"/>
                </a:lnTo>
                <a:lnTo>
                  <a:pt x="304003" y="263192"/>
                </a:lnTo>
                <a:lnTo>
                  <a:pt x="306972" y="258816"/>
                </a:lnTo>
                <a:lnTo>
                  <a:pt x="309801" y="254348"/>
                </a:lnTo>
                <a:lnTo>
                  <a:pt x="312487" y="249794"/>
                </a:lnTo>
                <a:lnTo>
                  <a:pt x="315027" y="245156"/>
                </a:lnTo>
                <a:lnTo>
                  <a:pt x="317420" y="240441"/>
                </a:lnTo>
                <a:lnTo>
                  <a:pt x="319662" y="235652"/>
                </a:lnTo>
                <a:lnTo>
                  <a:pt x="321752" y="230794"/>
                </a:lnTo>
                <a:lnTo>
                  <a:pt x="323687" y="225873"/>
                </a:lnTo>
                <a:lnTo>
                  <a:pt x="325465" y="220894"/>
                </a:lnTo>
                <a:lnTo>
                  <a:pt x="327085" y="215860"/>
                </a:lnTo>
                <a:lnTo>
                  <a:pt x="328545" y="210778"/>
                </a:lnTo>
                <a:lnTo>
                  <a:pt x="329844" y="205652"/>
                </a:lnTo>
                <a:lnTo>
                  <a:pt x="330980" y="200488"/>
                </a:lnTo>
                <a:lnTo>
                  <a:pt x="331952" y="195290"/>
                </a:lnTo>
                <a:lnTo>
                  <a:pt x="332759" y="190064"/>
                </a:lnTo>
                <a:lnTo>
                  <a:pt x="333400" y="184815"/>
                </a:lnTo>
                <a:lnTo>
                  <a:pt x="333875" y="179549"/>
                </a:lnTo>
                <a:lnTo>
                  <a:pt x="334183" y="174270"/>
                </a:lnTo>
                <a:lnTo>
                  <a:pt x="334324" y="168984"/>
                </a:lnTo>
                <a:lnTo>
                  <a:pt x="334298" y="163696"/>
                </a:lnTo>
                <a:lnTo>
                  <a:pt x="334105" y="158412"/>
                </a:lnTo>
                <a:lnTo>
                  <a:pt x="333744" y="153136"/>
                </a:lnTo>
                <a:lnTo>
                  <a:pt x="333217" y="147875"/>
                </a:lnTo>
                <a:lnTo>
                  <a:pt x="332524" y="142633"/>
                </a:lnTo>
                <a:lnTo>
                  <a:pt x="331665" y="137415"/>
                </a:lnTo>
                <a:lnTo>
                  <a:pt x="330642" y="132227"/>
                </a:lnTo>
                <a:lnTo>
                  <a:pt x="329455" y="127074"/>
                </a:lnTo>
                <a:lnTo>
                  <a:pt x="328106" y="121962"/>
                </a:lnTo>
                <a:lnTo>
                  <a:pt x="326596" y="116894"/>
                </a:lnTo>
                <a:lnTo>
                  <a:pt x="324926" y="111877"/>
                </a:lnTo>
                <a:lnTo>
                  <a:pt x="323098" y="106915"/>
                </a:lnTo>
                <a:lnTo>
                  <a:pt x="321115" y="102013"/>
                </a:lnTo>
                <a:lnTo>
                  <a:pt x="318977" y="97177"/>
                </a:lnTo>
                <a:lnTo>
                  <a:pt x="316688" y="92410"/>
                </a:lnTo>
                <a:lnTo>
                  <a:pt x="314248" y="87719"/>
                </a:lnTo>
                <a:lnTo>
                  <a:pt x="311662" y="83107"/>
                </a:lnTo>
                <a:lnTo>
                  <a:pt x="308931" y="78579"/>
                </a:lnTo>
                <a:lnTo>
                  <a:pt x="306058" y="74139"/>
                </a:lnTo>
                <a:lnTo>
                  <a:pt x="303047" y="69793"/>
                </a:lnTo>
                <a:lnTo>
                  <a:pt x="299899" y="65544"/>
                </a:lnTo>
                <a:lnTo>
                  <a:pt x="296618" y="61397"/>
                </a:lnTo>
                <a:lnTo>
                  <a:pt x="293208" y="57356"/>
                </a:lnTo>
                <a:lnTo>
                  <a:pt x="289672" y="53424"/>
                </a:lnTo>
                <a:lnTo>
                  <a:pt x="286013" y="49607"/>
                </a:lnTo>
                <a:lnTo>
                  <a:pt x="282236" y="45906"/>
                </a:lnTo>
                <a:lnTo>
                  <a:pt x="278343" y="42328"/>
                </a:lnTo>
                <a:lnTo>
                  <a:pt x="274339" y="38874"/>
                </a:lnTo>
                <a:lnTo>
                  <a:pt x="270228" y="35548"/>
                </a:lnTo>
                <a:lnTo>
                  <a:pt x="266013" y="32355"/>
                </a:lnTo>
                <a:lnTo>
                  <a:pt x="261700" y="29296"/>
                </a:lnTo>
                <a:lnTo>
                  <a:pt x="257292" y="26375"/>
                </a:lnTo>
                <a:lnTo>
                  <a:pt x="252794" y="23595"/>
                </a:lnTo>
                <a:lnTo>
                  <a:pt x="248210" y="20959"/>
                </a:lnTo>
                <a:lnTo>
                  <a:pt x="243546" y="18468"/>
                </a:lnTo>
                <a:lnTo>
                  <a:pt x="238804" y="16127"/>
                </a:lnTo>
                <a:lnTo>
                  <a:pt x="233992" y="13937"/>
                </a:lnTo>
                <a:lnTo>
                  <a:pt x="229112" y="11900"/>
                </a:lnTo>
                <a:lnTo>
                  <a:pt x="224170" y="10019"/>
                </a:lnTo>
                <a:lnTo>
                  <a:pt x="219171" y="8294"/>
                </a:lnTo>
                <a:lnTo>
                  <a:pt x="214120" y="6729"/>
                </a:lnTo>
                <a:lnTo>
                  <a:pt x="209023" y="5324"/>
                </a:lnTo>
                <a:lnTo>
                  <a:pt x="203883" y="4081"/>
                </a:lnTo>
                <a:lnTo>
                  <a:pt x="198707" y="3002"/>
                </a:lnTo>
                <a:lnTo>
                  <a:pt x="193499" y="2086"/>
                </a:lnTo>
                <a:lnTo>
                  <a:pt x="188264" y="1336"/>
                </a:lnTo>
                <a:lnTo>
                  <a:pt x="183009" y="752"/>
                </a:lnTo>
                <a:lnTo>
                  <a:pt x="177738" y="334"/>
                </a:lnTo>
                <a:lnTo>
                  <a:pt x="172456" y="83"/>
                </a:lnTo>
                <a:lnTo>
                  <a:pt x="167169" y="0"/>
                </a:lnTo>
                <a:lnTo>
                  <a:pt x="167167" y="16716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55" name="pg532">
            <a:extLst>
              <a:ext uri="{FF2B5EF4-FFF2-40B4-BE49-F238E27FC236}">
                <a16:creationId xmlns:a16="http://schemas.microsoft.com/office/drawing/2014/main" id="{F336EC6A-FE0A-4F66-9ADB-3606C67B8ADD}"/>
              </a:ext>
            </a:extLst>
          </p:cNvPr>
          <p:cNvSpPr/>
          <p:nvPr/>
        </p:nvSpPr>
        <p:spPr>
          <a:xfrm>
            <a:off x="9509326" y="452525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56" name="pg533">
            <a:extLst>
              <a:ext uri="{FF2B5EF4-FFF2-40B4-BE49-F238E27FC236}">
                <a16:creationId xmlns:a16="http://schemas.microsoft.com/office/drawing/2014/main" id="{60FD215C-A4FE-4274-85E1-DB9B536F89AB}"/>
              </a:ext>
            </a:extLst>
          </p:cNvPr>
          <p:cNvSpPr/>
          <p:nvPr/>
        </p:nvSpPr>
        <p:spPr>
          <a:xfrm>
            <a:off x="9833828" y="491132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57" name="pg534">
            <a:extLst>
              <a:ext uri="{FF2B5EF4-FFF2-40B4-BE49-F238E27FC236}">
                <a16:creationId xmlns:a16="http://schemas.microsoft.com/office/drawing/2014/main" id="{0BE75E77-46E2-4FF6-AEE4-53D268697229}"/>
              </a:ext>
            </a:extLst>
          </p:cNvPr>
          <p:cNvSpPr/>
          <p:nvPr/>
        </p:nvSpPr>
        <p:spPr>
          <a:xfrm>
            <a:off x="9833828" y="491132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58" name="pg535">
            <a:extLst>
              <a:ext uri="{FF2B5EF4-FFF2-40B4-BE49-F238E27FC236}">
                <a16:creationId xmlns:a16="http://schemas.microsoft.com/office/drawing/2014/main" id="{0A7C5E70-C5FC-4403-9969-10C7314CD2A1}"/>
              </a:ext>
            </a:extLst>
          </p:cNvPr>
          <p:cNvSpPr/>
          <p:nvPr/>
        </p:nvSpPr>
        <p:spPr>
          <a:xfrm>
            <a:off x="9833828" y="491132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59" name="pg536">
            <a:extLst>
              <a:ext uri="{FF2B5EF4-FFF2-40B4-BE49-F238E27FC236}">
                <a16:creationId xmlns:a16="http://schemas.microsoft.com/office/drawing/2014/main" id="{2CEA17F1-AE0F-49FA-B1F8-942B3718DE0F}"/>
              </a:ext>
            </a:extLst>
          </p:cNvPr>
          <p:cNvSpPr/>
          <p:nvPr/>
        </p:nvSpPr>
        <p:spPr>
          <a:xfrm>
            <a:off x="9833828" y="491132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60" name="pg537">
            <a:extLst>
              <a:ext uri="{FF2B5EF4-FFF2-40B4-BE49-F238E27FC236}">
                <a16:creationId xmlns:a16="http://schemas.microsoft.com/office/drawing/2014/main" id="{0E615114-3708-43D4-AB1F-2CB21BEEE04F}"/>
              </a:ext>
            </a:extLst>
          </p:cNvPr>
          <p:cNvSpPr/>
          <p:nvPr/>
        </p:nvSpPr>
        <p:spPr>
          <a:xfrm>
            <a:off x="9833828" y="491132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61" name="pg538">
            <a:extLst>
              <a:ext uri="{FF2B5EF4-FFF2-40B4-BE49-F238E27FC236}">
                <a16:creationId xmlns:a16="http://schemas.microsoft.com/office/drawing/2014/main" id="{A329B1F6-20F4-4EBB-963A-05B2A115B9FA}"/>
              </a:ext>
            </a:extLst>
          </p:cNvPr>
          <p:cNvSpPr/>
          <p:nvPr/>
        </p:nvSpPr>
        <p:spPr>
          <a:xfrm>
            <a:off x="9833828" y="491132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62" name="pg539">
            <a:extLst>
              <a:ext uri="{FF2B5EF4-FFF2-40B4-BE49-F238E27FC236}">
                <a16:creationId xmlns:a16="http://schemas.microsoft.com/office/drawing/2014/main" id="{1A549012-C2CD-4C69-BE71-75232ECB9328}"/>
              </a:ext>
            </a:extLst>
          </p:cNvPr>
          <p:cNvSpPr/>
          <p:nvPr/>
        </p:nvSpPr>
        <p:spPr>
          <a:xfrm>
            <a:off x="9833828" y="491132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63" name="pg540">
            <a:extLst>
              <a:ext uri="{FF2B5EF4-FFF2-40B4-BE49-F238E27FC236}">
                <a16:creationId xmlns:a16="http://schemas.microsoft.com/office/drawing/2014/main" id="{E97E50B0-2DF0-44F5-AFCE-B83160307631}"/>
              </a:ext>
            </a:extLst>
          </p:cNvPr>
          <p:cNvSpPr/>
          <p:nvPr/>
        </p:nvSpPr>
        <p:spPr>
          <a:xfrm>
            <a:off x="9833828" y="491132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64" name="pg541">
            <a:extLst>
              <a:ext uri="{FF2B5EF4-FFF2-40B4-BE49-F238E27FC236}">
                <a16:creationId xmlns:a16="http://schemas.microsoft.com/office/drawing/2014/main" id="{4E21134B-3E87-4C2C-910C-34CE877170A8}"/>
              </a:ext>
            </a:extLst>
          </p:cNvPr>
          <p:cNvSpPr/>
          <p:nvPr/>
        </p:nvSpPr>
        <p:spPr>
          <a:xfrm>
            <a:off x="9833828" y="491132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65" name="pg542">
            <a:extLst>
              <a:ext uri="{FF2B5EF4-FFF2-40B4-BE49-F238E27FC236}">
                <a16:creationId xmlns:a16="http://schemas.microsoft.com/office/drawing/2014/main" id="{584AEA7A-98AF-4CBB-8809-82CBFFE6387E}"/>
              </a:ext>
            </a:extLst>
          </p:cNvPr>
          <p:cNvSpPr/>
          <p:nvPr/>
        </p:nvSpPr>
        <p:spPr>
          <a:xfrm>
            <a:off x="9833828" y="491132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66" name="pg543">
            <a:extLst>
              <a:ext uri="{FF2B5EF4-FFF2-40B4-BE49-F238E27FC236}">
                <a16:creationId xmlns:a16="http://schemas.microsoft.com/office/drawing/2014/main" id="{5AF2C9AB-2A85-4E77-9A55-1829D09173D1}"/>
              </a:ext>
            </a:extLst>
          </p:cNvPr>
          <p:cNvSpPr/>
          <p:nvPr/>
        </p:nvSpPr>
        <p:spPr>
          <a:xfrm>
            <a:off x="9833828" y="491132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67" name="pg544">
            <a:extLst>
              <a:ext uri="{FF2B5EF4-FFF2-40B4-BE49-F238E27FC236}">
                <a16:creationId xmlns:a16="http://schemas.microsoft.com/office/drawing/2014/main" id="{0D6CCFE0-7310-4DF1-9343-5918B0942A90}"/>
              </a:ext>
            </a:extLst>
          </p:cNvPr>
          <p:cNvSpPr/>
          <p:nvPr/>
        </p:nvSpPr>
        <p:spPr>
          <a:xfrm>
            <a:off x="9833828" y="491132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68" name="pg545">
            <a:extLst>
              <a:ext uri="{FF2B5EF4-FFF2-40B4-BE49-F238E27FC236}">
                <a16:creationId xmlns:a16="http://schemas.microsoft.com/office/drawing/2014/main" id="{230BE704-5FCD-478E-9892-F7B851914953}"/>
              </a:ext>
            </a:extLst>
          </p:cNvPr>
          <p:cNvSpPr/>
          <p:nvPr/>
        </p:nvSpPr>
        <p:spPr>
          <a:xfrm>
            <a:off x="9833828" y="491132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69" name="pg546">
            <a:extLst>
              <a:ext uri="{FF2B5EF4-FFF2-40B4-BE49-F238E27FC236}">
                <a16:creationId xmlns:a16="http://schemas.microsoft.com/office/drawing/2014/main" id="{74804A7D-B6E7-42E9-9129-0F424B127E59}"/>
              </a:ext>
            </a:extLst>
          </p:cNvPr>
          <p:cNvSpPr/>
          <p:nvPr/>
        </p:nvSpPr>
        <p:spPr>
          <a:xfrm>
            <a:off x="9833828" y="491132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70" name="pg547">
            <a:extLst>
              <a:ext uri="{FF2B5EF4-FFF2-40B4-BE49-F238E27FC236}">
                <a16:creationId xmlns:a16="http://schemas.microsoft.com/office/drawing/2014/main" id="{6FA6D45B-67EA-4F8F-BBD8-9D8731C3AFF5}"/>
              </a:ext>
            </a:extLst>
          </p:cNvPr>
          <p:cNvSpPr/>
          <p:nvPr/>
        </p:nvSpPr>
        <p:spPr>
          <a:xfrm>
            <a:off x="9833828" y="491132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71" name="pg548">
            <a:extLst>
              <a:ext uri="{FF2B5EF4-FFF2-40B4-BE49-F238E27FC236}">
                <a16:creationId xmlns:a16="http://schemas.microsoft.com/office/drawing/2014/main" id="{EF8DCBAC-55A4-4FD8-811A-26639DD5B4FA}"/>
              </a:ext>
            </a:extLst>
          </p:cNvPr>
          <p:cNvSpPr/>
          <p:nvPr/>
        </p:nvSpPr>
        <p:spPr>
          <a:xfrm>
            <a:off x="9833828" y="491132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72" name="pg549">
            <a:extLst>
              <a:ext uri="{FF2B5EF4-FFF2-40B4-BE49-F238E27FC236}">
                <a16:creationId xmlns:a16="http://schemas.microsoft.com/office/drawing/2014/main" id="{798340EF-6BBA-47BC-B21D-87FE6E92A449}"/>
              </a:ext>
            </a:extLst>
          </p:cNvPr>
          <p:cNvSpPr/>
          <p:nvPr/>
        </p:nvSpPr>
        <p:spPr>
          <a:xfrm>
            <a:off x="9833828" y="491132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73" name="pg550">
            <a:extLst>
              <a:ext uri="{FF2B5EF4-FFF2-40B4-BE49-F238E27FC236}">
                <a16:creationId xmlns:a16="http://schemas.microsoft.com/office/drawing/2014/main" id="{35311A03-E39A-4EA6-96FA-09FAD53433FE}"/>
              </a:ext>
            </a:extLst>
          </p:cNvPr>
          <p:cNvSpPr/>
          <p:nvPr/>
        </p:nvSpPr>
        <p:spPr>
          <a:xfrm>
            <a:off x="9833167" y="4911323"/>
            <a:ext cx="664" cy="162519"/>
          </a:xfrm>
          <a:custGeom>
            <a:avLst/>
            <a:gdLst/>
            <a:ahLst/>
            <a:cxnLst/>
            <a:rect l="0" t="0" r="0" b="0"/>
            <a:pathLst>
              <a:path w="683" h="167167">
                <a:moveTo>
                  <a:pt x="683" y="0"/>
                </a:moveTo>
                <a:lnTo>
                  <a:pt x="0" y="1"/>
                </a:lnTo>
                <a:lnTo>
                  <a:pt x="683" y="167167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74" name="pg551">
            <a:extLst>
              <a:ext uri="{FF2B5EF4-FFF2-40B4-BE49-F238E27FC236}">
                <a16:creationId xmlns:a16="http://schemas.microsoft.com/office/drawing/2014/main" id="{C66CFCB6-7B19-4652-8CFD-7028986F4ED3}"/>
              </a:ext>
            </a:extLst>
          </p:cNvPr>
          <p:cNvSpPr/>
          <p:nvPr/>
        </p:nvSpPr>
        <p:spPr>
          <a:xfrm>
            <a:off x="9833167" y="4911322"/>
            <a:ext cx="664" cy="162518"/>
          </a:xfrm>
          <a:custGeom>
            <a:avLst/>
            <a:gdLst/>
            <a:ahLst/>
            <a:cxnLst/>
            <a:rect l="0" t="0" r="0" b="0"/>
            <a:pathLst>
              <a:path w="683" h="167166">
                <a:moveTo>
                  <a:pt x="0" y="0"/>
                </a:moveTo>
                <a:lnTo>
                  <a:pt x="683" y="167166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75" name="pg552">
            <a:extLst>
              <a:ext uri="{FF2B5EF4-FFF2-40B4-BE49-F238E27FC236}">
                <a16:creationId xmlns:a16="http://schemas.microsoft.com/office/drawing/2014/main" id="{AE42D23A-9240-48D8-AB93-6979F507CC4C}"/>
              </a:ext>
            </a:extLst>
          </p:cNvPr>
          <p:cNvSpPr/>
          <p:nvPr/>
        </p:nvSpPr>
        <p:spPr>
          <a:xfrm>
            <a:off x="9833167" y="4911322"/>
            <a:ext cx="664" cy="162518"/>
          </a:xfrm>
          <a:custGeom>
            <a:avLst/>
            <a:gdLst/>
            <a:ahLst/>
            <a:cxnLst/>
            <a:rect l="0" t="0" r="0" b="0"/>
            <a:pathLst>
              <a:path w="683" h="167166">
                <a:moveTo>
                  <a:pt x="0" y="0"/>
                </a:moveTo>
                <a:lnTo>
                  <a:pt x="683" y="167166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76" name="pg553">
            <a:extLst>
              <a:ext uri="{FF2B5EF4-FFF2-40B4-BE49-F238E27FC236}">
                <a16:creationId xmlns:a16="http://schemas.microsoft.com/office/drawing/2014/main" id="{9E2D9632-EC95-45A7-A653-175DBC043CB5}"/>
              </a:ext>
            </a:extLst>
          </p:cNvPr>
          <p:cNvSpPr/>
          <p:nvPr/>
        </p:nvSpPr>
        <p:spPr>
          <a:xfrm>
            <a:off x="9833167" y="4911322"/>
            <a:ext cx="664" cy="162518"/>
          </a:xfrm>
          <a:custGeom>
            <a:avLst/>
            <a:gdLst/>
            <a:ahLst/>
            <a:cxnLst/>
            <a:rect l="0" t="0" r="0" b="0"/>
            <a:pathLst>
              <a:path w="683" h="167166">
                <a:moveTo>
                  <a:pt x="0" y="0"/>
                </a:moveTo>
                <a:lnTo>
                  <a:pt x="683" y="167166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77" name="pg554">
            <a:extLst>
              <a:ext uri="{FF2B5EF4-FFF2-40B4-BE49-F238E27FC236}">
                <a16:creationId xmlns:a16="http://schemas.microsoft.com/office/drawing/2014/main" id="{05C41A7D-4245-4C25-B89C-B874B097460A}"/>
              </a:ext>
            </a:extLst>
          </p:cNvPr>
          <p:cNvSpPr/>
          <p:nvPr/>
        </p:nvSpPr>
        <p:spPr>
          <a:xfrm>
            <a:off x="9833167" y="4911322"/>
            <a:ext cx="664" cy="162518"/>
          </a:xfrm>
          <a:custGeom>
            <a:avLst/>
            <a:gdLst/>
            <a:ahLst/>
            <a:cxnLst/>
            <a:rect l="0" t="0" r="0" b="0"/>
            <a:pathLst>
              <a:path w="683" h="167166">
                <a:moveTo>
                  <a:pt x="0" y="0"/>
                </a:moveTo>
                <a:lnTo>
                  <a:pt x="683" y="167166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78" name="pg555">
            <a:extLst>
              <a:ext uri="{FF2B5EF4-FFF2-40B4-BE49-F238E27FC236}">
                <a16:creationId xmlns:a16="http://schemas.microsoft.com/office/drawing/2014/main" id="{1255FA00-09E0-4821-953D-ECB23820A6F5}"/>
              </a:ext>
            </a:extLst>
          </p:cNvPr>
          <p:cNvSpPr/>
          <p:nvPr/>
        </p:nvSpPr>
        <p:spPr>
          <a:xfrm>
            <a:off x="9833167" y="4911322"/>
            <a:ext cx="664" cy="162518"/>
          </a:xfrm>
          <a:custGeom>
            <a:avLst/>
            <a:gdLst/>
            <a:ahLst/>
            <a:cxnLst/>
            <a:rect l="0" t="0" r="0" b="0"/>
            <a:pathLst>
              <a:path w="683" h="167166">
                <a:moveTo>
                  <a:pt x="0" y="0"/>
                </a:moveTo>
                <a:lnTo>
                  <a:pt x="683" y="167166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79" name="pg556">
            <a:extLst>
              <a:ext uri="{FF2B5EF4-FFF2-40B4-BE49-F238E27FC236}">
                <a16:creationId xmlns:a16="http://schemas.microsoft.com/office/drawing/2014/main" id="{13E2976B-AC25-455A-84AA-1EA0C2EBCFCD}"/>
              </a:ext>
            </a:extLst>
          </p:cNvPr>
          <p:cNvSpPr/>
          <p:nvPr/>
        </p:nvSpPr>
        <p:spPr>
          <a:xfrm>
            <a:off x="9833167" y="4911322"/>
            <a:ext cx="664" cy="162518"/>
          </a:xfrm>
          <a:custGeom>
            <a:avLst/>
            <a:gdLst/>
            <a:ahLst/>
            <a:cxnLst/>
            <a:rect l="0" t="0" r="0" b="0"/>
            <a:pathLst>
              <a:path w="683" h="167166">
                <a:moveTo>
                  <a:pt x="0" y="0"/>
                </a:moveTo>
                <a:lnTo>
                  <a:pt x="683" y="167166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80" name="pg557">
            <a:extLst>
              <a:ext uri="{FF2B5EF4-FFF2-40B4-BE49-F238E27FC236}">
                <a16:creationId xmlns:a16="http://schemas.microsoft.com/office/drawing/2014/main" id="{36067D5B-F7E9-41B6-9AB4-BD8251BA7C10}"/>
              </a:ext>
            </a:extLst>
          </p:cNvPr>
          <p:cNvSpPr/>
          <p:nvPr/>
        </p:nvSpPr>
        <p:spPr>
          <a:xfrm>
            <a:off x="9833167" y="4911322"/>
            <a:ext cx="664" cy="162518"/>
          </a:xfrm>
          <a:custGeom>
            <a:avLst/>
            <a:gdLst/>
            <a:ahLst/>
            <a:cxnLst/>
            <a:rect l="0" t="0" r="0" b="0"/>
            <a:pathLst>
              <a:path w="683" h="167166">
                <a:moveTo>
                  <a:pt x="0" y="0"/>
                </a:moveTo>
                <a:lnTo>
                  <a:pt x="683" y="167166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81" name="pg558">
            <a:extLst>
              <a:ext uri="{FF2B5EF4-FFF2-40B4-BE49-F238E27FC236}">
                <a16:creationId xmlns:a16="http://schemas.microsoft.com/office/drawing/2014/main" id="{BD94C0CE-7591-4C30-813D-F795BC283D56}"/>
              </a:ext>
            </a:extLst>
          </p:cNvPr>
          <p:cNvSpPr/>
          <p:nvPr/>
        </p:nvSpPr>
        <p:spPr>
          <a:xfrm>
            <a:off x="9833167" y="4911322"/>
            <a:ext cx="664" cy="162518"/>
          </a:xfrm>
          <a:custGeom>
            <a:avLst/>
            <a:gdLst/>
            <a:ahLst/>
            <a:cxnLst/>
            <a:rect l="0" t="0" r="0" b="0"/>
            <a:pathLst>
              <a:path w="683" h="167166">
                <a:moveTo>
                  <a:pt x="0" y="0"/>
                </a:moveTo>
                <a:lnTo>
                  <a:pt x="683" y="167166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82" name="pg559">
            <a:extLst>
              <a:ext uri="{FF2B5EF4-FFF2-40B4-BE49-F238E27FC236}">
                <a16:creationId xmlns:a16="http://schemas.microsoft.com/office/drawing/2014/main" id="{C79CDE00-B797-4D01-8015-557481AF51CE}"/>
              </a:ext>
            </a:extLst>
          </p:cNvPr>
          <p:cNvSpPr/>
          <p:nvPr/>
        </p:nvSpPr>
        <p:spPr>
          <a:xfrm>
            <a:off x="9833167" y="4911322"/>
            <a:ext cx="664" cy="162518"/>
          </a:xfrm>
          <a:custGeom>
            <a:avLst/>
            <a:gdLst/>
            <a:ahLst/>
            <a:cxnLst/>
            <a:rect l="0" t="0" r="0" b="0"/>
            <a:pathLst>
              <a:path w="683" h="167166">
                <a:moveTo>
                  <a:pt x="0" y="0"/>
                </a:moveTo>
                <a:lnTo>
                  <a:pt x="683" y="167166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83" name="pg560">
            <a:extLst>
              <a:ext uri="{FF2B5EF4-FFF2-40B4-BE49-F238E27FC236}">
                <a16:creationId xmlns:a16="http://schemas.microsoft.com/office/drawing/2014/main" id="{6526B2C6-50AC-4ECA-AA14-B12B75AB2C77}"/>
              </a:ext>
            </a:extLst>
          </p:cNvPr>
          <p:cNvSpPr/>
          <p:nvPr/>
        </p:nvSpPr>
        <p:spPr>
          <a:xfrm>
            <a:off x="9692982" y="4911322"/>
            <a:ext cx="140846" cy="162518"/>
          </a:xfrm>
          <a:custGeom>
            <a:avLst/>
            <a:gdLst/>
            <a:ahLst/>
            <a:cxnLst/>
            <a:rect l="0" t="0" r="0" b="0"/>
            <a:pathLst>
              <a:path w="144874" h="167166">
                <a:moveTo>
                  <a:pt x="144191" y="0"/>
                </a:moveTo>
                <a:lnTo>
                  <a:pt x="138737" y="111"/>
                </a:lnTo>
                <a:lnTo>
                  <a:pt x="133289" y="400"/>
                </a:lnTo>
                <a:lnTo>
                  <a:pt x="127854" y="867"/>
                </a:lnTo>
                <a:lnTo>
                  <a:pt x="122436" y="1511"/>
                </a:lnTo>
                <a:lnTo>
                  <a:pt x="117043" y="2331"/>
                </a:lnTo>
                <a:lnTo>
                  <a:pt x="111679" y="3327"/>
                </a:lnTo>
                <a:lnTo>
                  <a:pt x="106351" y="4497"/>
                </a:lnTo>
                <a:lnTo>
                  <a:pt x="101063" y="5841"/>
                </a:lnTo>
                <a:lnTo>
                  <a:pt x="95823" y="7357"/>
                </a:lnTo>
                <a:lnTo>
                  <a:pt x="90634" y="9042"/>
                </a:lnTo>
                <a:lnTo>
                  <a:pt x="85503" y="10896"/>
                </a:lnTo>
                <a:lnTo>
                  <a:pt x="80436" y="12917"/>
                </a:lnTo>
                <a:lnTo>
                  <a:pt x="75437" y="15102"/>
                </a:lnTo>
                <a:lnTo>
                  <a:pt x="70512" y="17448"/>
                </a:lnTo>
                <a:lnTo>
                  <a:pt x="65667" y="19954"/>
                </a:lnTo>
                <a:lnTo>
                  <a:pt x="60905" y="22617"/>
                </a:lnTo>
                <a:lnTo>
                  <a:pt x="56233" y="25434"/>
                </a:lnTo>
                <a:lnTo>
                  <a:pt x="51656" y="28402"/>
                </a:lnTo>
                <a:lnTo>
                  <a:pt x="47178" y="31518"/>
                </a:lnTo>
                <a:lnTo>
                  <a:pt x="42803" y="34778"/>
                </a:lnTo>
                <a:lnTo>
                  <a:pt x="38538" y="38179"/>
                </a:lnTo>
                <a:lnTo>
                  <a:pt x="34386" y="41717"/>
                </a:lnTo>
                <a:lnTo>
                  <a:pt x="30351" y="45389"/>
                </a:lnTo>
                <a:lnTo>
                  <a:pt x="26439" y="49191"/>
                </a:lnTo>
                <a:lnTo>
                  <a:pt x="22652" y="53119"/>
                </a:lnTo>
                <a:lnTo>
                  <a:pt x="18996" y="57167"/>
                </a:lnTo>
                <a:lnTo>
                  <a:pt x="15474" y="61333"/>
                </a:lnTo>
                <a:lnTo>
                  <a:pt x="12089" y="65612"/>
                </a:lnTo>
                <a:lnTo>
                  <a:pt x="8846" y="69999"/>
                </a:lnTo>
                <a:lnTo>
                  <a:pt x="5748" y="74489"/>
                </a:lnTo>
                <a:lnTo>
                  <a:pt x="2798" y="79078"/>
                </a:lnTo>
                <a:lnTo>
                  <a:pt x="0" y="83761"/>
                </a:lnTo>
                <a:lnTo>
                  <a:pt x="144874" y="167166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84" name="pg561">
            <a:extLst>
              <a:ext uri="{FF2B5EF4-FFF2-40B4-BE49-F238E27FC236}">
                <a16:creationId xmlns:a16="http://schemas.microsoft.com/office/drawing/2014/main" id="{E116A1A6-6D77-4C1E-8F7D-C2D73DDE406D}"/>
              </a:ext>
            </a:extLst>
          </p:cNvPr>
          <p:cNvSpPr/>
          <p:nvPr/>
        </p:nvSpPr>
        <p:spPr>
          <a:xfrm>
            <a:off x="9671327" y="4911320"/>
            <a:ext cx="325001" cy="325038"/>
          </a:xfrm>
          <a:custGeom>
            <a:avLst/>
            <a:gdLst/>
            <a:ahLst/>
            <a:cxnLst/>
            <a:rect l="0" t="0" r="0" b="0"/>
            <a:pathLst>
              <a:path w="334296" h="334334">
                <a:moveTo>
                  <a:pt x="22274" y="83763"/>
                </a:moveTo>
                <a:lnTo>
                  <a:pt x="19701" y="88400"/>
                </a:lnTo>
                <a:lnTo>
                  <a:pt x="17277" y="93117"/>
                </a:lnTo>
                <a:lnTo>
                  <a:pt x="15004" y="97908"/>
                </a:lnTo>
                <a:lnTo>
                  <a:pt x="12883" y="102769"/>
                </a:lnTo>
                <a:lnTo>
                  <a:pt x="10918" y="107695"/>
                </a:lnTo>
                <a:lnTo>
                  <a:pt x="9110" y="112680"/>
                </a:lnTo>
                <a:lnTo>
                  <a:pt x="7461" y="117721"/>
                </a:lnTo>
                <a:lnTo>
                  <a:pt x="5973" y="122811"/>
                </a:lnTo>
                <a:lnTo>
                  <a:pt x="4647" y="127946"/>
                </a:lnTo>
                <a:lnTo>
                  <a:pt x="3485" y="133120"/>
                </a:lnTo>
                <a:lnTo>
                  <a:pt x="2488" y="138329"/>
                </a:lnTo>
                <a:lnTo>
                  <a:pt x="1656" y="143567"/>
                </a:lnTo>
                <a:lnTo>
                  <a:pt x="990" y="148828"/>
                </a:lnTo>
                <a:lnTo>
                  <a:pt x="492" y="154108"/>
                </a:lnTo>
                <a:lnTo>
                  <a:pt x="162" y="159401"/>
                </a:lnTo>
                <a:lnTo>
                  <a:pt x="0" y="164702"/>
                </a:lnTo>
                <a:lnTo>
                  <a:pt x="5" y="170005"/>
                </a:lnTo>
                <a:lnTo>
                  <a:pt x="180" y="175305"/>
                </a:lnTo>
                <a:lnTo>
                  <a:pt x="522" y="180598"/>
                </a:lnTo>
                <a:lnTo>
                  <a:pt x="1032" y="185876"/>
                </a:lnTo>
                <a:lnTo>
                  <a:pt x="1709" y="191136"/>
                </a:lnTo>
                <a:lnTo>
                  <a:pt x="2552" y="196372"/>
                </a:lnTo>
                <a:lnTo>
                  <a:pt x="3561" y="201578"/>
                </a:lnTo>
                <a:lnTo>
                  <a:pt x="4735" y="206750"/>
                </a:lnTo>
                <a:lnTo>
                  <a:pt x="6073" y="211882"/>
                </a:lnTo>
                <a:lnTo>
                  <a:pt x="7572" y="216969"/>
                </a:lnTo>
                <a:lnTo>
                  <a:pt x="9232" y="222006"/>
                </a:lnTo>
                <a:lnTo>
                  <a:pt x="11051" y="226987"/>
                </a:lnTo>
                <a:lnTo>
                  <a:pt x="13027" y="231909"/>
                </a:lnTo>
                <a:lnTo>
                  <a:pt x="15158" y="236765"/>
                </a:lnTo>
                <a:lnTo>
                  <a:pt x="17443" y="241551"/>
                </a:lnTo>
                <a:lnTo>
                  <a:pt x="19877" y="246262"/>
                </a:lnTo>
                <a:lnTo>
                  <a:pt x="22460" y="250894"/>
                </a:lnTo>
                <a:lnTo>
                  <a:pt x="25189" y="255442"/>
                </a:lnTo>
                <a:lnTo>
                  <a:pt x="28061" y="259900"/>
                </a:lnTo>
                <a:lnTo>
                  <a:pt x="31072" y="264265"/>
                </a:lnTo>
                <a:lnTo>
                  <a:pt x="34221" y="268533"/>
                </a:lnTo>
                <a:lnTo>
                  <a:pt x="37503" y="272698"/>
                </a:lnTo>
                <a:lnTo>
                  <a:pt x="40916" y="276758"/>
                </a:lnTo>
                <a:lnTo>
                  <a:pt x="44455" y="280707"/>
                </a:lnTo>
                <a:lnTo>
                  <a:pt x="48119" y="284542"/>
                </a:lnTo>
                <a:lnTo>
                  <a:pt x="51902" y="288258"/>
                </a:lnTo>
                <a:lnTo>
                  <a:pt x="55801" y="291853"/>
                </a:lnTo>
                <a:lnTo>
                  <a:pt x="59812" y="295322"/>
                </a:lnTo>
                <a:lnTo>
                  <a:pt x="63931" y="298662"/>
                </a:lnTo>
                <a:lnTo>
                  <a:pt x="68154" y="301870"/>
                </a:lnTo>
                <a:lnTo>
                  <a:pt x="72477" y="304943"/>
                </a:lnTo>
                <a:lnTo>
                  <a:pt x="76895" y="307876"/>
                </a:lnTo>
                <a:lnTo>
                  <a:pt x="81404" y="310669"/>
                </a:lnTo>
                <a:lnTo>
                  <a:pt x="85999" y="313316"/>
                </a:lnTo>
                <a:lnTo>
                  <a:pt x="90675" y="315817"/>
                </a:lnTo>
                <a:lnTo>
                  <a:pt x="95429" y="318168"/>
                </a:lnTo>
                <a:lnTo>
                  <a:pt x="100255" y="320367"/>
                </a:lnTo>
                <a:lnTo>
                  <a:pt x="105148" y="322412"/>
                </a:lnTo>
                <a:lnTo>
                  <a:pt x="110104" y="324300"/>
                </a:lnTo>
                <a:lnTo>
                  <a:pt x="115117" y="326031"/>
                </a:lnTo>
                <a:lnTo>
                  <a:pt x="120182" y="327601"/>
                </a:lnTo>
                <a:lnTo>
                  <a:pt x="125295" y="329010"/>
                </a:lnTo>
                <a:lnTo>
                  <a:pt x="130450" y="330256"/>
                </a:lnTo>
                <a:lnTo>
                  <a:pt x="135642" y="331338"/>
                </a:lnTo>
                <a:lnTo>
                  <a:pt x="140865" y="332255"/>
                </a:lnTo>
                <a:lnTo>
                  <a:pt x="146115" y="333006"/>
                </a:lnTo>
                <a:lnTo>
                  <a:pt x="151386" y="333590"/>
                </a:lnTo>
                <a:lnTo>
                  <a:pt x="156673" y="334006"/>
                </a:lnTo>
                <a:lnTo>
                  <a:pt x="161970" y="334254"/>
                </a:lnTo>
                <a:lnTo>
                  <a:pt x="167273" y="334334"/>
                </a:lnTo>
                <a:lnTo>
                  <a:pt x="172576" y="334246"/>
                </a:lnTo>
                <a:lnTo>
                  <a:pt x="177873" y="333990"/>
                </a:lnTo>
                <a:lnTo>
                  <a:pt x="183159" y="333566"/>
                </a:lnTo>
                <a:lnTo>
                  <a:pt x="188429" y="332974"/>
                </a:lnTo>
                <a:lnTo>
                  <a:pt x="193678" y="332216"/>
                </a:lnTo>
                <a:lnTo>
                  <a:pt x="198900" y="331291"/>
                </a:lnTo>
                <a:lnTo>
                  <a:pt x="204090" y="330202"/>
                </a:lnTo>
                <a:lnTo>
                  <a:pt x="209243" y="328948"/>
                </a:lnTo>
                <a:lnTo>
                  <a:pt x="214354" y="327531"/>
                </a:lnTo>
                <a:lnTo>
                  <a:pt x="219417" y="325953"/>
                </a:lnTo>
                <a:lnTo>
                  <a:pt x="224427" y="324215"/>
                </a:lnTo>
                <a:lnTo>
                  <a:pt x="229380" y="322319"/>
                </a:lnTo>
                <a:lnTo>
                  <a:pt x="234270" y="320267"/>
                </a:lnTo>
                <a:lnTo>
                  <a:pt x="239093" y="318061"/>
                </a:lnTo>
                <a:lnTo>
                  <a:pt x="243843" y="315703"/>
                </a:lnTo>
                <a:lnTo>
                  <a:pt x="248516" y="313195"/>
                </a:lnTo>
                <a:lnTo>
                  <a:pt x="253107" y="310541"/>
                </a:lnTo>
                <a:lnTo>
                  <a:pt x="257612" y="307742"/>
                </a:lnTo>
                <a:lnTo>
                  <a:pt x="262025" y="304802"/>
                </a:lnTo>
                <a:lnTo>
                  <a:pt x="266343" y="301723"/>
                </a:lnTo>
                <a:lnTo>
                  <a:pt x="270562" y="298509"/>
                </a:lnTo>
                <a:lnTo>
                  <a:pt x="274676" y="295162"/>
                </a:lnTo>
                <a:lnTo>
                  <a:pt x="278682" y="291687"/>
                </a:lnTo>
                <a:lnTo>
                  <a:pt x="282576" y="288087"/>
                </a:lnTo>
                <a:lnTo>
                  <a:pt x="286353" y="284364"/>
                </a:lnTo>
                <a:lnTo>
                  <a:pt x="290011" y="280524"/>
                </a:lnTo>
                <a:lnTo>
                  <a:pt x="293545" y="276570"/>
                </a:lnTo>
                <a:lnTo>
                  <a:pt x="296951" y="272506"/>
                </a:lnTo>
                <a:lnTo>
                  <a:pt x="300227" y="268335"/>
                </a:lnTo>
                <a:lnTo>
                  <a:pt x="303370" y="264063"/>
                </a:lnTo>
                <a:lnTo>
                  <a:pt x="306375" y="259693"/>
                </a:lnTo>
                <a:lnTo>
                  <a:pt x="309240" y="255230"/>
                </a:lnTo>
                <a:lnTo>
                  <a:pt x="311961" y="250679"/>
                </a:lnTo>
                <a:lnTo>
                  <a:pt x="314538" y="246043"/>
                </a:lnTo>
                <a:lnTo>
                  <a:pt x="316965" y="241328"/>
                </a:lnTo>
                <a:lnTo>
                  <a:pt x="319242" y="236539"/>
                </a:lnTo>
                <a:lnTo>
                  <a:pt x="321366" y="231679"/>
                </a:lnTo>
                <a:lnTo>
                  <a:pt x="323335" y="226755"/>
                </a:lnTo>
                <a:lnTo>
                  <a:pt x="325147" y="221771"/>
                </a:lnTo>
                <a:lnTo>
                  <a:pt x="326799" y="216732"/>
                </a:lnTo>
                <a:lnTo>
                  <a:pt x="328291" y="211643"/>
                </a:lnTo>
                <a:lnTo>
                  <a:pt x="329621" y="206509"/>
                </a:lnTo>
                <a:lnTo>
                  <a:pt x="330787" y="201335"/>
                </a:lnTo>
                <a:lnTo>
                  <a:pt x="331789" y="196127"/>
                </a:lnTo>
                <a:lnTo>
                  <a:pt x="332624" y="190890"/>
                </a:lnTo>
                <a:lnTo>
                  <a:pt x="333294" y="185629"/>
                </a:lnTo>
                <a:lnTo>
                  <a:pt x="333796" y="180350"/>
                </a:lnTo>
                <a:lnTo>
                  <a:pt x="334130" y="175057"/>
                </a:lnTo>
                <a:lnTo>
                  <a:pt x="334296" y="169756"/>
                </a:lnTo>
                <a:lnTo>
                  <a:pt x="334294" y="164453"/>
                </a:lnTo>
                <a:lnTo>
                  <a:pt x="334124" y="159153"/>
                </a:lnTo>
                <a:lnTo>
                  <a:pt x="333786" y="153860"/>
                </a:lnTo>
                <a:lnTo>
                  <a:pt x="333280" y="148581"/>
                </a:lnTo>
                <a:lnTo>
                  <a:pt x="332607" y="143321"/>
                </a:lnTo>
                <a:lnTo>
                  <a:pt x="331767" y="138084"/>
                </a:lnTo>
                <a:lnTo>
                  <a:pt x="330762" y="132877"/>
                </a:lnTo>
                <a:lnTo>
                  <a:pt x="329592" y="127704"/>
                </a:lnTo>
                <a:lnTo>
                  <a:pt x="328258" y="122572"/>
                </a:lnTo>
                <a:lnTo>
                  <a:pt x="326762" y="117484"/>
                </a:lnTo>
                <a:lnTo>
                  <a:pt x="325106" y="112446"/>
                </a:lnTo>
                <a:lnTo>
                  <a:pt x="323291" y="107463"/>
                </a:lnTo>
                <a:lnTo>
                  <a:pt x="321318" y="102540"/>
                </a:lnTo>
                <a:lnTo>
                  <a:pt x="319191" y="97682"/>
                </a:lnTo>
                <a:lnTo>
                  <a:pt x="316910" y="92894"/>
                </a:lnTo>
                <a:lnTo>
                  <a:pt x="314479" y="88181"/>
                </a:lnTo>
                <a:lnTo>
                  <a:pt x="311899" y="83547"/>
                </a:lnTo>
                <a:lnTo>
                  <a:pt x="309174" y="78998"/>
                </a:lnTo>
                <a:lnTo>
                  <a:pt x="306306" y="74537"/>
                </a:lnTo>
                <a:lnTo>
                  <a:pt x="303297" y="70170"/>
                </a:lnTo>
                <a:lnTo>
                  <a:pt x="300152" y="65900"/>
                </a:lnTo>
                <a:lnTo>
                  <a:pt x="296873" y="61732"/>
                </a:lnTo>
                <a:lnTo>
                  <a:pt x="293463" y="57670"/>
                </a:lnTo>
                <a:lnTo>
                  <a:pt x="289926" y="53718"/>
                </a:lnTo>
                <a:lnTo>
                  <a:pt x="286266" y="49881"/>
                </a:lnTo>
                <a:lnTo>
                  <a:pt x="282486" y="46161"/>
                </a:lnTo>
                <a:lnTo>
                  <a:pt x="278589" y="42564"/>
                </a:lnTo>
                <a:lnTo>
                  <a:pt x="274581" y="39092"/>
                </a:lnTo>
                <a:lnTo>
                  <a:pt x="270464" y="35748"/>
                </a:lnTo>
                <a:lnTo>
                  <a:pt x="266243" y="32537"/>
                </a:lnTo>
                <a:lnTo>
                  <a:pt x="261923" y="29462"/>
                </a:lnTo>
                <a:lnTo>
                  <a:pt x="257507" y="26525"/>
                </a:lnTo>
                <a:lnTo>
                  <a:pt x="253001" y="23729"/>
                </a:lnTo>
                <a:lnTo>
                  <a:pt x="248407" y="21078"/>
                </a:lnTo>
                <a:lnTo>
                  <a:pt x="243733" y="18574"/>
                </a:lnTo>
                <a:lnTo>
                  <a:pt x="238981" y="16219"/>
                </a:lnTo>
                <a:lnTo>
                  <a:pt x="234156" y="14017"/>
                </a:lnTo>
                <a:lnTo>
                  <a:pt x="229265" y="11968"/>
                </a:lnTo>
                <a:lnTo>
                  <a:pt x="224310" y="10076"/>
                </a:lnTo>
                <a:lnTo>
                  <a:pt x="219299" y="8342"/>
                </a:lnTo>
                <a:lnTo>
                  <a:pt x="214234" y="6768"/>
                </a:lnTo>
                <a:lnTo>
                  <a:pt x="209123" y="5355"/>
                </a:lnTo>
                <a:lnTo>
                  <a:pt x="203969" y="4105"/>
                </a:lnTo>
                <a:lnTo>
                  <a:pt x="198778" y="3019"/>
                </a:lnTo>
                <a:lnTo>
                  <a:pt x="193555" y="2098"/>
                </a:lnTo>
                <a:lnTo>
                  <a:pt x="188306" y="1344"/>
                </a:lnTo>
                <a:lnTo>
                  <a:pt x="183035" y="756"/>
                </a:lnTo>
                <a:lnTo>
                  <a:pt x="177749" y="336"/>
                </a:lnTo>
                <a:lnTo>
                  <a:pt x="172451" y="84"/>
                </a:lnTo>
                <a:lnTo>
                  <a:pt x="167149" y="0"/>
                </a:lnTo>
                <a:lnTo>
                  <a:pt x="167149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85" name="pg562">
            <a:extLst>
              <a:ext uri="{FF2B5EF4-FFF2-40B4-BE49-F238E27FC236}">
                <a16:creationId xmlns:a16="http://schemas.microsoft.com/office/drawing/2014/main" id="{52D2D648-60E6-4E24-BDEC-5BB7F5B5691E}"/>
              </a:ext>
            </a:extLst>
          </p:cNvPr>
          <p:cNvSpPr/>
          <p:nvPr/>
        </p:nvSpPr>
        <p:spPr>
          <a:xfrm>
            <a:off x="10238769" y="521228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86" name="pg563">
            <a:extLst>
              <a:ext uri="{FF2B5EF4-FFF2-40B4-BE49-F238E27FC236}">
                <a16:creationId xmlns:a16="http://schemas.microsoft.com/office/drawing/2014/main" id="{2D26B4D8-93FF-4ED4-86A9-975A4271D9F9}"/>
              </a:ext>
            </a:extLst>
          </p:cNvPr>
          <p:cNvSpPr/>
          <p:nvPr/>
        </p:nvSpPr>
        <p:spPr>
          <a:xfrm>
            <a:off x="10238769" y="521228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87" name="pg564">
            <a:extLst>
              <a:ext uri="{FF2B5EF4-FFF2-40B4-BE49-F238E27FC236}">
                <a16:creationId xmlns:a16="http://schemas.microsoft.com/office/drawing/2014/main" id="{4362D7EA-6124-4903-8143-7E3D26AFFD6F}"/>
              </a:ext>
            </a:extLst>
          </p:cNvPr>
          <p:cNvSpPr/>
          <p:nvPr/>
        </p:nvSpPr>
        <p:spPr>
          <a:xfrm>
            <a:off x="10238769" y="521228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88" name="pg565">
            <a:extLst>
              <a:ext uri="{FF2B5EF4-FFF2-40B4-BE49-F238E27FC236}">
                <a16:creationId xmlns:a16="http://schemas.microsoft.com/office/drawing/2014/main" id="{A667A9F3-29AD-405A-BFD9-3000BC60EBD5}"/>
              </a:ext>
            </a:extLst>
          </p:cNvPr>
          <p:cNvSpPr/>
          <p:nvPr/>
        </p:nvSpPr>
        <p:spPr>
          <a:xfrm>
            <a:off x="10238769" y="521228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89" name="pg566">
            <a:extLst>
              <a:ext uri="{FF2B5EF4-FFF2-40B4-BE49-F238E27FC236}">
                <a16:creationId xmlns:a16="http://schemas.microsoft.com/office/drawing/2014/main" id="{AFD4BD2A-F779-482F-87EF-CF251A1694E3}"/>
              </a:ext>
            </a:extLst>
          </p:cNvPr>
          <p:cNvSpPr/>
          <p:nvPr/>
        </p:nvSpPr>
        <p:spPr>
          <a:xfrm>
            <a:off x="10238769" y="521228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90" name="pg567">
            <a:extLst>
              <a:ext uri="{FF2B5EF4-FFF2-40B4-BE49-F238E27FC236}">
                <a16:creationId xmlns:a16="http://schemas.microsoft.com/office/drawing/2014/main" id="{0C0DAC9A-07C0-444D-8112-F743DC617741}"/>
              </a:ext>
            </a:extLst>
          </p:cNvPr>
          <p:cNvSpPr/>
          <p:nvPr/>
        </p:nvSpPr>
        <p:spPr>
          <a:xfrm>
            <a:off x="10238769" y="521228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91" name="pg568">
            <a:extLst>
              <a:ext uri="{FF2B5EF4-FFF2-40B4-BE49-F238E27FC236}">
                <a16:creationId xmlns:a16="http://schemas.microsoft.com/office/drawing/2014/main" id="{0ED8BFF6-98FE-47F8-A6F8-4BE5038BD97D}"/>
              </a:ext>
            </a:extLst>
          </p:cNvPr>
          <p:cNvSpPr/>
          <p:nvPr/>
        </p:nvSpPr>
        <p:spPr>
          <a:xfrm>
            <a:off x="10238769" y="521228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92" name="pg569">
            <a:extLst>
              <a:ext uri="{FF2B5EF4-FFF2-40B4-BE49-F238E27FC236}">
                <a16:creationId xmlns:a16="http://schemas.microsoft.com/office/drawing/2014/main" id="{6321C514-E059-4A9A-8E1D-02A28BC90762}"/>
              </a:ext>
            </a:extLst>
          </p:cNvPr>
          <p:cNvSpPr/>
          <p:nvPr/>
        </p:nvSpPr>
        <p:spPr>
          <a:xfrm>
            <a:off x="10238769" y="521228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93" name="pg570">
            <a:extLst>
              <a:ext uri="{FF2B5EF4-FFF2-40B4-BE49-F238E27FC236}">
                <a16:creationId xmlns:a16="http://schemas.microsoft.com/office/drawing/2014/main" id="{93570F15-D11B-478E-BEC2-E364DC732FFA}"/>
              </a:ext>
            </a:extLst>
          </p:cNvPr>
          <p:cNvSpPr/>
          <p:nvPr/>
        </p:nvSpPr>
        <p:spPr>
          <a:xfrm>
            <a:off x="10238769" y="521228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94" name="pg571">
            <a:extLst>
              <a:ext uri="{FF2B5EF4-FFF2-40B4-BE49-F238E27FC236}">
                <a16:creationId xmlns:a16="http://schemas.microsoft.com/office/drawing/2014/main" id="{8985BCFC-2756-4994-9AFA-E2437B6AB92C}"/>
              </a:ext>
            </a:extLst>
          </p:cNvPr>
          <p:cNvSpPr/>
          <p:nvPr/>
        </p:nvSpPr>
        <p:spPr>
          <a:xfrm>
            <a:off x="10238769" y="521228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95" name="pg572">
            <a:extLst>
              <a:ext uri="{FF2B5EF4-FFF2-40B4-BE49-F238E27FC236}">
                <a16:creationId xmlns:a16="http://schemas.microsoft.com/office/drawing/2014/main" id="{E809A37D-4506-4DEE-8194-AB861F835CDA}"/>
              </a:ext>
            </a:extLst>
          </p:cNvPr>
          <p:cNvSpPr/>
          <p:nvPr/>
        </p:nvSpPr>
        <p:spPr>
          <a:xfrm>
            <a:off x="10238769" y="521228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96" name="pg573">
            <a:extLst>
              <a:ext uri="{FF2B5EF4-FFF2-40B4-BE49-F238E27FC236}">
                <a16:creationId xmlns:a16="http://schemas.microsoft.com/office/drawing/2014/main" id="{E65E273E-2F14-4791-B4E3-652716A58EB2}"/>
              </a:ext>
            </a:extLst>
          </p:cNvPr>
          <p:cNvSpPr/>
          <p:nvPr/>
        </p:nvSpPr>
        <p:spPr>
          <a:xfrm>
            <a:off x="10238769" y="521228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97" name="pg574">
            <a:extLst>
              <a:ext uri="{FF2B5EF4-FFF2-40B4-BE49-F238E27FC236}">
                <a16:creationId xmlns:a16="http://schemas.microsoft.com/office/drawing/2014/main" id="{0F83E1E7-204B-4A16-9A3E-E3EAA2CFE446}"/>
              </a:ext>
            </a:extLst>
          </p:cNvPr>
          <p:cNvSpPr/>
          <p:nvPr/>
        </p:nvSpPr>
        <p:spPr>
          <a:xfrm>
            <a:off x="10238769" y="521228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98" name="pg575">
            <a:extLst>
              <a:ext uri="{FF2B5EF4-FFF2-40B4-BE49-F238E27FC236}">
                <a16:creationId xmlns:a16="http://schemas.microsoft.com/office/drawing/2014/main" id="{4CBE3FA4-5F26-4737-8A8A-48D9D94F975B}"/>
              </a:ext>
            </a:extLst>
          </p:cNvPr>
          <p:cNvSpPr/>
          <p:nvPr/>
        </p:nvSpPr>
        <p:spPr>
          <a:xfrm>
            <a:off x="10238769" y="521228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999" name="pg576">
            <a:extLst>
              <a:ext uri="{FF2B5EF4-FFF2-40B4-BE49-F238E27FC236}">
                <a16:creationId xmlns:a16="http://schemas.microsoft.com/office/drawing/2014/main" id="{FAB88A52-4992-423F-A681-3DCD413A711A}"/>
              </a:ext>
            </a:extLst>
          </p:cNvPr>
          <p:cNvSpPr/>
          <p:nvPr/>
        </p:nvSpPr>
        <p:spPr>
          <a:xfrm>
            <a:off x="10238769" y="521228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00" name="pg577">
            <a:extLst>
              <a:ext uri="{FF2B5EF4-FFF2-40B4-BE49-F238E27FC236}">
                <a16:creationId xmlns:a16="http://schemas.microsoft.com/office/drawing/2014/main" id="{21874976-4F33-4789-9EB9-A809CFD82071}"/>
              </a:ext>
            </a:extLst>
          </p:cNvPr>
          <p:cNvSpPr/>
          <p:nvPr/>
        </p:nvSpPr>
        <p:spPr>
          <a:xfrm>
            <a:off x="10238769" y="521228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01" name="pg578">
            <a:extLst>
              <a:ext uri="{FF2B5EF4-FFF2-40B4-BE49-F238E27FC236}">
                <a16:creationId xmlns:a16="http://schemas.microsoft.com/office/drawing/2014/main" id="{AF9DF491-3CEF-4A76-ABA5-0B819F02305E}"/>
              </a:ext>
            </a:extLst>
          </p:cNvPr>
          <p:cNvSpPr/>
          <p:nvPr/>
        </p:nvSpPr>
        <p:spPr>
          <a:xfrm>
            <a:off x="10238769" y="521228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02" name="pg579">
            <a:extLst>
              <a:ext uri="{FF2B5EF4-FFF2-40B4-BE49-F238E27FC236}">
                <a16:creationId xmlns:a16="http://schemas.microsoft.com/office/drawing/2014/main" id="{8F30541E-01B3-4DF4-8DF5-6BF217824F03}"/>
              </a:ext>
            </a:extLst>
          </p:cNvPr>
          <p:cNvSpPr/>
          <p:nvPr/>
        </p:nvSpPr>
        <p:spPr>
          <a:xfrm>
            <a:off x="10238769" y="521228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03" name="pg580">
            <a:extLst>
              <a:ext uri="{FF2B5EF4-FFF2-40B4-BE49-F238E27FC236}">
                <a16:creationId xmlns:a16="http://schemas.microsoft.com/office/drawing/2014/main" id="{0632FA96-9247-49A6-AF3E-360D7E8F62B0}"/>
              </a:ext>
            </a:extLst>
          </p:cNvPr>
          <p:cNvSpPr/>
          <p:nvPr/>
        </p:nvSpPr>
        <p:spPr>
          <a:xfrm>
            <a:off x="10238706" y="5212280"/>
            <a:ext cx="65" cy="162519"/>
          </a:xfrm>
          <a:custGeom>
            <a:avLst/>
            <a:gdLst/>
            <a:ahLst/>
            <a:cxnLst/>
            <a:rect l="0" t="0" r="0" b="0"/>
            <a:pathLst>
              <a:path w="67" h="167167">
                <a:moveTo>
                  <a:pt x="0" y="0"/>
                </a:moveTo>
                <a:lnTo>
                  <a:pt x="67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04" name="pg581">
            <a:extLst>
              <a:ext uri="{FF2B5EF4-FFF2-40B4-BE49-F238E27FC236}">
                <a16:creationId xmlns:a16="http://schemas.microsoft.com/office/drawing/2014/main" id="{C0C101EE-E13E-413B-B558-9600830905CF}"/>
              </a:ext>
            </a:extLst>
          </p:cNvPr>
          <p:cNvSpPr/>
          <p:nvPr/>
        </p:nvSpPr>
        <p:spPr>
          <a:xfrm>
            <a:off x="10238706" y="5212280"/>
            <a:ext cx="65" cy="162519"/>
          </a:xfrm>
          <a:custGeom>
            <a:avLst/>
            <a:gdLst/>
            <a:ahLst/>
            <a:cxnLst/>
            <a:rect l="0" t="0" r="0" b="0"/>
            <a:pathLst>
              <a:path w="67" h="167167">
                <a:moveTo>
                  <a:pt x="0" y="0"/>
                </a:moveTo>
                <a:lnTo>
                  <a:pt x="67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05" name="pg582">
            <a:extLst>
              <a:ext uri="{FF2B5EF4-FFF2-40B4-BE49-F238E27FC236}">
                <a16:creationId xmlns:a16="http://schemas.microsoft.com/office/drawing/2014/main" id="{B6376BA3-DB44-4807-B4E5-7EC6868F77A9}"/>
              </a:ext>
            </a:extLst>
          </p:cNvPr>
          <p:cNvSpPr/>
          <p:nvPr/>
        </p:nvSpPr>
        <p:spPr>
          <a:xfrm>
            <a:off x="10238706" y="5212280"/>
            <a:ext cx="65" cy="162519"/>
          </a:xfrm>
          <a:custGeom>
            <a:avLst/>
            <a:gdLst/>
            <a:ahLst/>
            <a:cxnLst/>
            <a:rect l="0" t="0" r="0" b="0"/>
            <a:pathLst>
              <a:path w="67" h="167167">
                <a:moveTo>
                  <a:pt x="0" y="0"/>
                </a:moveTo>
                <a:lnTo>
                  <a:pt x="67" y="167167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06" name="pg583">
            <a:extLst>
              <a:ext uri="{FF2B5EF4-FFF2-40B4-BE49-F238E27FC236}">
                <a16:creationId xmlns:a16="http://schemas.microsoft.com/office/drawing/2014/main" id="{BFE724A5-C5C7-47BF-8D50-A94887784645}"/>
              </a:ext>
            </a:extLst>
          </p:cNvPr>
          <p:cNvSpPr/>
          <p:nvPr/>
        </p:nvSpPr>
        <p:spPr>
          <a:xfrm>
            <a:off x="10238706" y="5212280"/>
            <a:ext cx="65" cy="162519"/>
          </a:xfrm>
          <a:custGeom>
            <a:avLst/>
            <a:gdLst/>
            <a:ahLst/>
            <a:cxnLst/>
            <a:rect l="0" t="0" r="0" b="0"/>
            <a:pathLst>
              <a:path w="67" h="167167">
                <a:moveTo>
                  <a:pt x="0" y="0"/>
                </a:moveTo>
                <a:lnTo>
                  <a:pt x="67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07" name="pg584">
            <a:extLst>
              <a:ext uri="{FF2B5EF4-FFF2-40B4-BE49-F238E27FC236}">
                <a16:creationId xmlns:a16="http://schemas.microsoft.com/office/drawing/2014/main" id="{C49806B9-C16D-4946-945B-2C6B8C61A36C}"/>
              </a:ext>
            </a:extLst>
          </p:cNvPr>
          <p:cNvSpPr/>
          <p:nvPr/>
        </p:nvSpPr>
        <p:spPr>
          <a:xfrm>
            <a:off x="10238706" y="5212280"/>
            <a:ext cx="65" cy="162519"/>
          </a:xfrm>
          <a:custGeom>
            <a:avLst/>
            <a:gdLst/>
            <a:ahLst/>
            <a:cxnLst/>
            <a:rect l="0" t="0" r="0" b="0"/>
            <a:pathLst>
              <a:path w="67" h="167167">
                <a:moveTo>
                  <a:pt x="0" y="0"/>
                </a:moveTo>
                <a:lnTo>
                  <a:pt x="67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08" name="pg585">
            <a:extLst>
              <a:ext uri="{FF2B5EF4-FFF2-40B4-BE49-F238E27FC236}">
                <a16:creationId xmlns:a16="http://schemas.microsoft.com/office/drawing/2014/main" id="{7001E6D2-C5DF-45C5-B45D-A2F688F2E0E9}"/>
              </a:ext>
            </a:extLst>
          </p:cNvPr>
          <p:cNvSpPr/>
          <p:nvPr/>
        </p:nvSpPr>
        <p:spPr>
          <a:xfrm>
            <a:off x="10238706" y="5212280"/>
            <a:ext cx="65" cy="162519"/>
          </a:xfrm>
          <a:custGeom>
            <a:avLst/>
            <a:gdLst/>
            <a:ahLst/>
            <a:cxnLst/>
            <a:rect l="0" t="0" r="0" b="0"/>
            <a:pathLst>
              <a:path w="67" h="167167">
                <a:moveTo>
                  <a:pt x="0" y="0"/>
                </a:moveTo>
                <a:lnTo>
                  <a:pt x="67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09" name="pg586">
            <a:extLst>
              <a:ext uri="{FF2B5EF4-FFF2-40B4-BE49-F238E27FC236}">
                <a16:creationId xmlns:a16="http://schemas.microsoft.com/office/drawing/2014/main" id="{65F73FED-5A7C-4D08-A29F-688A80D172B8}"/>
              </a:ext>
            </a:extLst>
          </p:cNvPr>
          <p:cNvSpPr/>
          <p:nvPr/>
        </p:nvSpPr>
        <p:spPr>
          <a:xfrm>
            <a:off x="10238706" y="5212280"/>
            <a:ext cx="65" cy="162519"/>
          </a:xfrm>
          <a:custGeom>
            <a:avLst/>
            <a:gdLst/>
            <a:ahLst/>
            <a:cxnLst/>
            <a:rect l="0" t="0" r="0" b="0"/>
            <a:pathLst>
              <a:path w="67" h="167167">
                <a:moveTo>
                  <a:pt x="0" y="0"/>
                </a:moveTo>
                <a:lnTo>
                  <a:pt x="67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10" name="pg587">
            <a:extLst>
              <a:ext uri="{FF2B5EF4-FFF2-40B4-BE49-F238E27FC236}">
                <a16:creationId xmlns:a16="http://schemas.microsoft.com/office/drawing/2014/main" id="{2B6B8187-E48A-4AEB-8388-B211697C35A5}"/>
              </a:ext>
            </a:extLst>
          </p:cNvPr>
          <p:cNvSpPr/>
          <p:nvPr/>
        </p:nvSpPr>
        <p:spPr>
          <a:xfrm>
            <a:off x="10238706" y="5212280"/>
            <a:ext cx="65" cy="162519"/>
          </a:xfrm>
          <a:custGeom>
            <a:avLst/>
            <a:gdLst/>
            <a:ahLst/>
            <a:cxnLst/>
            <a:rect l="0" t="0" r="0" b="0"/>
            <a:pathLst>
              <a:path w="67" h="167167">
                <a:moveTo>
                  <a:pt x="0" y="0"/>
                </a:moveTo>
                <a:lnTo>
                  <a:pt x="67" y="167167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11" name="pg588">
            <a:extLst>
              <a:ext uri="{FF2B5EF4-FFF2-40B4-BE49-F238E27FC236}">
                <a16:creationId xmlns:a16="http://schemas.microsoft.com/office/drawing/2014/main" id="{EBD58FF2-E4BA-463A-A0E9-134A69F081B6}"/>
              </a:ext>
            </a:extLst>
          </p:cNvPr>
          <p:cNvSpPr/>
          <p:nvPr/>
        </p:nvSpPr>
        <p:spPr>
          <a:xfrm>
            <a:off x="10238706" y="5212280"/>
            <a:ext cx="65" cy="162519"/>
          </a:xfrm>
          <a:custGeom>
            <a:avLst/>
            <a:gdLst/>
            <a:ahLst/>
            <a:cxnLst/>
            <a:rect l="0" t="0" r="0" b="0"/>
            <a:pathLst>
              <a:path w="67" h="167167">
                <a:moveTo>
                  <a:pt x="0" y="0"/>
                </a:moveTo>
                <a:lnTo>
                  <a:pt x="67" y="167167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12" name="pg589">
            <a:extLst>
              <a:ext uri="{FF2B5EF4-FFF2-40B4-BE49-F238E27FC236}">
                <a16:creationId xmlns:a16="http://schemas.microsoft.com/office/drawing/2014/main" id="{E426086E-A003-423E-BC44-BB210EDA0F4A}"/>
              </a:ext>
            </a:extLst>
          </p:cNvPr>
          <p:cNvSpPr/>
          <p:nvPr/>
        </p:nvSpPr>
        <p:spPr>
          <a:xfrm>
            <a:off x="10076269" y="5212280"/>
            <a:ext cx="325012" cy="325037"/>
          </a:xfrm>
          <a:custGeom>
            <a:avLst/>
            <a:gdLst/>
            <a:ahLst/>
            <a:cxnLst/>
            <a:rect l="0" t="0" r="0" b="0"/>
            <a:pathLst>
              <a:path w="334307" h="334333">
                <a:moveTo>
                  <a:pt x="167082" y="0"/>
                </a:moveTo>
                <a:lnTo>
                  <a:pt x="161785" y="86"/>
                </a:lnTo>
                <a:lnTo>
                  <a:pt x="156493" y="340"/>
                </a:lnTo>
                <a:lnTo>
                  <a:pt x="151211" y="761"/>
                </a:lnTo>
                <a:lnTo>
                  <a:pt x="145946" y="1350"/>
                </a:lnTo>
                <a:lnTo>
                  <a:pt x="140701" y="2105"/>
                </a:lnTo>
                <a:lnTo>
                  <a:pt x="135484" y="3026"/>
                </a:lnTo>
                <a:lnTo>
                  <a:pt x="130298" y="4112"/>
                </a:lnTo>
                <a:lnTo>
                  <a:pt x="125149" y="5362"/>
                </a:lnTo>
                <a:lnTo>
                  <a:pt x="120043" y="6774"/>
                </a:lnTo>
                <a:lnTo>
                  <a:pt x="114983" y="8347"/>
                </a:lnTo>
                <a:lnTo>
                  <a:pt x="109976" y="10080"/>
                </a:lnTo>
                <a:lnTo>
                  <a:pt x="105027" y="11971"/>
                </a:lnTo>
                <a:lnTo>
                  <a:pt x="100140" y="14018"/>
                </a:lnTo>
                <a:lnTo>
                  <a:pt x="95320" y="16218"/>
                </a:lnTo>
                <a:lnTo>
                  <a:pt x="90572" y="18571"/>
                </a:lnTo>
                <a:lnTo>
                  <a:pt x="85902" y="21072"/>
                </a:lnTo>
                <a:lnTo>
                  <a:pt x="81313" y="23720"/>
                </a:lnTo>
                <a:lnTo>
                  <a:pt x="76810" y="26512"/>
                </a:lnTo>
                <a:lnTo>
                  <a:pt x="72398" y="29446"/>
                </a:lnTo>
                <a:lnTo>
                  <a:pt x="68081" y="32518"/>
                </a:lnTo>
                <a:lnTo>
                  <a:pt x="63864" y="35725"/>
                </a:lnTo>
                <a:lnTo>
                  <a:pt x="59750" y="39064"/>
                </a:lnTo>
                <a:lnTo>
                  <a:pt x="55744" y="42532"/>
                </a:lnTo>
                <a:lnTo>
                  <a:pt x="51851" y="46125"/>
                </a:lnTo>
                <a:lnTo>
                  <a:pt x="48073" y="49840"/>
                </a:lnTo>
                <a:lnTo>
                  <a:pt x="44414" y="53673"/>
                </a:lnTo>
                <a:lnTo>
                  <a:pt x="40879" y="57619"/>
                </a:lnTo>
                <a:lnTo>
                  <a:pt x="37471" y="61676"/>
                </a:lnTo>
                <a:lnTo>
                  <a:pt x="34193" y="65838"/>
                </a:lnTo>
                <a:lnTo>
                  <a:pt x="31049" y="70103"/>
                </a:lnTo>
                <a:lnTo>
                  <a:pt x="28041" y="74465"/>
                </a:lnTo>
                <a:lnTo>
                  <a:pt x="25173" y="78920"/>
                </a:lnTo>
                <a:lnTo>
                  <a:pt x="22448" y="83463"/>
                </a:lnTo>
                <a:lnTo>
                  <a:pt x="19868" y="88091"/>
                </a:lnTo>
                <a:lnTo>
                  <a:pt x="17436" y="92798"/>
                </a:lnTo>
                <a:lnTo>
                  <a:pt x="15154" y="97580"/>
                </a:lnTo>
                <a:lnTo>
                  <a:pt x="13025" y="102432"/>
                </a:lnTo>
                <a:lnTo>
                  <a:pt x="11051" y="107349"/>
                </a:lnTo>
                <a:lnTo>
                  <a:pt x="9234" y="112326"/>
                </a:lnTo>
                <a:lnTo>
                  <a:pt x="7575" y="117358"/>
                </a:lnTo>
                <a:lnTo>
                  <a:pt x="6077" y="122440"/>
                </a:lnTo>
                <a:lnTo>
                  <a:pt x="4740" y="127567"/>
                </a:lnTo>
                <a:lnTo>
                  <a:pt x="3567" y="132733"/>
                </a:lnTo>
                <a:lnTo>
                  <a:pt x="2558" y="137935"/>
                </a:lnTo>
                <a:lnTo>
                  <a:pt x="1714" y="143165"/>
                </a:lnTo>
                <a:lnTo>
                  <a:pt x="1037" y="148420"/>
                </a:lnTo>
                <a:lnTo>
                  <a:pt x="526" y="153694"/>
                </a:lnTo>
                <a:lnTo>
                  <a:pt x="183" y="158981"/>
                </a:lnTo>
                <a:lnTo>
                  <a:pt x="7" y="164276"/>
                </a:lnTo>
                <a:lnTo>
                  <a:pt x="0" y="169575"/>
                </a:lnTo>
                <a:lnTo>
                  <a:pt x="160" y="174871"/>
                </a:lnTo>
                <a:lnTo>
                  <a:pt x="488" y="180159"/>
                </a:lnTo>
                <a:lnTo>
                  <a:pt x="983" y="185434"/>
                </a:lnTo>
                <a:lnTo>
                  <a:pt x="1646" y="190691"/>
                </a:lnTo>
                <a:lnTo>
                  <a:pt x="2474" y="195924"/>
                </a:lnTo>
                <a:lnTo>
                  <a:pt x="3468" y="201128"/>
                </a:lnTo>
                <a:lnTo>
                  <a:pt x="4627" y="206298"/>
                </a:lnTo>
                <a:lnTo>
                  <a:pt x="5948" y="211429"/>
                </a:lnTo>
                <a:lnTo>
                  <a:pt x="7432" y="216515"/>
                </a:lnTo>
                <a:lnTo>
                  <a:pt x="9076" y="221552"/>
                </a:lnTo>
                <a:lnTo>
                  <a:pt x="10879" y="226534"/>
                </a:lnTo>
                <a:lnTo>
                  <a:pt x="12839" y="231457"/>
                </a:lnTo>
                <a:lnTo>
                  <a:pt x="14954" y="236315"/>
                </a:lnTo>
                <a:lnTo>
                  <a:pt x="17222" y="241103"/>
                </a:lnTo>
                <a:lnTo>
                  <a:pt x="19640" y="245817"/>
                </a:lnTo>
                <a:lnTo>
                  <a:pt x="22207" y="250452"/>
                </a:lnTo>
                <a:lnTo>
                  <a:pt x="24919" y="255004"/>
                </a:lnTo>
                <a:lnTo>
                  <a:pt x="27774" y="259467"/>
                </a:lnTo>
                <a:lnTo>
                  <a:pt x="30769" y="263838"/>
                </a:lnTo>
                <a:lnTo>
                  <a:pt x="33901" y="268111"/>
                </a:lnTo>
                <a:lnTo>
                  <a:pt x="37167" y="272283"/>
                </a:lnTo>
                <a:lnTo>
                  <a:pt x="40563" y="276350"/>
                </a:lnTo>
                <a:lnTo>
                  <a:pt x="44087" y="280306"/>
                </a:lnTo>
                <a:lnTo>
                  <a:pt x="47734" y="284150"/>
                </a:lnTo>
                <a:lnTo>
                  <a:pt x="51501" y="287875"/>
                </a:lnTo>
                <a:lnTo>
                  <a:pt x="55385" y="291479"/>
                </a:lnTo>
                <a:lnTo>
                  <a:pt x="59381" y="294959"/>
                </a:lnTo>
                <a:lnTo>
                  <a:pt x="63485" y="298310"/>
                </a:lnTo>
                <a:lnTo>
                  <a:pt x="67693" y="301529"/>
                </a:lnTo>
                <a:lnTo>
                  <a:pt x="72001" y="304614"/>
                </a:lnTo>
                <a:lnTo>
                  <a:pt x="76404" y="307560"/>
                </a:lnTo>
                <a:lnTo>
                  <a:pt x="80899" y="310365"/>
                </a:lnTo>
                <a:lnTo>
                  <a:pt x="85480" y="313027"/>
                </a:lnTo>
                <a:lnTo>
                  <a:pt x="90144" y="315542"/>
                </a:lnTo>
                <a:lnTo>
                  <a:pt x="94884" y="317907"/>
                </a:lnTo>
                <a:lnTo>
                  <a:pt x="99698" y="320122"/>
                </a:lnTo>
                <a:lnTo>
                  <a:pt x="104579" y="322183"/>
                </a:lnTo>
                <a:lnTo>
                  <a:pt x="109523" y="324088"/>
                </a:lnTo>
                <a:lnTo>
                  <a:pt x="114525" y="325835"/>
                </a:lnTo>
                <a:lnTo>
                  <a:pt x="119580" y="327423"/>
                </a:lnTo>
                <a:lnTo>
                  <a:pt x="124682" y="328850"/>
                </a:lnTo>
                <a:lnTo>
                  <a:pt x="129827" y="330115"/>
                </a:lnTo>
                <a:lnTo>
                  <a:pt x="135010" y="331216"/>
                </a:lnTo>
                <a:lnTo>
                  <a:pt x="140225" y="332152"/>
                </a:lnTo>
                <a:lnTo>
                  <a:pt x="145467" y="332922"/>
                </a:lnTo>
                <a:lnTo>
                  <a:pt x="150731" y="333526"/>
                </a:lnTo>
                <a:lnTo>
                  <a:pt x="156011" y="333963"/>
                </a:lnTo>
                <a:lnTo>
                  <a:pt x="161302" y="334232"/>
                </a:lnTo>
                <a:lnTo>
                  <a:pt x="166600" y="334333"/>
                </a:lnTo>
                <a:lnTo>
                  <a:pt x="171898" y="334267"/>
                </a:lnTo>
                <a:lnTo>
                  <a:pt x="177191" y="334033"/>
                </a:lnTo>
                <a:lnTo>
                  <a:pt x="182474" y="333631"/>
                </a:lnTo>
                <a:lnTo>
                  <a:pt x="187741" y="333061"/>
                </a:lnTo>
                <a:lnTo>
                  <a:pt x="192988" y="332325"/>
                </a:lnTo>
                <a:lnTo>
                  <a:pt x="198209" y="331424"/>
                </a:lnTo>
                <a:lnTo>
                  <a:pt x="203399" y="330357"/>
                </a:lnTo>
                <a:lnTo>
                  <a:pt x="208553" y="329126"/>
                </a:lnTo>
                <a:lnTo>
                  <a:pt x="213664" y="327733"/>
                </a:lnTo>
                <a:lnTo>
                  <a:pt x="218729" y="326178"/>
                </a:lnTo>
                <a:lnTo>
                  <a:pt x="223743" y="324463"/>
                </a:lnTo>
                <a:lnTo>
                  <a:pt x="228699" y="322591"/>
                </a:lnTo>
                <a:lnTo>
                  <a:pt x="233594" y="320562"/>
                </a:lnTo>
                <a:lnTo>
                  <a:pt x="238422" y="318380"/>
                </a:lnTo>
                <a:lnTo>
                  <a:pt x="243178" y="316045"/>
                </a:lnTo>
                <a:lnTo>
                  <a:pt x="247858" y="313561"/>
                </a:lnTo>
                <a:lnTo>
                  <a:pt x="252456" y="310930"/>
                </a:lnTo>
                <a:lnTo>
                  <a:pt x="256970" y="308154"/>
                </a:lnTo>
                <a:lnTo>
                  <a:pt x="261392" y="305237"/>
                </a:lnTo>
                <a:lnTo>
                  <a:pt x="265721" y="302181"/>
                </a:lnTo>
                <a:lnTo>
                  <a:pt x="269950" y="298989"/>
                </a:lnTo>
                <a:lnTo>
                  <a:pt x="274076" y="295665"/>
                </a:lnTo>
                <a:lnTo>
                  <a:pt x="278094" y="292212"/>
                </a:lnTo>
                <a:lnTo>
                  <a:pt x="282001" y="288633"/>
                </a:lnTo>
                <a:lnTo>
                  <a:pt x="285793" y="284933"/>
                </a:lnTo>
                <a:lnTo>
                  <a:pt x="289465" y="281114"/>
                </a:lnTo>
                <a:lnTo>
                  <a:pt x="293015" y="277180"/>
                </a:lnTo>
                <a:lnTo>
                  <a:pt x="296438" y="273136"/>
                </a:lnTo>
                <a:lnTo>
                  <a:pt x="299731" y="268986"/>
                </a:lnTo>
                <a:lnTo>
                  <a:pt x="302891" y="264733"/>
                </a:lnTo>
                <a:lnTo>
                  <a:pt x="305915" y="260382"/>
                </a:lnTo>
                <a:lnTo>
                  <a:pt x="308800" y="255938"/>
                </a:lnTo>
                <a:lnTo>
                  <a:pt x="311542" y="251404"/>
                </a:lnTo>
                <a:lnTo>
                  <a:pt x="314139" y="246786"/>
                </a:lnTo>
                <a:lnTo>
                  <a:pt x="316588" y="242088"/>
                </a:lnTo>
                <a:lnTo>
                  <a:pt x="318887" y="237314"/>
                </a:lnTo>
                <a:lnTo>
                  <a:pt x="321034" y="232470"/>
                </a:lnTo>
                <a:lnTo>
                  <a:pt x="323026" y="227561"/>
                </a:lnTo>
                <a:lnTo>
                  <a:pt x="324862" y="222591"/>
                </a:lnTo>
                <a:lnTo>
                  <a:pt x="326539" y="217565"/>
                </a:lnTo>
                <a:lnTo>
                  <a:pt x="328056" y="212488"/>
                </a:lnTo>
                <a:lnTo>
                  <a:pt x="329412" y="207366"/>
                </a:lnTo>
                <a:lnTo>
                  <a:pt x="330604" y="202204"/>
                </a:lnTo>
                <a:lnTo>
                  <a:pt x="331632" y="197006"/>
                </a:lnTo>
                <a:lnTo>
                  <a:pt x="332495" y="191779"/>
                </a:lnTo>
                <a:lnTo>
                  <a:pt x="333192" y="186527"/>
                </a:lnTo>
                <a:lnTo>
                  <a:pt x="333722" y="181255"/>
                </a:lnTo>
                <a:lnTo>
                  <a:pt x="334085" y="175969"/>
                </a:lnTo>
                <a:lnTo>
                  <a:pt x="334280" y="170674"/>
                </a:lnTo>
                <a:lnTo>
                  <a:pt x="334307" y="165376"/>
                </a:lnTo>
                <a:lnTo>
                  <a:pt x="334167" y="160080"/>
                </a:lnTo>
                <a:lnTo>
                  <a:pt x="333858" y="154790"/>
                </a:lnTo>
                <a:lnTo>
                  <a:pt x="333382" y="149513"/>
                </a:lnTo>
                <a:lnTo>
                  <a:pt x="332739" y="144254"/>
                </a:lnTo>
                <a:lnTo>
                  <a:pt x="331930" y="139018"/>
                </a:lnTo>
                <a:lnTo>
                  <a:pt x="330955" y="133810"/>
                </a:lnTo>
                <a:lnTo>
                  <a:pt x="329816" y="128636"/>
                </a:lnTo>
                <a:lnTo>
                  <a:pt x="328513" y="123500"/>
                </a:lnTo>
                <a:lnTo>
                  <a:pt x="327048" y="118408"/>
                </a:lnTo>
                <a:lnTo>
                  <a:pt x="325423" y="113366"/>
                </a:lnTo>
                <a:lnTo>
                  <a:pt x="323638" y="108377"/>
                </a:lnTo>
                <a:lnTo>
                  <a:pt x="321696" y="103447"/>
                </a:lnTo>
                <a:lnTo>
                  <a:pt x="319600" y="98581"/>
                </a:lnTo>
                <a:lnTo>
                  <a:pt x="317349" y="93785"/>
                </a:lnTo>
                <a:lnTo>
                  <a:pt x="314948" y="89062"/>
                </a:lnTo>
                <a:lnTo>
                  <a:pt x="312399" y="84417"/>
                </a:lnTo>
                <a:lnTo>
                  <a:pt x="309704" y="79855"/>
                </a:lnTo>
                <a:lnTo>
                  <a:pt x="306865" y="75382"/>
                </a:lnTo>
                <a:lnTo>
                  <a:pt x="303886" y="71000"/>
                </a:lnTo>
                <a:lnTo>
                  <a:pt x="300770" y="66715"/>
                </a:lnTo>
                <a:lnTo>
                  <a:pt x="297519" y="62531"/>
                </a:lnTo>
                <a:lnTo>
                  <a:pt x="294138" y="58452"/>
                </a:lnTo>
                <a:lnTo>
                  <a:pt x="290629" y="54482"/>
                </a:lnTo>
                <a:lnTo>
                  <a:pt x="286996" y="50626"/>
                </a:lnTo>
                <a:lnTo>
                  <a:pt x="283242" y="46886"/>
                </a:lnTo>
                <a:lnTo>
                  <a:pt x="279372" y="43268"/>
                </a:lnTo>
                <a:lnTo>
                  <a:pt x="275390" y="39774"/>
                </a:lnTo>
                <a:lnTo>
                  <a:pt x="271298" y="36407"/>
                </a:lnTo>
                <a:lnTo>
                  <a:pt x="267102" y="33172"/>
                </a:lnTo>
                <a:lnTo>
                  <a:pt x="262805" y="30072"/>
                </a:lnTo>
                <a:lnTo>
                  <a:pt x="258413" y="27110"/>
                </a:lnTo>
                <a:lnTo>
                  <a:pt x="253928" y="24288"/>
                </a:lnTo>
                <a:lnTo>
                  <a:pt x="249357" y="21610"/>
                </a:lnTo>
                <a:lnTo>
                  <a:pt x="244703" y="19077"/>
                </a:lnTo>
                <a:lnTo>
                  <a:pt x="239971" y="16694"/>
                </a:lnTo>
                <a:lnTo>
                  <a:pt x="235165" y="14462"/>
                </a:lnTo>
                <a:lnTo>
                  <a:pt x="230292" y="12383"/>
                </a:lnTo>
                <a:lnTo>
                  <a:pt x="225355" y="10460"/>
                </a:lnTo>
                <a:lnTo>
                  <a:pt x="220360" y="8694"/>
                </a:lnTo>
                <a:lnTo>
                  <a:pt x="215311" y="7087"/>
                </a:lnTo>
                <a:lnTo>
                  <a:pt x="210214" y="5642"/>
                </a:lnTo>
                <a:lnTo>
                  <a:pt x="205073" y="4358"/>
                </a:lnTo>
                <a:lnTo>
                  <a:pt x="199895" y="3238"/>
                </a:lnTo>
                <a:lnTo>
                  <a:pt x="194683" y="2283"/>
                </a:lnTo>
                <a:lnTo>
                  <a:pt x="189444" y="1493"/>
                </a:lnTo>
                <a:lnTo>
                  <a:pt x="184182" y="869"/>
                </a:lnTo>
                <a:lnTo>
                  <a:pt x="178904" y="413"/>
                </a:lnTo>
                <a:lnTo>
                  <a:pt x="173613" y="124"/>
                </a:lnTo>
                <a:lnTo>
                  <a:pt x="168316" y="4"/>
                </a:lnTo>
                <a:lnTo>
                  <a:pt x="167150" y="16716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13" name="pg590">
            <a:extLst>
              <a:ext uri="{FF2B5EF4-FFF2-40B4-BE49-F238E27FC236}">
                <a16:creationId xmlns:a16="http://schemas.microsoft.com/office/drawing/2014/main" id="{8B25B063-3642-476D-BC36-7E1CBA6C5FB2}"/>
              </a:ext>
            </a:extLst>
          </p:cNvPr>
          <p:cNvSpPr/>
          <p:nvPr/>
        </p:nvSpPr>
        <p:spPr>
          <a:xfrm>
            <a:off x="10238769" y="5212280"/>
            <a:ext cx="1134" cy="162519"/>
          </a:xfrm>
          <a:custGeom>
            <a:avLst/>
            <a:gdLst/>
            <a:ahLst/>
            <a:cxnLst/>
            <a:rect l="0" t="0" r="0" b="0"/>
            <a:pathLst>
              <a:path w="1166" h="167167">
                <a:moveTo>
                  <a:pt x="1166" y="4"/>
                </a:move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14" name="pg591">
            <a:extLst>
              <a:ext uri="{FF2B5EF4-FFF2-40B4-BE49-F238E27FC236}">
                <a16:creationId xmlns:a16="http://schemas.microsoft.com/office/drawing/2014/main" id="{11EF0BDB-A121-4DA3-951F-A80C042A1658}"/>
              </a:ext>
            </a:extLst>
          </p:cNvPr>
          <p:cNvSpPr/>
          <p:nvPr/>
        </p:nvSpPr>
        <p:spPr>
          <a:xfrm>
            <a:off x="10702317" y="54118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15" name="pg592">
            <a:extLst>
              <a:ext uri="{FF2B5EF4-FFF2-40B4-BE49-F238E27FC236}">
                <a16:creationId xmlns:a16="http://schemas.microsoft.com/office/drawing/2014/main" id="{026B7AFE-BB4A-4773-9F1C-DA760642DC1D}"/>
              </a:ext>
            </a:extLst>
          </p:cNvPr>
          <p:cNvSpPr/>
          <p:nvPr/>
        </p:nvSpPr>
        <p:spPr>
          <a:xfrm>
            <a:off x="10702317" y="54118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16" name="pg593">
            <a:extLst>
              <a:ext uri="{FF2B5EF4-FFF2-40B4-BE49-F238E27FC236}">
                <a16:creationId xmlns:a16="http://schemas.microsoft.com/office/drawing/2014/main" id="{605C0EDC-E1A7-4D98-A886-46DD8C0300A0}"/>
              </a:ext>
            </a:extLst>
          </p:cNvPr>
          <p:cNvSpPr/>
          <p:nvPr/>
        </p:nvSpPr>
        <p:spPr>
          <a:xfrm>
            <a:off x="10702317" y="54118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17" name="pg594">
            <a:extLst>
              <a:ext uri="{FF2B5EF4-FFF2-40B4-BE49-F238E27FC236}">
                <a16:creationId xmlns:a16="http://schemas.microsoft.com/office/drawing/2014/main" id="{DDA0B018-F29B-4C7A-9E2A-2F44C5D30DB0}"/>
              </a:ext>
            </a:extLst>
          </p:cNvPr>
          <p:cNvSpPr/>
          <p:nvPr/>
        </p:nvSpPr>
        <p:spPr>
          <a:xfrm>
            <a:off x="10702317" y="54118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18" name="pg595">
            <a:extLst>
              <a:ext uri="{FF2B5EF4-FFF2-40B4-BE49-F238E27FC236}">
                <a16:creationId xmlns:a16="http://schemas.microsoft.com/office/drawing/2014/main" id="{3BB8A223-B426-4799-B7BE-F4052C4F771F}"/>
              </a:ext>
            </a:extLst>
          </p:cNvPr>
          <p:cNvSpPr/>
          <p:nvPr/>
        </p:nvSpPr>
        <p:spPr>
          <a:xfrm>
            <a:off x="10702317" y="54118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19" name="pg596">
            <a:extLst>
              <a:ext uri="{FF2B5EF4-FFF2-40B4-BE49-F238E27FC236}">
                <a16:creationId xmlns:a16="http://schemas.microsoft.com/office/drawing/2014/main" id="{208C427C-9B36-43AA-81F0-52BF3CAFF3B9}"/>
              </a:ext>
            </a:extLst>
          </p:cNvPr>
          <p:cNvSpPr/>
          <p:nvPr/>
        </p:nvSpPr>
        <p:spPr>
          <a:xfrm>
            <a:off x="10702317" y="54118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20" name="pg597">
            <a:extLst>
              <a:ext uri="{FF2B5EF4-FFF2-40B4-BE49-F238E27FC236}">
                <a16:creationId xmlns:a16="http://schemas.microsoft.com/office/drawing/2014/main" id="{3600DD8D-7E42-43DC-B91B-AFDF85EA1D15}"/>
              </a:ext>
            </a:extLst>
          </p:cNvPr>
          <p:cNvSpPr/>
          <p:nvPr/>
        </p:nvSpPr>
        <p:spPr>
          <a:xfrm>
            <a:off x="10702317" y="54118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21" name="pg598">
            <a:extLst>
              <a:ext uri="{FF2B5EF4-FFF2-40B4-BE49-F238E27FC236}">
                <a16:creationId xmlns:a16="http://schemas.microsoft.com/office/drawing/2014/main" id="{952D4156-7802-427B-A21C-26F7DBD112C0}"/>
              </a:ext>
            </a:extLst>
          </p:cNvPr>
          <p:cNvSpPr/>
          <p:nvPr/>
        </p:nvSpPr>
        <p:spPr>
          <a:xfrm>
            <a:off x="10702317" y="54118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22" name="pg599">
            <a:extLst>
              <a:ext uri="{FF2B5EF4-FFF2-40B4-BE49-F238E27FC236}">
                <a16:creationId xmlns:a16="http://schemas.microsoft.com/office/drawing/2014/main" id="{90C35F99-8E11-4BC0-BEA0-F4FCE727D915}"/>
              </a:ext>
            </a:extLst>
          </p:cNvPr>
          <p:cNvSpPr/>
          <p:nvPr/>
        </p:nvSpPr>
        <p:spPr>
          <a:xfrm>
            <a:off x="10702317" y="54118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23" name="pg600">
            <a:extLst>
              <a:ext uri="{FF2B5EF4-FFF2-40B4-BE49-F238E27FC236}">
                <a16:creationId xmlns:a16="http://schemas.microsoft.com/office/drawing/2014/main" id="{28F6B9C5-1E57-410D-B2EC-4A9EC32709B9}"/>
              </a:ext>
            </a:extLst>
          </p:cNvPr>
          <p:cNvSpPr/>
          <p:nvPr/>
        </p:nvSpPr>
        <p:spPr>
          <a:xfrm>
            <a:off x="10702317" y="54118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24" name="pg601">
            <a:extLst>
              <a:ext uri="{FF2B5EF4-FFF2-40B4-BE49-F238E27FC236}">
                <a16:creationId xmlns:a16="http://schemas.microsoft.com/office/drawing/2014/main" id="{B6ED3228-45A0-468A-998F-9C0DAE79B63E}"/>
              </a:ext>
            </a:extLst>
          </p:cNvPr>
          <p:cNvSpPr/>
          <p:nvPr/>
        </p:nvSpPr>
        <p:spPr>
          <a:xfrm>
            <a:off x="10702317" y="54118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25" name="pg602">
            <a:extLst>
              <a:ext uri="{FF2B5EF4-FFF2-40B4-BE49-F238E27FC236}">
                <a16:creationId xmlns:a16="http://schemas.microsoft.com/office/drawing/2014/main" id="{236C8547-DA65-4551-B7B0-CED876AEB782}"/>
              </a:ext>
            </a:extLst>
          </p:cNvPr>
          <p:cNvSpPr/>
          <p:nvPr/>
        </p:nvSpPr>
        <p:spPr>
          <a:xfrm>
            <a:off x="10702317" y="54118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26" name="pg603">
            <a:extLst>
              <a:ext uri="{FF2B5EF4-FFF2-40B4-BE49-F238E27FC236}">
                <a16:creationId xmlns:a16="http://schemas.microsoft.com/office/drawing/2014/main" id="{E1A1F5B7-58A1-406F-869A-424E3C8ABD00}"/>
              </a:ext>
            </a:extLst>
          </p:cNvPr>
          <p:cNvSpPr/>
          <p:nvPr/>
        </p:nvSpPr>
        <p:spPr>
          <a:xfrm>
            <a:off x="10702317" y="54118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27" name="pg604">
            <a:extLst>
              <a:ext uri="{FF2B5EF4-FFF2-40B4-BE49-F238E27FC236}">
                <a16:creationId xmlns:a16="http://schemas.microsoft.com/office/drawing/2014/main" id="{0DE87CD5-D288-4884-8EC6-09CE511C410D}"/>
              </a:ext>
            </a:extLst>
          </p:cNvPr>
          <p:cNvSpPr/>
          <p:nvPr/>
        </p:nvSpPr>
        <p:spPr>
          <a:xfrm>
            <a:off x="10702317" y="54118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28" name="pg605">
            <a:extLst>
              <a:ext uri="{FF2B5EF4-FFF2-40B4-BE49-F238E27FC236}">
                <a16:creationId xmlns:a16="http://schemas.microsoft.com/office/drawing/2014/main" id="{13B209A2-2E27-4F7F-898E-FC8F9B91567B}"/>
              </a:ext>
            </a:extLst>
          </p:cNvPr>
          <p:cNvSpPr/>
          <p:nvPr/>
        </p:nvSpPr>
        <p:spPr>
          <a:xfrm>
            <a:off x="10702317" y="54118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29" name="pg606">
            <a:extLst>
              <a:ext uri="{FF2B5EF4-FFF2-40B4-BE49-F238E27FC236}">
                <a16:creationId xmlns:a16="http://schemas.microsoft.com/office/drawing/2014/main" id="{5F369C76-892B-4900-8B9A-39016CA1237D}"/>
              </a:ext>
            </a:extLst>
          </p:cNvPr>
          <p:cNvSpPr/>
          <p:nvPr/>
        </p:nvSpPr>
        <p:spPr>
          <a:xfrm>
            <a:off x="10702317" y="54118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30" name="pg607">
            <a:extLst>
              <a:ext uri="{FF2B5EF4-FFF2-40B4-BE49-F238E27FC236}">
                <a16:creationId xmlns:a16="http://schemas.microsoft.com/office/drawing/2014/main" id="{623D0138-3924-4D3A-B4FA-9EB37EA63C7E}"/>
              </a:ext>
            </a:extLst>
          </p:cNvPr>
          <p:cNvSpPr/>
          <p:nvPr/>
        </p:nvSpPr>
        <p:spPr>
          <a:xfrm>
            <a:off x="10702317" y="54118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31" name="pg608">
            <a:extLst>
              <a:ext uri="{FF2B5EF4-FFF2-40B4-BE49-F238E27FC236}">
                <a16:creationId xmlns:a16="http://schemas.microsoft.com/office/drawing/2014/main" id="{F1BDFE1C-5DB7-4A38-ABB8-661151DF2118}"/>
              </a:ext>
            </a:extLst>
          </p:cNvPr>
          <p:cNvSpPr/>
          <p:nvPr/>
        </p:nvSpPr>
        <p:spPr>
          <a:xfrm>
            <a:off x="10702317" y="54118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32" name="pg609">
            <a:extLst>
              <a:ext uri="{FF2B5EF4-FFF2-40B4-BE49-F238E27FC236}">
                <a16:creationId xmlns:a16="http://schemas.microsoft.com/office/drawing/2014/main" id="{8CB51A61-D6DD-47B3-98C3-58C182088994}"/>
              </a:ext>
            </a:extLst>
          </p:cNvPr>
          <p:cNvSpPr/>
          <p:nvPr/>
        </p:nvSpPr>
        <p:spPr>
          <a:xfrm>
            <a:off x="10702317" y="541189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33" name="pg610">
            <a:extLst>
              <a:ext uri="{FF2B5EF4-FFF2-40B4-BE49-F238E27FC236}">
                <a16:creationId xmlns:a16="http://schemas.microsoft.com/office/drawing/2014/main" id="{C23CC719-42FB-46D9-AAAC-BFD0969A4CFE}"/>
              </a:ext>
            </a:extLst>
          </p:cNvPr>
          <p:cNvSpPr/>
          <p:nvPr/>
        </p:nvSpPr>
        <p:spPr>
          <a:xfrm>
            <a:off x="10702319" y="5411897"/>
            <a:ext cx="1" cy="162519"/>
          </a:xfrm>
          <a:custGeom>
            <a:avLst/>
            <a:gdLst/>
            <a:ahLst/>
            <a:cxnLst/>
            <a:rect l="0" t="0" r="0" b="0"/>
            <a:pathLst>
              <a:path w="1" h="167167">
                <a:moveTo>
                  <a:pt x="0" y="0"/>
                </a:moveTo>
                <a:lnTo>
                  <a:pt x="1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34" name="pg611">
            <a:extLst>
              <a:ext uri="{FF2B5EF4-FFF2-40B4-BE49-F238E27FC236}">
                <a16:creationId xmlns:a16="http://schemas.microsoft.com/office/drawing/2014/main" id="{EE9225D3-3299-4367-AE30-74C920C9954E}"/>
              </a:ext>
            </a:extLst>
          </p:cNvPr>
          <p:cNvSpPr/>
          <p:nvPr/>
        </p:nvSpPr>
        <p:spPr>
          <a:xfrm>
            <a:off x="10702319" y="5411897"/>
            <a:ext cx="1" cy="162519"/>
          </a:xfrm>
          <a:custGeom>
            <a:avLst/>
            <a:gdLst/>
            <a:ahLst/>
            <a:cxnLst/>
            <a:rect l="0" t="0" r="0" b="0"/>
            <a:pathLst>
              <a:path w="1" h="167167">
                <a:moveTo>
                  <a:pt x="0" y="0"/>
                </a:moveTo>
                <a:lnTo>
                  <a:pt x="1" y="167167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35" name="pg612">
            <a:extLst>
              <a:ext uri="{FF2B5EF4-FFF2-40B4-BE49-F238E27FC236}">
                <a16:creationId xmlns:a16="http://schemas.microsoft.com/office/drawing/2014/main" id="{8AC78A66-BA90-47FE-9119-4549C3B4B824}"/>
              </a:ext>
            </a:extLst>
          </p:cNvPr>
          <p:cNvSpPr/>
          <p:nvPr/>
        </p:nvSpPr>
        <p:spPr>
          <a:xfrm>
            <a:off x="10702319" y="5411897"/>
            <a:ext cx="1" cy="162519"/>
          </a:xfrm>
          <a:custGeom>
            <a:avLst/>
            <a:gdLst/>
            <a:ahLst/>
            <a:cxnLst/>
            <a:rect l="0" t="0" r="0" b="0"/>
            <a:pathLst>
              <a:path w="1" h="167167">
                <a:moveTo>
                  <a:pt x="0" y="0"/>
                </a:moveTo>
                <a:lnTo>
                  <a:pt x="1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36" name="pg613">
            <a:extLst>
              <a:ext uri="{FF2B5EF4-FFF2-40B4-BE49-F238E27FC236}">
                <a16:creationId xmlns:a16="http://schemas.microsoft.com/office/drawing/2014/main" id="{74094F54-0C63-4C91-9B3A-0BF357780876}"/>
              </a:ext>
            </a:extLst>
          </p:cNvPr>
          <p:cNvSpPr/>
          <p:nvPr/>
        </p:nvSpPr>
        <p:spPr>
          <a:xfrm>
            <a:off x="10702319" y="5411897"/>
            <a:ext cx="1" cy="162519"/>
          </a:xfrm>
          <a:custGeom>
            <a:avLst/>
            <a:gdLst/>
            <a:ahLst/>
            <a:cxnLst/>
            <a:rect l="0" t="0" r="0" b="0"/>
            <a:pathLst>
              <a:path w="1" h="167167">
                <a:moveTo>
                  <a:pt x="0" y="0"/>
                </a:moveTo>
                <a:lnTo>
                  <a:pt x="1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37" name="pg614">
            <a:extLst>
              <a:ext uri="{FF2B5EF4-FFF2-40B4-BE49-F238E27FC236}">
                <a16:creationId xmlns:a16="http://schemas.microsoft.com/office/drawing/2014/main" id="{6203121B-0374-447C-B53B-8FF6F494D14E}"/>
              </a:ext>
            </a:extLst>
          </p:cNvPr>
          <p:cNvSpPr/>
          <p:nvPr/>
        </p:nvSpPr>
        <p:spPr>
          <a:xfrm>
            <a:off x="10702319" y="5411897"/>
            <a:ext cx="1" cy="162519"/>
          </a:xfrm>
          <a:custGeom>
            <a:avLst/>
            <a:gdLst/>
            <a:ahLst/>
            <a:cxnLst/>
            <a:rect l="0" t="0" r="0" b="0"/>
            <a:pathLst>
              <a:path w="1" h="167167">
                <a:moveTo>
                  <a:pt x="0" y="0"/>
                </a:moveTo>
                <a:lnTo>
                  <a:pt x="1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38" name="pg615">
            <a:extLst>
              <a:ext uri="{FF2B5EF4-FFF2-40B4-BE49-F238E27FC236}">
                <a16:creationId xmlns:a16="http://schemas.microsoft.com/office/drawing/2014/main" id="{6B09838B-E213-4572-9338-9EEF06EBB176}"/>
              </a:ext>
            </a:extLst>
          </p:cNvPr>
          <p:cNvSpPr/>
          <p:nvPr/>
        </p:nvSpPr>
        <p:spPr>
          <a:xfrm>
            <a:off x="10702319" y="5411897"/>
            <a:ext cx="1" cy="162519"/>
          </a:xfrm>
          <a:custGeom>
            <a:avLst/>
            <a:gdLst/>
            <a:ahLst/>
            <a:cxnLst/>
            <a:rect l="0" t="0" r="0" b="0"/>
            <a:pathLst>
              <a:path w="1" h="167167">
                <a:moveTo>
                  <a:pt x="0" y="0"/>
                </a:moveTo>
                <a:lnTo>
                  <a:pt x="1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39" name="pg616">
            <a:extLst>
              <a:ext uri="{FF2B5EF4-FFF2-40B4-BE49-F238E27FC236}">
                <a16:creationId xmlns:a16="http://schemas.microsoft.com/office/drawing/2014/main" id="{CC00D2EB-0A62-4D27-BC6E-A2548073E28F}"/>
              </a:ext>
            </a:extLst>
          </p:cNvPr>
          <p:cNvSpPr/>
          <p:nvPr/>
        </p:nvSpPr>
        <p:spPr>
          <a:xfrm>
            <a:off x="10702319" y="5411897"/>
            <a:ext cx="1" cy="162519"/>
          </a:xfrm>
          <a:custGeom>
            <a:avLst/>
            <a:gdLst/>
            <a:ahLst/>
            <a:cxnLst/>
            <a:rect l="0" t="0" r="0" b="0"/>
            <a:pathLst>
              <a:path w="1" h="167167">
                <a:moveTo>
                  <a:pt x="0" y="0"/>
                </a:moveTo>
                <a:lnTo>
                  <a:pt x="1" y="167167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40" name="pg617">
            <a:extLst>
              <a:ext uri="{FF2B5EF4-FFF2-40B4-BE49-F238E27FC236}">
                <a16:creationId xmlns:a16="http://schemas.microsoft.com/office/drawing/2014/main" id="{8684CC9A-0EE2-4032-BB03-A5E46D74D1FD}"/>
              </a:ext>
            </a:extLst>
          </p:cNvPr>
          <p:cNvSpPr/>
          <p:nvPr/>
        </p:nvSpPr>
        <p:spPr>
          <a:xfrm>
            <a:off x="10702319" y="5411897"/>
            <a:ext cx="1" cy="162519"/>
          </a:xfrm>
          <a:custGeom>
            <a:avLst/>
            <a:gdLst/>
            <a:ahLst/>
            <a:cxnLst/>
            <a:rect l="0" t="0" r="0" b="0"/>
            <a:pathLst>
              <a:path w="1" h="167167">
                <a:moveTo>
                  <a:pt x="0" y="0"/>
                </a:moveTo>
                <a:lnTo>
                  <a:pt x="1" y="167167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41" name="pg618">
            <a:extLst>
              <a:ext uri="{FF2B5EF4-FFF2-40B4-BE49-F238E27FC236}">
                <a16:creationId xmlns:a16="http://schemas.microsoft.com/office/drawing/2014/main" id="{D0D189CF-3EC8-4237-BBCD-14215B41E021}"/>
              </a:ext>
            </a:extLst>
          </p:cNvPr>
          <p:cNvSpPr/>
          <p:nvPr/>
        </p:nvSpPr>
        <p:spPr>
          <a:xfrm>
            <a:off x="10557495" y="5411897"/>
            <a:ext cx="144822" cy="162519"/>
          </a:xfrm>
          <a:custGeom>
            <a:avLst/>
            <a:gdLst/>
            <a:ahLst/>
            <a:cxnLst/>
            <a:rect l="0" t="0" r="0" b="0"/>
            <a:pathLst>
              <a:path w="148964" h="167167">
                <a:moveTo>
                  <a:pt x="148962" y="0"/>
                </a:moveTo>
                <a:lnTo>
                  <a:pt x="143556" y="87"/>
                </a:lnTo>
                <a:lnTo>
                  <a:pt x="138155" y="349"/>
                </a:lnTo>
                <a:lnTo>
                  <a:pt x="132766" y="786"/>
                </a:lnTo>
                <a:lnTo>
                  <a:pt x="127394" y="1397"/>
                </a:lnTo>
                <a:lnTo>
                  <a:pt x="122044" y="2181"/>
                </a:lnTo>
                <a:lnTo>
                  <a:pt x="116722" y="3138"/>
                </a:lnTo>
                <a:lnTo>
                  <a:pt x="111434" y="4267"/>
                </a:lnTo>
                <a:lnTo>
                  <a:pt x="106186" y="5566"/>
                </a:lnTo>
                <a:lnTo>
                  <a:pt x="100982" y="7034"/>
                </a:lnTo>
                <a:lnTo>
                  <a:pt x="95828" y="8669"/>
                </a:lnTo>
                <a:lnTo>
                  <a:pt x="90730" y="10471"/>
                </a:lnTo>
                <a:lnTo>
                  <a:pt x="85693" y="12436"/>
                </a:lnTo>
                <a:lnTo>
                  <a:pt x="80722" y="14563"/>
                </a:lnTo>
                <a:lnTo>
                  <a:pt x="75822" y="16850"/>
                </a:lnTo>
                <a:lnTo>
                  <a:pt x="70999" y="19294"/>
                </a:lnTo>
                <a:lnTo>
                  <a:pt x="66257" y="21893"/>
                </a:lnTo>
                <a:lnTo>
                  <a:pt x="61602" y="24644"/>
                </a:lnTo>
                <a:lnTo>
                  <a:pt x="57039" y="27544"/>
                </a:lnTo>
                <a:lnTo>
                  <a:pt x="52571" y="30590"/>
                </a:lnTo>
                <a:lnTo>
                  <a:pt x="48205" y="33778"/>
                </a:lnTo>
                <a:lnTo>
                  <a:pt x="43944" y="37107"/>
                </a:lnTo>
                <a:lnTo>
                  <a:pt x="39792" y="40571"/>
                </a:lnTo>
                <a:lnTo>
                  <a:pt x="35755" y="44168"/>
                </a:lnTo>
                <a:lnTo>
                  <a:pt x="31837" y="47894"/>
                </a:lnTo>
                <a:lnTo>
                  <a:pt x="28040" y="51744"/>
                </a:lnTo>
                <a:lnTo>
                  <a:pt x="24371" y="55715"/>
                </a:lnTo>
                <a:lnTo>
                  <a:pt x="20832" y="59803"/>
                </a:lnTo>
                <a:lnTo>
                  <a:pt x="17426" y="64003"/>
                </a:lnTo>
                <a:lnTo>
                  <a:pt x="14159" y="68311"/>
                </a:lnTo>
                <a:lnTo>
                  <a:pt x="11032" y="72723"/>
                </a:lnTo>
                <a:lnTo>
                  <a:pt x="8050" y="77233"/>
                </a:lnTo>
                <a:lnTo>
                  <a:pt x="5215" y="81837"/>
                </a:lnTo>
                <a:lnTo>
                  <a:pt x="2531" y="86531"/>
                </a:lnTo>
                <a:lnTo>
                  <a:pt x="0" y="91309"/>
                </a:lnTo>
                <a:lnTo>
                  <a:pt x="148964" y="16716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42" name="pg619">
            <a:extLst>
              <a:ext uri="{FF2B5EF4-FFF2-40B4-BE49-F238E27FC236}">
                <a16:creationId xmlns:a16="http://schemas.microsoft.com/office/drawing/2014/main" id="{CABEF2C4-C5AA-4046-919D-DB70AD59B4B7}"/>
              </a:ext>
            </a:extLst>
          </p:cNvPr>
          <p:cNvSpPr/>
          <p:nvPr/>
        </p:nvSpPr>
        <p:spPr>
          <a:xfrm>
            <a:off x="10539802" y="5411897"/>
            <a:ext cx="325022" cy="325035"/>
          </a:xfrm>
          <a:custGeom>
            <a:avLst/>
            <a:gdLst/>
            <a:ahLst/>
            <a:cxnLst/>
            <a:rect l="0" t="0" r="0" b="0"/>
            <a:pathLst>
              <a:path w="334318" h="334331">
                <a:moveTo>
                  <a:pt x="18199" y="91309"/>
                </a:moveTo>
                <a:lnTo>
                  <a:pt x="15863" y="96083"/>
                </a:lnTo>
                <a:lnTo>
                  <a:pt x="13679" y="100930"/>
                </a:lnTo>
                <a:lnTo>
                  <a:pt x="11651" y="105843"/>
                </a:lnTo>
                <a:lnTo>
                  <a:pt x="9780" y="110819"/>
                </a:lnTo>
                <a:lnTo>
                  <a:pt x="8068" y="115851"/>
                </a:lnTo>
                <a:lnTo>
                  <a:pt x="6516" y="120936"/>
                </a:lnTo>
                <a:lnTo>
                  <a:pt x="5128" y="126067"/>
                </a:lnTo>
                <a:lnTo>
                  <a:pt x="3903" y="131239"/>
                </a:lnTo>
                <a:lnTo>
                  <a:pt x="2843" y="136448"/>
                </a:lnTo>
                <a:lnTo>
                  <a:pt x="1950" y="141688"/>
                </a:lnTo>
                <a:lnTo>
                  <a:pt x="1223" y="146954"/>
                </a:lnTo>
                <a:lnTo>
                  <a:pt x="664" y="152240"/>
                </a:lnTo>
                <a:lnTo>
                  <a:pt x="274" y="157542"/>
                </a:lnTo>
                <a:lnTo>
                  <a:pt x="52" y="162853"/>
                </a:lnTo>
                <a:lnTo>
                  <a:pt x="0" y="168168"/>
                </a:lnTo>
                <a:lnTo>
                  <a:pt x="116" y="173483"/>
                </a:lnTo>
                <a:lnTo>
                  <a:pt x="401" y="178791"/>
                </a:lnTo>
                <a:lnTo>
                  <a:pt x="855" y="184087"/>
                </a:lnTo>
                <a:lnTo>
                  <a:pt x="1477" y="189366"/>
                </a:lnTo>
                <a:lnTo>
                  <a:pt x="2267" y="194623"/>
                </a:lnTo>
                <a:lnTo>
                  <a:pt x="3223" y="199852"/>
                </a:lnTo>
                <a:lnTo>
                  <a:pt x="4345" y="205048"/>
                </a:lnTo>
                <a:lnTo>
                  <a:pt x="5632" y="210205"/>
                </a:lnTo>
                <a:lnTo>
                  <a:pt x="7082" y="215320"/>
                </a:lnTo>
                <a:lnTo>
                  <a:pt x="8694" y="220385"/>
                </a:lnTo>
                <a:lnTo>
                  <a:pt x="10466" y="225397"/>
                </a:lnTo>
                <a:lnTo>
                  <a:pt x="12397" y="230349"/>
                </a:lnTo>
                <a:lnTo>
                  <a:pt x="14484" y="235238"/>
                </a:lnTo>
                <a:lnTo>
                  <a:pt x="16725" y="240058"/>
                </a:lnTo>
                <a:lnTo>
                  <a:pt x="19119" y="244804"/>
                </a:lnTo>
                <a:lnTo>
                  <a:pt x="21662" y="249472"/>
                </a:lnTo>
                <a:lnTo>
                  <a:pt x="24352" y="254057"/>
                </a:lnTo>
                <a:lnTo>
                  <a:pt x="27187" y="258553"/>
                </a:lnTo>
                <a:lnTo>
                  <a:pt x="30164" y="262958"/>
                </a:lnTo>
                <a:lnTo>
                  <a:pt x="33279" y="267265"/>
                </a:lnTo>
                <a:lnTo>
                  <a:pt x="36529" y="271471"/>
                </a:lnTo>
                <a:lnTo>
                  <a:pt x="39911" y="275572"/>
                </a:lnTo>
                <a:lnTo>
                  <a:pt x="43422" y="279563"/>
                </a:lnTo>
                <a:lnTo>
                  <a:pt x="47058" y="283441"/>
                </a:lnTo>
                <a:lnTo>
                  <a:pt x="50816" y="287201"/>
                </a:lnTo>
                <a:lnTo>
                  <a:pt x="54691" y="290839"/>
                </a:lnTo>
                <a:lnTo>
                  <a:pt x="58680" y="294353"/>
                </a:lnTo>
                <a:lnTo>
                  <a:pt x="62779" y="297738"/>
                </a:lnTo>
                <a:lnTo>
                  <a:pt x="66983" y="300991"/>
                </a:lnTo>
                <a:lnTo>
                  <a:pt x="71289" y="304108"/>
                </a:lnTo>
                <a:lnTo>
                  <a:pt x="75691" y="307087"/>
                </a:lnTo>
                <a:lnTo>
                  <a:pt x="80186" y="309925"/>
                </a:lnTo>
                <a:lnTo>
                  <a:pt x="84769" y="312618"/>
                </a:lnTo>
                <a:lnTo>
                  <a:pt x="89435" y="315164"/>
                </a:lnTo>
                <a:lnTo>
                  <a:pt x="94180" y="317561"/>
                </a:lnTo>
                <a:lnTo>
                  <a:pt x="98999" y="319805"/>
                </a:lnTo>
                <a:lnTo>
                  <a:pt x="103886" y="321895"/>
                </a:lnTo>
                <a:lnTo>
                  <a:pt x="108838" y="323829"/>
                </a:lnTo>
                <a:lnTo>
                  <a:pt x="113848" y="325604"/>
                </a:lnTo>
                <a:lnTo>
                  <a:pt x="118913" y="327219"/>
                </a:lnTo>
                <a:lnTo>
                  <a:pt x="124026" y="328673"/>
                </a:lnTo>
                <a:lnTo>
                  <a:pt x="129183" y="329962"/>
                </a:lnTo>
                <a:lnTo>
                  <a:pt x="134378" y="331088"/>
                </a:lnTo>
                <a:lnTo>
                  <a:pt x="139606" y="332047"/>
                </a:lnTo>
                <a:lnTo>
                  <a:pt x="144863" y="332840"/>
                </a:lnTo>
                <a:lnTo>
                  <a:pt x="150141" y="333465"/>
                </a:lnTo>
                <a:lnTo>
                  <a:pt x="155437" y="333923"/>
                </a:lnTo>
                <a:lnTo>
                  <a:pt x="160745" y="334211"/>
                </a:lnTo>
                <a:lnTo>
                  <a:pt x="166060" y="334331"/>
                </a:lnTo>
                <a:lnTo>
                  <a:pt x="171375" y="334281"/>
                </a:lnTo>
                <a:lnTo>
                  <a:pt x="176686" y="334063"/>
                </a:lnTo>
                <a:lnTo>
                  <a:pt x="181988" y="333676"/>
                </a:lnTo>
                <a:lnTo>
                  <a:pt x="187274" y="333120"/>
                </a:lnTo>
                <a:lnTo>
                  <a:pt x="192541" y="332397"/>
                </a:lnTo>
                <a:lnTo>
                  <a:pt x="197781" y="331507"/>
                </a:lnTo>
                <a:lnTo>
                  <a:pt x="202991" y="330450"/>
                </a:lnTo>
                <a:lnTo>
                  <a:pt x="208164" y="329228"/>
                </a:lnTo>
                <a:lnTo>
                  <a:pt x="213296" y="327843"/>
                </a:lnTo>
                <a:lnTo>
                  <a:pt x="218382" y="326295"/>
                </a:lnTo>
                <a:lnTo>
                  <a:pt x="223415" y="324586"/>
                </a:lnTo>
                <a:lnTo>
                  <a:pt x="228392" y="322718"/>
                </a:lnTo>
                <a:lnTo>
                  <a:pt x="233306" y="320693"/>
                </a:lnTo>
                <a:lnTo>
                  <a:pt x="238154" y="318512"/>
                </a:lnTo>
                <a:lnTo>
                  <a:pt x="242930" y="316178"/>
                </a:lnTo>
                <a:lnTo>
                  <a:pt x="247630" y="313694"/>
                </a:lnTo>
                <a:lnTo>
                  <a:pt x="252248" y="311062"/>
                </a:lnTo>
                <a:lnTo>
                  <a:pt x="256780" y="308284"/>
                </a:lnTo>
                <a:lnTo>
                  <a:pt x="261221" y="305363"/>
                </a:lnTo>
                <a:lnTo>
                  <a:pt x="265568" y="302303"/>
                </a:lnTo>
                <a:lnTo>
                  <a:pt x="269815" y="299106"/>
                </a:lnTo>
                <a:lnTo>
                  <a:pt x="273958" y="295775"/>
                </a:lnTo>
                <a:lnTo>
                  <a:pt x="277993" y="292315"/>
                </a:lnTo>
                <a:lnTo>
                  <a:pt x="281916" y="288728"/>
                </a:lnTo>
                <a:lnTo>
                  <a:pt x="285723" y="285018"/>
                </a:lnTo>
                <a:lnTo>
                  <a:pt x="289410" y="281189"/>
                </a:lnTo>
                <a:lnTo>
                  <a:pt x="292973" y="277244"/>
                </a:lnTo>
                <a:lnTo>
                  <a:pt x="296409" y="273188"/>
                </a:lnTo>
                <a:lnTo>
                  <a:pt x="299715" y="269025"/>
                </a:lnTo>
                <a:lnTo>
                  <a:pt x="302887" y="264760"/>
                </a:lnTo>
                <a:lnTo>
                  <a:pt x="305921" y="260395"/>
                </a:lnTo>
                <a:lnTo>
                  <a:pt x="308815" y="255936"/>
                </a:lnTo>
                <a:lnTo>
                  <a:pt x="311566" y="251387"/>
                </a:lnTo>
                <a:lnTo>
                  <a:pt x="314170" y="246754"/>
                </a:lnTo>
                <a:lnTo>
                  <a:pt x="316627" y="242039"/>
                </a:lnTo>
                <a:lnTo>
                  <a:pt x="318931" y="237249"/>
                </a:lnTo>
                <a:lnTo>
                  <a:pt x="321083" y="232389"/>
                </a:lnTo>
                <a:lnTo>
                  <a:pt x="323079" y="227462"/>
                </a:lnTo>
                <a:lnTo>
                  <a:pt x="324917" y="222474"/>
                </a:lnTo>
                <a:lnTo>
                  <a:pt x="326596" y="217430"/>
                </a:lnTo>
                <a:lnTo>
                  <a:pt x="328113" y="212336"/>
                </a:lnTo>
                <a:lnTo>
                  <a:pt x="329468" y="207196"/>
                </a:lnTo>
                <a:lnTo>
                  <a:pt x="330659" y="202015"/>
                </a:lnTo>
                <a:lnTo>
                  <a:pt x="331684" y="196799"/>
                </a:lnTo>
                <a:lnTo>
                  <a:pt x="332543" y="191553"/>
                </a:lnTo>
                <a:lnTo>
                  <a:pt x="333235" y="186283"/>
                </a:lnTo>
                <a:lnTo>
                  <a:pt x="333759" y="180993"/>
                </a:lnTo>
                <a:lnTo>
                  <a:pt x="334114" y="175689"/>
                </a:lnTo>
                <a:lnTo>
                  <a:pt x="334301" y="170377"/>
                </a:lnTo>
                <a:lnTo>
                  <a:pt x="334318" y="165061"/>
                </a:lnTo>
                <a:lnTo>
                  <a:pt x="334167" y="159748"/>
                </a:lnTo>
                <a:lnTo>
                  <a:pt x="333846" y="154442"/>
                </a:lnTo>
                <a:lnTo>
                  <a:pt x="333357" y="149148"/>
                </a:lnTo>
                <a:lnTo>
                  <a:pt x="332701" y="143874"/>
                </a:lnTo>
                <a:lnTo>
                  <a:pt x="331876" y="138622"/>
                </a:lnTo>
                <a:lnTo>
                  <a:pt x="330885" y="133400"/>
                </a:lnTo>
                <a:lnTo>
                  <a:pt x="329729" y="128211"/>
                </a:lnTo>
                <a:lnTo>
                  <a:pt x="328408" y="123062"/>
                </a:lnTo>
                <a:lnTo>
                  <a:pt x="326924" y="117958"/>
                </a:lnTo>
                <a:lnTo>
                  <a:pt x="325279" y="112903"/>
                </a:lnTo>
                <a:lnTo>
                  <a:pt x="323474" y="107903"/>
                </a:lnTo>
                <a:lnTo>
                  <a:pt x="321511" y="102964"/>
                </a:lnTo>
                <a:lnTo>
                  <a:pt x="319391" y="98089"/>
                </a:lnTo>
                <a:lnTo>
                  <a:pt x="317118" y="93284"/>
                </a:lnTo>
                <a:lnTo>
                  <a:pt x="314693" y="88553"/>
                </a:lnTo>
                <a:lnTo>
                  <a:pt x="312119" y="83902"/>
                </a:lnTo>
                <a:lnTo>
                  <a:pt x="309398" y="79336"/>
                </a:lnTo>
                <a:lnTo>
                  <a:pt x="306534" y="74858"/>
                </a:lnTo>
                <a:lnTo>
                  <a:pt x="303528" y="70473"/>
                </a:lnTo>
                <a:lnTo>
                  <a:pt x="300385" y="66186"/>
                </a:lnTo>
                <a:lnTo>
                  <a:pt x="297107" y="62002"/>
                </a:lnTo>
                <a:lnTo>
                  <a:pt x="293698" y="57923"/>
                </a:lnTo>
                <a:lnTo>
                  <a:pt x="290160" y="53955"/>
                </a:lnTo>
                <a:lnTo>
                  <a:pt x="286499" y="50102"/>
                </a:lnTo>
                <a:lnTo>
                  <a:pt x="282716" y="46367"/>
                </a:lnTo>
                <a:lnTo>
                  <a:pt x="278817" y="42754"/>
                </a:lnTo>
                <a:lnTo>
                  <a:pt x="274805" y="39267"/>
                </a:lnTo>
                <a:lnTo>
                  <a:pt x="270684" y="35909"/>
                </a:lnTo>
                <a:lnTo>
                  <a:pt x="266458" y="32684"/>
                </a:lnTo>
                <a:lnTo>
                  <a:pt x="262132" y="29595"/>
                </a:lnTo>
                <a:lnTo>
                  <a:pt x="257710" y="26645"/>
                </a:lnTo>
                <a:lnTo>
                  <a:pt x="253197" y="23838"/>
                </a:lnTo>
                <a:lnTo>
                  <a:pt x="248596" y="21175"/>
                </a:lnTo>
                <a:lnTo>
                  <a:pt x="243913" y="18659"/>
                </a:lnTo>
                <a:lnTo>
                  <a:pt x="239153" y="16294"/>
                </a:lnTo>
                <a:lnTo>
                  <a:pt x="234319" y="14082"/>
                </a:lnTo>
                <a:lnTo>
                  <a:pt x="229418" y="12024"/>
                </a:lnTo>
                <a:lnTo>
                  <a:pt x="224454" y="10123"/>
                </a:lnTo>
                <a:lnTo>
                  <a:pt x="219432" y="8381"/>
                </a:lnTo>
                <a:lnTo>
                  <a:pt x="214357" y="6799"/>
                </a:lnTo>
                <a:lnTo>
                  <a:pt x="209234" y="5380"/>
                </a:lnTo>
                <a:lnTo>
                  <a:pt x="204069" y="4124"/>
                </a:lnTo>
                <a:lnTo>
                  <a:pt x="198866" y="3033"/>
                </a:lnTo>
                <a:lnTo>
                  <a:pt x="193632" y="2108"/>
                </a:lnTo>
                <a:lnTo>
                  <a:pt x="188370" y="1350"/>
                </a:lnTo>
                <a:lnTo>
                  <a:pt x="183088" y="760"/>
                </a:lnTo>
                <a:lnTo>
                  <a:pt x="177789" y="337"/>
                </a:lnTo>
                <a:lnTo>
                  <a:pt x="172479" y="84"/>
                </a:lnTo>
                <a:lnTo>
                  <a:pt x="167164" y="0"/>
                </a:lnTo>
                <a:lnTo>
                  <a:pt x="167164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43" name="pg620">
            <a:extLst>
              <a:ext uri="{FF2B5EF4-FFF2-40B4-BE49-F238E27FC236}">
                <a16:creationId xmlns:a16="http://schemas.microsoft.com/office/drawing/2014/main" id="{7EED88F0-2F92-4B00-B099-2C897246931B}"/>
              </a:ext>
            </a:extLst>
          </p:cNvPr>
          <p:cNvSpPr/>
          <p:nvPr/>
        </p:nvSpPr>
        <p:spPr>
          <a:xfrm>
            <a:off x="11199484" y="549941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44" name="pg621">
            <a:extLst>
              <a:ext uri="{FF2B5EF4-FFF2-40B4-BE49-F238E27FC236}">
                <a16:creationId xmlns:a16="http://schemas.microsoft.com/office/drawing/2014/main" id="{E4948194-250F-4294-8672-6A320A0E8F71}"/>
              </a:ext>
            </a:extLst>
          </p:cNvPr>
          <p:cNvSpPr/>
          <p:nvPr/>
        </p:nvSpPr>
        <p:spPr>
          <a:xfrm>
            <a:off x="11199484" y="549941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45" name="pg622">
            <a:extLst>
              <a:ext uri="{FF2B5EF4-FFF2-40B4-BE49-F238E27FC236}">
                <a16:creationId xmlns:a16="http://schemas.microsoft.com/office/drawing/2014/main" id="{F5FA75B3-1F04-404D-9131-B3D4ACC37CD2}"/>
              </a:ext>
            </a:extLst>
          </p:cNvPr>
          <p:cNvSpPr/>
          <p:nvPr/>
        </p:nvSpPr>
        <p:spPr>
          <a:xfrm>
            <a:off x="11199484" y="549941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46" name="pg623">
            <a:extLst>
              <a:ext uri="{FF2B5EF4-FFF2-40B4-BE49-F238E27FC236}">
                <a16:creationId xmlns:a16="http://schemas.microsoft.com/office/drawing/2014/main" id="{52D7169D-6CE1-40D3-829B-DFCB4601EB01}"/>
              </a:ext>
            </a:extLst>
          </p:cNvPr>
          <p:cNvSpPr/>
          <p:nvPr/>
        </p:nvSpPr>
        <p:spPr>
          <a:xfrm>
            <a:off x="11199484" y="549941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47" name="pg624">
            <a:extLst>
              <a:ext uri="{FF2B5EF4-FFF2-40B4-BE49-F238E27FC236}">
                <a16:creationId xmlns:a16="http://schemas.microsoft.com/office/drawing/2014/main" id="{091086BB-2A81-4CE6-B242-4C39779E1F8F}"/>
              </a:ext>
            </a:extLst>
          </p:cNvPr>
          <p:cNvSpPr/>
          <p:nvPr/>
        </p:nvSpPr>
        <p:spPr>
          <a:xfrm>
            <a:off x="11199484" y="549941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48" name="pg625">
            <a:extLst>
              <a:ext uri="{FF2B5EF4-FFF2-40B4-BE49-F238E27FC236}">
                <a16:creationId xmlns:a16="http://schemas.microsoft.com/office/drawing/2014/main" id="{566BE58E-A8BF-4587-B7EB-6FB7F92881E4}"/>
              </a:ext>
            </a:extLst>
          </p:cNvPr>
          <p:cNvSpPr/>
          <p:nvPr/>
        </p:nvSpPr>
        <p:spPr>
          <a:xfrm>
            <a:off x="11199484" y="549941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49" name="pg626">
            <a:extLst>
              <a:ext uri="{FF2B5EF4-FFF2-40B4-BE49-F238E27FC236}">
                <a16:creationId xmlns:a16="http://schemas.microsoft.com/office/drawing/2014/main" id="{DF56F4A0-0DE0-48FB-95DF-0358ACACA266}"/>
              </a:ext>
            </a:extLst>
          </p:cNvPr>
          <p:cNvSpPr/>
          <p:nvPr/>
        </p:nvSpPr>
        <p:spPr>
          <a:xfrm>
            <a:off x="11199484" y="549941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50" name="pg627">
            <a:extLst>
              <a:ext uri="{FF2B5EF4-FFF2-40B4-BE49-F238E27FC236}">
                <a16:creationId xmlns:a16="http://schemas.microsoft.com/office/drawing/2014/main" id="{7DA8CA40-C95D-4DBA-8F3E-B613034BE28C}"/>
              </a:ext>
            </a:extLst>
          </p:cNvPr>
          <p:cNvSpPr/>
          <p:nvPr/>
        </p:nvSpPr>
        <p:spPr>
          <a:xfrm>
            <a:off x="11199484" y="549941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51" name="pg628">
            <a:extLst>
              <a:ext uri="{FF2B5EF4-FFF2-40B4-BE49-F238E27FC236}">
                <a16:creationId xmlns:a16="http://schemas.microsoft.com/office/drawing/2014/main" id="{795945F3-DF72-4E37-9FEE-BE6C138790F0}"/>
              </a:ext>
            </a:extLst>
          </p:cNvPr>
          <p:cNvSpPr/>
          <p:nvPr/>
        </p:nvSpPr>
        <p:spPr>
          <a:xfrm>
            <a:off x="11199484" y="549941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52" name="pg629">
            <a:extLst>
              <a:ext uri="{FF2B5EF4-FFF2-40B4-BE49-F238E27FC236}">
                <a16:creationId xmlns:a16="http://schemas.microsoft.com/office/drawing/2014/main" id="{2A744403-9B2C-4470-A5A0-A08149A40268}"/>
              </a:ext>
            </a:extLst>
          </p:cNvPr>
          <p:cNvSpPr/>
          <p:nvPr/>
        </p:nvSpPr>
        <p:spPr>
          <a:xfrm>
            <a:off x="11199484" y="549941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53" name="pg630">
            <a:extLst>
              <a:ext uri="{FF2B5EF4-FFF2-40B4-BE49-F238E27FC236}">
                <a16:creationId xmlns:a16="http://schemas.microsoft.com/office/drawing/2014/main" id="{85E666FC-1146-42E4-8EC7-2343ECDEF956}"/>
              </a:ext>
            </a:extLst>
          </p:cNvPr>
          <p:cNvSpPr/>
          <p:nvPr/>
        </p:nvSpPr>
        <p:spPr>
          <a:xfrm>
            <a:off x="11199484" y="549941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54" name="pg631">
            <a:extLst>
              <a:ext uri="{FF2B5EF4-FFF2-40B4-BE49-F238E27FC236}">
                <a16:creationId xmlns:a16="http://schemas.microsoft.com/office/drawing/2014/main" id="{8D5355EE-06E1-4635-8287-6D3780EB2E68}"/>
              </a:ext>
            </a:extLst>
          </p:cNvPr>
          <p:cNvSpPr/>
          <p:nvPr/>
        </p:nvSpPr>
        <p:spPr>
          <a:xfrm>
            <a:off x="11199484" y="549941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55" name="pg632">
            <a:extLst>
              <a:ext uri="{FF2B5EF4-FFF2-40B4-BE49-F238E27FC236}">
                <a16:creationId xmlns:a16="http://schemas.microsoft.com/office/drawing/2014/main" id="{F571BA12-34AC-4B44-82E4-26AABD6C572B}"/>
              </a:ext>
            </a:extLst>
          </p:cNvPr>
          <p:cNvSpPr/>
          <p:nvPr/>
        </p:nvSpPr>
        <p:spPr>
          <a:xfrm>
            <a:off x="11199484" y="549941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56" name="pg633">
            <a:extLst>
              <a:ext uri="{FF2B5EF4-FFF2-40B4-BE49-F238E27FC236}">
                <a16:creationId xmlns:a16="http://schemas.microsoft.com/office/drawing/2014/main" id="{3D2FFF9C-3C09-4266-8C89-13D60AC4CE69}"/>
              </a:ext>
            </a:extLst>
          </p:cNvPr>
          <p:cNvSpPr/>
          <p:nvPr/>
        </p:nvSpPr>
        <p:spPr>
          <a:xfrm>
            <a:off x="11199484" y="549941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57" name="pg634">
            <a:extLst>
              <a:ext uri="{FF2B5EF4-FFF2-40B4-BE49-F238E27FC236}">
                <a16:creationId xmlns:a16="http://schemas.microsoft.com/office/drawing/2014/main" id="{D1087C4D-B018-4E31-8076-BFE9925D1639}"/>
              </a:ext>
            </a:extLst>
          </p:cNvPr>
          <p:cNvSpPr/>
          <p:nvPr/>
        </p:nvSpPr>
        <p:spPr>
          <a:xfrm>
            <a:off x="11199484" y="549941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58" name="pg635">
            <a:extLst>
              <a:ext uri="{FF2B5EF4-FFF2-40B4-BE49-F238E27FC236}">
                <a16:creationId xmlns:a16="http://schemas.microsoft.com/office/drawing/2014/main" id="{97A74C0C-3F69-49F0-AB0C-1A97B260DA2B}"/>
              </a:ext>
            </a:extLst>
          </p:cNvPr>
          <p:cNvSpPr/>
          <p:nvPr/>
        </p:nvSpPr>
        <p:spPr>
          <a:xfrm>
            <a:off x="11199484" y="549941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59" name="pg636">
            <a:extLst>
              <a:ext uri="{FF2B5EF4-FFF2-40B4-BE49-F238E27FC236}">
                <a16:creationId xmlns:a16="http://schemas.microsoft.com/office/drawing/2014/main" id="{7C71D4C3-601D-4B97-B521-A23DBD8C440A}"/>
              </a:ext>
            </a:extLst>
          </p:cNvPr>
          <p:cNvSpPr/>
          <p:nvPr/>
        </p:nvSpPr>
        <p:spPr>
          <a:xfrm>
            <a:off x="11199484" y="549941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60" name="pg637">
            <a:extLst>
              <a:ext uri="{FF2B5EF4-FFF2-40B4-BE49-F238E27FC236}">
                <a16:creationId xmlns:a16="http://schemas.microsoft.com/office/drawing/2014/main" id="{8B91DA4E-8BCF-404E-B007-6D59C0EBDE68}"/>
              </a:ext>
            </a:extLst>
          </p:cNvPr>
          <p:cNvSpPr/>
          <p:nvPr/>
        </p:nvSpPr>
        <p:spPr>
          <a:xfrm>
            <a:off x="11199484" y="549941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61" name="pg638">
            <a:extLst>
              <a:ext uri="{FF2B5EF4-FFF2-40B4-BE49-F238E27FC236}">
                <a16:creationId xmlns:a16="http://schemas.microsoft.com/office/drawing/2014/main" id="{460DF82F-52C6-4D0D-A999-F5BDAC41A5DF}"/>
              </a:ext>
            </a:extLst>
          </p:cNvPr>
          <p:cNvSpPr/>
          <p:nvPr/>
        </p:nvSpPr>
        <p:spPr>
          <a:xfrm>
            <a:off x="11199484" y="549941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62" name="pg639">
            <a:extLst>
              <a:ext uri="{FF2B5EF4-FFF2-40B4-BE49-F238E27FC236}">
                <a16:creationId xmlns:a16="http://schemas.microsoft.com/office/drawing/2014/main" id="{EFB86594-A72E-498E-82C6-6F4CD358C62F}"/>
              </a:ext>
            </a:extLst>
          </p:cNvPr>
          <p:cNvSpPr/>
          <p:nvPr/>
        </p:nvSpPr>
        <p:spPr>
          <a:xfrm>
            <a:off x="11199484" y="549941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63" name="pg640">
            <a:extLst>
              <a:ext uri="{FF2B5EF4-FFF2-40B4-BE49-F238E27FC236}">
                <a16:creationId xmlns:a16="http://schemas.microsoft.com/office/drawing/2014/main" id="{13C703FC-45EC-4D99-A694-9A699F5FFEC0}"/>
              </a:ext>
            </a:extLst>
          </p:cNvPr>
          <p:cNvSpPr/>
          <p:nvPr/>
        </p:nvSpPr>
        <p:spPr>
          <a:xfrm>
            <a:off x="11195216" y="5499412"/>
            <a:ext cx="4271" cy="162519"/>
          </a:xfrm>
          <a:custGeom>
            <a:avLst/>
            <a:gdLst/>
            <a:ahLst/>
            <a:cxnLst/>
            <a:rect l="0" t="0" r="0" b="0"/>
            <a:pathLst>
              <a:path w="4393" h="167167">
                <a:moveTo>
                  <a:pt x="4393" y="0"/>
                </a:moveTo>
                <a:lnTo>
                  <a:pt x="0" y="57"/>
                </a:lnTo>
                <a:lnTo>
                  <a:pt x="4393" y="167167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64" name="pg641">
            <a:extLst>
              <a:ext uri="{FF2B5EF4-FFF2-40B4-BE49-F238E27FC236}">
                <a16:creationId xmlns:a16="http://schemas.microsoft.com/office/drawing/2014/main" id="{D844E07B-8520-401E-A329-31BB61C5DC7C}"/>
              </a:ext>
            </a:extLst>
          </p:cNvPr>
          <p:cNvSpPr/>
          <p:nvPr/>
        </p:nvSpPr>
        <p:spPr>
          <a:xfrm>
            <a:off x="11195216" y="5499468"/>
            <a:ext cx="4271" cy="162463"/>
          </a:xfrm>
          <a:custGeom>
            <a:avLst/>
            <a:gdLst/>
            <a:ahLst/>
            <a:cxnLst/>
            <a:rect l="0" t="0" r="0" b="0"/>
            <a:pathLst>
              <a:path w="4393" h="167109">
                <a:moveTo>
                  <a:pt x="0" y="0"/>
                </a:moveTo>
                <a:lnTo>
                  <a:pt x="4393" y="167109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65" name="pg642">
            <a:extLst>
              <a:ext uri="{FF2B5EF4-FFF2-40B4-BE49-F238E27FC236}">
                <a16:creationId xmlns:a16="http://schemas.microsoft.com/office/drawing/2014/main" id="{2C5DEFBD-2394-4130-8B0B-875D7A11DCAF}"/>
              </a:ext>
            </a:extLst>
          </p:cNvPr>
          <p:cNvSpPr/>
          <p:nvPr/>
        </p:nvSpPr>
        <p:spPr>
          <a:xfrm>
            <a:off x="11195216" y="5499468"/>
            <a:ext cx="4271" cy="162463"/>
          </a:xfrm>
          <a:custGeom>
            <a:avLst/>
            <a:gdLst/>
            <a:ahLst/>
            <a:cxnLst/>
            <a:rect l="0" t="0" r="0" b="0"/>
            <a:pathLst>
              <a:path w="4393" h="167109">
                <a:moveTo>
                  <a:pt x="0" y="0"/>
                </a:moveTo>
                <a:lnTo>
                  <a:pt x="4393" y="167109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66" name="pg643">
            <a:extLst>
              <a:ext uri="{FF2B5EF4-FFF2-40B4-BE49-F238E27FC236}">
                <a16:creationId xmlns:a16="http://schemas.microsoft.com/office/drawing/2014/main" id="{F86BD039-5232-4C5E-B873-3755883F7CDA}"/>
              </a:ext>
            </a:extLst>
          </p:cNvPr>
          <p:cNvSpPr/>
          <p:nvPr/>
        </p:nvSpPr>
        <p:spPr>
          <a:xfrm>
            <a:off x="11195216" y="5499468"/>
            <a:ext cx="4271" cy="162463"/>
          </a:xfrm>
          <a:custGeom>
            <a:avLst/>
            <a:gdLst/>
            <a:ahLst/>
            <a:cxnLst/>
            <a:rect l="0" t="0" r="0" b="0"/>
            <a:pathLst>
              <a:path w="4393" h="167109">
                <a:moveTo>
                  <a:pt x="0" y="0"/>
                </a:moveTo>
                <a:lnTo>
                  <a:pt x="4393" y="167109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67" name="pg644">
            <a:extLst>
              <a:ext uri="{FF2B5EF4-FFF2-40B4-BE49-F238E27FC236}">
                <a16:creationId xmlns:a16="http://schemas.microsoft.com/office/drawing/2014/main" id="{AE5BE9F0-9580-4E4F-A435-1513D7E98FB0}"/>
              </a:ext>
            </a:extLst>
          </p:cNvPr>
          <p:cNvSpPr/>
          <p:nvPr/>
        </p:nvSpPr>
        <p:spPr>
          <a:xfrm>
            <a:off x="11195216" y="5499468"/>
            <a:ext cx="4271" cy="162463"/>
          </a:xfrm>
          <a:custGeom>
            <a:avLst/>
            <a:gdLst/>
            <a:ahLst/>
            <a:cxnLst/>
            <a:rect l="0" t="0" r="0" b="0"/>
            <a:pathLst>
              <a:path w="4393" h="167109">
                <a:moveTo>
                  <a:pt x="0" y="0"/>
                </a:moveTo>
                <a:lnTo>
                  <a:pt x="4393" y="167109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68" name="pg645">
            <a:extLst>
              <a:ext uri="{FF2B5EF4-FFF2-40B4-BE49-F238E27FC236}">
                <a16:creationId xmlns:a16="http://schemas.microsoft.com/office/drawing/2014/main" id="{484DAEB3-FEA8-4D4A-BB32-E34F964880DF}"/>
              </a:ext>
            </a:extLst>
          </p:cNvPr>
          <p:cNvSpPr/>
          <p:nvPr/>
        </p:nvSpPr>
        <p:spPr>
          <a:xfrm>
            <a:off x="11195216" y="5499468"/>
            <a:ext cx="4271" cy="162463"/>
          </a:xfrm>
          <a:custGeom>
            <a:avLst/>
            <a:gdLst/>
            <a:ahLst/>
            <a:cxnLst/>
            <a:rect l="0" t="0" r="0" b="0"/>
            <a:pathLst>
              <a:path w="4393" h="167109">
                <a:moveTo>
                  <a:pt x="0" y="0"/>
                </a:moveTo>
                <a:lnTo>
                  <a:pt x="4393" y="167109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69" name="pg646">
            <a:extLst>
              <a:ext uri="{FF2B5EF4-FFF2-40B4-BE49-F238E27FC236}">
                <a16:creationId xmlns:a16="http://schemas.microsoft.com/office/drawing/2014/main" id="{E1BA4A75-98A9-4D85-852B-72BD22D3EBB3}"/>
              </a:ext>
            </a:extLst>
          </p:cNvPr>
          <p:cNvSpPr/>
          <p:nvPr/>
        </p:nvSpPr>
        <p:spPr>
          <a:xfrm>
            <a:off x="11195216" y="5499468"/>
            <a:ext cx="4271" cy="162463"/>
          </a:xfrm>
          <a:custGeom>
            <a:avLst/>
            <a:gdLst/>
            <a:ahLst/>
            <a:cxnLst/>
            <a:rect l="0" t="0" r="0" b="0"/>
            <a:pathLst>
              <a:path w="4393" h="167109">
                <a:moveTo>
                  <a:pt x="0" y="0"/>
                </a:moveTo>
                <a:lnTo>
                  <a:pt x="4393" y="167109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70" name="pg647">
            <a:extLst>
              <a:ext uri="{FF2B5EF4-FFF2-40B4-BE49-F238E27FC236}">
                <a16:creationId xmlns:a16="http://schemas.microsoft.com/office/drawing/2014/main" id="{63CDE942-1768-4E8A-BF25-5803A95BBFDA}"/>
              </a:ext>
            </a:extLst>
          </p:cNvPr>
          <p:cNvSpPr/>
          <p:nvPr/>
        </p:nvSpPr>
        <p:spPr>
          <a:xfrm>
            <a:off x="11036967" y="5499466"/>
            <a:ext cx="325034" cy="324962"/>
          </a:xfrm>
          <a:custGeom>
            <a:avLst/>
            <a:gdLst/>
            <a:ahLst/>
            <a:cxnLst/>
            <a:rect l="0" t="0" r="0" b="0"/>
            <a:pathLst>
              <a:path w="334330" h="334256">
                <a:moveTo>
                  <a:pt x="162771" y="0"/>
                </a:moveTo>
                <a:lnTo>
                  <a:pt x="157489" y="222"/>
                </a:lnTo>
                <a:lnTo>
                  <a:pt x="152216" y="611"/>
                </a:lnTo>
                <a:lnTo>
                  <a:pt x="146958" y="1167"/>
                </a:lnTo>
                <a:lnTo>
                  <a:pt x="141721" y="1889"/>
                </a:lnTo>
                <a:lnTo>
                  <a:pt x="136508" y="2777"/>
                </a:lnTo>
                <a:lnTo>
                  <a:pt x="131327" y="3828"/>
                </a:lnTo>
                <a:lnTo>
                  <a:pt x="126181" y="5043"/>
                </a:lnTo>
                <a:lnTo>
                  <a:pt x="121076" y="6421"/>
                </a:lnTo>
                <a:lnTo>
                  <a:pt x="116018" y="7959"/>
                </a:lnTo>
                <a:lnTo>
                  <a:pt x="111010" y="9656"/>
                </a:lnTo>
                <a:lnTo>
                  <a:pt x="106059" y="11510"/>
                </a:lnTo>
                <a:lnTo>
                  <a:pt x="101169" y="13520"/>
                </a:lnTo>
                <a:lnTo>
                  <a:pt x="96345" y="15684"/>
                </a:lnTo>
                <a:lnTo>
                  <a:pt x="91591" y="18000"/>
                </a:lnTo>
                <a:lnTo>
                  <a:pt x="86914" y="20464"/>
                </a:lnTo>
                <a:lnTo>
                  <a:pt x="82316" y="23075"/>
                </a:lnTo>
                <a:lnTo>
                  <a:pt x="77804" y="25831"/>
                </a:lnTo>
                <a:lnTo>
                  <a:pt x="73381" y="28727"/>
                </a:lnTo>
                <a:lnTo>
                  <a:pt x="69051" y="31762"/>
                </a:lnTo>
                <a:lnTo>
                  <a:pt x="64820" y="34933"/>
                </a:lnTo>
                <a:lnTo>
                  <a:pt x="60691" y="38236"/>
                </a:lnTo>
                <a:lnTo>
                  <a:pt x="56669" y="41667"/>
                </a:lnTo>
                <a:lnTo>
                  <a:pt x="52757" y="45224"/>
                </a:lnTo>
                <a:lnTo>
                  <a:pt x="48960" y="48903"/>
                </a:lnTo>
                <a:lnTo>
                  <a:pt x="45281" y="52701"/>
                </a:lnTo>
                <a:lnTo>
                  <a:pt x="41724" y="56612"/>
                </a:lnTo>
                <a:lnTo>
                  <a:pt x="38292" y="60635"/>
                </a:lnTo>
                <a:lnTo>
                  <a:pt x="34989" y="64763"/>
                </a:lnTo>
                <a:lnTo>
                  <a:pt x="31819" y="68995"/>
                </a:lnTo>
                <a:lnTo>
                  <a:pt x="28784" y="73324"/>
                </a:lnTo>
                <a:lnTo>
                  <a:pt x="25887" y="77747"/>
                </a:lnTo>
                <a:lnTo>
                  <a:pt x="23132" y="82259"/>
                </a:lnTo>
                <a:lnTo>
                  <a:pt x="20520" y="86857"/>
                </a:lnTo>
                <a:lnTo>
                  <a:pt x="18056" y="91534"/>
                </a:lnTo>
                <a:lnTo>
                  <a:pt x="15740" y="96288"/>
                </a:lnTo>
                <a:lnTo>
                  <a:pt x="13576" y="101112"/>
                </a:lnTo>
                <a:lnTo>
                  <a:pt x="11566" y="106002"/>
                </a:lnTo>
                <a:lnTo>
                  <a:pt x="9712" y="110953"/>
                </a:lnTo>
                <a:lnTo>
                  <a:pt x="8014" y="115961"/>
                </a:lnTo>
                <a:lnTo>
                  <a:pt x="6476" y="121019"/>
                </a:lnTo>
                <a:lnTo>
                  <a:pt x="5099" y="126124"/>
                </a:lnTo>
                <a:lnTo>
                  <a:pt x="3884" y="131270"/>
                </a:lnTo>
                <a:lnTo>
                  <a:pt x="2832" y="136451"/>
                </a:lnTo>
                <a:lnTo>
                  <a:pt x="1945" y="141663"/>
                </a:lnTo>
                <a:lnTo>
                  <a:pt x="1223" y="146901"/>
                </a:lnTo>
                <a:lnTo>
                  <a:pt x="667" y="152159"/>
                </a:lnTo>
                <a:lnTo>
                  <a:pt x="277" y="157432"/>
                </a:lnTo>
                <a:lnTo>
                  <a:pt x="55" y="162714"/>
                </a:lnTo>
                <a:lnTo>
                  <a:pt x="0" y="168001"/>
                </a:lnTo>
                <a:lnTo>
                  <a:pt x="111" y="173287"/>
                </a:lnTo>
                <a:lnTo>
                  <a:pt x="390" y="178567"/>
                </a:lnTo>
                <a:lnTo>
                  <a:pt x="836" y="183836"/>
                </a:lnTo>
                <a:lnTo>
                  <a:pt x="1448" y="189087"/>
                </a:lnTo>
                <a:lnTo>
                  <a:pt x="2226" y="194317"/>
                </a:lnTo>
                <a:lnTo>
                  <a:pt x="3169" y="199519"/>
                </a:lnTo>
                <a:lnTo>
                  <a:pt x="4276" y="204689"/>
                </a:lnTo>
                <a:lnTo>
                  <a:pt x="5546" y="209822"/>
                </a:lnTo>
                <a:lnTo>
                  <a:pt x="6978" y="214912"/>
                </a:lnTo>
                <a:lnTo>
                  <a:pt x="8569" y="219954"/>
                </a:lnTo>
                <a:lnTo>
                  <a:pt x="10320" y="224943"/>
                </a:lnTo>
                <a:lnTo>
                  <a:pt x="12227" y="229874"/>
                </a:lnTo>
                <a:lnTo>
                  <a:pt x="14290" y="234742"/>
                </a:lnTo>
                <a:lnTo>
                  <a:pt x="16505" y="239543"/>
                </a:lnTo>
                <a:lnTo>
                  <a:pt x="18871" y="244271"/>
                </a:lnTo>
                <a:lnTo>
                  <a:pt x="21385" y="248922"/>
                </a:lnTo>
                <a:lnTo>
                  <a:pt x="24046" y="253492"/>
                </a:lnTo>
                <a:lnTo>
                  <a:pt x="26849" y="257974"/>
                </a:lnTo>
                <a:lnTo>
                  <a:pt x="29793" y="262366"/>
                </a:lnTo>
                <a:lnTo>
                  <a:pt x="32874" y="266663"/>
                </a:lnTo>
                <a:lnTo>
                  <a:pt x="36089" y="270860"/>
                </a:lnTo>
                <a:lnTo>
                  <a:pt x="39436" y="274953"/>
                </a:lnTo>
                <a:lnTo>
                  <a:pt x="42910" y="278939"/>
                </a:lnTo>
                <a:lnTo>
                  <a:pt x="46509" y="282812"/>
                </a:lnTo>
                <a:lnTo>
                  <a:pt x="50228" y="286570"/>
                </a:lnTo>
                <a:lnTo>
                  <a:pt x="54065" y="290208"/>
                </a:lnTo>
                <a:lnTo>
                  <a:pt x="58014" y="293723"/>
                </a:lnTo>
                <a:lnTo>
                  <a:pt x="62073" y="297112"/>
                </a:lnTo>
                <a:lnTo>
                  <a:pt x="66237" y="300370"/>
                </a:lnTo>
                <a:lnTo>
                  <a:pt x="70501" y="303495"/>
                </a:lnTo>
                <a:lnTo>
                  <a:pt x="74863" y="306484"/>
                </a:lnTo>
                <a:lnTo>
                  <a:pt x="79317" y="309333"/>
                </a:lnTo>
                <a:lnTo>
                  <a:pt x="83858" y="312040"/>
                </a:lnTo>
                <a:lnTo>
                  <a:pt x="88483" y="314602"/>
                </a:lnTo>
                <a:lnTo>
                  <a:pt x="93187" y="317017"/>
                </a:lnTo>
                <a:lnTo>
                  <a:pt x="97965" y="319281"/>
                </a:lnTo>
                <a:lnTo>
                  <a:pt x="102812" y="321394"/>
                </a:lnTo>
                <a:lnTo>
                  <a:pt x="107723" y="323352"/>
                </a:lnTo>
                <a:lnTo>
                  <a:pt x="112694" y="325153"/>
                </a:lnTo>
                <a:lnTo>
                  <a:pt x="117719" y="326797"/>
                </a:lnTo>
                <a:lnTo>
                  <a:pt x="122794" y="328281"/>
                </a:lnTo>
                <a:lnTo>
                  <a:pt x="127913" y="329603"/>
                </a:lnTo>
                <a:lnTo>
                  <a:pt x="133072" y="330763"/>
                </a:lnTo>
                <a:lnTo>
                  <a:pt x="138264" y="331759"/>
                </a:lnTo>
                <a:lnTo>
                  <a:pt x="143485" y="332591"/>
                </a:lnTo>
                <a:lnTo>
                  <a:pt x="148731" y="333257"/>
                </a:lnTo>
                <a:lnTo>
                  <a:pt x="153994" y="333757"/>
                </a:lnTo>
                <a:lnTo>
                  <a:pt x="159271" y="334090"/>
                </a:lnTo>
                <a:lnTo>
                  <a:pt x="164555" y="334256"/>
                </a:lnTo>
                <a:lnTo>
                  <a:pt x="169843" y="334255"/>
                </a:lnTo>
                <a:lnTo>
                  <a:pt x="175127" y="334087"/>
                </a:lnTo>
                <a:lnTo>
                  <a:pt x="180404" y="333752"/>
                </a:lnTo>
                <a:lnTo>
                  <a:pt x="185667" y="333250"/>
                </a:lnTo>
                <a:lnTo>
                  <a:pt x="190912" y="332581"/>
                </a:lnTo>
                <a:lnTo>
                  <a:pt x="196133" y="331748"/>
                </a:lnTo>
                <a:lnTo>
                  <a:pt x="201325" y="330749"/>
                </a:lnTo>
                <a:lnTo>
                  <a:pt x="206483" y="329587"/>
                </a:lnTo>
                <a:lnTo>
                  <a:pt x="211602" y="328262"/>
                </a:lnTo>
                <a:lnTo>
                  <a:pt x="216676" y="326776"/>
                </a:lnTo>
                <a:lnTo>
                  <a:pt x="221700" y="325131"/>
                </a:lnTo>
                <a:lnTo>
                  <a:pt x="226670" y="323327"/>
                </a:lnTo>
                <a:lnTo>
                  <a:pt x="231581" y="321367"/>
                </a:lnTo>
                <a:lnTo>
                  <a:pt x="236427" y="319253"/>
                </a:lnTo>
                <a:lnTo>
                  <a:pt x="241204" y="316986"/>
                </a:lnTo>
                <a:lnTo>
                  <a:pt x="245906" y="314570"/>
                </a:lnTo>
                <a:lnTo>
                  <a:pt x="250530" y="312006"/>
                </a:lnTo>
                <a:lnTo>
                  <a:pt x="255071" y="309297"/>
                </a:lnTo>
                <a:lnTo>
                  <a:pt x="259524" y="306446"/>
                </a:lnTo>
                <a:lnTo>
                  <a:pt x="263884" y="303456"/>
                </a:lnTo>
                <a:lnTo>
                  <a:pt x="268147" y="300329"/>
                </a:lnTo>
                <a:lnTo>
                  <a:pt x="272310" y="297069"/>
                </a:lnTo>
                <a:lnTo>
                  <a:pt x="276367" y="293678"/>
                </a:lnTo>
                <a:lnTo>
                  <a:pt x="280315" y="290162"/>
                </a:lnTo>
                <a:lnTo>
                  <a:pt x="284150" y="286522"/>
                </a:lnTo>
                <a:lnTo>
                  <a:pt x="287868" y="282762"/>
                </a:lnTo>
                <a:lnTo>
                  <a:pt x="291465" y="278887"/>
                </a:lnTo>
                <a:lnTo>
                  <a:pt x="294938" y="274901"/>
                </a:lnTo>
                <a:lnTo>
                  <a:pt x="298283" y="270806"/>
                </a:lnTo>
                <a:lnTo>
                  <a:pt x="301496" y="266608"/>
                </a:lnTo>
                <a:lnTo>
                  <a:pt x="304576" y="262310"/>
                </a:lnTo>
                <a:lnTo>
                  <a:pt x="307518" y="257917"/>
                </a:lnTo>
                <a:lnTo>
                  <a:pt x="310319" y="253433"/>
                </a:lnTo>
                <a:lnTo>
                  <a:pt x="312977" y="248862"/>
                </a:lnTo>
                <a:lnTo>
                  <a:pt x="315490" y="244210"/>
                </a:lnTo>
                <a:lnTo>
                  <a:pt x="317854" y="239481"/>
                </a:lnTo>
                <a:lnTo>
                  <a:pt x="320067" y="234679"/>
                </a:lnTo>
                <a:lnTo>
                  <a:pt x="322128" y="229810"/>
                </a:lnTo>
                <a:lnTo>
                  <a:pt x="324033" y="224878"/>
                </a:lnTo>
                <a:lnTo>
                  <a:pt x="325782" y="219888"/>
                </a:lnTo>
                <a:lnTo>
                  <a:pt x="327371" y="214846"/>
                </a:lnTo>
                <a:lnTo>
                  <a:pt x="328801" y="209755"/>
                </a:lnTo>
                <a:lnTo>
                  <a:pt x="330069" y="204622"/>
                </a:lnTo>
                <a:lnTo>
                  <a:pt x="331173" y="199452"/>
                </a:lnTo>
                <a:lnTo>
                  <a:pt x="332114" y="194249"/>
                </a:lnTo>
                <a:lnTo>
                  <a:pt x="332890" y="189019"/>
                </a:lnTo>
                <a:lnTo>
                  <a:pt x="333500" y="183767"/>
                </a:lnTo>
                <a:lnTo>
                  <a:pt x="333944" y="178499"/>
                </a:lnTo>
                <a:lnTo>
                  <a:pt x="334220" y="173219"/>
                </a:lnTo>
                <a:lnTo>
                  <a:pt x="334330" y="167932"/>
                </a:lnTo>
                <a:lnTo>
                  <a:pt x="334272" y="162646"/>
                </a:lnTo>
                <a:lnTo>
                  <a:pt x="334048" y="157363"/>
                </a:lnTo>
                <a:lnTo>
                  <a:pt x="333656" y="152090"/>
                </a:lnTo>
                <a:lnTo>
                  <a:pt x="333098" y="146833"/>
                </a:lnTo>
                <a:lnTo>
                  <a:pt x="332374" y="141595"/>
                </a:lnTo>
                <a:lnTo>
                  <a:pt x="331484" y="136384"/>
                </a:lnTo>
                <a:lnTo>
                  <a:pt x="330430" y="131202"/>
                </a:lnTo>
                <a:lnTo>
                  <a:pt x="329213" y="126057"/>
                </a:lnTo>
                <a:lnTo>
                  <a:pt x="327834" y="120953"/>
                </a:lnTo>
                <a:lnTo>
                  <a:pt x="326294" y="115895"/>
                </a:lnTo>
                <a:lnTo>
                  <a:pt x="324594" y="110888"/>
                </a:lnTo>
                <a:lnTo>
                  <a:pt x="322738" y="105938"/>
                </a:lnTo>
                <a:lnTo>
                  <a:pt x="320725" y="101049"/>
                </a:lnTo>
                <a:lnTo>
                  <a:pt x="318560" y="96225"/>
                </a:lnTo>
                <a:lnTo>
                  <a:pt x="316242" y="91473"/>
                </a:lnTo>
                <a:lnTo>
                  <a:pt x="313776" y="86796"/>
                </a:lnTo>
                <a:lnTo>
                  <a:pt x="311162" y="82200"/>
                </a:lnTo>
                <a:lnTo>
                  <a:pt x="308405" y="77689"/>
                </a:lnTo>
                <a:lnTo>
                  <a:pt x="305507" y="73267"/>
                </a:lnTo>
                <a:lnTo>
                  <a:pt x="302470" y="68939"/>
                </a:lnTo>
                <a:lnTo>
                  <a:pt x="299298" y="64709"/>
                </a:lnTo>
                <a:lnTo>
                  <a:pt x="295993" y="60581"/>
                </a:lnTo>
                <a:lnTo>
                  <a:pt x="292560" y="56561"/>
                </a:lnTo>
                <a:lnTo>
                  <a:pt x="289001" y="52650"/>
                </a:lnTo>
                <a:lnTo>
                  <a:pt x="285320" y="48855"/>
                </a:lnTo>
                <a:lnTo>
                  <a:pt x="281522" y="45177"/>
                </a:lnTo>
                <a:lnTo>
                  <a:pt x="277608" y="41622"/>
                </a:lnTo>
                <a:lnTo>
                  <a:pt x="273585" y="38192"/>
                </a:lnTo>
                <a:lnTo>
                  <a:pt x="269455" y="34891"/>
                </a:lnTo>
                <a:lnTo>
                  <a:pt x="265222" y="31722"/>
                </a:lnTo>
                <a:lnTo>
                  <a:pt x="260892" y="28689"/>
                </a:lnTo>
                <a:lnTo>
                  <a:pt x="256467" y="25794"/>
                </a:lnTo>
                <a:lnTo>
                  <a:pt x="251954" y="23041"/>
                </a:lnTo>
                <a:lnTo>
                  <a:pt x="247355" y="20431"/>
                </a:lnTo>
                <a:lnTo>
                  <a:pt x="242676" y="17969"/>
                </a:lnTo>
                <a:lnTo>
                  <a:pt x="237922" y="15655"/>
                </a:lnTo>
                <a:lnTo>
                  <a:pt x="233097" y="13493"/>
                </a:lnTo>
                <a:lnTo>
                  <a:pt x="228206" y="11485"/>
                </a:lnTo>
                <a:lnTo>
                  <a:pt x="223254" y="9632"/>
                </a:lnTo>
                <a:lnTo>
                  <a:pt x="218246" y="7937"/>
                </a:lnTo>
                <a:lnTo>
                  <a:pt x="213187" y="6402"/>
                </a:lnTo>
                <a:lnTo>
                  <a:pt x="208081" y="5027"/>
                </a:lnTo>
                <a:lnTo>
                  <a:pt x="202935" y="3814"/>
                </a:lnTo>
                <a:lnTo>
                  <a:pt x="197753" y="2764"/>
                </a:lnTo>
                <a:lnTo>
                  <a:pt x="167165" y="16710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71" name="pg648">
            <a:extLst>
              <a:ext uri="{FF2B5EF4-FFF2-40B4-BE49-F238E27FC236}">
                <a16:creationId xmlns:a16="http://schemas.microsoft.com/office/drawing/2014/main" id="{B7A59861-2926-4B3D-9CE1-569F06E678E6}"/>
              </a:ext>
            </a:extLst>
          </p:cNvPr>
          <p:cNvSpPr/>
          <p:nvPr/>
        </p:nvSpPr>
        <p:spPr>
          <a:xfrm>
            <a:off x="11199484" y="5499412"/>
            <a:ext cx="29738" cy="162519"/>
          </a:xfrm>
          <a:custGeom>
            <a:avLst/>
            <a:gdLst/>
            <a:ahLst/>
            <a:cxnLst/>
            <a:rect l="0" t="0" r="0" b="0"/>
            <a:pathLst>
              <a:path w="30588" h="167167">
                <a:moveTo>
                  <a:pt x="30588" y="2822"/>
                </a:moveTo>
                <a:lnTo>
                  <a:pt x="22998" y="1589"/>
                </a:lnTo>
                <a:lnTo>
                  <a:pt x="15359" y="707"/>
                </a:lnTo>
                <a:lnTo>
                  <a:pt x="7687" y="176"/>
                </a:ln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72" name="pg649">
            <a:extLst>
              <a:ext uri="{FF2B5EF4-FFF2-40B4-BE49-F238E27FC236}">
                <a16:creationId xmlns:a16="http://schemas.microsoft.com/office/drawing/2014/main" id="{EBEC0A11-E1FB-49FB-A1AB-ACD136DBDF86}"/>
              </a:ext>
            </a:extLst>
          </p:cNvPr>
          <p:cNvSpPr/>
          <p:nvPr/>
        </p:nvSpPr>
        <p:spPr>
          <a:xfrm>
            <a:off x="11703466" y="547010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73" name="pg650">
            <a:extLst>
              <a:ext uri="{FF2B5EF4-FFF2-40B4-BE49-F238E27FC236}">
                <a16:creationId xmlns:a16="http://schemas.microsoft.com/office/drawing/2014/main" id="{069511F1-CF67-40C6-853C-ED493821A4AF}"/>
              </a:ext>
            </a:extLst>
          </p:cNvPr>
          <p:cNvSpPr/>
          <p:nvPr/>
        </p:nvSpPr>
        <p:spPr>
          <a:xfrm>
            <a:off x="11703466" y="547010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74" name="pg651">
            <a:extLst>
              <a:ext uri="{FF2B5EF4-FFF2-40B4-BE49-F238E27FC236}">
                <a16:creationId xmlns:a16="http://schemas.microsoft.com/office/drawing/2014/main" id="{8C324A39-5E03-44B9-9E08-0D5CA38C388D}"/>
              </a:ext>
            </a:extLst>
          </p:cNvPr>
          <p:cNvSpPr/>
          <p:nvPr/>
        </p:nvSpPr>
        <p:spPr>
          <a:xfrm>
            <a:off x="11703466" y="547010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75" name="pg652">
            <a:extLst>
              <a:ext uri="{FF2B5EF4-FFF2-40B4-BE49-F238E27FC236}">
                <a16:creationId xmlns:a16="http://schemas.microsoft.com/office/drawing/2014/main" id="{7D4AD01F-B5F0-415A-A8A8-E7358FC63200}"/>
              </a:ext>
            </a:extLst>
          </p:cNvPr>
          <p:cNvSpPr/>
          <p:nvPr/>
        </p:nvSpPr>
        <p:spPr>
          <a:xfrm>
            <a:off x="11703466" y="547010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76" name="pg653">
            <a:extLst>
              <a:ext uri="{FF2B5EF4-FFF2-40B4-BE49-F238E27FC236}">
                <a16:creationId xmlns:a16="http://schemas.microsoft.com/office/drawing/2014/main" id="{DD8E78DC-E1DD-448F-B8B8-46E84C7000B4}"/>
              </a:ext>
            </a:extLst>
          </p:cNvPr>
          <p:cNvSpPr/>
          <p:nvPr/>
        </p:nvSpPr>
        <p:spPr>
          <a:xfrm>
            <a:off x="11703466" y="547010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77" name="pg654">
            <a:extLst>
              <a:ext uri="{FF2B5EF4-FFF2-40B4-BE49-F238E27FC236}">
                <a16:creationId xmlns:a16="http://schemas.microsoft.com/office/drawing/2014/main" id="{809C88E5-318B-436D-8545-047BBCD1904C}"/>
              </a:ext>
            </a:extLst>
          </p:cNvPr>
          <p:cNvSpPr/>
          <p:nvPr/>
        </p:nvSpPr>
        <p:spPr>
          <a:xfrm>
            <a:off x="11703466" y="547010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78" name="pg655">
            <a:extLst>
              <a:ext uri="{FF2B5EF4-FFF2-40B4-BE49-F238E27FC236}">
                <a16:creationId xmlns:a16="http://schemas.microsoft.com/office/drawing/2014/main" id="{FA258962-6504-4B15-986C-4F8DF7BED81C}"/>
              </a:ext>
            </a:extLst>
          </p:cNvPr>
          <p:cNvSpPr/>
          <p:nvPr/>
        </p:nvSpPr>
        <p:spPr>
          <a:xfrm>
            <a:off x="11703466" y="547010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79" name="pg656">
            <a:extLst>
              <a:ext uri="{FF2B5EF4-FFF2-40B4-BE49-F238E27FC236}">
                <a16:creationId xmlns:a16="http://schemas.microsoft.com/office/drawing/2014/main" id="{148355F3-0242-4720-8027-133BE38D0314}"/>
              </a:ext>
            </a:extLst>
          </p:cNvPr>
          <p:cNvSpPr/>
          <p:nvPr/>
        </p:nvSpPr>
        <p:spPr>
          <a:xfrm>
            <a:off x="11703466" y="547010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80" name="pg657">
            <a:extLst>
              <a:ext uri="{FF2B5EF4-FFF2-40B4-BE49-F238E27FC236}">
                <a16:creationId xmlns:a16="http://schemas.microsoft.com/office/drawing/2014/main" id="{76050747-3144-408E-A6D0-AD5CA3FE667E}"/>
              </a:ext>
            </a:extLst>
          </p:cNvPr>
          <p:cNvSpPr/>
          <p:nvPr/>
        </p:nvSpPr>
        <p:spPr>
          <a:xfrm>
            <a:off x="11703466" y="547010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81" name="pg658">
            <a:extLst>
              <a:ext uri="{FF2B5EF4-FFF2-40B4-BE49-F238E27FC236}">
                <a16:creationId xmlns:a16="http://schemas.microsoft.com/office/drawing/2014/main" id="{6E093802-A468-4E4F-9522-8B41C9263AF9}"/>
              </a:ext>
            </a:extLst>
          </p:cNvPr>
          <p:cNvSpPr/>
          <p:nvPr/>
        </p:nvSpPr>
        <p:spPr>
          <a:xfrm>
            <a:off x="11703466" y="547010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82" name="pg659">
            <a:extLst>
              <a:ext uri="{FF2B5EF4-FFF2-40B4-BE49-F238E27FC236}">
                <a16:creationId xmlns:a16="http://schemas.microsoft.com/office/drawing/2014/main" id="{540B5B2A-9692-42EA-9F52-F2FE037F7549}"/>
              </a:ext>
            </a:extLst>
          </p:cNvPr>
          <p:cNvSpPr/>
          <p:nvPr/>
        </p:nvSpPr>
        <p:spPr>
          <a:xfrm>
            <a:off x="11703466" y="547010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83" name="pg660">
            <a:extLst>
              <a:ext uri="{FF2B5EF4-FFF2-40B4-BE49-F238E27FC236}">
                <a16:creationId xmlns:a16="http://schemas.microsoft.com/office/drawing/2014/main" id="{B35FF988-96FC-4CD3-95AF-8FDF736B2C07}"/>
              </a:ext>
            </a:extLst>
          </p:cNvPr>
          <p:cNvSpPr/>
          <p:nvPr/>
        </p:nvSpPr>
        <p:spPr>
          <a:xfrm>
            <a:off x="11703466" y="547010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84" name="pg661">
            <a:extLst>
              <a:ext uri="{FF2B5EF4-FFF2-40B4-BE49-F238E27FC236}">
                <a16:creationId xmlns:a16="http://schemas.microsoft.com/office/drawing/2014/main" id="{0CE5F7B0-292A-4BC1-B412-C7B7068F62D6}"/>
              </a:ext>
            </a:extLst>
          </p:cNvPr>
          <p:cNvSpPr/>
          <p:nvPr/>
        </p:nvSpPr>
        <p:spPr>
          <a:xfrm>
            <a:off x="11703466" y="547010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85" name="pg662">
            <a:extLst>
              <a:ext uri="{FF2B5EF4-FFF2-40B4-BE49-F238E27FC236}">
                <a16:creationId xmlns:a16="http://schemas.microsoft.com/office/drawing/2014/main" id="{CB3747EB-1C63-4968-AD6F-8C641A5CD824}"/>
              </a:ext>
            </a:extLst>
          </p:cNvPr>
          <p:cNvSpPr/>
          <p:nvPr/>
        </p:nvSpPr>
        <p:spPr>
          <a:xfrm>
            <a:off x="11703466" y="547010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86" name="pg663">
            <a:extLst>
              <a:ext uri="{FF2B5EF4-FFF2-40B4-BE49-F238E27FC236}">
                <a16:creationId xmlns:a16="http://schemas.microsoft.com/office/drawing/2014/main" id="{21B108F5-A6F1-4CF6-84DA-AB6B74C4E2FE}"/>
              </a:ext>
            </a:extLst>
          </p:cNvPr>
          <p:cNvSpPr/>
          <p:nvPr/>
        </p:nvSpPr>
        <p:spPr>
          <a:xfrm>
            <a:off x="11703466" y="547010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87" name="pg664">
            <a:extLst>
              <a:ext uri="{FF2B5EF4-FFF2-40B4-BE49-F238E27FC236}">
                <a16:creationId xmlns:a16="http://schemas.microsoft.com/office/drawing/2014/main" id="{992743AE-F5FB-4EEE-9C3B-8C4265815B30}"/>
              </a:ext>
            </a:extLst>
          </p:cNvPr>
          <p:cNvSpPr/>
          <p:nvPr/>
        </p:nvSpPr>
        <p:spPr>
          <a:xfrm>
            <a:off x="11703466" y="547010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88" name="pg665">
            <a:extLst>
              <a:ext uri="{FF2B5EF4-FFF2-40B4-BE49-F238E27FC236}">
                <a16:creationId xmlns:a16="http://schemas.microsoft.com/office/drawing/2014/main" id="{07B9BF8F-10A2-4C1C-82E2-EFA941334921}"/>
              </a:ext>
            </a:extLst>
          </p:cNvPr>
          <p:cNvSpPr/>
          <p:nvPr/>
        </p:nvSpPr>
        <p:spPr>
          <a:xfrm>
            <a:off x="11703466" y="547010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89" name="pg666">
            <a:extLst>
              <a:ext uri="{FF2B5EF4-FFF2-40B4-BE49-F238E27FC236}">
                <a16:creationId xmlns:a16="http://schemas.microsoft.com/office/drawing/2014/main" id="{467827BA-54FA-48AB-9CC7-77217DABF3B2}"/>
              </a:ext>
            </a:extLst>
          </p:cNvPr>
          <p:cNvSpPr/>
          <p:nvPr/>
        </p:nvSpPr>
        <p:spPr>
          <a:xfrm>
            <a:off x="11703466" y="547010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90" name="pg667">
            <a:extLst>
              <a:ext uri="{FF2B5EF4-FFF2-40B4-BE49-F238E27FC236}">
                <a16:creationId xmlns:a16="http://schemas.microsoft.com/office/drawing/2014/main" id="{115DEDB8-2872-4673-A27A-B2657F0E033F}"/>
              </a:ext>
            </a:extLst>
          </p:cNvPr>
          <p:cNvSpPr/>
          <p:nvPr/>
        </p:nvSpPr>
        <p:spPr>
          <a:xfrm>
            <a:off x="11703466" y="547010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91" name="pg668">
            <a:extLst>
              <a:ext uri="{FF2B5EF4-FFF2-40B4-BE49-F238E27FC236}">
                <a16:creationId xmlns:a16="http://schemas.microsoft.com/office/drawing/2014/main" id="{2FED6669-1105-4D84-97DE-76C02722C37E}"/>
              </a:ext>
            </a:extLst>
          </p:cNvPr>
          <p:cNvSpPr/>
          <p:nvPr/>
        </p:nvSpPr>
        <p:spPr>
          <a:xfrm>
            <a:off x="11703466" y="547010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92" name="pg669">
            <a:extLst>
              <a:ext uri="{FF2B5EF4-FFF2-40B4-BE49-F238E27FC236}">
                <a16:creationId xmlns:a16="http://schemas.microsoft.com/office/drawing/2014/main" id="{B0239046-C1CF-432C-9374-A045429C8F10}"/>
              </a:ext>
            </a:extLst>
          </p:cNvPr>
          <p:cNvSpPr/>
          <p:nvPr/>
        </p:nvSpPr>
        <p:spPr>
          <a:xfrm>
            <a:off x="11703466" y="547010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93" name="pg670">
            <a:extLst>
              <a:ext uri="{FF2B5EF4-FFF2-40B4-BE49-F238E27FC236}">
                <a16:creationId xmlns:a16="http://schemas.microsoft.com/office/drawing/2014/main" id="{2FEE7703-6493-45FD-9FCA-83400DC57327}"/>
              </a:ext>
            </a:extLst>
          </p:cNvPr>
          <p:cNvSpPr/>
          <p:nvPr/>
        </p:nvSpPr>
        <p:spPr>
          <a:xfrm>
            <a:off x="11670708" y="5470108"/>
            <a:ext cx="32757" cy="162519"/>
          </a:xfrm>
          <a:custGeom>
            <a:avLst/>
            <a:gdLst/>
            <a:ahLst/>
            <a:cxnLst/>
            <a:rect l="0" t="0" r="0" b="0"/>
            <a:pathLst>
              <a:path w="33694" h="167167">
                <a:moveTo>
                  <a:pt x="33694" y="0"/>
                </a:moveTo>
                <a:lnTo>
                  <a:pt x="26910" y="137"/>
                </a:lnTo>
                <a:lnTo>
                  <a:pt x="20138" y="550"/>
                </a:lnTo>
                <a:lnTo>
                  <a:pt x="13388" y="1237"/>
                </a:lnTo>
                <a:lnTo>
                  <a:pt x="6672" y="2198"/>
                </a:lnTo>
                <a:lnTo>
                  <a:pt x="0" y="3430"/>
                </a:lnTo>
                <a:lnTo>
                  <a:pt x="33694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94" name="pg671">
            <a:extLst>
              <a:ext uri="{FF2B5EF4-FFF2-40B4-BE49-F238E27FC236}">
                <a16:creationId xmlns:a16="http://schemas.microsoft.com/office/drawing/2014/main" id="{65588A7C-7C65-494E-BC1B-9D161FA936FF}"/>
              </a:ext>
            </a:extLst>
          </p:cNvPr>
          <p:cNvSpPr/>
          <p:nvPr/>
        </p:nvSpPr>
        <p:spPr>
          <a:xfrm>
            <a:off x="11670708" y="5473442"/>
            <a:ext cx="32757" cy="159183"/>
          </a:xfrm>
          <a:custGeom>
            <a:avLst/>
            <a:gdLst/>
            <a:ahLst/>
            <a:cxnLst/>
            <a:rect l="0" t="0" r="0" b="0"/>
            <a:pathLst>
              <a:path w="33694" h="163736">
                <a:moveTo>
                  <a:pt x="0" y="0"/>
                </a:moveTo>
                <a:lnTo>
                  <a:pt x="33694" y="163736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95" name="pg672">
            <a:extLst>
              <a:ext uri="{FF2B5EF4-FFF2-40B4-BE49-F238E27FC236}">
                <a16:creationId xmlns:a16="http://schemas.microsoft.com/office/drawing/2014/main" id="{FBFC2502-66BB-44FD-9DF0-24D7005C1BCC}"/>
              </a:ext>
            </a:extLst>
          </p:cNvPr>
          <p:cNvSpPr/>
          <p:nvPr/>
        </p:nvSpPr>
        <p:spPr>
          <a:xfrm>
            <a:off x="11670708" y="5473442"/>
            <a:ext cx="32757" cy="159183"/>
          </a:xfrm>
          <a:custGeom>
            <a:avLst/>
            <a:gdLst/>
            <a:ahLst/>
            <a:cxnLst/>
            <a:rect l="0" t="0" r="0" b="0"/>
            <a:pathLst>
              <a:path w="33694" h="163736">
                <a:moveTo>
                  <a:pt x="0" y="0"/>
                </a:moveTo>
                <a:lnTo>
                  <a:pt x="33694" y="163736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96" name="pg673">
            <a:extLst>
              <a:ext uri="{FF2B5EF4-FFF2-40B4-BE49-F238E27FC236}">
                <a16:creationId xmlns:a16="http://schemas.microsoft.com/office/drawing/2014/main" id="{BB91EA38-BFC3-4777-A17D-FFD13B4C0746}"/>
              </a:ext>
            </a:extLst>
          </p:cNvPr>
          <p:cNvSpPr/>
          <p:nvPr/>
        </p:nvSpPr>
        <p:spPr>
          <a:xfrm>
            <a:off x="11670708" y="5473442"/>
            <a:ext cx="32757" cy="159183"/>
          </a:xfrm>
          <a:custGeom>
            <a:avLst/>
            <a:gdLst/>
            <a:ahLst/>
            <a:cxnLst/>
            <a:rect l="0" t="0" r="0" b="0"/>
            <a:pathLst>
              <a:path w="33694" h="163736">
                <a:moveTo>
                  <a:pt x="0" y="0"/>
                </a:moveTo>
                <a:lnTo>
                  <a:pt x="33694" y="163736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97" name="pg674">
            <a:extLst>
              <a:ext uri="{FF2B5EF4-FFF2-40B4-BE49-F238E27FC236}">
                <a16:creationId xmlns:a16="http://schemas.microsoft.com/office/drawing/2014/main" id="{21B90AAB-7C42-4EA0-A2DB-A885748D6DBB}"/>
              </a:ext>
            </a:extLst>
          </p:cNvPr>
          <p:cNvSpPr/>
          <p:nvPr/>
        </p:nvSpPr>
        <p:spPr>
          <a:xfrm>
            <a:off x="11670708" y="5473442"/>
            <a:ext cx="32757" cy="159183"/>
          </a:xfrm>
          <a:custGeom>
            <a:avLst/>
            <a:gdLst/>
            <a:ahLst/>
            <a:cxnLst/>
            <a:rect l="0" t="0" r="0" b="0"/>
            <a:pathLst>
              <a:path w="33694" h="163736">
                <a:moveTo>
                  <a:pt x="0" y="0"/>
                </a:moveTo>
                <a:lnTo>
                  <a:pt x="33694" y="163736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98" name="pg675">
            <a:extLst>
              <a:ext uri="{FF2B5EF4-FFF2-40B4-BE49-F238E27FC236}">
                <a16:creationId xmlns:a16="http://schemas.microsoft.com/office/drawing/2014/main" id="{26BDDA1D-9047-4BDF-BD02-E953F508B983}"/>
              </a:ext>
            </a:extLst>
          </p:cNvPr>
          <p:cNvSpPr/>
          <p:nvPr/>
        </p:nvSpPr>
        <p:spPr>
          <a:xfrm>
            <a:off x="11670708" y="5473442"/>
            <a:ext cx="32757" cy="159183"/>
          </a:xfrm>
          <a:custGeom>
            <a:avLst/>
            <a:gdLst/>
            <a:ahLst/>
            <a:cxnLst/>
            <a:rect l="0" t="0" r="0" b="0"/>
            <a:pathLst>
              <a:path w="33694" h="163736">
                <a:moveTo>
                  <a:pt x="0" y="0"/>
                </a:moveTo>
                <a:lnTo>
                  <a:pt x="33694" y="163736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099" name="pg676">
            <a:extLst>
              <a:ext uri="{FF2B5EF4-FFF2-40B4-BE49-F238E27FC236}">
                <a16:creationId xmlns:a16="http://schemas.microsoft.com/office/drawing/2014/main" id="{81562088-3A59-489B-8D4B-CD29D40F3E06}"/>
              </a:ext>
            </a:extLst>
          </p:cNvPr>
          <p:cNvSpPr/>
          <p:nvPr/>
        </p:nvSpPr>
        <p:spPr>
          <a:xfrm>
            <a:off x="11540970" y="5473444"/>
            <a:ext cx="162499" cy="254716"/>
          </a:xfrm>
          <a:custGeom>
            <a:avLst/>
            <a:gdLst/>
            <a:ahLst/>
            <a:cxnLst/>
            <a:rect l="0" t="0" r="0" b="0"/>
            <a:pathLst>
              <a:path w="167147" h="262001">
                <a:moveTo>
                  <a:pt x="133452" y="0"/>
                </a:moveTo>
                <a:lnTo>
                  <a:pt x="128199" y="1169"/>
                </a:lnTo>
                <a:lnTo>
                  <a:pt x="122986" y="2507"/>
                </a:lnTo>
                <a:lnTo>
                  <a:pt x="117819" y="4012"/>
                </a:lnTo>
                <a:lnTo>
                  <a:pt x="112702" y="5683"/>
                </a:lnTo>
                <a:lnTo>
                  <a:pt x="107643" y="7517"/>
                </a:lnTo>
                <a:lnTo>
                  <a:pt x="102645" y="9514"/>
                </a:lnTo>
                <a:lnTo>
                  <a:pt x="97713" y="11670"/>
                </a:lnTo>
                <a:lnTo>
                  <a:pt x="92854" y="13984"/>
                </a:lnTo>
                <a:lnTo>
                  <a:pt x="88072" y="16453"/>
                </a:lnTo>
                <a:lnTo>
                  <a:pt x="83372" y="19075"/>
                </a:lnTo>
                <a:lnTo>
                  <a:pt x="78758" y="21847"/>
                </a:lnTo>
                <a:lnTo>
                  <a:pt x="74237" y="24766"/>
                </a:lnTo>
                <a:lnTo>
                  <a:pt x="69811" y="27829"/>
                </a:lnTo>
                <a:lnTo>
                  <a:pt x="65486" y="31033"/>
                </a:lnTo>
                <a:lnTo>
                  <a:pt x="61267" y="34374"/>
                </a:lnTo>
                <a:lnTo>
                  <a:pt x="57158" y="37850"/>
                </a:lnTo>
                <a:lnTo>
                  <a:pt x="53162" y="41455"/>
                </a:lnTo>
                <a:lnTo>
                  <a:pt x="49285" y="45188"/>
                </a:lnTo>
                <a:lnTo>
                  <a:pt x="45530" y="49044"/>
                </a:lnTo>
                <a:lnTo>
                  <a:pt x="41901" y="53018"/>
                </a:lnTo>
                <a:lnTo>
                  <a:pt x="38402" y="57107"/>
                </a:lnTo>
                <a:lnTo>
                  <a:pt x="35036" y="61307"/>
                </a:lnTo>
                <a:lnTo>
                  <a:pt x="31807" y="65613"/>
                </a:lnTo>
                <a:lnTo>
                  <a:pt x="28718" y="70021"/>
                </a:lnTo>
                <a:lnTo>
                  <a:pt x="25773" y="74525"/>
                </a:lnTo>
                <a:lnTo>
                  <a:pt x="22975" y="79123"/>
                </a:lnTo>
                <a:lnTo>
                  <a:pt x="20326" y="83808"/>
                </a:lnTo>
                <a:lnTo>
                  <a:pt x="17829" y="88575"/>
                </a:lnTo>
                <a:lnTo>
                  <a:pt x="15487" y="93421"/>
                </a:lnTo>
                <a:lnTo>
                  <a:pt x="13302" y="98340"/>
                </a:lnTo>
                <a:lnTo>
                  <a:pt x="11276" y="103326"/>
                </a:lnTo>
                <a:lnTo>
                  <a:pt x="9412" y="108375"/>
                </a:lnTo>
                <a:lnTo>
                  <a:pt x="7712" y="113482"/>
                </a:lnTo>
                <a:lnTo>
                  <a:pt x="6177" y="118640"/>
                </a:lnTo>
                <a:lnTo>
                  <a:pt x="4809" y="123845"/>
                </a:lnTo>
                <a:lnTo>
                  <a:pt x="3609" y="129092"/>
                </a:lnTo>
                <a:lnTo>
                  <a:pt x="2578" y="134374"/>
                </a:lnTo>
                <a:lnTo>
                  <a:pt x="1718" y="139687"/>
                </a:lnTo>
                <a:lnTo>
                  <a:pt x="1030" y="145025"/>
                </a:lnTo>
                <a:lnTo>
                  <a:pt x="513" y="150382"/>
                </a:lnTo>
                <a:lnTo>
                  <a:pt x="170" y="155753"/>
                </a:lnTo>
                <a:lnTo>
                  <a:pt x="0" y="161133"/>
                </a:lnTo>
                <a:lnTo>
                  <a:pt x="2" y="166515"/>
                </a:lnTo>
                <a:lnTo>
                  <a:pt x="178" y="171894"/>
                </a:lnTo>
                <a:lnTo>
                  <a:pt x="528" y="177265"/>
                </a:lnTo>
                <a:lnTo>
                  <a:pt x="1049" y="182621"/>
                </a:lnTo>
                <a:lnTo>
                  <a:pt x="1743" y="187958"/>
                </a:lnTo>
                <a:lnTo>
                  <a:pt x="2609" y="193270"/>
                </a:lnTo>
                <a:lnTo>
                  <a:pt x="3645" y="198552"/>
                </a:lnTo>
                <a:lnTo>
                  <a:pt x="4850" y="203797"/>
                </a:lnTo>
                <a:lnTo>
                  <a:pt x="6224" y="209001"/>
                </a:lnTo>
                <a:lnTo>
                  <a:pt x="7765" y="214158"/>
                </a:lnTo>
                <a:lnTo>
                  <a:pt x="9470" y="219262"/>
                </a:lnTo>
                <a:lnTo>
                  <a:pt x="11340" y="224309"/>
                </a:lnTo>
                <a:lnTo>
                  <a:pt x="13370" y="229294"/>
                </a:lnTo>
                <a:lnTo>
                  <a:pt x="15560" y="234210"/>
                </a:lnTo>
                <a:lnTo>
                  <a:pt x="17908" y="239053"/>
                </a:lnTo>
                <a:lnTo>
                  <a:pt x="20410" y="243818"/>
                </a:lnTo>
                <a:lnTo>
                  <a:pt x="23064" y="248500"/>
                </a:lnTo>
                <a:lnTo>
                  <a:pt x="25867" y="253095"/>
                </a:lnTo>
                <a:lnTo>
                  <a:pt x="28817" y="257596"/>
                </a:lnTo>
                <a:lnTo>
                  <a:pt x="31910" y="262001"/>
                </a:lnTo>
                <a:lnTo>
                  <a:pt x="167147" y="163736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00" name="pg677">
            <a:extLst>
              <a:ext uri="{FF2B5EF4-FFF2-40B4-BE49-F238E27FC236}">
                <a16:creationId xmlns:a16="http://schemas.microsoft.com/office/drawing/2014/main" id="{1C28DEAE-8FCB-4038-8FF7-168DD7BA190E}"/>
              </a:ext>
            </a:extLst>
          </p:cNvPr>
          <p:cNvSpPr/>
          <p:nvPr/>
        </p:nvSpPr>
        <p:spPr>
          <a:xfrm>
            <a:off x="11571992" y="5470106"/>
            <a:ext cx="293991" cy="325020"/>
          </a:xfrm>
          <a:custGeom>
            <a:avLst/>
            <a:gdLst/>
            <a:ahLst/>
            <a:cxnLst/>
            <a:rect l="0" t="0" r="0" b="0"/>
            <a:pathLst>
              <a:path w="302399" h="334316">
                <a:moveTo>
                  <a:pt x="0" y="265432"/>
                </a:moveTo>
                <a:lnTo>
                  <a:pt x="3203" y="269696"/>
                </a:lnTo>
                <a:lnTo>
                  <a:pt x="6541" y="273856"/>
                </a:lnTo>
                <a:lnTo>
                  <a:pt x="10010" y="277907"/>
                </a:lnTo>
                <a:lnTo>
                  <a:pt x="13607" y="281845"/>
                </a:lnTo>
                <a:lnTo>
                  <a:pt x="17327" y="285667"/>
                </a:lnTo>
                <a:lnTo>
                  <a:pt x="21167" y="289368"/>
                </a:lnTo>
                <a:lnTo>
                  <a:pt x="25123" y="292945"/>
                </a:lnTo>
                <a:lnTo>
                  <a:pt x="29192" y="296394"/>
                </a:lnTo>
                <a:lnTo>
                  <a:pt x="33368" y="299711"/>
                </a:lnTo>
                <a:lnTo>
                  <a:pt x="37649" y="302893"/>
                </a:lnTo>
                <a:lnTo>
                  <a:pt x="42028" y="305937"/>
                </a:lnTo>
                <a:lnTo>
                  <a:pt x="46502" y="308840"/>
                </a:lnTo>
                <a:lnTo>
                  <a:pt x="51067" y="311599"/>
                </a:lnTo>
                <a:lnTo>
                  <a:pt x="55717" y="314210"/>
                </a:lnTo>
                <a:lnTo>
                  <a:pt x="60449" y="316672"/>
                </a:lnTo>
                <a:lnTo>
                  <a:pt x="65256" y="318982"/>
                </a:lnTo>
                <a:lnTo>
                  <a:pt x="70135" y="321137"/>
                </a:lnTo>
                <a:lnTo>
                  <a:pt x="75080" y="323135"/>
                </a:lnTo>
                <a:lnTo>
                  <a:pt x="80086" y="324975"/>
                </a:lnTo>
                <a:lnTo>
                  <a:pt x="85148" y="326654"/>
                </a:lnTo>
                <a:lnTo>
                  <a:pt x="90262" y="328171"/>
                </a:lnTo>
                <a:lnTo>
                  <a:pt x="95421" y="329524"/>
                </a:lnTo>
                <a:lnTo>
                  <a:pt x="100620" y="330711"/>
                </a:lnTo>
                <a:lnTo>
                  <a:pt x="105855" y="331732"/>
                </a:lnTo>
                <a:lnTo>
                  <a:pt x="111120" y="332586"/>
                </a:lnTo>
                <a:lnTo>
                  <a:pt x="116409" y="333271"/>
                </a:lnTo>
                <a:lnTo>
                  <a:pt x="121718" y="333787"/>
                </a:lnTo>
                <a:lnTo>
                  <a:pt x="127040" y="334133"/>
                </a:lnTo>
                <a:lnTo>
                  <a:pt x="132370" y="334310"/>
                </a:lnTo>
                <a:lnTo>
                  <a:pt x="137704" y="334316"/>
                </a:lnTo>
                <a:lnTo>
                  <a:pt x="143035" y="334152"/>
                </a:lnTo>
                <a:lnTo>
                  <a:pt x="148358" y="333819"/>
                </a:lnTo>
                <a:lnTo>
                  <a:pt x="153668" y="333315"/>
                </a:lnTo>
                <a:lnTo>
                  <a:pt x="158958" y="332643"/>
                </a:lnTo>
                <a:lnTo>
                  <a:pt x="164225" y="331802"/>
                </a:lnTo>
                <a:lnTo>
                  <a:pt x="169462" y="330793"/>
                </a:lnTo>
                <a:lnTo>
                  <a:pt x="174665" y="329618"/>
                </a:lnTo>
                <a:lnTo>
                  <a:pt x="179827" y="328277"/>
                </a:lnTo>
                <a:lnTo>
                  <a:pt x="184944" y="326773"/>
                </a:lnTo>
                <a:lnTo>
                  <a:pt x="190010" y="325106"/>
                </a:lnTo>
                <a:lnTo>
                  <a:pt x="195021" y="323278"/>
                </a:lnTo>
                <a:lnTo>
                  <a:pt x="199971" y="321292"/>
                </a:lnTo>
                <a:lnTo>
                  <a:pt x="204854" y="319148"/>
                </a:lnTo>
                <a:lnTo>
                  <a:pt x="209667" y="316850"/>
                </a:lnTo>
                <a:lnTo>
                  <a:pt x="214404" y="314399"/>
                </a:lnTo>
                <a:lnTo>
                  <a:pt x="219061" y="311799"/>
                </a:lnTo>
                <a:lnTo>
                  <a:pt x="223632" y="309051"/>
                </a:lnTo>
                <a:lnTo>
                  <a:pt x="228114" y="306159"/>
                </a:lnTo>
                <a:lnTo>
                  <a:pt x="232500" y="303125"/>
                </a:lnTo>
                <a:lnTo>
                  <a:pt x="236788" y="299953"/>
                </a:lnTo>
                <a:lnTo>
                  <a:pt x="240972" y="296646"/>
                </a:lnTo>
                <a:lnTo>
                  <a:pt x="245049" y="293207"/>
                </a:lnTo>
                <a:lnTo>
                  <a:pt x="249014" y="289640"/>
                </a:lnTo>
                <a:lnTo>
                  <a:pt x="252863" y="285948"/>
                </a:lnTo>
                <a:lnTo>
                  <a:pt x="256592" y="282135"/>
                </a:lnTo>
                <a:lnTo>
                  <a:pt x="260198" y="278205"/>
                </a:lnTo>
                <a:lnTo>
                  <a:pt x="263677" y="274162"/>
                </a:lnTo>
                <a:lnTo>
                  <a:pt x="267025" y="270010"/>
                </a:lnTo>
                <a:lnTo>
                  <a:pt x="270238" y="265754"/>
                </a:lnTo>
                <a:lnTo>
                  <a:pt x="273315" y="261397"/>
                </a:lnTo>
                <a:lnTo>
                  <a:pt x="276251" y="256944"/>
                </a:lnTo>
                <a:lnTo>
                  <a:pt x="279043" y="252400"/>
                </a:lnTo>
                <a:lnTo>
                  <a:pt x="281689" y="247769"/>
                </a:lnTo>
                <a:lnTo>
                  <a:pt x="284185" y="243056"/>
                </a:lnTo>
                <a:lnTo>
                  <a:pt x="286530" y="238266"/>
                </a:lnTo>
                <a:lnTo>
                  <a:pt x="288722" y="233403"/>
                </a:lnTo>
                <a:lnTo>
                  <a:pt x="290756" y="228473"/>
                </a:lnTo>
                <a:lnTo>
                  <a:pt x="292633" y="223481"/>
                </a:lnTo>
                <a:lnTo>
                  <a:pt x="294349" y="218431"/>
                </a:lnTo>
                <a:lnTo>
                  <a:pt x="295904" y="213329"/>
                </a:lnTo>
                <a:lnTo>
                  <a:pt x="297295" y="208180"/>
                </a:lnTo>
                <a:lnTo>
                  <a:pt x="298520" y="202989"/>
                </a:lnTo>
                <a:lnTo>
                  <a:pt x="299580" y="197762"/>
                </a:lnTo>
                <a:lnTo>
                  <a:pt x="300472" y="192504"/>
                </a:lnTo>
                <a:lnTo>
                  <a:pt x="301197" y="187220"/>
                </a:lnTo>
                <a:lnTo>
                  <a:pt x="301752" y="181915"/>
                </a:lnTo>
                <a:lnTo>
                  <a:pt x="302138" y="176596"/>
                </a:lnTo>
                <a:lnTo>
                  <a:pt x="302353" y="171266"/>
                </a:lnTo>
                <a:lnTo>
                  <a:pt x="302399" y="165933"/>
                </a:lnTo>
                <a:lnTo>
                  <a:pt x="302275" y="160601"/>
                </a:lnTo>
                <a:lnTo>
                  <a:pt x="301980" y="155276"/>
                </a:lnTo>
                <a:lnTo>
                  <a:pt x="301516" y="149962"/>
                </a:lnTo>
                <a:lnTo>
                  <a:pt x="300883" y="144667"/>
                </a:lnTo>
                <a:lnTo>
                  <a:pt x="300080" y="139394"/>
                </a:lnTo>
                <a:lnTo>
                  <a:pt x="299111" y="134149"/>
                </a:lnTo>
                <a:lnTo>
                  <a:pt x="297974" y="128938"/>
                </a:lnTo>
                <a:lnTo>
                  <a:pt x="296672" y="123766"/>
                </a:lnTo>
                <a:lnTo>
                  <a:pt x="295205" y="118638"/>
                </a:lnTo>
                <a:lnTo>
                  <a:pt x="293575" y="113560"/>
                </a:lnTo>
                <a:lnTo>
                  <a:pt x="291785" y="108536"/>
                </a:lnTo>
                <a:lnTo>
                  <a:pt x="289835" y="103572"/>
                </a:lnTo>
                <a:lnTo>
                  <a:pt x="287727" y="98672"/>
                </a:lnTo>
                <a:lnTo>
                  <a:pt x="285464" y="93843"/>
                </a:lnTo>
                <a:lnTo>
                  <a:pt x="283049" y="89088"/>
                </a:lnTo>
                <a:lnTo>
                  <a:pt x="280483" y="84412"/>
                </a:lnTo>
                <a:lnTo>
                  <a:pt x="277769" y="79821"/>
                </a:lnTo>
                <a:lnTo>
                  <a:pt x="274910" y="75318"/>
                </a:lnTo>
                <a:lnTo>
                  <a:pt x="271909" y="70909"/>
                </a:lnTo>
                <a:lnTo>
                  <a:pt x="268768" y="66598"/>
                </a:lnTo>
                <a:lnTo>
                  <a:pt x="265492" y="62389"/>
                </a:lnTo>
                <a:lnTo>
                  <a:pt x="262083" y="58287"/>
                </a:lnTo>
                <a:lnTo>
                  <a:pt x="258546" y="54296"/>
                </a:lnTo>
                <a:lnTo>
                  <a:pt x="254882" y="50420"/>
                </a:lnTo>
                <a:lnTo>
                  <a:pt x="251097" y="46663"/>
                </a:lnTo>
                <a:lnTo>
                  <a:pt x="247194" y="43028"/>
                </a:lnTo>
                <a:lnTo>
                  <a:pt x="243177" y="39520"/>
                </a:lnTo>
                <a:lnTo>
                  <a:pt x="239050" y="36141"/>
                </a:lnTo>
                <a:lnTo>
                  <a:pt x="234817" y="32896"/>
                </a:lnTo>
                <a:lnTo>
                  <a:pt x="230483" y="29788"/>
                </a:lnTo>
                <a:lnTo>
                  <a:pt x="226052" y="26819"/>
                </a:lnTo>
                <a:lnTo>
                  <a:pt x="221528" y="23993"/>
                </a:lnTo>
                <a:lnTo>
                  <a:pt x="216917" y="21314"/>
                </a:lnTo>
                <a:lnTo>
                  <a:pt x="212223" y="18782"/>
                </a:lnTo>
                <a:lnTo>
                  <a:pt x="207450" y="16402"/>
                </a:lnTo>
                <a:lnTo>
                  <a:pt x="202603" y="14175"/>
                </a:lnTo>
                <a:lnTo>
                  <a:pt x="197688" y="12103"/>
                </a:lnTo>
                <a:lnTo>
                  <a:pt x="192710" y="10190"/>
                </a:lnTo>
                <a:lnTo>
                  <a:pt x="187673" y="8437"/>
                </a:lnTo>
                <a:lnTo>
                  <a:pt x="182583" y="6845"/>
                </a:lnTo>
                <a:lnTo>
                  <a:pt x="177444" y="5416"/>
                </a:lnTo>
                <a:lnTo>
                  <a:pt x="172263" y="4152"/>
                </a:lnTo>
                <a:lnTo>
                  <a:pt x="167043" y="3053"/>
                </a:lnTo>
                <a:lnTo>
                  <a:pt x="161792" y="2122"/>
                </a:lnTo>
                <a:lnTo>
                  <a:pt x="156513" y="1359"/>
                </a:lnTo>
                <a:lnTo>
                  <a:pt x="151213" y="765"/>
                </a:lnTo>
                <a:lnTo>
                  <a:pt x="145896" y="340"/>
                </a:lnTo>
                <a:lnTo>
                  <a:pt x="140569" y="85"/>
                </a:lnTo>
                <a:lnTo>
                  <a:pt x="135236" y="0"/>
                </a:lnTo>
                <a:lnTo>
                  <a:pt x="135236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01" name="pg678">
            <a:extLst>
              <a:ext uri="{FF2B5EF4-FFF2-40B4-BE49-F238E27FC236}">
                <a16:creationId xmlns:a16="http://schemas.microsoft.com/office/drawing/2014/main" id="{FB9C028B-2DD3-462B-A97E-878154D98429}"/>
              </a:ext>
            </a:extLst>
          </p:cNvPr>
          <p:cNvSpPr/>
          <p:nvPr/>
        </p:nvSpPr>
        <p:spPr>
          <a:xfrm>
            <a:off x="12187093" y="532556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02" name="pg679">
            <a:extLst>
              <a:ext uri="{FF2B5EF4-FFF2-40B4-BE49-F238E27FC236}">
                <a16:creationId xmlns:a16="http://schemas.microsoft.com/office/drawing/2014/main" id="{6A7B16A2-75DE-4E8D-9827-BB0A125C0D5B}"/>
              </a:ext>
            </a:extLst>
          </p:cNvPr>
          <p:cNvSpPr/>
          <p:nvPr/>
        </p:nvSpPr>
        <p:spPr>
          <a:xfrm>
            <a:off x="12187093" y="532556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03" name="pg680">
            <a:extLst>
              <a:ext uri="{FF2B5EF4-FFF2-40B4-BE49-F238E27FC236}">
                <a16:creationId xmlns:a16="http://schemas.microsoft.com/office/drawing/2014/main" id="{A958F9CE-4ABD-4879-A0D5-D45F14CF2891}"/>
              </a:ext>
            </a:extLst>
          </p:cNvPr>
          <p:cNvSpPr/>
          <p:nvPr/>
        </p:nvSpPr>
        <p:spPr>
          <a:xfrm>
            <a:off x="12187093" y="532556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04" name="pg681">
            <a:extLst>
              <a:ext uri="{FF2B5EF4-FFF2-40B4-BE49-F238E27FC236}">
                <a16:creationId xmlns:a16="http://schemas.microsoft.com/office/drawing/2014/main" id="{1C1DC054-08D1-4BC6-9F4C-40DE4119D3A3}"/>
              </a:ext>
            </a:extLst>
          </p:cNvPr>
          <p:cNvSpPr/>
          <p:nvPr/>
        </p:nvSpPr>
        <p:spPr>
          <a:xfrm>
            <a:off x="12187093" y="532556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05" name="pg682">
            <a:extLst>
              <a:ext uri="{FF2B5EF4-FFF2-40B4-BE49-F238E27FC236}">
                <a16:creationId xmlns:a16="http://schemas.microsoft.com/office/drawing/2014/main" id="{82F55F78-2BBD-46B2-9F89-6304E1F67CA6}"/>
              </a:ext>
            </a:extLst>
          </p:cNvPr>
          <p:cNvSpPr/>
          <p:nvPr/>
        </p:nvSpPr>
        <p:spPr>
          <a:xfrm>
            <a:off x="12187093" y="532556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06" name="pg683">
            <a:extLst>
              <a:ext uri="{FF2B5EF4-FFF2-40B4-BE49-F238E27FC236}">
                <a16:creationId xmlns:a16="http://schemas.microsoft.com/office/drawing/2014/main" id="{B26C8B11-B0E6-4539-88C3-AAA335944820}"/>
              </a:ext>
            </a:extLst>
          </p:cNvPr>
          <p:cNvSpPr/>
          <p:nvPr/>
        </p:nvSpPr>
        <p:spPr>
          <a:xfrm>
            <a:off x="12187093" y="532556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07" name="pg684">
            <a:extLst>
              <a:ext uri="{FF2B5EF4-FFF2-40B4-BE49-F238E27FC236}">
                <a16:creationId xmlns:a16="http://schemas.microsoft.com/office/drawing/2014/main" id="{57552B91-6CF9-4C4C-A436-F609273D6914}"/>
              </a:ext>
            </a:extLst>
          </p:cNvPr>
          <p:cNvSpPr/>
          <p:nvPr/>
        </p:nvSpPr>
        <p:spPr>
          <a:xfrm>
            <a:off x="12187093" y="532556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08" name="pg685">
            <a:extLst>
              <a:ext uri="{FF2B5EF4-FFF2-40B4-BE49-F238E27FC236}">
                <a16:creationId xmlns:a16="http://schemas.microsoft.com/office/drawing/2014/main" id="{AE774116-8FA9-4CE6-83C8-C019D162BF56}"/>
              </a:ext>
            </a:extLst>
          </p:cNvPr>
          <p:cNvSpPr/>
          <p:nvPr/>
        </p:nvSpPr>
        <p:spPr>
          <a:xfrm>
            <a:off x="12187093" y="532556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09" name="pg686">
            <a:extLst>
              <a:ext uri="{FF2B5EF4-FFF2-40B4-BE49-F238E27FC236}">
                <a16:creationId xmlns:a16="http://schemas.microsoft.com/office/drawing/2014/main" id="{60FE91A3-EBA1-43FB-885E-99387BB85203}"/>
              </a:ext>
            </a:extLst>
          </p:cNvPr>
          <p:cNvSpPr/>
          <p:nvPr/>
        </p:nvSpPr>
        <p:spPr>
          <a:xfrm>
            <a:off x="12187093" y="532556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10" name="pg687">
            <a:extLst>
              <a:ext uri="{FF2B5EF4-FFF2-40B4-BE49-F238E27FC236}">
                <a16:creationId xmlns:a16="http://schemas.microsoft.com/office/drawing/2014/main" id="{AF7EACD4-48C6-4C27-9503-389A6C6FA21F}"/>
              </a:ext>
            </a:extLst>
          </p:cNvPr>
          <p:cNvSpPr/>
          <p:nvPr/>
        </p:nvSpPr>
        <p:spPr>
          <a:xfrm>
            <a:off x="12187093" y="532556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11" name="pg688">
            <a:extLst>
              <a:ext uri="{FF2B5EF4-FFF2-40B4-BE49-F238E27FC236}">
                <a16:creationId xmlns:a16="http://schemas.microsoft.com/office/drawing/2014/main" id="{EE09B849-C29F-45C5-8E59-16AB2766A597}"/>
              </a:ext>
            </a:extLst>
          </p:cNvPr>
          <p:cNvSpPr/>
          <p:nvPr/>
        </p:nvSpPr>
        <p:spPr>
          <a:xfrm>
            <a:off x="12187093" y="532556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12" name="pg689">
            <a:extLst>
              <a:ext uri="{FF2B5EF4-FFF2-40B4-BE49-F238E27FC236}">
                <a16:creationId xmlns:a16="http://schemas.microsoft.com/office/drawing/2014/main" id="{07B9B2E6-73EE-4B0C-8D21-2E535E9A773C}"/>
              </a:ext>
            </a:extLst>
          </p:cNvPr>
          <p:cNvSpPr/>
          <p:nvPr/>
        </p:nvSpPr>
        <p:spPr>
          <a:xfrm>
            <a:off x="12187093" y="532556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13" name="pg690">
            <a:extLst>
              <a:ext uri="{FF2B5EF4-FFF2-40B4-BE49-F238E27FC236}">
                <a16:creationId xmlns:a16="http://schemas.microsoft.com/office/drawing/2014/main" id="{AAE046C8-A762-4836-8AF0-D8B3252F7572}"/>
              </a:ext>
            </a:extLst>
          </p:cNvPr>
          <p:cNvSpPr/>
          <p:nvPr/>
        </p:nvSpPr>
        <p:spPr>
          <a:xfrm>
            <a:off x="12187093" y="532556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14" name="pg691">
            <a:extLst>
              <a:ext uri="{FF2B5EF4-FFF2-40B4-BE49-F238E27FC236}">
                <a16:creationId xmlns:a16="http://schemas.microsoft.com/office/drawing/2014/main" id="{1043F806-4525-4327-A136-C3B1330A6D37}"/>
              </a:ext>
            </a:extLst>
          </p:cNvPr>
          <p:cNvSpPr/>
          <p:nvPr/>
        </p:nvSpPr>
        <p:spPr>
          <a:xfrm>
            <a:off x="12187093" y="532556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15" name="pg692">
            <a:extLst>
              <a:ext uri="{FF2B5EF4-FFF2-40B4-BE49-F238E27FC236}">
                <a16:creationId xmlns:a16="http://schemas.microsoft.com/office/drawing/2014/main" id="{E343BEF3-0D36-4418-BD4D-01727E2020D1}"/>
              </a:ext>
            </a:extLst>
          </p:cNvPr>
          <p:cNvSpPr/>
          <p:nvPr/>
        </p:nvSpPr>
        <p:spPr>
          <a:xfrm>
            <a:off x="12187093" y="532556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16" name="pg693">
            <a:extLst>
              <a:ext uri="{FF2B5EF4-FFF2-40B4-BE49-F238E27FC236}">
                <a16:creationId xmlns:a16="http://schemas.microsoft.com/office/drawing/2014/main" id="{81A65697-EA0C-4499-B406-39B1B121319D}"/>
              </a:ext>
            </a:extLst>
          </p:cNvPr>
          <p:cNvSpPr/>
          <p:nvPr/>
        </p:nvSpPr>
        <p:spPr>
          <a:xfrm>
            <a:off x="12187093" y="532556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17" name="pg694">
            <a:extLst>
              <a:ext uri="{FF2B5EF4-FFF2-40B4-BE49-F238E27FC236}">
                <a16:creationId xmlns:a16="http://schemas.microsoft.com/office/drawing/2014/main" id="{B88F0171-2DCA-4E24-AA52-D48641379FB6}"/>
              </a:ext>
            </a:extLst>
          </p:cNvPr>
          <p:cNvSpPr/>
          <p:nvPr/>
        </p:nvSpPr>
        <p:spPr>
          <a:xfrm>
            <a:off x="12187093" y="532556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18" name="pg695">
            <a:extLst>
              <a:ext uri="{FF2B5EF4-FFF2-40B4-BE49-F238E27FC236}">
                <a16:creationId xmlns:a16="http://schemas.microsoft.com/office/drawing/2014/main" id="{FB7A1D05-1EED-4377-A6E6-846409A0B5BF}"/>
              </a:ext>
            </a:extLst>
          </p:cNvPr>
          <p:cNvSpPr/>
          <p:nvPr/>
        </p:nvSpPr>
        <p:spPr>
          <a:xfrm>
            <a:off x="12187093" y="532556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19" name="pg696">
            <a:extLst>
              <a:ext uri="{FF2B5EF4-FFF2-40B4-BE49-F238E27FC236}">
                <a16:creationId xmlns:a16="http://schemas.microsoft.com/office/drawing/2014/main" id="{CE70793E-F498-4A56-9958-7EB6110B24ED}"/>
              </a:ext>
            </a:extLst>
          </p:cNvPr>
          <p:cNvSpPr/>
          <p:nvPr/>
        </p:nvSpPr>
        <p:spPr>
          <a:xfrm>
            <a:off x="12187093" y="532556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20" name="pg697">
            <a:extLst>
              <a:ext uri="{FF2B5EF4-FFF2-40B4-BE49-F238E27FC236}">
                <a16:creationId xmlns:a16="http://schemas.microsoft.com/office/drawing/2014/main" id="{9797F0A5-0D89-40B3-86D0-A94E0A396B95}"/>
              </a:ext>
            </a:extLst>
          </p:cNvPr>
          <p:cNvSpPr/>
          <p:nvPr/>
        </p:nvSpPr>
        <p:spPr>
          <a:xfrm>
            <a:off x="12187093" y="532556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21" name="pg698">
            <a:extLst>
              <a:ext uri="{FF2B5EF4-FFF2-40B4-BE49-F238E27FC236}">
                <a16:creationId xmlns:a16="http://schemas.microsoft.com/office/drawing/2014/main" id="{5FD16300-5DE5-4A5D-AC24-32A17FE83FF9}"/>
              </a:ext>
            </a:extLst>
          </p:cNvPr>
          <p:cNvSpPr/>
          <p:nvPr/>
        </p:nvSpPr>
        <p:spPr>
          <a:xfrm>
            <a:off x="12187093" y="532556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22" name="pg699">
            <a:extLst>
              <a:ext uri="{FF2B5EF4-FFF2-40B4-BE49-F238E27FC236}">
                <a16:creationId xmlns:a16="http://schemas.microsoft.com/office/drawing/2014/main" id="{86CA574B-62B1-4E2D-8FAE-78A6355370C7}"/>
              </a:ext>
            </a:extLst>
          </p:cNvPr>
          <p:cNvSpPr/>
          <p:nvPr/>
        </p:nvSpPr>
        <p:spPr>
          <a:xfrm>
            <a:off x="12187093" y="532556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23" name="pg700">
            <a:extLst>
              <a:ext uri="{FF2B5EF4-FFF2-40B4-BE49-F238E27FC236}">
                <a16:creationId xmlns:a16="http://schemas.microsoft.com/office/drawing/2014/main" id="{C2825B6B-1AAD-4B82-A800-8304D73A0D41}"/>
              </a:ext>
            </a:extLst>
          </p:cNvPr>
          <p:cNvSpPr/>
          <p:nvPr/>
        </p:nvSpPr>
        <p:spPr>
          <a:xfrm>
            <a:off x="12169316" y="5325565"/>
            <a:ext cx="17779" cy="162519"/>
          </a:xfrm>
          <a:custGeom>
            <a:avLst/>
            <a:gdLst/>
            <a:ahLst/>
            <a:cxnLst/>
            <a:rect l="0" t="0" r="0" b="0"/>
            <a:pathLst>
              <a:path w="18287" h="167167">
                <a:moveTo>
                  <a:pt x="18287" y="0"/>
                </a:moveTo>
                <a:lnTo>
                  <a:pt x="9130" y="251"/>
                </a:lnTo>
                <a:lnTo>
                  <a:pt x="0" y="1003"/>
                </a:lnTo>
                <a:lnTo>
                  <a:pt x="18287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24" name="pg701">
            <a:extLst>
              <a:ext uri="{FF2B5EF4-FFF2-40B4-BE49-F238E27FC236}">
                <a16:creationId xmlns:a16="http://schemas.microsoft.com/office/drawing/2014/main" id="{FC2D9B5F-D682-48BD-8E72-BBCBAA0FAA56}"/>
              </a:ext>
            </a:extLst>
          </p:cNvPr>
          <p:cNvSpPr/>
          <p:nvPr/>
        </p:nvSpPr>
        <p:spPr>
          <a:xfrm>
            <a:off x="12169316" y="5326538"/>
            <a:ext cx="17779" cy="161544"/>
          </a:xfrm>
          <a:custGeom>
            <a:avLst/>
            <a:gdLst/>
            <a:ahLst/>
            <a:cxnLst/>
            <a:rect l="0" t="0" r="0" b="0"/>
            <a:pathLst>
              <a:path w="18287" h="166164">
                <a:moveTo>
                  <a:pt x="0" y="0"/>
                </a:moveTo>
                <a:lnTo>
                  <a:pt x="18287" y="166164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25" name="pg702">
            <a:extLst>
              <a:ext uri="{FF2B5EF4-FFF2-40B4-BE49-F238E27FC236}">
                <a16:creationId xmlns:a16="http://schemas.microsoft.com/office/drawing/2014/main" id="{9ECE0EAE-F616-4853-8FFB-136F1C7A548B}"/>
              </a:ext>
            </a:extLst>
          </p:cNvPr>
          <p:cNvSpPr/>
          <p:nvPr/>
        </p:nvSpPr>
        <p:spPr>
          <a:xfrm>
            <a:off x="12169316" y="5326538"/>
            <a:ext cx="17779" cy="161544"/>
          </a:xfrm>
          <a:custGeom>
            <a:avLst/>
            <a:gdLst/>
            <a:ahLst/>
            <a:cxnLst/>
            <a:rect l="0" t="0" r="0" b="0"/>
            <a:pathLst>
              <a:path w="18287" h="166164">
                <a:moveTo>
                  <a:pt x="0" y="0"/>
                </a:moveTo>
                <a:lnTo>
                  <a:pt x="18287" y="166164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26" name="pg703">
            <a:extLst>
              <a:ext uri="{FF2B5EF4-FFF2-40B4-BE49-F238E27FC236}">
                <a16:creationId xmlns:a16="http://schemas.microsoft.com/office/drawing/2014/main" id="{AF6673E5-2EBC-4656-A0A3-B5E8B3D1BD17}"/>
              </a:ext>
            </a:extLst>
          </p:cNvPr>
          <p:cNvSpPr/>
          <p:nvPr/>
        </p:nvSpPr>
        <p:spPr>
          <a:xfrm>
            <a:off x="12169316" y="5326538"/>
            <a:ext cx="17779" cy="161544"/>
          </a:xfrm>
          <a:custGeom>
            <a:avLst/>
            <a:gdLst/>
            <a:ahLst/>
            <a:cxnLst/>
            <a:rect l="0" t="0" r="0" b="0"/>
            <a:pathLst>
              <a:path w="18287" h="166164">
                <a:moveTo>
                  <a:pt x="0" y="0"/>
                </a:moveTo>
                <a:lnTo>
                  <a:pt x="18287" y="166164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27" name="pg704">
            <a:extLst>
              <a:ext uri="{FF2B5EF4-FFF2-40B4-BE49-F238E27FC236}">
                <a16:creationId xmlns:a16="http://schemas.microsoft.com/office/drawing/2014/main" id="{066BAAE0-611C-496C-9DE0-82DF9B9913E3}"/>
              </a:ext>
            </a:extLst>
          </p:cNvPr>
          <p:cNvSpPr/>
          <p:nvPr/>
        </p:nvSpPr>
        <p:spPr>
          <a:xfrm>
            <a:off x="12169316" y="5326538"/>
            <a:ext cx="17779" cy="161544"/>
          </a:xfrm>
          <a:custGeom>
            <a:avLst/>
            <a:gdLst/>
            <a:ahLst/>
            <a:cxnLst/>
            <a:rect l="0" t="0" r="0" b="0"/>
            <a:pathLst>
              <a:path w="18287" h="166164">
                <a:moveTo>
                  <a:pt x="0" y="0"/>
                </a:moveTo>
                <a:lnTo>
                  <a:pt x="18287" y="166164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28" name="pg705">
            <a:extLst>
              <a:ext uri="{FF2B5EF4-FFF2-40B4-BE49-F238E27FC236}">
                <a16:creationId xmlns:a16="http://schemas.microsoft.com/office/drawing/2014/main" id="{7FFAFD23-97F9-44A9-AD23-B5E65C486212}"/>
              </a:ext>
            </a:extLst>
          </p:cNvPr>
          <p:cNvSpPr/>
          <p:nvPr/>
        </p:nvSpPr>
        <p:spPr>
          <a:xfrm>
            <a:off x="12031115" y="5326538"/>
            <a:ext cx="155980" cy="161544"/>
          </a:xfrm>
          <a:custGeom>
            <a:avLst/>
            <a:gdLst/>
            <a:ahLst/>
            <a:cxnLst/>
            <a:rect l="0" t="0" r="0" b="0"/>
            <a:pathLst>
              <a:path w="160441" h="166164">
                <a:moveTo>
                  <a:pt x="142153" y="0"/>
                </a:moveTo>
                <a:lnTo>
                  <a:pt x="136734" y="686"/>
                </a:lnTo>
                <a:lnTo>
                  <a:pt x="131339" y="1549"/>
                </a:lnTo>
                <a:lnTo>
                  <a:pt x="125976" y="2588"/>
                </a:lnTo>
                <a:lnTo>
                  <a:pt x="120649" y="3801"/>
                </a:lnTo>
                <a:lnTo>
                  <a:pt x="115365" y="5188"/>
                </a:lnTo>
                <a:lnTo>
                  <a:pt x="110129" y="6747"/>
                </a:lnTo>
                <a:lnTo>
                  <a:pt x="104947" y="8476"/>
                </a:lnTo>
                <a:lnTo>
                  <a:pt x="99824" y="10374"/>
                </a:lnTo>
                <a:lnTo>
                  <a:pt x="94765" y="12438"/>
                </a:lnTo>
                <a:lnTo>
                  <a:pt x="89777" y="14666"/>
                </a:lnTo>
                <a:lnTo>
                  <a:pt x="84865" y="17056"/>
                </a:lnTo>
                <a:lnTo>
                  <a:pt x="80033" y="19605"/>
                </a:lnTo>
                <a:lnTo>
                  <a:pt x="75287" y="22311"/>
                </a:lnTo>
                <a:lnTo>
                  <a:pt x="70631" y="25170"/>
                </a:lnTo>
                <a:lnTo>
                  <a:pt x="66072" y="28180"/>
                </a:lnTo>
                <a:lnTo>
                  <a:pt x="61614" y="31337"/>
                </a:lnTo>
                <a:lnTo>
                  <a:pt x="57261" y="34639"/>
                </a:lnTo>
                <a:lnTo>
                  <a:pt x="53018" y="38081"/>
                </a:lnTo>
                <a:lnTo>
                  <a:pt x="48891" y="41659"/>
                </a:lnTo>
                <a:lnTo>
                  <a:pt x="44882" y="45371"/>
                </a:lnTo>
                <a:lnTo>
                  <a:pt x="40996" y="49211"/>
                </a:lnTo>
                <a:lnTo>
                  <a:pt x="37239" y="53177"/>
                </a:lnTo>
                <a:lnTo>
                  <a:pt x="33612" y="57263"/>
                </a:lnTo>
                <a:lnTo>
                  <a:pt x="30122" y="61465"/>
                </a:lnTo>
                <a:lnTo>
                  <a:pt x="26770" y="65780"/>
                </a:lnTo>
                <a:lnTo>
                  <a:pt x="23561" y="70201"/>
                </a:lnTo>
                <a:lnTo>
                  <a:pt x="20499" y="74725"/>
                </a:lnTo>
                <a:lnTo>
                  <a:pt x="17586" y="79347"/>
                </a:lnTo>
                <a:lnTo>
                  <a:pt x="14825" y="84061"/>
                </a:lnTo>
                <a:lnTo>
                  <a:pt x="12220" y="88863"/>
                </a:lnTo>
                <a:lnTo>
                  <a:pt x="9773" y="93748"/>
                </a:lnTo>
                <a:lnTo>
                  <a:pt x="7487" y="98710"/>
                </a:lnTo>
                <a:lnTo>
                  <a:pt x="5365" y="103744"/>
                </a:lnTo>
                <a:lnTo>
                  <a:pt x="3408" y="108844"/>
                </a:lnTo>
                <a:lnTo>
                  <a:pt x="1619" y="114006"/>
                </a:lnTo>
                <a:lnTo>
                  <a:pt x="0" y="119224"/>
                </a:lnTo>
                <a:lnTo>
                  <a:pt x="160441" y="166164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29" name="pg706">
            <a:extLst>
              <a:ext uri="{FF2B5EF4-FFF2-40B4-BE49-F238E27FC236}">
                <a16:creationId xmlns:a16="http://schemas.microsoft.com/office/drawing/2014/main" id="{B39328BD-F071-4132-93BA-538CC62EC754}"/>
              </a:ext>
            </a:extLst>
          </p:cNvPr>
          <p:cNvSpPr/>
          <p:nvPr/>
        </p:nvSpPr>
        <p:spPr>
          <a:xfrm>
            <a:off x="12024577" y="5325565"/>
            <a:ext cx="325029" cy="325029"/>
          </a:xfrm>
          <a:custGeom>
            <a:avLst/>
            <a:gdLst/>
            <a:ahLst/>
            <a:cxnLst/>
            <a:rect l="0" t="0" r="0" b="0"/>
            <a:pathLst>
              <a:path w="334325" h="334325">
                <a:moveTo>
                  <a:pt x="6725" y="120227"/>
                </a:moveTo>
                <a:lnTo>
                  <a:pt x="5321" y="125324"/>
                </a:lnTo>
                <a:lnTo>
                  <a:pt x="4079" y="130463"/>
                </a:lnTo>
                <a:lnTo>
                  <a:pt x="3000" y="135638"/>
                </a:lnTo>
                <a:lnTo>
                  <a:pt x="2085" y="140845"/>
                </a:lnTo>
                <a:lnTo>
                  <a:pt x="1335" y="146078"/>
                </a:lnTo>
                <a:lnTo>
                  <a:pt x="751" y="151333"/>
                </a:lnTo>
                <a:lnTo>
                  <a:pt x="334" y="156603"/>
                </a:lnTo>
                <a:lnTo>
                  <a:pt x="83" y="161884"/>
                </a:lnTo>
                <a:lnTo>
                  <a:pt x="0" y="167170"/>
                </a:lnTo>
                <a:lnTo>
                  <a:pt x="83" y="172456"/>
                </a:lnTo>
                <a:lnTo>
                  <a:pt x="334" y="177737"/>
                </a:lnTo>
                <a:lnTo>
                  <a:pt x="752" y="183007"/>
                </a:lnTo>
                <a:lnTo>
                  <a:pt x="1336" y="188261"/>
                </a:lnTo>
                <a:lnTo>
                  <a:pt x="2086" y="193494"/>
                </a:lnTo>
                <a:lnTo>
                  <a:pt x="3001" y="198701"/>
                </a:lnTo>
                <a:lnTo>
                  <a:pt x="4080" y="203877"/>
                </a:lnTo>
                <a:lnTo>
                  <a:pt x="5322" y="209015"/>
                </a:lnTo>
                <a:lnTo>
                  <a:pt x="6727" y="214112"/>
                </a:lnTo>
                <a:lnTo>
                  <a:pt x="8291" y="219162"/>
                </a:lnTo>
                <a:lnTo>
                  <a:pt x="10015" y="224160"/>
                </a:lnTo>
                <a:lnTo>
                  <a:pt x="11896" y="229101"/>
                </a:lnTo>
                <a:lnTo>
                  <a:pt x="13932" y="233980"/>
                </a:lnTo>
                <a:lnTo>
                  <a:pt x="16121" y="238792"/>
                </a:lnTo>
                <a:lnTo>
                  <a:pt x="18462" y="243532"/>
                </a:lnTo>
                <a:lnTo>
                  <a:pt x="20951" y="248196"/>
                </a:lnTo>
                <a:lnTo>
                  <a:pt x="23586" y="252779"/>
                </a:lnTo>
                <a:lnTo>
                  <a:pt x="26365" y="257277"/>
                </a:lnTo>
                <a:lnTo>
                  <a:pt x="29285" y="261684"/>
                </a:lnTo>
                <a:lnTo>
                  <a:pt x="32343" y="265997"/>
                </a:lnTo>
                <a:lnTo>
                  <a:pt x="35535" y="270211"/>
                </a:lnTo>
                <a:lnTo>
                  <a:pt x="38859" y="274322"/>
                </a:lnTo>
                <a:lnTo>
                  <a:pt x="42312" y="278325"/>
                </a:lnTo>
                <a:lnTo>
                  <a:pt x="45889" y="282218"/>
                </a:lnTo>
                <a:lnTo>
                  <a:pt x="49588" y="285995"/>
                </a:lnTo>
                <a:lnTo>
                  <a:pt x="53404" y="289654"/>
                </a:lnTo>
                <a:lnTo>
                  <a:pt x="57334" y="293190"/>
                </a:lnTo>
                <a:lnTo>
                  <a:pt x="61374" y="296600"/>
                </a:lnTo>
                <a:lnTo>
                  <a:pt x="65520" y="299880"/>
                </a:lnTo>
                <a:lnTo>
                  <a:pt x="69768" y="303028"/>
                </a:lnTo>
                <a:lnTo>
                  <a:pt x="74112" y="306040"/>
                </a:lnTo>
                <a:lnTo>
                  <a:pt x="78550" y="308913"/>
                </a:lnTo>
                <a:lnTo>
                  <a:pt x="83077" y="311645"/>
                </a:lnTo>
                <a:lnTo>
                  <a:pt x="87687" y="314231"/>
                </a:lnTo>
                <a:lnTo>
                  <a:pt x="92378" y="316671"/>
                </a:lnTo>
                <a:lnTo>
                  <a:pt x="97143" y="318961"/>
                </a:lnTo>
                <a:lnTo>
                  <a:pt x="101977" y="321100"/>
                </a:lnTo>
                <a:lnTo>
                  <a:pt x="106878" y="323084"/>
                </a:lnTo>
                <a:lnTo>
                  <a:pt x="111838" y="324913"/>
                </a:lnTo>
                <a:lnTo>
                  <a:pt x="116854" y="326583"/>
                </a:lnTo>
                <a:lnTo>
                  <a:pt x="121920" y="328094"/>
                </a:lnTo>
                <a:lnTo>
                  <a:pt x="127031" y="329445"/>
                </a:lnTo>
                <a:lnTo>
                  <a:pt x="132183" y="330633"/>
                </a:lnTo>
                <a:lnTo>
                  <a:pt x="137369" y="331657"/>
                </a:lnTo>
                <a:lnTo>
                  <a:pt x="142586" y="332517"/>
                </a:lnTo>
                <a:lnTo>
                  <a:pt x="147827" y="333212"/>
                </a:lnTo>
                <a:lnTo>
                  <a:pt x="153087" y="333740"/>
                </a:lnTo>
                <a:lnTo>
                  <a:pt x="158361" y="334102"/>
                </a:lnTo>
                <a:lnTo>
                  <a:pt x="163644" y="334297"/>
                </a:lnTo>
                <a:lnTo>
                  <a:pt x="168931" y="334325"/>
                </a:lnTo>
                <a:lnTo>
                  <a:pt x="174216" y="334186"/>
                </a:lnTo>
                <a:lnTo>
                  <a:pt x="179494" y="333879"/>
                </a:lnTo>
                <a:lnTo>
                  <a:pt x="184759" y="333406"/>
                </a:lnTo>
                <a:lnTo>
                  <a:pt x="190007" y="332767"/>
                </a:lnTo>
                <a:lnTo>
                  <a:pt x="195232" y="331962"/>
                </a:lnTo>
                <a:lnTo>
                  <a:pt x="200429" y="330992"/>
                </a:lnTo>
                <a:lnTo>
                  <a:pt x="205593" y="329858"/>
                </a:lnTo>
                <a:lnTo>
                  <a:pt x="210718" y="328562"/>
                </a:lnTo>
                <a:lnTo>
                  <a:pt x="215800" y="327104"/>
                </a:lnTo>
                <a:lnTo>
                  <a:pt x="220833" y="325486"/>
                </a:lnTo>
                <a:lnTo>
                  <a:pt x="225813" y="323710"/>
                </a:lnTo>
                <a:lnTo>
                  <a:pt x="230733" y="321777"/>
                </a:lnTo>
                <a:lnTo>
                  <a:pt x="235591" y="319690"/>
                </a:lnTo>
                <a:lnTo>
                  <a:pt x="240379" y="317450"/>
                </a:lnTo>
                <a:lnTo>
                  <a:pt x="245095" y="315059"/>
                </a:lnTo>
                <a:lnTo>
                  <a:pt x="249732" y="312521"/>
                </a:lnTo>
                <a:lnTo>
                  <a:pt x="254287" y="309838"/>
                </a:lnTo>
                <a:lnTo>
                  <a:pt x="258755" y="307012"/>
                </a:lnTo>
                <a:lnTo>
                  <a:pt x="263132" y="304045"/>
                </a:lnTo>
                <a:lnTo>
                  <a:pt x="267412" y="300942"/>
                </a:lnTo>
                <a:lnTo>
                  <a:pt x="271592" y="297706"/>
                </a:lnTo>
                <a:lnTo>
                  <a:pt x="275668" y="294338"/>
                </a:lnTo>
                <a:lnTo>
                  <a:pt x="279635" y="290844"/>
                </a:lnTo>
                <a:lnTo>
                  <a:pt x="283489" y="287226"/>
                </a:lnTo>
                <a:lnTo>
                  <a:pt x="287227" y="283487"/>
                </a:lnTo>
                <a:lnTo>
                  <a:pt x="290846" y="279633"/>
                </a:lnTo>
                <a:lnTo>
                  <a:pt x="294340" y="275665"/>
                </a:lnTo>
                <a:lnTo>
                  <a:pt x="297707" y="271590"/>
                </a:lnTo>
                <a:lnTo>
                  <a:pt x="300944" y="267410"/>
                </a:lnTo>
                <a:lnTo>
                  <a:pt x="304047" y="263129"/>
                </a:lnTo>
                <a:lnTo>
                  <a:pt x="307013" y="258753"/>
                </a:lnTo>
                <a:lnTo>
                  <a:pt x="309839" y="254285"/>
                </a:lnTo>
                <a:lnTo>
                  <a:pt x="312523" y="249730"/>
                </a:lnTo>
                <a:lnTo>
                  <a:pt x="315061" y="245092"/>
                </a:lnTo>
                <a:lnTo>
                  <a:pt x="317451" y="240377"/>
                </a:lnTo>
                <a:lnTo>
                  <a:pt x="319691" y="235588"/>
                </a:lnTo>
                <a:lnTo>
                  <a:pt x="321778" y="230731"/>
                </a:lnTo>
                <a:lnTo>
                  <a:pt x="323711" y="225810"/>
                </a:lnTo>
                <a:lnTo>
                  <a:pt x="325487" y="220831"/>
                </a:lnTo>
                <a:lnTo>
                  <a:pt x="327105" y="215797"/>
                </a:lnTo>
                <a:lnTo>
                  <a:pt x="328562" y="210716"/>
                </a:lnTo>
                <a:lnTo>
                  <a:pt x="329859" y="205590"/>
                </a:lnTo>
                <a:lnTo>
                  <a:pt x="330992" y="200427"/>
                </a:lnTo>
                <a:lnTo>
                  <a:pt x="331962" y="195230"/>
                </a:lnTo>
                <a:lnTo>
                  <a:pt x="332767" y="190005"/>
                </a:lnTo>
                <a:lnTo>
                  <a:pt x="333406" y="184757"/>
                </a:lnTo>
                <a:lnTo>
                  <a:pt x="333879" y="179491"/>
                </a:lnTo>
                <a:lnTo>
                  <a:pt x="334186" y="174213"/>
                </a:lnTo>
                <a:lnTo>
                  <a:pt x="334325" y="168928"/>
                </a:lnTo>
                <a:lnTo>
                  <a:pt x="334297" y="163642"/>
                </a:lnTo>
                <a:lnTo>
                  <a:pt x="334102" y="158359"/>
                </a:lnTo>
                <a:lnTo>
                  <a:pt x="333740" y="153084"/>
                </a:lnTo>
                <a:lnTo>
                  <a:pt x="333212" y="147824"/>
                </a:lnTo>
                <a:lnTo>
                  <a:pt x="332517" y="142583"/>
                </a:lnTo>
                <a:lnTo>
                  <a:pt x="331657" y="137367"/>
                </a:lnTo>
                <a:lnTo>
                  <a:pt x="330632" y="132180"/>
                </a:lnTo>
                <a:lnTo>
                  <a:pt x="329444" y="127029"/>
                </a:lnTo>
                <a:lnTo>
                  <a:pt x="328094" y="121917"/>
                </a:lnTo>
                <a:lnTo>
                  <a:pt x="326582" y="116851"/>
                </a:lnTo>
                <a:lnTo>
                  <a:pt x="324912" y="111836"/>
                </a:lnTo>
                <a:lnTo>
                  <a:pt x="323083" y="106875"/>
                </a:lnTo>
                <a:lnTo>
                  <a:pt x="321099" y="101975"/>
                </a:lnTo>
                <a:lnTo>
                  <a:pt x="318960" y="97140"/>
                </a:lnTo>
                <a:lnTo>
                  <a:pt x="316670" y="92375"/>
                </a:lnTo>
                <a:lnTo>
                  <a:pt x="314230" y="87685"/>
                </a:lnTo>
                <a:lnTo>
                  <a:pt x="311643" y="83074"/>
                </a:lnTo>
                <a:lnTo>
                  <a:pt x="308912" y="78548"/>
                </a:lnTo>
                <a:lnTo>
                  <a:pt x="306039" y="74110"/>
                </a:lnTo>
                <a:lnTo>
                  <a:pt x="303027" y="69765"/>
                </a:lnTo>
                <a:lnTo>
                  <a:pt x="299879" y="65518"/>
                </a:lnTo>
                <a:lnTo>
                  <a:pt x="296598" y="61372"/>
                </a:lnTo>
                <a:lnTo>
                  <a:pt x="293188" y="57332"/>
                </a:lnTo>
                <a:lnTo>
                  <a:pt x="289652" y="53402"/>
                </a:lnTo>
                <a:lnTo>
                  <a:pt x="285993" y="49586"/>
                </a:lnTo>
                <a:lnTo>
                  <a:pt x="282216" y="45887"/>
                </a:lnTo>
                <a:lnTo>
                  <a:pt x="278323" y="42310"/>
                </a:lnTo>
                <a:lnTo>
                  <a:pt x="274319" y="38858"/>
                </a:lnTo>
                <a:lnTo>
                  <a:pt x="270209" y="35533"/>
                </a:lnTo>
                <a:lnTo>
                  <a:pt x="265995" y="32341"/>
                </a:lnTo>
                <a:lnTo>
                  <a:pt x="261682" y="29283"/>
                </a:lnTo>
                <a:lnTo>
                  <a:pt x="257274" y="26364"/>
                </a:lnTo>
                <a:lnTo>
                  <a:pt x="252777" y="23585"/>
                </a:lnTo>
                <a:lnTo>
                  <a:pt x="248194" y="20949"/>
                </a:lnTo>
                <a:lnTo>
                  <a:pt x="243530" y="18460"/>
                </a:lnTo>
                <a:lnTo>
                  <a:pt x="238789" y="16120"/>
                </a:lnTo>
                <a:lnTo>
                  <a:pt x="233977" y="13931"/>
                </a:lnTo>
                <a:lnTo>
                  <a:pt x="229098" y="11895"/>
                </a:lnTo>
                <a:lnTo>
                  <a:pt x="224157" y="10014"/>
                </a:lnTo>
                <a:lnTo>
                  <a:pt x="219159" y="8290"/>
                </a:lnTo>
                <a:lnTo>
                  <a:pt x="214110" y="6726"/>
                </a:lnTo>
                <a:lnTo>
                  <a:pt x="209013" y="5322"/>
                </a:lnTo>
                <a:lnTo>
                  <a:pt x="203874" y="4079"/>
                </a:lnTo>
                <a:lnTo>
                  <a:pt x="198699" y="3000"/>
                </a:lnTo>
                <a:lnTo>
                  <a:pt x="193492" y="2085"/>
                </a:lnTo>
                <a:lnTo>
                  <a:pt x="188258" y="1335"/>
                </a:lnTo>
                <a:lnTo>
                  <a:pt x="183004" y="751"/>
                </a:lnTo>
                <a:lnTo>
                  <a:pt x="177734" y="334"/>
                </a:lnTo>
                <a:lnTo>
                  <a:pt x="172453" y="83"/>
                </a:lnTo>
                <a:lnTo>
                  <a:pt x="167167" y="0"/>
                </a:lnTo>
                <a:lnTo>
                  <a:pt x="167167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30" name="pg707">
            <a:extLst>
              <a:ext uri="{FF2B5EF4-FFF2-40B4-BE49-F238E27FC236}">
                <a16:creationId xmlns:a16="http://schemas.microsoft.com/office/drawing/2014/main" id="{AA01F341-8B31-45C7-9E0B-2913C4029CDF}"/>
              </a:ext>
            </a:extLst>
          </p:cNvPr>
          <p:cNvSpPr/>
          <p:nvPr/>
        </p:nvSpPr>
        <p:spPr>
          <a:xfrm>
            <a:off x="12624294" y="507357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31" name="pg708">
            <a:extLst>
              <a:ext uri="{FF2B5EF4-FFF2-40B4-BE49-F238E27FC236}">
                <a16:creationId xmlns:a16="http://schemas.microsoft.com/office/drawing/2014/main" id="{0A0F0798-3274-461C-936C-DF2CB838B736}"/>
              </a:ext>
            </a:extLst>
          </p:cNvPr>
          <p:cNvSpPr/>
          <p:nvPr/>
        </p:nvSpPr>
        <p:spPr>
          <a:xfrm>
            <a:off x="12624294" y="507357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32" name="pg709">
            <a:extLst>
              <a:ext uri="{FF2B5EF4-FFF2-40B4-BE49-F238E27FC236}">
                <a16:creationId xmlns:a16="http://schemas.microsoft.com/office/drawing/2014/main" id="{DEDC5299-B356-4360-9EF1-C6C3F1ADB1C4}"/>
              </a:ext>
            </a:extLst>
          </p:cNvPr>
          <p:cNvSpPr/>
          <p:nvPr/>
        </p:nvSpPr>
        <p:spPr>
          <a:xfrm>
            <a:off x="12624294" y="507357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33" name="pg710">
            <a:extLst>
              <a:ext uri="{FF2B5EF4-FFF2-40B4-BE49-F238E27FC236}">
                <a16:creationId xmlns:a16="http://schemas.microsoft.com/office/drawing/2014/main" id="{246CE777-3F43-4FBB-8E12-CE04E6F8C6EE}"/>
              </a:ext>
            </a:extLst>
          </p:cNvPr>
          <p:cNvSpPr/>
          <p:nvPr/>
        </p:nvSpPr>
        <p:spPr>
          <a:xfrm>
            <a:off x="12624294" y="507357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34" name="pg711">
            <a:extLst>
              <a:ext uri="{FF2B5EF4-FFF2-40B4-BE49-F238E27FC236}">
                <a16:creationId xmlns:a16="http://schemas.microsoft.com/office/drawing/2014/main" id="{7070063B-2BA3-4FDA-BCD2-364EE9CD44FC}"/>
              </a:ext>
            </a:extLst>
          </p:cNvPr>
          <p:cNvSpPr/>
          <p:nvPr/>
        </p:nvSpPr>
        <p:spPr>
          <a:xfrm>
            <a:off x="12624294" y="507357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35" name="pg712">
            <a:extLst>
              <a:ext uri="{FF2B5EF4-FFF2-40B4-BE49-F238E27FC236}">
                <a16:creationId xmlns:a16="http://schemas.microsoft.com/office/drawing/2014/main" id="{6CD9FD78-4436-47A5-B7A1-160F59A4605E}"/>
              </a:ext>
            </a:extLst>
          </p:cNvPr>
          <p:cNvSpPr/>
          <p:nvPr/>
        </p:nvSpPr>
        <p:spPr>
          <a:xfrm>
            <a:off x="12624294" y="507357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36" name="pg713">
            <a:extLst>
              <a:ext uri="{FF2B5EF4-FFF2-40B4-BE49-F238E27FC236}">
                <a16:creationId xmlns:a16="http://schemas.microsoft.com/office/drawing/2014/main" id="{3C73D888-29B7-4F46-9ABF-029DB04734EE}"/>
              </a:ext>
            </a:extLst>
          </p:cNvPr>
          <p:cNvSpPr/>
          <p:nvPr/>
        </p:nvSpPr>
        <p:spPr>
          <a:xfrm>
            <a:off x="12624294" y="507357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37" name="pg714">
            <a:extLst>
              <a:ext uri="{FF2B5EF4-FFF2-40B4-BE49-F238E27FC236}">
                <a16:creationId xmlns:a16="http://schemas.microsoft.com/office/drawing/2014/main" id="{783314A7-C60C-4BFD-A64E-2FF4A70ED6E7}"/>
              </a:ext>
            </a:extLst>
          </p:cNvPr>
          <p:cNvSpPr/>
          <p:nvPr/>
        </p:nvSpPr>
        <p:spPr>
          <a:xfrm>
            <a:off x="12624294" y="507357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38" name="pg715">
            <a:extLst>
              <a:ext uri="{FF2B5EF4-FFF2-40B4-BE49-F238E27FC236}">
                <a16:creationId xmlns:a16="http://schemas.microsoft.com/office/drawing/2014/main" id="{3FED81F9-3CB5-4DA7-B45C-E6640EF06AB8}"/>
              </a:ext>
            </a:extLst>
          </p:cNvPr>
          <p:cNvSpPr/>
          <p:nvPr/>
        </p:nvSpPr>
        <p:spPr>
          <a:xfrm>
            <a:off x="12624294" y="507357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39" name="pg716">
            <a:extLst>
              <a:ext uri="{FF2B5EF4-FFF2-40B4-BE49-F238E27FC236}">
                <a16:creationId xmlns:a16="http://schemas.microsoft.com/office/drawing/2014/main" id="{F927661B-1C37-4EC5-8CC1-536A980B093F}"/>
              </a:ext>
            </a:extLst>
          </p:cNvPr>
          <p:cNvSpPr/>
          <p:nvPr/>
        </p:nvSpPr>
        <p:spPr>
          <a:xfrm>
            <a:off x="12624294" y="507357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40" name="pg717">
            <a:extLst>
              <a:ext uri="{FF2B5EF4-FFF2-40B4-BE49-F238E27FC236}">
                <a16:creationId xmlns:a16="http://schemas.microsoft.com/office/drawing/2014/main" id="{3C62E2E6-EAF7-4235-9421-D9F0BF11F199}"/>
              </a:ext>
            </a:extLst>
          </p:cNvPr>
          <p:cNvSpPr/>
          <p:nvPr/>
        </p:nvSpPr>
        <p:spPr>
          <a:xfrm>
            <a:off x="12624294" y="507357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41" name="pg718">
            <a:extLst>
              <a:ext uri="{FF2B5EF4-FFF2-40B4-BE49-F238E27FC236}">
                <a16:creationId xmlns:a16="http://schemas.microsoft.com/office/drawing/2014/main" id="{06C39F00-2071-4CD4-B0BA-BE2380A4313A}"/>
              </a:ext>
            </a:extLst>
          </p:cNvPr>
          <p:cNvSpPr/>
          <p:nvPr/>
        </p:nvSpPr>
        <p:spPr>
          <a:xfrm>
            <a:off x="12624294" y="507357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42" name="pg719">
            <a:extLst>
              <a:ext uri="{FF2B5EF4-FFF2-40B4-BE49-F238E27FC236}">
                <a16:creationId xmlns:a16="http://schemas.microsoft.com/office/drawing/2014/main" id="{2BE5FD52-2D30-48E0-A6B7-A634012D40CC}"/>
              </a:ext>
            </a:extLst>
          </p:cNvPr>
          <p:cNvSpPr/>
          <p:nvPr/>
        </p:nvSpPr>
        <p:spPr>
          <a:xfrm>
            <a:off x="12624294" y="507357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43" name="pg720">
            <a:extLst>
              <a:ext uri="{FF2B5EF4-FFF2-40B4-BE49-F238E27FC236}">
                <a16:creationId xmlns:a16="http://schemas.microsoft.com/office/drawing/2014/main" id="{D4544D06-DDAB-4412-8510-E23F25D5968B}"/>
              </a:ext>
            </a:extLst>
          </p:cNvPr>
          <p:cNvSpPr/>
          <p:nvPr/>
        </p:nvSpPr>
        <p:spPr>
          <a:xfrm>
            <a:off x="12624294" y="507357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44" name="pg721">
            <a:extLst>
              <a:ext uri="{FF2B5EF4-FFF2-40B4-BE49-F238E27FC236}">
                <a16:creationId xmlns:a16="http://schemas.microsoft.com/office/drawing/2014/main" id="{0D9A4638-10D4-43A5-AB74-427F7FB5D33B}"/>
              </a:ext>
            </a:extLst>
          </p:cNvPr>
          <p:cNvSpPr/>
          <p:nvPr/>
        </p:nvSpPr>
        <p:spPr>
          <a:xfrm>
            <a:off x="12624294" y="507357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45" name="pg722">
            <a:extLst>
              <a:ext uri="{FF2B5EF4-FFF2-40B4-BE49-F238E27FC236}">
                <a16:creationId xmlns:a16="http://schemas.microsoft.com/office/drawing/2014/main" id="{138ACD39-9A9A-439F-808C-519DDC99B15B}"/>
              </a:ext>
            </a:extLst>
          </p:cNvPr>
          <p:cNvSpPr/>
          <p:nvPr/>
        </p:nvSpPr>
        <p:spPr>
          <a:xfrm>
            <a:off x="12624294" y="507357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46" name="pg723">
            <a:extLst>
              <a:ext uri="{FF2B5EF4-FFF2-40B4-BE49-F238E27FC236}">
                <a16:creationId xmlns:a16="http://schemas.microsoft.com/office/drawing/2014/main" id="{790CB780-D587-4C5F-A3CD-E9FB0823A46B}"/>
              </a:ext>
            </a:extLst>
          </p:cNvPr>
          <p:cNvSpPr/>
          <p:nvPr/>
        </p:nvSpPr>
        <p:spPr>
          <a:xfrm>
            <a:off x="12624294" y="507357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47" name="pg724">
            <a:extLst>
              <a:ext uri="{FF2B5EF4-FFF2-40B4-BE49-F238E27FC236}">
                <a16:creationId xmlns:a16="http://schemas.microsoft.com/office/drawing/2014/main" id="{6D6666E1-3D88-4004-AAE4-AAEB075C6CAA}"/>
              </a:ext>
            </a:extLst>
          </p:cNvPr>
          <p:cNvSpPr/>
          <p:nvPr/>
        </p:nvSpPr>
        <p:spPr>
          <a:xfrm>
            <a:off x="12624294" y="507357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48" name="pg725">
            <a:extLst>
              <a:ext uri="{FF2B5EF4-FFF2-40B4-BE49-F238E27FC236}">
                <a16:creationId xmlns:a16="http://schemas.microsoft.com/office/drawing/2014/main" id="{ADC51D0C-AE20-4E8B-8D23-D06F8F312EF4}"/>
              </a:ext>
            </a:extLst>
          </p:cNvPr>
          <p:cNvSpPr/>
          <p:nvPr/>
        </p:nvSpPr>
        <p:spPr>
          <a:xfrm>
            <a:off x="12624294" y="507357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49" name="pg726">
            <a:extLst>
              <a:ext uri="{FF2B5EF4-FFF2-40B4-BE49-F238E27FC236}">
                <a16:creationId xmlns:a16="http://schemas.microsoft.com/office/drawing/2014/main" id="{784403E5-C79B-4D77-B377-8F6986EC51C9}"/>
              </a:ext>
            </a:extLst>
          </p:cNvPr>
          <p:cNvSpPr/>
          <p:nvPr/>
        </p:nvSpPr>
        <p:spPr>
          <a:xfrm>
            <a:off x="12624294" y="507357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50" name="pg727">
            <a:extLst>
              <a:ext uri="{FF2B5EF4-FFF2-40B4-BE49-F238E27FC236}">
                <a16:creationId xmlns:a16="http://schemas.microsoft.com/office/drawing/2014/main" id="{8AFD6828-430E-4984-AFD0-DD82500A694E}"/>
              </a:ext>
            </a:extLst>
          </p:cNvPr>
          <p:cNvSpPr/>
          <p:nvPr/>
        </p:nvSpPr>
        <p:spPr>
          <a:xfrm>
            <a:off x="12624294" y="507357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51" name="pg728">
            <a:extLst>
              <a:ext uri="{FF2B5EF4-FFF2-40B4-BE49-F238E27FC236}">
                <a16:creationId xmlns:a16="http://schemas.microsoft.com/office/drawing/2014/main" id="{130AF967-BD85-4805-A82A-8DCF5623B975}"/>
              </a:ext>
            </a:extLst>
          </p:cNvPr>
          <p:cNvSpPr/>
          <p:nvPr/>
        </p:nvSpPr>
        <p:spPr>
          <a:xfrm>
            <a:off x="12624294" y="507357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52" name="pg729">
            <a:extLst>
              <a:ext uri="{FF2B5EF4-FFF2-40B4-BE49-F238E27FC236}">
                <a16:creationId xmlns:a16="http://schemas.microsoft.com/office/drawing/2014/main" id="{B69FD5F5-200A-499C-859A-511A4D2594AF}"/>
              </a:ext>
            </a:extLst>
          </p:cNvPr>
          <p:cNvSpPr/>
          <p:nvPr/>
        </p:nvSpPr>
        <p:spPr>
          <a:xfrm>
            <a:off x="12624294" y="507357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53" name="pg730">
            <a:extLst>
              <a:ext uri="{FF2B5EF4-FFF2-40B4-BE49-F238E27FC236}">
                <a16:creationId xmlns:a16="http://schemas.microsoft.com/office/drawing/2014/main" id="{1C058E6D-A667-4F7E-BF10-24F09B69A313}"/>
              </a:ext>
            </a:extLst>
          </p:cNvPr>
          <p:cNvSpPr/>
          <p:nvPr/>
        </p:nvSpPr>
        <p:spPr>
          <a:xfrm>
            <a:off x="12609782" y="5073574"/>
            <a:ext cx="14514" cy="162519"/>
          </a:xfrm>
          <a:custGeom>
            <a:avLst/>
            <a:gdLst/>
            <a:ahLst/>
            <a:cxnLst/>
            <a:rect l="0" t="0" r="0" b="0"/>
            <a:pathLst>
              <a:path w="14929" h="167167">
                <a:moveTo>
                  <a:pt x="14929" y="0"/>
                </a:moveTo>
                <a:lnTo>
                  <a:pt x="0" y="668"/>
                </a:lnTo>
                <a:lnTo>
                  <a:pt x="14929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54" name="pg731">
            <a:extLst>
              <a:ext uri="{FF2B5EF4-FFF2-40B4-BE49-F238E27FC236}">
                <a16:creationId xmlns:a16="http://schemas.microsoft.com/office/drawing/2014/main" id="{89CF5049-4C2E-4B02-A5DF-829CD543E352}"/>
              </a:ext>
            </a:extLst>
          </p:cNvPr>
          <p:cNvSpPr/>
          <p:nvPr/>
        </p:nvSpPr>
        <p:spPr>
          <a:xfrm>
            <a:off x="12609782" y="5074224"/>
            <a:ext cx="14514" cy="161869"/>
          </a:xfrm>
          <a:custGeom>
            <a:avLst/>
            <a:gdLst/>
            <a:ahLst/>
            <a:cxnLst/>
            <a:rect l="0" t="0" r="0" b="0"/>
            <a:pathLst>
              <a:path w="14929" h="166499">
                <a:moveTo>
                  <a:pt x="0" y="0"/>
                </a:moveTo>
                <a:lnTo>
                  <a:pt x="14929" y="166499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55" name="pg732">
            <a:extLst>
              <a:ext uri="{FF2B5EF4-FFF2-40B4-BE49-F238E27FC236}">
                <a16:creationId xmlns:a16="http://schemas.microsoft.com/office/drawing/2014/main" id="{6B21697B-3D66-4D1E-9AB8-00009BC12490}"/>
              </a:ext>
            </a:extLst>
          </p:cNvPr>
          <p:cNvSpPr/>
          <p:nvPr/>
        </p:nvSpPr>
        <p:spPr>
          <a:xfrm>
            <a:off x="12609782" y="5074224"/>
            <a:ext cx="14514" cy="161869"/>
          </a:xfrm>
          <a:custGeom>
            <a:avLst/>
            <a:gdLst/>
            <a:ahLst/>
            <a:cxnLst/>
            <a:rect l="0" t="0" r="0" b="0"/>
            <a:pathLst>
              <a:path w="14929" h="166499">
                <a:moveTo>
                  <a:pt x="0" y="0"/>
                </a:moveTo>
                <a:lnTo>
                  <a:pt x="14929" y="166499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56" name="pg733">
            <a:extLst>
              <a:ext uri="{FF2B5EF4-FFF2-40B4-BE49-F238E27FC236}">
                <a16:creationId xmlns:a16="http://schemas.microsoft.com/office/drawing/2014/main" id="{0A7AB09A-8942-42FF-98D4-5357515A5CB1}"/>
              </a:ext>
            </a:extLst>
          </p:cNvPr>
          <p:cNvSpPr/>
          <p:nvPr/>
        </p:nvSpPr>
        <p:spPr>
          <a:xfrm>
            <a:off x="12609782" y="5074224"/>
            <a:ext cx="14514" cy="161869"/>
          </a:xfrm>
          <a:custGeom>
            <a:avLst/>
            <a:gdLst/>
            <a:ahLst/>
            <a:cxnLst/>
            <a:rect l="0" t="0" r="0" b="0"/>
            <a:pathLst>
              <a:path w="14929" h="166499">
                <a:moveTo>
                  <a:pt x="0" y="0"/>
                </a:moveTo>
                <a:lnTo>
                  <a:pt x="14929" y="166499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57" name="pg734">
            <a:extLst>
              <a:ext uri="{FF2B5EF4-FFF2-40B4-BE49-F238E27FC236}">
                <a16:creationId xmlns:a16="http://schemas.microsoft.com/office/drawing/2014/main" id="{4CC8C1A8-DF57-4A88-9D37-87324DF5B3A1}"/>
              </a:ext>
            </a:extLst>
          </p:cNvPr>
          <p:cNvSpPr/>
          <p:nvPr/>
        </p:nvSpPr>
        <p:spPr>
          <a:xfrm>
            <a:off x="12495768" y="5074224"/>
            <a:ext cx="128526" cy="161869"/>
          </a:xfrm>
          <a:custGeom>
            <a:avLst/>
            <a:gdLst/>
            <a:ahLst/>
            <a:cxnLst/>
            <a:rect l="0" t="0" r="0" b="0"/>
            <a:pathLst>
              <a:path w="132202" h="166499">
                <a:moveTo>
                  <a:pt x="117272" y="0"/>
                </a:moveTo>
                <a:lnTo>
                  <a:pt x="111801" y="581"/>
                </a:lnTo>
                <a:lnTo>
                  <a:pt x="106353" y="1342"/>
                </a:lnTo>
                <a:lnTo>
                  <a:pt x="100933" y="2282"/>
                </a:lnTo>
                <a:lnTo>
                  <a:pt x="95546" y="3400"/>
                </a:lnTo>
                <a:lnTo>
                  <a:pt x="90200" y="4694"/>
                </a:lnTo>
                <a:lnTo>
                  <a:pt x="84898" y="6164"/>
                </a:lnTo>
                <a:lnTo>
                  <a:pt x="79648" y="7807"/>
                </a:lnTo>
                <a:lnTo>
                  <a:pt x="74455" y="9622"/>
                </a:lnTo>
                <a:lnTo>
                  <a:pt x="69325" y="11607"/>
                </a:lnTo>
                <a:lnTo>
                  <a:pt x="64262" y="13760"/>
                </a:lnTo>
                <a:lnTo>
                  <a:pt x="59273" y="16078"/>
                </a:lnTo>
                <a:lnTo>
                  <a:pt x="54363" y="18559"/>
                </a:lnTo>
                <a:lnTo>
                  <a:pt x="49538" y="21201"/>
                </a:lnTo>
                <a:lnTo>
                  <a:pt x="44802" y="23999"/>
                </a:lnTo>
                <a:lnTo>
                  <a:pt x="40160" y="26952"/>
                </a:lnTo>
                <a:lnTo>
                  <a:pt x="35618" y="30056"/>
                </a:lnTo>
                <a:lnTo>
                  <a:pt x="31181" y="33308"/>
                </a:lnTo>
                <a:lnTo>
                  <a:pt x="26853" y="36704"/>
                </a:lnTo>
                <a:lnTo>
                  <a:pt x="22640" y="40241"/>
                </a:lnTo>
                <a:lnTo>
                  <a:pt x="18545" y="43914"/>
                </a:lnTo>
                <a:lnTo>
                  <a:pt x="14573" y="47720"/>
                </a:lnTo>
                <a:lnTo>
                  <a:pt x="10728" y="51655"/>
                </a:lnTo>
                <a:lnTo>
                  <a:pt x="7015" y="55714"/>
                </a:lnTo>
                <a:lnTo>
                  <a:pt x="3438" y="59893"/>
                </a:lnTo>
                <a:lnTo>
                  <a:pt x="0" y="64188"/>
                </a:lnTo>
                <a:lnTo>
                  <a:pt x="132202" y="16649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58" name="pg735">
            <a:extLst>
              <a:ext uri="{FF2B5EF4-FFF2-40B4-BE49-F238E27FC236}">
                <a16:creationId xmlns:a16="http://schemas.microsoft.com/office/drawing/2014/main" id="{D1E6069E-FBD0-4AA2-95E7-24D9611D6D2D}"/>
              </a:ext>
            </a:extLst>
          </p:cNvPr>
          <p:cNvSpPr/>
          <p:nvPr/>
        </p:nvSpPr>
        <p:spPr>
          <a:xfrm>
            <a:off x="12461784" y="5073574"/>
            <a:ext cx="325017" cy="325037"/>
          </a:xfrm>
          <a:custGeom>
            <a:avLst/>
            <a:gdLst/>
            <a:ahLst/>
            <a:cxnLst/>
            <a:rect l="0" t="0" r="0" b="0"/>
            <a:pathLst>
              <a:path w="334313" h="334333">
                <a:moveTo>
                  <a:pt x="34958" y="64856"/>
                </a:moveTo>
                <a:lnTo>
                  <a:pt x="31774" y="69108"/>
                </a:lnTo>
                <a:lnTo>
                  <a:pt x="28727" y="73460"/>
                </a:lnTo>
                <a:lnTo>
                  <a:pt x="25819" y="77906"/>
                </a:lnTo>
                <a:lnTo>
                  <a:pt x="23054" y="82442"/>
                </a:lnTo>
                <a:lnTo>
                  <a:pt x="20434" y="87064"/>
                </a:lnTo>
                <a:lnTo>
                  <a:pt x="17963" y="91767"/>
                </a:lnTo>
                <a:lnTo>
                  <a:pt x="15643" y="96546"/>
                </a:lnTo>
                <a:lnTo>
                  <a:pt x="13475" y="101396"/>
                </a:lnTo>
                <a:lnTo>
                  <a:pt x="11463" y="106313"/>
                </a:lnTo>
                <a:lnTo>
                  <a:pt x="9608" y="111291"/>
                </a:lnTo>
                <a:lnTo>
                  <a:pt x="7912" y="116326"/>
                </a:lnTo>
                <a:lnTo>
                  <a:pt x="6377" y="121412"/>
                </a:lnTo>
                <a:lnTo>
                  <a:pt x="5004" y="126544"/>
                </a:lnTo>
                <a:lnTo>
                  <a:pt x="3795" y="131717"/>
                </a:lnTo>
                <a:lnTo>
                  <a:pt x="2751" y="136926"/>
                </a:lnTo>
                <a:lnTo>
                  <a:pt x="1873" y="142165"/>
                </a:lnTo>
                <a:lnTo>
                  <a:pt x="1162" y="147430"/>
                </a:lnTo>
                <a:lnTo>
                  <a:pt x="619" y="152715"/>
                </a:lnTo>
                <a:lnTo>
                  <a:pt x="244" y="158014"/>
                </a:lnTo>
                <a:lnTo>
                  <a:pt x="37" y="163323"/>
                </a:lnTo>
                <a:lnTo>
                  <a:pt x="0" y="168635"/>
                </a:lnTo>
                <a:lnTo>
                  <a:pt x="131" y="173946"/>
                </a:lnTo>
                <a:lnTo>
                  <a:pt x="430" y="179250"/>
                </a:lnTo>
                <a:lnTo>
                  <a:pt x="898" y="184542"/>
                </a:lnTo>
                <a:lnTo>
                  <a:pt x="1535" y="189816"/>
                </a:lnTo>
                <a:lnTo>
                  <a:pt x="2338" y="195068"/>
                </a:lnTo>
                <a:lnTo>
                  <a:pt x="3308" y="200291"/>
                </a:lnTo>
                <a:lnTo>
                  <a:pt x="4443" y="205481"/>
                </a:lnTo>
                <a:lnTo>
                  <a:pt x="5743" y="210632"/>
                </a:lnTo>
                <a:lnTo>
                  <a:pt x="7205" y="215739"/>
                </a:lnTo>
                <a:lnTo>
                  <a:pt x="8829" y="220797"/>
                </a:lnTo>
                <a:lnTo>
                  <a:pt x="10614" y="225801"/>
                </a:lnTo>
                <a:lnTo>
                  <a:pt x="12556" y="230746"/>
                </a:lnTo>
                <a:lnTo>
                  <a:pt x="14654" y="235627"/>
                </a:lnTo>
                <a:lnTo>
                  <a:pt x="16906" y="240438"/>
                </a:lnTo>
                <a:lnTo>
                  <a:pt x="19311" y="245176"/>
                </a:lnTo>
                <a:lnTo>
                  <a:pt x="21864" y="249834"/>
                </a:lnTo>
                <a:lnTo>
                  <a:pt x="24564" y="254409"/>
                </a:lnTo>
                <a:lnTo>
                  <a:pt x="27408" y="258897"/>
                </a:lnTo>
                <a:lnTo>
                  <a:pt x="30394" y="263291"/>
                </a:lnTo>
                <a:lnTo>
                  <a:pt x="33517" y="267588"/>
                </a:lnTo>
                <a:lnTo>
                  <a:pt x="36776" y="271784"/>
                </a:lnTo>
                <a:lnTo>
                  <a:pt x="40166" y="275874"/>
                </a:lnTo>
                <a:lnTo>
                  <a:pt x="43684" y="279855"/>
                </a:lnTo>
                <a:lnTo>
                  <a:pt x="47327" y="283722"/>
                </a:lnTo>
                <a:lnTo>
                  <a:pt x="51091" y="287470"/>
                </a:lnTo>
                <a:lnTo>
                  <a:pt x="54973" y="291098"/>
                </a:lnTo>
                <a:lnTo>
                  <a:pt x="58967" y="294600"/>
                </a:lnTo>
                <a:lnTo>
                  <a:pt x="63071" y="297974"/>
                </a:lnTo>
                <a:lnTo>
                  <a:pt x="67280" y="301215"/>
                </a:lnTo>
                <a:lnTo>
                  <a:pt x="71590" y="304321"/>
                </a:lnTo>
                <a:lnTo>
                  <a:pt x="75997" y="307289"/>
                </a:lnTo>
                <a:lnTo>
                  <a:pt x="80495" y="310115"/>
                </a:lnTo>
                <a:lnTo>
                  <a:pt x="85081" y="312797"/>
                </a:lnTo>
                <a:lnTo>
                  <a:pt x="89750" y="315331"/>
                </a:lnTo>
                <a:lnTo>
                  <a:pt x="94497" y="317716"/>
                </a:lnTo>
                <a:lnTo>
                  <a:pt x="99318" y="319949"/>
                </a:lnTo>
                <a:lnTo>
                  <a:pt x="104207" y="322028"/>
                </a:lnTo>
                <a:lnTo>
                  <a:pt x="109160" y="323950"/>
                </a:lnTo>
                <a:lnTo>
                  <a:pt x="114171" y="325714"/>
                </a:lnTo>
                <a:lnTo>
                  <a:pt x="119235" y="327317"/>
                </a:lnTo>
                <a:lnTo>
                  <a:pt x="124349" y="328759"/>
                </a:lnTo>
                <a:lnTo>
                  <a:pt x="129505" y="330038"/>
                </a:lnTo>
                <a:lnTo>
                  <a:pt x="134699" y="331152"/>
                </a:lnTo>
                <a:lnTo>
                  <a:pt x="139926" y="332101"/>
                </a:lnTo>
                <a:lnTo>
                  <a:pt x="145181" y="332883"/>
                </a:lnTo>
                <a:lnTo>
                  <a:pt x="150458" y="333498"/>
                </a:lnTo>
                <a:lnTo>
                  <a:pt x="155752" y="333945"/>
                </a:lnTo>
                <a:lnTo>
                  <a:pt x="161057" y="334223"/>
                </a:lnTo>
                <a:lnTo>
                  <a:pt x="166368" y="334333"/>
                </a:lnTo>
                <a:lnTo>
                  <a:pt x="171681" y="334273"/>
                </a:lnTo>
                <a:lnTo>
                  <a:pt x="176988" y="334045"/>
                </a:lnTo>
                <a:lnTo>
                  <a:pt x="182286" y="333649"/>
                </a:lnTo>
                <a:lnTo>
                  <a:pt x="187568" y="333084"/>
                </a:lnTo>
                <a:lnTo>
                  <a:pt x="192830" y="332352"/>
                </a:lnTo>
                <a:lnTo>
                  <a:pt x="198066" y="331453"/>
                </a:lnTo>
                <a:lnTo>
                  <a:pt x="203271" y="330388"/>
                </a:lnTo>
                <a:lnTo>
                  <a:pt x="208439" y="329158"/>
                </a:lnTo>
                <a:lnTo>
                  <a:pt x="213566" y="327764"/>
                </a:lnTo>
                <a:lnTo>
                  <a:pt x="218645" y="326209"/>
                </a:lnTo>
                <a:lnTo>
                  <a:pt x="223673" y="324492"/>
                </a:lnTo>
                <a:lnTo>
                  <a:pt x="228644" y="322617"/>
                </a:lnTo>
                <a:lnTo>
                  <a:pt x="233552" y="320585"/>
                </a:lnTo>
                <a:lnTo>
                  <a:pt x="238394" y="318398"/>
                </a:lnTo>
                <a:lnTo>
                  <a:pt x="243163" y="316058"/>
                </a:lnTo>
                <a:lnTo>
                  <a:pt x="247856" y="313568"/>
                </a:lnTo>
                <a:lnTo>
                  <a:pt x="252467" y="310930"/>
                </a:lnTo>
                <a:lnTo>
                  <a:pt x="256992" y="308146"/>
                </a:lnTo>
                <a:lnTo>
                  <a:pt x="261426" y="305221"/>
                </a:lnTo>
                <a:lnTo>
                  <a:pt x="265766" y="302156"/>
                </a:lnTo>
                <a:lnTo>
                  <a:pt x="270005" y="298954"/>
                </a:lnTo>
                <a:lnTo>
                  <a:pt x="274141" y="295620"/>
                </a:lnTo>
                <a:lnTo>
                  <a:pt x="278169" y="292156"/>
                </a:lnTo>
                <a:lnTo>
                  <a:pt x="282084" y="288565"/>
                </a:lnTo>
                <a:lnTo>
                  <a:pt x="285884" y="284852"/>
                </a:lnTo>
                <a:lnTo>
                  <a:pt x="289563" y="281020"/>
                </a:lnTo>
                <a:lnTo>
                  <a:pt x="293119" y="277073"/>
                </a:lnTo>
                <a:lnTo>
                  <a:pt x="296548" y="273015"/>
                </a:lnTo>
                <a:lnTo>
                  <a:pt x="299846" y="268850"/>
                </a:lnTo>
                <a:lnTo>
                  <a:pt x="303010" y="264583"/>
                </a:lnTo>
                <a:lnTo>
                  <a:pt x="306037" y="260217"/>
                </a:lnTo>
                <a:lnTo>
                  <a:pt x="308924" y="255757"/>
                </a:lnTo>
                <a:lnTo>
                  <a:pt x="311667" y="251208"/>
                </a:lnTo>
                <a:lnTo>
                  <a:pt x="314264" y="246573"/>
                </a:lnTo>
                <a:lnTo>
                  <a:pt x="316713" y="241859"/>
                </a:lnTo>
                <a:lnTo>
                  <a:pt x="319011" y="237069"/>
                </a:lnTo>
                <a:lnTo>
                  <a:pt x="321156" y="232209"/>
                </a:lnTo>
                <a:lnTo>
                  <a:pt x="323145" y="227282"/>
                </a:lnTo>
                <a:lnTo>
                  <a:pt x="324976" y="222296"/>
                </a:lnTo>
                <a:lnTo>
                  <a:pt x="326648" y="217253"/>
                </a:lnTo>
                <a:lnTo>
                  <a:pt x="328159" y="212160"/>
                </a:lnTo>
                <a:lnTo>
                  <a:pt x="329508" y="207021"/>
                </a:lnTo>
                <a:lnTo>
                  <a:pt x="330692" y="201842"/>
                </a:lnTo>
                <a:lnTo>
                  <a:pt x="331711" y="196629"/>
                </a:lnTo>
                <a:lnTo>
                  <a:pt x="332564" y="191385"/>
                </a:lnTo>
                <a:lnTo>
                  <a:pt x="333250" y="186117"/>
                </a:lnTo>
                <a:lnTo>
                  <a:pt x="333769" y="180830"/>
                </a:lnTo>
                <a:lnTo>
                  <a:pt x="334119" y="175529"/>
                </a:lnTo>
                <a:lnTo>
                  <a:pt x="334300" y="170219"/>
                </a:lnTo>
                <a:lnTo>
                  <a:pt x="334313" y="164907"/>
                </a:lnTo>
                <a:lnTo>
                  <a:pt x="334156" y="159596"/>
                </a:lnTo>
                <a:lnTo>
                  <a:pt x="333832" y="154294"/>
                </a:lnTo>
                <a:lnTo>
                  <a:pt x="333338" y="149004"/>
                </a:lnTo>
                <a:lnTo>
                  <a:pt x="332677" y="143733"/>
                </a:lnTo>
                <a:lnTo>
                  <a:pt x="331849" y="138485"/>
                </a:lnTo>
                <a:lnTo>
                  <a:pt x="330855" y="133267"/>
                </a:lnTo>
                <a:lnTo>
                  <a:pt x="329695" y="128082"/>
                </a:lnTo>
                <a:lnTo>
                  <a:pt x="328371" y="122937"/>
                </a:lnTo>
                <a:lnTo>
                  <a:pt x="326884" y="117837"/>
                </a:lnTo>
                <a:lnTo>
                  <a:pt x="325236" y="112787"/>
                </a:lnTo>
                <a:lnTo>
                  <a:pt x="323428" y="107791"/>
                </a:lnTo>
                <a:lnTo>
                  <a:pt x="321462" y="102856"/>
                </a:lnTo>
                <a:lnTo>
                  <a:pt x="319341" y="97985"/>
                </a:lnTo>
                <a:lnTo>
                  <a:pt x="317066" y="93184"/>
                </a:lnTo>
                <a:lnTo>
                  <a:pt x="314639" y="88459"/>
                </a:lnTo>
                <a:lnTo>
                  <a:pt x="312064" y="83812"/>
                </a:lnTo>
                <a:lnTo>
                  <a:pt x="309342" y="79250"/>
                </a:lnTo>
                <a:lnTo>
                  <a:pt x="306476" y="74776"/>
                </a:lnTo>
                <a:lnTo>
                  <a:pt x="303470" y="70396"/>
                </a:lnTo>
                <a:lnTo>
                  <a:pt x="300326" y="66113"/>
                </a:lnTo>
                <a:lnTo>
                  <a:pt x="297048" y="61933"/>
                </a:lnTo>
                <a:lnTo>
                  <a:pt x="293639" y="57859"/>
                </a:lnTo>
                <a:lnTo>
                  <a:pt x="290101" y="53895"/>
                </a:lnTo>
                <a:lnTo>
                  <a:pt x="286440" y="50046"/>
                </a:lnTo>
                <a:lnTo>
                  <a:pt x="282658" y="46315"/>
                </a:lnTo>
                <a:lnTo>
                  <a:pt x="278760" y="42706"/>
                </a:lnTo>
                <a:lnTo>
                  <a:pt x="274748" y="39222"/>
                </a:lnTo>
                <a:lnTo>
                  <a:pt x="270629" y="35868"/>
                </a:lnTo>
                <a:lnTo>
                  <a:pt x="266404" y="32647"/>
                </a:lnTo>
                <a:lnTo>
                  <a:pt x="262080" y="29561"/>
                </a:lnTo>
                <a:lnTo>
                  <a:pt x="257659" y="26615"/>
                </a:lnTo>
                <a:lnTo>
                  <a:pt x="253147" y="23810"/>
                </a:lnTo>
                <a:lnTo>
                  <a:pt x="248549" y="21150"/>
                </a:lnTo>
                <a:lnTo>
                  <a:pt x="243868" y="18638"/>
                </a:lnTo>
                <a:lnTo>
                  <a:pt x="239109" y="16275"/>
                </a:lnTo>
                <a:lnTo>
                  <a:pt x="234278" y="14065"/>
                </a:lnTo>
                <a:lnTo>
                  <a:pt x="229379" y="12010"/>
                </a:lnTo>
                <a:lnTo>
                  <a:pt x="224418" y="10111"/>
                </a:lnTo>
                <a:lnTo>
                  <a:pt x="219398" y="8371"/>
                </a:lnTo>
                <a:lnTo>
                  <a:pt x="214326" y="6791"/>
                </a:lnTo>
                <a:lnTo>
                  <a:pt x="209206" y="5374"/>
                </a:lnTo>
                <a:lnTo>
                  <a:pt x="204044" y="4119"/>
                </a:lnTo>
                <a:lnTo>
                  <a:pt x="198844" y="3030"/>
                </a:lnTo>
                <a:lnTo>
                  <a:pt x="193613" y="2106"/>
                </a:lnTo>
                <a:lnTo>
                  <a:pt x="188354" y="1348"/>
                </a:lnTo>
                <a:lnTo>
                  <a:pt x="183075" y="759"/>
                </a:lnTo>
                <a:lnTo>
                  <a:pt x="177779" y="337"/>
                </a:lnTo>
                <a:lnTo>
                  <a:pt x="172472" y="84"/>
                </a:lnTo>
                <a:lnTo>
                  <a:pt x="167160" y="0"/>
                </a:lnTo>
                <a:lnTo>
                  <a:pt x="16716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59" name="pg736">
            <a:extLst>
              <a:ext uri="{FF2B5EF4-FFF2-40B4-BE49-F238E27FC236}">
                <a16:creationId xmlns:a16="http://schemas.microsoft.com/office/drawing/2014/main" id="{8ED432B1-3149-414B-A667-CA4602382E84}"/>
              </a:ext>
            </a:extLst>
          </p:cNvPr>
          <p:cNvSpPr/>
          <p:nvPr/>
        </p:nvSpPr>
        <p:spPr>
          <a:xfrm>
            <a:off x="12991498" y="47277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60" name="pg737">
            <a:extLst>
              <a:ext uri="{FF2B5EF4-FFF2-40B4-BE49-F238E27FC236}">
                <a16:creationId xmlns:a16="http://schemas.microsoft.com/office/drawing/2014/main" id="{1A23E29A-4571-4BB1-A902-8CBFFB820938}"/>
              </a:ext>
            </a:extLst>
          </p:cNvPr>
          <p:cNvSpPr/>
          <p:nvPr/>
        </p:nvSpPr>
        <p:spPr>
          <a:xfrm>
            <a:off x="12991498" y="47277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61" name="pg738">
            <a:extLst>
              <a:ext uri="{FF2B5EF4-FFF2-40B4-BE49-F238E27FC236}">
                <a16:creationId xmlns:a16="http://schemas.microsoft.com/office/drawing/2014/main" id="{DCEE1030-9C5D-4C78-B41E-E4F93264FF1A}"/>
              </a:ext>
            </a:extLst>
          </p:cNvPr>
          <p:cNvSpPr/>
          <p:nvPr/>
        </p:nvSpPr>
        <p:spPr>
          <a:xfrm>
            <a:off x="12991498" y="47277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62" name="pg739">
            <a:extLst>
              <a:ext uri="{FF2B5EF4-FFF2-40B4-BE49-F238E27FC236}">
                <a16:creationId xmlns:a16="http://schemas.microsoft.com/office/drawing/2014/main" id="{1C5B751A-F2A9-43DB-BA4D-51C8A32287BE}"/>
              </a:ext>
            </a:extLst>
          </p:cNvPr>
          <p:cNvSpPr/>
          <p:nvPr/>
        </p:nvSpPr>
        <p:spPr>
          <a:xfrm>
            <a:off x="12991498" y="47277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63" name="pg740">
            <a:extLst>
              <a:ext uri="{FF2B5EF4-FFF2-40B4-BE49-F238E27FC236}">
                <a16:creationId xmlns:a16="http://schemas.microsoft.com/office/drawing/2014/main" id="{66703862-687F-48F2-A59D-F8AEB43D9EE0}"/>
              </a:ext>
            </a:extLst>
          </p:cNvPr>
          <p:cNvSpPr/>
          <p:nvPr/>
        </p:nvSpPr>
        <p:spPr>
          <a:xfrm>
            <a:off x="12991498" y="47277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64" name="pg741">
            <a:extLst>
              <a:ext uri="{FF2B5EF4-FFF2-40B4-BE49-F238E27FC236}">
                <a16:creationId xmlns:a16="http://schemas.microsoft.com/office/drawing/2014/main" id="{AF4F4DBE-CAE4-4D4F-A2BF-984D7F12E08F}"/>
              </a:ext>
            </a:extLst>
          </p:cNvPr>
          <p:cNvSpPr/>
          <p:nvPr/>
        </p:nvSpPr>
        <p:spPr>
          <a:xfrm>
            <a:off x="12991498" y="47277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65" name="pg742">
            <a:extLst>
              <a:ext uri="{FF2B5EF4-FFF2-40B4-BE49-F238E27FC236}">
                <a16:creationId xmlns:a16="http://schemas.microsoft.com/office/drawing/2014/main" id="{C3A5A7B9-425C-41E3-840A-9BF2C3480430}"/>
              </a:ext>
            </a:extLst>
          </p:cNvPr>
          <p:cNvSpPr/>
          <p:nvPr/>
        </p:nvSpPr>
        <p:spPr>
          <a:xfrm>
            <a:off x="12991498" y="47277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66" name="pg743">
            <a:extLst>
              <a:ext uri="{FF2B5EF4-FFF2-40B4-BE49-F238E27FC236}">
                <a16:creationId xmlns:a16="http://schemas.microsoft.com/office/drawing/2014/main" id="{A0C11AF6-3A07-47A3-A650-9AFF33D408BA}"/>
              </a:ext>
            </a:extLst>
          </p:cNvPr>
          <p:cNvSpPr/>
          <p:nvPr/>
        </p:nvSpPr>
        <p:spPr>
          <a:xfrm>
            <a:off x="12991498" y="47277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67" name="pg744">
            <a:extLst>
              <a:ext uri="{FF2B5EF4-FFF2-40B4-BE49-F238E27FC236}">
                <a16:creationId xmlns:a16="http://schemas.microsoft.com/office/drawing/2014/main" id="{A07686C0-684D-4F7A-8A9A-E22CEE86648F}"/>
              </a:ext>
            </a:extLst>
          </p:cNvPr>
          <p:cNvSpPr/>
          <p:nvPr/>
        </p:nvSpPr>
        <p:spPr>
          <a:xfrm>
            <a:off x="12991498" y="47277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68" name="pg745">
            <a:extLst>
              <a:ext uri="{FF2B5EF4-FFF2-40B4-BE49-F238E27FC236}">
                <a16:creationId xmlns:a16="http://schemas.microsoft.com/office/drawing/2014/main" id="{47D0D1D5-6BED-46FF-AC13-BC4E51FC040D}"/>
              </a:ext>
            </a:extLst>
          </p:cNvPr>
          <p:cNvSpPr/>
          <p:nvPr/>
        </p:nvSpPr>
        <p:spPr>
          <a:xfrm>
            <a:off x="12991498" y="47277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69" name="pg746">
            <a:extLst>
              <a:ext uri="{FF2B5EF4-FFF2-40B4-BE49-F238E27FC236}">
                <a16:creationId xmlns:a16="http://schemas.microsoft.com/office/drawing/2014/main" id="{854F291C-674D-4787-B724-F11E208F0E56}"/>
              </a:ext>
            </a:extLst>
          </p:cNvPr>
          <p:cNvSpPr/>
          <p:nvPr/>
        </p:nvSpPr>
        <p:spPr>
          <a:xfrm>
            <a:off x="12991498" y="47277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70" name="pg747">
            <a:extLst>
              <a:ext uri="{FF2B5EF4-FFF2-40B4-BE49-F238E27FC236}">
                <a16:creationId xmlns:a16="http://schemas.microsoft.com/office/drawing/2014/main" id="{3F1615C9-02A9-488B-B23B-6A1BF56B4A1F}"/>
              </a:ext>
            </a:extLst>
          </p:cNvPr>
          <p:cNvSpPr/>
          <p:nvPr/>
        </p:nvSpPr>
        <p:spPr>
          <a:xfrm>
            <a:off x="12991498" y="47277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71" name="pg748">
            <a:extLst>
              <a:ext uri="{FF2B5EF4-FFF2-40B4-BE49-F238E27FC236}">
                <a16:creationId xmlns:a16="http://schemas.microsoft.com/office/drawing/2014/main" id="{BCBD411C-DC0D-4C70-843C-8439289E9EFD}"/>
              </a:ext>
            </a:extLst>
          </p:cNvPr>
          <p:cNvSpPr/>
          <p:nvPr/>
        </p:nvSpPr>
        <p:spPr>
          <a:xfrm>
            <a:off x="12991498" y="47277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72" name="pg749">
            <a:extLst>
              <a:ext uri="{FF2B5EF4-FFF2-40B4-BE49-F238E27FC236}">
                <a16:creationId xmlns:a16="http://schemas.microsoft.com/office/drawing/2014/main" id="{D92729E6-A873-4B67-B39D-BB829A6CF38A}"/>
              </a:ext>
            </a:extLst>
          </p:cNvPr>
          <p:cNvSpPr/>
          <p:nvPr/>
        </p:nvSpPr>
        <p:spPr>
          <a:xfrm>
            <a:off x="12991498" y="47277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73" name="pg750">
            <a:extLst>
              <a:ext uri="{FF2B5EF4-FFF2-40B4-BE49-F238E27FC236}">
                <a16:creationId xmlns:a16="http://schemas.microsoft.com/office/drawing/2014/main" id="{EE69FEA1-1A30-4FAE-ABC1-31FCB731B60B}"/>
              </a:ext>
            </a:extLst>
          </p:cNvPr>
          <p:cNvSpPr/>
          <p:nvPr/>
        </p:nvSpPr>
        <p:spPr>
          <a:xfrm>
            <a:off x="12991498" y="47277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74" name="pg751">
            <a:extLst>
              <a:ext uri="{FF2B5EF4-FFF2-40B4-BE49-F238E27FC236}">
                <a16:creationId xmlns:a16="http://schemas.microsoft.com/office/drawing/2014/main" id="{BEF3A673-878F-45FE-A44C-943FABD399C7}"/>
              </a:ext>
            </a:extLst>
          </p:cNvPr>
          <p:cNvSpPr/>
          <p:nvPr/>
        </p:nvSpPr>
        <p:spPr>
          <a:xfrm>
            <a:off x="12991498" y="47277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75" name="pg752">
            <a:extLst>
              <a:ext uri="{FF2B5EF4-FFF2-40B4-BE49-F238E27FC236}">
                <a16:creationId xmlns:a16="http://schemas.microsoft.com/office/drawing/2014/main" id="{95340FB1-2A38-4A1D-AAE2-44AD6F7E70CF}"/>
              </a:ext>
            </a:extLst>
          </p:cNvPr>
          <p:cNvSpPr/>
          <p:nvPr/>
        </p:nvSpPr>
        <p:spPr>
          <a:xfrm>
            <a:off x="12991498" y="47277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76" name="pg753">
            <a:extLst>
              <a:ext uri="{FF2B5EF4-FFF2-40B4-BE49-F238E27FC236}">
                <a16:creationId xmlns:a16="http://schemas.microsoft.com/office/drawing/2014/main" id="{402E631C-9CB3-45FD-94A6-C671AF7B16E1}"/>
              </a:ext>
            </a:extLst>
          </p:cNvPr>
          <p:cNvSpPr/>
          <p:nvPr/>
        </p:nvSpPr>
        <p:spPr>
          <a:xfrm>
            <a:off x="12991498" y="47277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77" name="pg754">
            <a:extLst>
              <a:ext uri="{FF2B5EF4-FFF2-40B4-BE49-F238E27FC236}">
                <a16:creationId xmlns:a16="http://schemas.microsoft.com/office/drawing/2014/main" id="{8C1E474E-48B9-49A0-8CAA-71683B2580BF}"/>
              </a:ext>
            </a:extLst>
          </p:cNvPr>
          <p:cNvSpPr/>
          <p:nvPr/>
        </p:nvSpPr>
        <p:spPr>
          <a:xfrm>
            <a:off x="12991498" y="47277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78" name="pg755">
            <a:extLst>
              <a:ext uri="{FF2B5EF4-FFF2-40B4-BE49-F238E27FC236}">
                <a16:creationId xmlns:a16="http://schemas.microsoft.com/office/drawing/2014/main" id="{2D6D0577-7E51-4676-899E-9A7A8889E87E}"/>
              </a:ext>
            </a:extLst>
          </p:cNvPr>
          <p:cNvSpPr/>
          <p:nvPr/>
        </p:nvSpPr>
        <p:spPr>
          <a:xfrm>
            <a:off x="12991498" y="47277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79" name="pg756">
            <a:extLst>
              <a:ext uri="{FF2B5EF4-FFF2-40B4-BE49-F238E27FC236}">
                <a16:creationId xmlns:a16="http://schemas.microsoft.com/office/drawing/2014/main" id="{15696AEB-72D1-4F72-BF65-EE634605DE3D}"/>
              </a:ext>
            </a:extLst>
          </p:cNvPr>
          <p:cNvSpPr/>
          <p:nvPr/>
        </p:nvSpPr>
        <p:spPr>
          <a:xfrm>
            <a:off x="12991498" y="47277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80" name="pg757">
            <a:extLst>
              <a:ext uri="{FF2B5EF4-FFF2-40B4-BE49-F238E27FC236}">
                <a16:creationId xmlns:a16="http://schemas.microsoft.com/office/drawing/2014/main" id="{8FE48B47-FBC5-49CA-9387-7C3CC3DF9999}"/>
              </a:ext>
            </a:extLst>
          </p:cNvPr>
          <p:cNvSpPr/>
          <p:nvPr/>
        </p:nvSpPr>
        <p:spPr>
          <a:xfrm>
            <a:off x="12991498" y="47277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81" name="pg758">
            <a:extLst>
              <a:ext uri="{FF2B5EF4-FFF2-40B4-BE49-F238E27FC236}">
                <a16:creationId xmlns:a16="http://schemas.microsoft.com/office/drawing/2014/main" id="{45054CCC-7B0E-4F43-8F15-9C4A76A170F1}"/>
              </a:ext>
            </a:extLst>
          </p:cNvPr>
          <p:cNvSpPr/>
          <p:nvPr/>
        </p:nvSpPr>
        <p:spPr>
          <a:xfrm>
            <a:off x="12991498" y="47277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82" name="pg759">
            <a:extLst>
              <a:ext uri="{FF2B5EF4-FFF2-40B4-BE49-F238E27FC236}">
                <a16:creationId xmlns:a16="http://schemas.microsoft.com/office/drawing/2014/main" id="{7DE232EF-9CBD-45FB-A49F-014F2BDB8293}"/>
              </a:ext>
            </a:extLst>
          </p:cNvPr>
          <p:cNvSpPr/>
          <p:nvPr/>
        </p:nvSpPr>
        <p:spPr>
          <a:xfrm>
            <a:off x="12991498" y="47277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83" name="pg760">
            <a:extLst>
              <a:ext uri="{FF2B5EF4-FFF2-40B4-BE49-F238E27FC236}">
                <a16:creationId xmlns:a16="http://schemas.microsoft.com/office/drawing/2014/main" id="{ABEE08CA-C0FF-47CA-A55E-3A3613598A8D}"/>
              </a:ext>
            </a:extLst>
          </p:cNvPr>
          <p:cNvSpPr/>
          <p:nvPr/>
        </p:nvSpPr>
        <p:spPr>
          <a:xfrm>
            <a:off x="12895340" y="4727721"/>
            <a:ext cx="96161" cy="162519"/>
          </a:xfrm>
          <a:custGeom>
            <a:avLst/>
            <a:gdLst/>
            <a:ahLst/>
            <a:cxnLst/>
            <a:rect l="0" t="0" r="0" b="0"/>
            <a:pathLst>
              <a:path w="98911" h="167167">
                <a:moveTo>
                  <a:pt x="98911" y="0"/>
                </a:moveTo>
                <a:lnTo>
                  <a:pt x="93342" y="92"/>
                </a:lnTo>
                <a:lnTo>
                  <a:pt x="87778" y="371"/>
                </a:lnTo>
                <a:lnTo>
                  <a:pt x="82227" y="834"/>
                </a:lnTo>
                <a:lnTo>
                  <a:pt x="76694" y="1482"/>
                </a:lnTo>
                <a:lnTo>
                  <a:pt x="71186" y="2315"/>
                </a:lnTo>
                <a:lnTo>
                  <a:pt x="65709" y="3330"/>
                </a:lnTo>
                <a:lnTo>
                  <a:pt x="60269" y="4527"/>
                </a:lnTo>
                <a:lnTo>
                  <a:pt x="54872" y="5905"/>
                </a:lnTo>
                <a:lnTo>
                  <a:pt x="49523" y="7462"/>
                </a:lnTo>
                <a:lnTo>
                  <a:pt x="44230" y="9196"/>
                </a:lnTo>
                <a:lnTo>
                  <a:pt x="38997" y="11105"/>
                </a:lnTo>
                <a:lnTo>
                  <a:pt x="33830" y="13188"/>
                </a:lnTo>
                <a:lnTo>
                  <a:pt x="28736" y="15442"/>
                </a:lnTo>
                <a:lnTo>
                  <a:pt x="23720" y="17864"/>
                </a:lnTo>
                <a:lnTo>
                  <a:pt x="18787" y="20453"/>
                </a:lnTo>
                <a:lnTo>
                  <a:pt x="13944" y="23204"/>
                </a:lnTo>
                <a:lnTo>
                  <a:pt x="9194" y="26114"/>
                </a:lnTo>
                <a:lnTo>
                  <a:pt x="4544" y="29182"/>
                </a:lnTo>
                <a:lnTo>
                  <a:pt x="0" y="32403"/>
                </a:lnTo>
                <a:lnTo>
                  <a:pt x="98911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84" name="pg761">
            <a:extLst>
              <a:ext uri="{FF2B5EF4-FFF2-40B4-BE49-F238E27FC236}">
                <a16:creationId xmlns:a16="http://schemas.microsoft.com/office/drawing/2014/main" id="{4760F66A-9000-47F8-ADD8-90662134B290}"/>
              </a:ext>
            </a:extLst>
          </p:cNvPr>
          <p:cNvSpPr/>
          <p:nvPr/>
        </p:nvSpPr>
        <p:spPr>
          <a:xfrm>
            <a:off x="12895340" y="4759220"/>
            <a:ext cx="96161" cy="131017"/>
          </a:xfrm>
          <a:custGeom>
            <a:avLst/>
            <a:gdLst/>
            <a:ahLst/>
            <a:cxnLst/>
            <a:rect l="0" t="0" r="0" b="0"/>
            <a:pathLst>
              <a:path w="98911" h="134764">
                <a:moveTo>
                  <a:pt x="0" y="0"/>
                </a:moveTo>
                <a:lnTo>
                  <a:pt x="98911" y="134764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85" name="pg762">
            <a:extLst>
              <a:ext uri="{FF2B5EF4-FFF2-40B4-BE49-F238E27FC236}">
                <a16:creationId xmlns:a16="http://schemas.microsoft.com/office/drawing/2014/main" id="{26989A5D-9123-4CD2-A018-8A3FE14CC360}"/>
              </a:ext>
            </a:extLst>
          </p:cNvPr>
          <p:cNvSpPr/>
          <p:nvPr/>
        </p:nvSpPr>
        <p:spPr>
          <a:xfrm>
            <a:off x="12895340" y="4759220"/>
            <a:ext cx="96161" cy="131017"/>
          </a:xfrm>
          <a:custGeom>
            <a:avLst/>
            <a:gdLst/>
            <a:ahLst/>
            <a:cxnLst/>
            <a:rect l="0" t="0" r="0" b="0"/>
            <a:pathLst>
              <a:path w="98911" h="134764">
                <a:moveTo>
                  <a:pt x="0" y="0"/>
                </a:moveTo>
                <a:lnTo>
                  <a:pt x="98911" y="134764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86" name="pg763">
            <a:extLst>
              <a:ext uri="{FF2B5EF4-FFF2-40B4-BE49-F238E27FC236}">
                <a16:creationId xmlns:a16="http://schemas.microsoft.com/office/drawing/2014/main" id="{A7A97E21-68C6-4FF5-A1EB-6825EA232483}"/>
              </a:ext>
            </a:extLst>
          </p:cNvPr>
          <p:cNvSpPr/>
          <p:nvPr/>
        </p:nvSpPr>
        <p:spPr>
          <a:xfrm>
            <a:off x="12828994" y="4759220"/>
            <a:ext cx="325025" cy="293531"/>
          </a:xfrm>
          <a:custGeom>
            <a:avLst/>
            <a:gdLst/>
            <a:ahLst/>
            <a:cxnLst/>
            <a:rect l="0" t="0" r="0" b="0"/>
            <a:pathLst>
              <a:path w="334321" h="301926">
                <a:moveTo>
                  <a:pt x="68243" y="0"/>
                </a:moveTo>
                <a:lnTo>
                  <a:pt x="64027" y="3198"/>
                </a:lnTo>
                <a:lnTo>
                  <a:pt x="59915" y="6528"/>
                </a:lnTo>
                <a:lnTo>
                  <a:pt x="55910" y="9986"/>
                </a:lnTo>
                <a:lnTo>
                  <a:pt x="52016" y="13570"/>
                </a:lnTo>
                <a:lnTo>
                  <a:pt x="48238" y="17275"/>
                </a:lnTo>
                <a:lnTo>
                  <a:pt x="44579" y="21097"/>
                </a:lnTo>
                <a:lnTo>
                  <a:pt x="41042" y="25034"/>
                </a:lnTo>
                <a:lnTo>
                  <a:pt x="37632" y="29081"/>
                </a:lnTo>
                <a:lnTo>
                  <a:pt x="34352" y="33233"/>
                </a:lnTo>
                <a:lnTo>
                  <a:pt x="31205" y="37487"/>
                </a:lnTo>
                <a:lnTo>
                  <a:pt x="28195" y="41839"/>
                </a:lnTo>
                <a:lnTo>
                  <a:pt x="25323" y="46284"/>
                </a:lnTo>
                <a:lnTo>
                  <a:pt x="22594" y="50817"/>
                </a:lnTo>
                <a:lnTo>
                  <a:pt x="20009" y="55435"/>
                </a:lnTo>
                <a:lnTo>
                  <a:pt x="17572" y="60132"/>
                </a:lnTo>
                <a:lnTo>
                  <a:pt x="15285" y="64904"/>
                </a:lnTo>
                <a:lnTo>
                  <a:pt x="13150" y="69746"/>
                </a:lnTo>
                <a:lnTo>
                  <a:pt x="11169" y="74653"/>
                </a:lnTo>
                <a:lnTo>
                  <a:pt x="9344" y="79620"/>
                </a:lnTo>
                <a:lnTo>
                  <a:pt x="7678" y="84642"/>
                </a:lnTo>
                <a:lnTo>
                  <a:pt x="6172" y="89715"/>
                </a:lnTo>
                <a:lnTo>
                  <a:pt x="4826" y="94833"/>
                </a:lnTo>
                <a:lnTo>
                  <a:pt x="3644" y="99991"/>
                </a:lnTo>
                <a:lnTo>
                  <a:pt x="2625" y="105184"/>
                </a:lnTo>
                <a:lnTo>
                  <a:pt x="1771" y="110406"/>
                </a:lnTo>
                <a:lnTo>
                  <a:pt x="1083" y="115653"/>
                </a:lnTo>
                <a:lnTo>
                  <a:pt x="562" y="120919"/>
                </a:lnTo>
                <a:lnTo>
                  <a:pt x="207" y="126198"/>
                </a:lnTo>
                <a:lnTo>
                  <a:pt x="19" y="131487"/>
                </a:lnTo>
                <a:lnTo>
                  <a:pt x="0" y="136778"/>
                </a:lnTo>
                <a:lnTo>
                  <a:pt x="147" y="142068"/>
                </a:lnTo>
                <a:lnTo>
                  <a:pt x="462" y="147350"/>
                </a:lnTo>
                <a:lnTo>
                  <a:pt x="944" y="152620"/>
                </a:lnTo>
                <a:lnTo>
                  <a:pt x="1592" y="157872"/>
                </a:lnTo>
                <a:lnTo>
                  <a:pt x="2407" y="163101"/>
                </a:lnTo>
                <a:lnTo>
                  <a:pt x="3386" y="168301"/>
                </a:lnTo>
                <a:lnTo>
                  <a:pt x="4530" y="173468"/>
                </a:lnTo>
                <a:lnTo>
                  <a:pt x="5836" y="178595"/>
                </a:lnTo>
                <a:lnTo>
                  <a:pt x="7304" y="183679"/>
                </a:lnTo>
                <a:lnTo>
                  <a:pt x="8933" y="188714"/>
                </a:lnTo>
                <a:lnTo>
                  <a:pt x="10719" y="193695"/>
                </a:lnTo>
                <a:lnTo>
                  <a:pt x="12663" y="198617"/>
                </a:lnTo>
                <a:lnTo>
                  <a:pt x="14761" y="203475"/>
                </a:lnTo>
                <a:lnTo>
                  <a:pt x="17013" y="208264"/>
                </a:lnTo>
                <a:lnTo>
                  <a:pt x="19414" y="212979"/>
                </a:lnTo>
                <a:lnTo>
                  <a:pt x="21964" y="217616"/>
                </a:lnTo>
                <a:lnTo>
                  <a:pt x="24659" y="222170"/>
                </a:lnTo>
                <a:lnTo>
                  <a:pt x="27497" y="226636"/>
                </a:lnTo>
                <a:lnTo>
                  <a:pt x="30475" y="231011"/>
                </a:lnTo>
                <a:lnTo>
                  <a:pt x="33589" y="235289"/>
                </a:lnTo>
                <a:lnTo>
                  <a:pt x="36838" y="239466"/>
                </a:lnTo>
                <a:lnTo>
                  <a:pt x="40217" y="243538"/>
                </a:lnTo>
                <a:lnTo>
                  <a:pt x="43724" y="247501"/>
                </a:lnTo>
                <a:lnTo>
                  <a:pt x="47354" y="251351"/>
                </a:lnTo>
                <a:lnTo>
                  <a:pt x="51104" y="255085"/>
                </a:lnTo>
                <a:lnTo>
                  <a:pt x="54970" y="258698"/>
                </a:lnTo>
                <a:lnTo>
                  <a:pt x="58949" y="262186"/>
                </a:lnTo>
                <a:lnTo>
                  <a:pt x="63036" y="265547"/>
                </a:lnTo>
                <a:lnTo>
                  <a:pt x="67228" y="268777"/>
                </a:lnTo>
                <a:lnTo>
                  <a:pt x="71520" y="271873"/>
                </a:lnTo>
                <a:lnTo>
                  <a:pt x="75907" y="274831"/>
                </a:lnTo>
                <a:lnTo>
                  <a:pt x="80386" y="277649"/>
                </a:lnTo>
                <a:lnTo>
                  <a:pt x="84952" y="280324"/>
                </a:lnTo>
                <a:lnTo>
                  <a:pt x="89601" y="282853"/>
                </a:lnTo>
                <a:lnTo>
                  <a:pt x="94327" y="285233"/>
                </a:lnTo>
                <a:lnTo>
                  <a:pt x="99126" y="287463"/>
                </a:lnTo>
                <a:lnTo>
                  <a:pt x="103993" y="289540"/>
                </a:lnTo>
                <a:lnTo>
                  <a:pt x="108923" y="291461"/>
                </a:lnTo>
                <a:lnTo>
                  <a:pt x="113912" y="293226"/>
                </a:lnTo>
                <a:lnTo>
                  <a:pt x="118954" y="294831"/>
                </a:lnTo>
                <a:lnTo>
                  <a:pt x="124045" y="296277"/>
                </a:lnTo>
                <a:lnTo>
                  <a:pt x="129178" y="297560"/>
                </a:lnTo>
                <a:lnTo>
                  <a:pt x="134350" y="298681"/>
                </a:lnTo>
                <a:lnTo>
                  <a:pt x="139555" y="299637"/>
                </a:lnTo>
                <a:lnTo>
                  <a:pt x="144787" y="300428"/>
                </a:lnTo>
                <a:lnTo>
                  <a:pt x="150042" y="301053"/>
                </a:lnTo>
                <a:lnTo>
                  <a:pt x="155314" y="301511"/>
                </a:lnTo>
                <a:lnTo>
                  <a:pt x="160597" y="301803"/>
                </a:lnTo>
                <a:lnTo>
                  <a:pt x="165887" y="301926"/>
                </a:lnTo>
                <a:lnTo>
                  <a:pt x="171179" y="301883"/>
                </a:lnTo>
                <a:lnTo>
                  <a:pt x="176466" y="301672"/>
                </a:lnTo>
                <a:lnTo>
                  <a:pt x="181745" y="301293"/>
                </a:lnTo>
                <a:lnTo>
                  <a:pt x="187008" y="300748"/>
                </a:lnTo>
                <a:lnTo>
                  <a:pt x="192252" y="300037"/>
                </a:lnTo>
                <a:lnTo>
                  <a:pt x="197470" y="299159"/>
                </a:lnTo>
                <a:lnTo>
                  <a:pt x="202658" y="298118"/>
                </a:lnTo>
                <a:lnTo>
                  <a:pt x="207811" y="296912"/>
                </a:lnTo>
                <a:lnTo>
                  <a:pt x="212923" y="295544"/>
                </a:lnTo>
                <a:lnTo>
                  <a:pt x="217989" y="294015"/>
                </a:lnTo>
                <a:lnTo>
                  <a:pt x="223004" y="292326"/>
                </a:lnTo>
                <a:lnTo>
                  <a:pt x="227963" y="290479"/>
                </a:lnTo>
                <a:lnTo>
                  <a:pt x="232861" y="288477"/>
                </a:lnTo>
                <a:lnTo>
                  <a:pt x="237693" y="286320"/>
                </a:lnTo>
                <a:lnTo>
                  <a:pt x="242455" y="284012"/>
                </a:lnTo>
                <a:lnTo>
                  <a:pt x="247141" y="281553"/>
                </a:lnTo>
                <a:lnTo>
                  <a:pt x="251747" y="278948"/>
                </a:lnTo>
                <a:lnTo>
                  <a:pt x="256268" y="276199"/>
                </a:lnTo>
                <a:lnTo>
                  <a:pt x="260700" y="273307"/>
                </a:lnTo>
                <a:lnTo>
                  <a:pt x="265038" y="270277"/>
                </a:lnTo>
                <a:lnTo>
                  <a:pt x="269278" y="267111"/>
                </a:lnTo>
                <a:lnTo>
                  <a:pt x="273416" y="263812"/>
                </a:lnTo>
                <a:lnTo>
                  <a:pt x="277447" y="260384"/>
                </a:lnTo>
                <a:lnTo>
                  <a:pt x="281368" y="256831"/>
                </a:lnTo>
                <a:lnTo>
                  <a:pt x="285174" y="253154"/>
                </a:lnTo>
                <a:lnTo>
                  <a:pt x="288862" y="249360"/>
                </a:lnTo>
                <a:lnTo>
                  <a:pt x="292428" y="245450"/>
                </a:lnTo>
                <a:lnTo>
                  <a:pt x="295869" y="241430"/>
                </a:lnTo>
                <a:lnTo>
                  <a:pt x="299181" y="237302"/>
                </a:lnTo>
                <a:lnTo>
                  <a:pt x="302360" y="233072"/>
                </a:lnTo>
                <a:lnTo>
                  <a:pt x="305404" y="228743"/>
                </a:lnTo>
                <a:lnTo>
                  <a:pt x="308309" y="224321"/>
                </a:lnTo>
                <a:lnTo>
                  <a:pt x="311073" y="219808"/>
                </a:lnTo>
                <a:lnTo>
                  <a:pt x="313693" y="215210"/>
                </a:lnTo>
                <a:lnTo>
                  <a:pt x="316165" y="210532"/>
                </a:lnTo>
                <a:lnTo>
                  <a:pt x="318489" y="205778"/>
                </a:lnTo>
                <a:lnTo>
                  <a:pt x="320661" y="200952"/>
                </a:lnTo>
                <a:lnTo>
                  <a:pt x="322679" y="196060"/>
                </a:lnTo>
                <a:lnTo>
                  <a:pt x="324541" y="191107"/>
                </a:lnTo>
                <a:lnTo>
                  <a:pt x="326245" y="186097"/>
                </a:lnTo>
                <a:lnTo>
                  <a:pt x="327790" y="181036"/>
                </a:lnTo>
                <a:lnTo>
                  <a:pt x="329175" y="175929"/>
                </a:lnTo>
                <a:lnTo>
                  <a:pt x="330396" y="170780"/>
                </a:lnTo>
                <a:lnTo>
                  <a:pt x="331454" y="165595"/>
                </a:lnTo>
                <a:lnTo>
                  <a:pt x="332348" y="160380"/>
                </a:lnTo>
                <a:lnTo>
                  <a:pt x="333076" y="155138"/>
                </a:lnTo>
                <a:lnTo>
                  <a:pt x="333638" y="149876"/>
                </a:lnTo>
                <a:lnTo>
                  <a:pt x="334033" y="144600"/>
                </a:lnTo>
                <a:lnTo>
                  <a:pt x="334260" y="139313"/>
                </a:lnTo>
                <a:lnTo>
                  <a:pt x="334321" y="134021"/>
                </a:lnTo>
                <a:lnTo>
                  <a:pt x="334213" y="128731"/>
                </a:lnTo>
                <a:lnTo>
                  <a:pt x="333939" y="123446"/>
                </a:lnTo>
                <a:lnTo>
                  <a:pt x="333497" y="118173"/>
                </a:lnTo>
                <a:lnTo>
                  <a:pt x="332888" y="112916"/>
                </a:lnTo>
                <a:lnTo>
                  <a:pt x="332114" y="107682"/>
                </a:lnTo>
                <a:lnTo>
                  <a:pt x="331174" y="102474"/>
                </a:lnTo>
                <a:lnTo>
                  <a:pt x="330070" y="97299"/>
                </a:lnTo>
                <a:lnTo>
                  <a:pt x="328802" y="92161"/>
                </a:lnTo>
                <a:lnTo>
                  <a:pt x="327373" y="87066"/>
                </a:lnTo>
                <a:lnTo>
                  <a:pt x="325783" y="82019"/>
                </a:lnTo>
                <a:lnTo>
                  <a:pt x="324034" y="77025"/>
                </a:lnTo>
                <a:lnTo>
                  <a:pt x="322128" y="72088"/>
                </a:lnTo>
                <a:lnTo>
                  <a:pt x="320067" y="67215"/>
                </a:lnTo>
                <a:lnTo>
                  <a:pt x="317852" y="62409"/>
                </a:lnTo>
                <a:lnTo>
                  <a:pt x="315486" y="57675"/>
                </a:lnTo>
                <a:lnTo>
                  <a:pt x="167155" y="134764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87" name="pg764">
            <a:extLst>
              <a:ext uri="{FF2B5EF4-FFF2-40B4-BE49-F238E27FC236}">
                <a16:creationId xmlns:a16="http://schemas.microsoft.com/office/drawing/2014/main" id="{77E0AE80-8BCC-419A-947B-9741C5EA5A57}"/>
              </a:ext>
            </a:extLst>
          </p:cNvPr>
          <p:cNvSpPr/>
          <p:nvPr/>
        </p:nvSpPr>
        <p:spPr>
          <a:xfrm>
            <a:off x="12991501" y="4727721"/>
            <a:ext cx="144207" cy="162519"/>
          </a:xfrm>
          <a:custGeom>
            <a:avLst/>
            <a:gdLst/>
            <a:ahLst/>
            <a:cxnLst/>
            <a:rect l="0" t="0" r="0" b="0"/>
            <a:pathLst>
              <a:path w="148331" h="167167">
                <a:moveTo>
                  <a:pt x="148331" y="90078"/>
                </a:moveTo>
                <a:lnTo>
                  <a:pt x="145701" y="85215"/>
                </a:lnTo>
                <a:lnTo>
                  <a:pt x="142911" y="80442"/>
                </a:lnTo>
                <a:lnTo>
                  <a:pt x="139965" y="75763"/>
                </a:lnTo>
                <a:lnTo>
                  <a:pt x="136865" y="71184"/>
                </a:lnTo>
                <a:lnTo>
                  <a:pt x="133616" y="66711"/>
                </a:lnTo>
                <a:lnTo>
                  <a:pt x="130221" y="62347"/>
                </a:lnTo>
                <a:lnTo>
                  <a:pt x="126684" y="58098"/>
                </a:lnTo>
                <a:lnTo>
                  <a:pt x="123007" y="53968"/>
                </a:lnTo>
                <a:lnTo>
                  <a:pt x="119197" y="49962"/>
                </a:lnTo>
                <a:lnTo>
                  <a:pt x="115255" y="46084"/>
                </a:lnTo>
                <a:lnTo>
                  <a:pt x="111188" y="42339"/>
                </a:lnTo>
                <a:lnTo>
                  <a:pt x="106999" y="38730"/>
                </a:lnTo>
                <a:lnTo>
                  <a:pt x="102693" y="35262"/>
                </a:lnTo>
                <a:lnTo>
                  <a:pt x="98275" y="31938"/>
                </a:lnTo>
                <a:lnTo>
                  <a:pt x="93749" y="28762"/>
                </a:lnTo>
                <a:lnTo>
                  <a:pt x="89121" y="25737"/>
                </a:lnTo>
                <a:lnTo>
                  <a:pt x="84395" y="22868"/>
                </a:lnTo>
                <a:lnTo>
                  <a:pt x="79577" y="20156"/>
                </a:lnTo>
                <a:lnTo>
                  <a:pt x="74672" y="17604"/>
                </a:lnTo>
                <a:lnTo>
                  <a:pt x="69685" y="15217"/>
                </a:lnTo>
                <a:lnTo>
                  <a:pt x="64622" y="12995"/>
                </a:lnTo>
                <a:lnTo>
                  <a:pt x="59488" y="10943"/>
                </a:lnTo>
                <a:lnTo>
                  <a:pt x="54289" y="9061"/>
                </a:lnTo>
                <a:lnTo>
                  <a:pt x="49031" y="7352"/>
                </a:lnTo>
                <a:lnTo>
                  <a:pt x="43719" y="5818"/>
                </a:lnTo>
                <a:lnTo>
                  <a:pt x="38359" y="4460"/>
                </a:lnTo>
                <a:lnTo>
                  <a:pt x="32958" y="3281"/>
                </a:lnTo>
                <a:lnTo>
                  <a:pt x="27520" y="2280"/>
                </a:lnTo>
                <a:lnTo>
                  <a:pt x="22052" y="1460"/>
                </a:lnTo>
                <a:lnTo>
                  <a:pt x="16560" y="822"/>
                </a:lnTo>
                <a:lnTo>
                  <a:pt x="11050" y="365"/>
                </a:lnTo>
                <a:lnTo>
                  <a:pt x="5528" y="91"/>
                </a:ln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88" name="pg765">
            <a:extLst>
              <a:ext uri="{FF2B5EF4-FFF2-40B4-BE49-F238E27FC236}">
                <a16:creationId xmlns:a16="http://schemas.microsoft.com/office/drawing/2014/main" id="{C6CF8799-D1E7-4CF1-BEC4-2394A7728179}"/>
              </a:ext>
            </a:extLst>
          </p:cNvPr>
          <p:cNvSpPr/>
          <p:nvPr/>
        </p:nvSpPr>
        <p:spPr>
          <a:xfrm>
            <a:off x="13268910" y="430665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89" name="pg766">
            <a:extLst>
              <a:ext uri="{FF2B5EF4-FFF2-40B4-BE49-F238E27FC236}">
                <a16:creationId xmlns:a16="http://schemas.microsoft.com/office/drawing/2014/main" id="{E56C3F4D-07B5-46AD-B4C3-A4AFEC833467}"/>
              </a:ext>
            </a:extLst>
          </p:cNvPr>
          <p:cNvSpPr/>
          <p:nvPr/>
        </p:nvSpPr>
        <p:spPr>
          <a:xfrm>
            <a:off x="13268910" y="430665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90" name="pg767">
            <a:extLst>
              <a:ext uri="{FF2B5EF4-FFF2-40B4-BE49-F238E27FC236}">
                <a16:creationId xmlns:a16="http://schemas.microsoft.com/office/drawing/2014/main" id="{E44C2A7C-4009-4CF5-A220-91D2319B1522}"/>
              </a:ext>
            </a:extLst>
          </p:cNvPr>
          <p:cNvSpPr/>
          <p:nvPr/>
        </p:nvSpPr>
        <p:spPr>
          <a:xfrm>
            <a:off x="13268910" y="430665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91" name="pg768">
            <a:extLst>
              <a:ext uri="{FF2B5EF4-FFF2-40B4-BE49-F238E27FC236}">
                <a16:creationId xmlns:a16="http://schemas.microsoft.com/office/drawing/2014/main" id="{F074EC2D-5281-43D5-9E8B-E3780C62E2EB}"/>
              </a:ext>
            </a:extLst>
          </p:cNvPr>
          <p:cNvSpPr/>
          <p:nvPr/>
        </p:nvSpPr>
        <p:spPr>
          <a:xfrm>
            <a:off x="13268910" y="430665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92" name="pg769">
            <a:extLst>
              <a:ext uri="{FF2B5EF4-FFF2-40B4-BE49-F238E27FC236}">
                <a16:creationId xmlns:a16="http://schemas.microsoft.com/office/drawing/2014/main" id="{E00EFE63-BC02-4114-B56D-0797885471B0}"/>
              </a:ext>
            </a:extLst>
          </p:cNvPr>
          <p:cNvSpPr/>
          <p:nvPr/>
        </p:nvSpPr>
        <p:spPr>
          <a:xfrm>
            <a:off x="13268910" y="430665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93" name="pg770">
            <a:extLst>
              <a:ext uri="{FF2B5EF4-FFF2-40B4-BE49-F238E27FC236}">
                <a16:creationId xmlns:a16="http://schemas.microsoft.com/office/drawing/2014/main" id="{393C587F-F471-41F4-B682-C2E1FC50301E}"/>
              </a:ext>
            </a:extLst>
          </p:cNvPr>
          <p:cNvSpPr/>
          <p:nvPr/>
        </p:nvSpPr>
        <p:spPr>
          <a:xfrm>
            <a:off x="13268910" y="430665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94" name="pg771">
            <a:extLst>
              <a:ext uri="{FF2B5EF4-FFF2-40B4-BE49-F238E27FC236}">
                <a16:creationId xmlns:a16="http://schemas.microsoft.com/office/drawing/2014/main" id="{CD2B7769-B44A-446C-890B-F5ED85FC7596}"/>
              </a:ext>
            </a:extLst>
          </p:cNvPr>
          <p:cNvSpPr/>
          <p:nvPr/>
        </p:nvSpPr>
        <p:spPr>
          <a:xfrm>
            <a:off x="13268910" y="430665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95" name="pg772">
            <a:extLst>
              <a:ext uri="{FF2B5EF4-FFF2-40B4-BE49-F238E27FC236}">
                <a16:creationId xmlns:a16="http://schemas.microsoft.com/office/drawing/2014/main" id="{0E700C9A-95DA-43E1-A83D-888F8788CBE2}"/>
              </a:ext>
            </a:extLst>
          </p:cNvPr>
          <p:cNvSpPr/>
          <p:nvPr/>
        </p:nvSpPr>
        <p:spPr>
          <a:xfrm>
            <a:off x="13268910" y="430665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96" name="pg773">
            <a:extLst>
              <a:ext uri="{FF2B5EF4-FFF2-40B4-BE49-F238E27FC236}">
                <a16:creationId xmlns:a16="http://schemas.microsoft.com/office/drawing/2014/main" id="{5A12E9A0-A878-429F-A652-B4F237858F9E}"/>
              </a:ext>
            </a:extLst>
          </p:cNvPr>
          <p:cNvSpPr/>
          <p:nvPr/>
        </p:nvSpPr>
        <p:spPr>
          <a:xfrm>
            <a:off x="13268910" y="430665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97" name="pg774">
            <a:extLst>
              <a:ext uri="{FF2B5EF4-FFF2-40B4-BE49-F238E27FC236}">
                <a16:creationId xmlns:a16="http://schemas.microsoft.com/office/drawing/2014/main" id="{1F63A6A4-D700-452E-952F-5D4B555BAD9D}"/>
              </a:ext>
            </a:extLst>
          </p:cNvPr>
          <p:cNvSpPr/>
          <p:nvPr/>
        </p:nvSpPr>
        <p:spPr>
          <a:xfrm>
            <a:off x="13268910" y="430665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98" name="pg775">
            <a:extLst>
              <a:ext uri="{FF2B5EF4-FFF2-40B4-BE49-F238E27FC236}">
                <a16:creationId xmlns:a16="http://schemas.microsoft.com/office/drawing/2014/main" id="{42B3F72C-1E7C-4C13-91CE-2E31B9B17C9F}"/>
              </a:ext>
            </a:extLst>
          </p:cNvPr>
          <p:cNvSpPr/>
          <p:nvPr/>
        </p:nvSpPr>
        <p:spPr>
          <a:xfrm>
            <a:off x="13268910" y="430665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199" name="pg776">
            <a:extLst>
              <a:ext uri="{FF2B5EF4-FFF2-40B4-BE49-F238E27FC236}">
                <a16:creationId xmlns:a16="http://schemas.microsoft.com/office/drawing/2014/main" id="{56F5FB64-311B-4D48-A8AA-66B76D47300E}"/>
              </a:ext>
            </a:extLst>
          </p:cNvPr>
          <p:cNvSpPr/>
          <p:nvPr/>
        </p:nvSpPr>
        <p:spPr>
          <a:xfrm>
            <a:off x="13268910" y="430665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00" name="pg777">
            <a:extLst>
              <a:ext uri="{FF2B5EF4-FFF2-40B4-BE49-F238E27FC236}">
                <a16:creationId xmlns:a16="http://schemas.microsoft.com/office/drawing/2014/main" id="{A62AC6F7-E238-4218-BAEA-B027237E1AE2}"/>
              </a:ext>
            </a:extLst>
          </p:cNvPr>
          <p:cNvSpPr/>
          <p:nvPr/>
        </p:nvSpPr>
        <p:spPr>
          <a:xfrm>
            <a:off x="13268910" y="430665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01" name="pg778">
            <a:extLst>
              <a:ext uri="{FF2B5EF4-FFF2-40B4-BE49-F238E27FC236}">
                <a16:creationId xmlns:a16="http://schemas.microsoft.com/office/drawing/2014/main" id="{F44CC240-318E-42AB-9E7B-DF6DBCD13816}"/>
              </a:ext>
            </a:extLst>
          </p:cNvPr>
          <p:cNvSpPr/>
          <p:nvPr/>
        </p:nvSpPr>
        <p:spPr>
          <a:xfrm>
            <a:off x="13268910" y="430665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02" name="pg779">
            <a:extLst>
              <a:ext uri="{FF2B5EF4-FFF2-40B4-BE49-F238E27FC236}">
                <a16:creationId xmlns:a16="http://schemas.microsoft.com/office/drawing/2014/main" id="{7DFBEEFE-B237-4AE0-915C-16AB2AED2887}"/>
              </a:ext>
            </a:extLst>
          </p:cNvPr>
          <p:cNvSpPr/>
          <p:nvPr/>
        </p:nvSpPr>
        <p:spPr>
          <a:xfrm>
            <a:off x="13268910" y="430665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03" name="pg780">
            <a:extLst>
              <a:ext uri="{FF2B5EF4-FFF2-40B4-BE49-F238E27FC236}">
                <a16:creationId xmlns:a16="http://schemas.microsoft.com/office/drawing/2014/main" id="{BF3B2AD7-FE69-4F78-B47F-7D8C66F8EBF8}"/>
              </a:ext>
            </a:extLst>
          </p:cNvPr>
          <p:cNvSpPr/>
          <p:nvPr/>
        </p:nvSpPr>
        <p:spPr>
          <a:xfrm>
            <a:off x="13268910" y="430665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04" name="pg781">
            <a:extLst>
              <a:ext uri="{FF2B5EF4-FFF2-40B4-BE49-F238E27FC236}">
                <a16:creationId xmlns:a16="http://schemas.microsoft.com/office/drawing/2014/main" id="{6EDFADED-4C1E-4BB0-8028-925DF98A0626}"/>
              </a:ext>
            </a:extLst>
          </p:cNvPr>
          <p:cNvSpPr/>
          <p:nvPr/>
        </p:nvSpPr>
        <p:spPr>
          <a:xfrm>
            <a:off x="13268910" y="430665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05" name="pg782">
            <a:extLst>
              <a:ext uri="{FF2B5EF4-FFF2-40B4-BE49-F238E27FC236}">
                <a16:creationId xmlns:a16="http://schemas.microsoft.com/office/drawing/2014/main" id="{27F5722F-6828-4265-9DB2-4817665A013F}"/>
              </a:ext>
            </a:extLst>
          </p:cNvPr>
          <p:cNvSpPr/>
          <p:nvPr/>
        </p:nvSpPr>
        <p:spPr>
          <a:xfrm>
            <a:off x="13268910" y="430665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06" name="pg783">
            <a:extLst>
              <a:ext uri="{FF2B5EF4-FFF2-40B4-BE49-F238E27FC236}">
                <a16:creationId xmlns:a16="http://schemas.microsoft.com/office/drawing/2014/main" id="{C094F34F-414C-4C78-AD9A-D51C16E2EDD2}"/>
              </a:ext>
            </a:extLst>
          </p:cNvPr>
          <p:cNvSpPr/>
          <p:nvPr/>
        </p:nvSpPr>
        <p:spPr>
          <a:xfrm>
            <a:off x="13268910" y="430665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07" name="pg784">
            <a:extLst>
              <a:ext uri="{FF2B5EF4-FFF2-40B4-BE49-F238E27FC236}">
                <a16:creationId xmlns:a16="http://schemas.microsoft.com/office/drawing/2014/main" id="{CCCB2AF3-ED8A-4DCD-BB73-CBDDF5F0D9B3}"/>
              </a:ext>
            </a:extLst>
          </p:cNvPr>
          <p:cNvSpPr/>
          <p:nvPr/>
        </p:nvSpPr>
        <p:spPr>
          <a:xfrm>
            <a:off x="13268910" y="430665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08" name="pg785">
            <a:extLst>
              <a:ext uri="{FF2B5EF4-FFF2-40B4-BE49-F238E27FC236}">
                <a16:creationId xmlns:a16="http://schemas.microsoft.com/office/drawing/2014/main" id="{A3AAB961-673A-4D9E-8756-32DC83570E2C}"/>
              </a:ext>
            </a:extLst>
          </p:cNvPr>
          <p:cNvSpPr/>
          <p:nvPr/>
        </p:nvSpPr>
        <p:spPr>
          <a:xfrm>
            <a:off x="13268910" y="430665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09" name="pg786">
            <a:extLst>
              <a:ext uri="{FF2B5EF4-FFF2-40B4-BE49-F238E27FC236}">
                <a16:creationId xmlns:a16="http://schemas.microsoft.com/office/drawing/2014/main" id="{2BA0E345-F154-4357-95C4-10EF1D722702}"/>
              </a:ext>
            </a:extLst>
          </p:cNvPr>
          <p:cNvSpPr/>
          <p:nvPr/>
        </p:nvSpPr>
        <p:spPr>
          <a:xfrm>
            <a:off x="13268910" y="430665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10" name="pg787">
            <a:extLst>
              <a:ext uri="{FF2B5EF4-FFF2-40B4-BE49-F238E27FC236}">
                <a16:creationId xmlns:a16="http://schemas.microsoft.com/office/drawing/2014/main" id="{70011B67-2933-441F-BDFA-94CB3AE19151}"/>
              </a:ext>
            </a:extLst>
          </p:cNvPr>
          <p:cNvSpPr/>
          <p:nvPr/>
        </p:nvSpPr>
        <p:spPr>
          <a:xfrm>
            <a:off x="13268910" y="430665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11" name="pg788">
            <a:extLst>
              <a:ext uri="{FF2B5EF4-FFF2-40B4-BE49-F238E27FC236}">
                <a16:creationId xmlns:a16="http://schemas.microsoft.com/office/drawing/2014/main" id="{1A01E921-DB5F-47B1-9A94-71146D66DF4D}"/>
              </a:ext>
            </a:extLst>
          </p:cNvPr>
          <p:cNvSpPr/>
          <p:nvPr/>
        </p:nvSpPr>
        <p:spPr>
          <a:xfrm>
            <a:off x="13268910" y="430665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12" name="pg789">
            <a:extLst>
              <a:ext uri="{FF2B5EF4-FFF2-40B4-BE49-F238E27FC236}">
                <a16:creationId xmlns:a16="http://schemas.microsoft.com/office/drawing/2014/main" id="{61718604-DD16-4258-8E1B-A3AD834673B2}"/>
              </a:ext>
            </a:extLst>
          </p:cNvPr>
          <p:cNvSpPr/>
          <p:nvPr/>
        </p:nvSpPr>
        <p:spPr>
          <a:xfrm>
            <a:off x="13268910" y="430665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13" name="pg790">
            <a:extLst>
              <a:ext uri="{FF2B5EF4-FFF2-40B4-BE49-F238E27FC236}">
                <a16:creationId xmlns:a16="http://schemas.microsoft.com/office/drawing/2014/main" id="{AC7B5A74-74FF-4B11-BD7A-678556E2D663}"/>
              </a:ext>
            </a:extLst>
          </p:cNvPr>
          <p:cNvSpPr/>
          <p:nvPr/>
        </p:nvSpPr>
        <p:spPr>
          <a:xfrm>
            <a:off x="13212161" y="4306650"/>
            <a:ext cx="56749" cy="162519"/>
          </a:xfrm>
          <a:custGeom>
            <a:avLst/>
            <a:gdLst/>
            <a:ahLst/>
            <a:cxnLst/>
            <a:rect l="0" t="0" r="0" b="0"/>
            <a:pathLst>
              <a:path w="58372" h="167167">
                <a:moveTo>
                  <a:pt x="58372" y="0"/>
                </a:moveTo>
                <a:lnTo>
                  <a:pt x="52410" y="106"/>
                </a:lnTo>
                <a:lnTo>
                  <a:pt x="46456" y="425"/>
                </a:lnTo>
                <a:lnTo>
                  <a:pt x="40517" y="956"/>
                </a:lnTo>
                <a:lnTo>
                  <a:pt x="34601" y="1698"/>
                </a:lnTo>
                <a:lnTo>
                  <a:pt x="28715" y="2651"/>
                </a:lnTo>
                <a:lnTo>
                  <a:pt x="22867" y="3813"/>
                </a:lnTo>
                <a:lnTo>
                  <a:pt x="17064" y="5184"/>
                </a:lnTo>
                <a:lnTo>
                  <a:pt x="11314" y="6760"/>
                </a:lnTo>
                <a:lnTo>
                  <a:pt x="5623" y="8540"/>
                </a:lnTo>
                <a:lnTo>
                  <a:pt x="0" y="10522"/>
                </a:lnTo>
                <a:lnTo>
                  <a:pt x="58372" y="167167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14" name="pg791">
            <a:extLst>
              <a:ext uri="{FF2B5EF4-FFF2-40B4-BE49-F238E27FC236}">
                <a16:creationId xmlns:a16="http://schemas.microsoft.com/office/drawing/2014/main" id="{5E0C1070-D8F2-4531-90C1-BBAA7D0D5C8B}"/>
              </a:ext>
            </a:extLst>
          </p:cNvPr>
          <p:cNvSpPr/>
          <p:nvPr/>
        </p:nvSpPr>
        <p:spPr>
          <a:xfrm>
            <a:off x="13212161" y="4316877"/>
            <a:ext cx="56749" cy="152289"/>
          </a:xfrm>
          <a:custGeom>
            <a:avLst/>
            <a:gdLst/>
            <a:ahLst/>
            <a:cxnLst/>
            <a:rect l="0" t="0" r="0" b="0"/>
            <a:pathLst>
              <a:path w="58372" h="156644">
                <a:moveTo>
                  <a:pt x="0" y="0"/>
                </a:moveTo>
                <a:lnTo>
                  <a:pt x="58372" y="156644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15" name="pg792">
            <a:extLst>
              <a:ext uri="{FF2B5EF4-FFF2-40B4-BE49-F238E27FC236}">
                <a16:creationId xmlns:a16="http://schemas.microsoft.com/office/drawing/2014/main" id="{C172443A-8339-4A45-A186-4AA437FDDBE8}"/>
              </a:ext>
            </a:extLst>
          </p:cNvPr>
          <p:cNvSpPr/>
          <p:nvPr/>
        </p:nvSpPr>
        <p:spPr>
          <a:xfrm>
            <a:off x="13106394" y="4316878"/>
            <a:ext cx="162519" cy="311750"/>
          </a:xfrm>
          <a:custGeom>
            <a:avLst/>
            <a:gdLst/>
            <a:ahLst/>
            <a:cxnLst/>
            <a:rect l="0" t="0" r="0" b="0"/>
            <a:pathLst>
              <a:path w="167167" h="320666">
                <a:moveTo>
                  <a:pt x="108794" y="0"/>
                </a:moveTo>
                <a:lnTo>
                  <a:pt x="103815" y="1946"/>
                </a:lnTo>
                <a:lnTo>
                  <a:pt x="98901" y="4051"/>
                </a:lnTo>
                <a:lnTo>
                  <a:pt x="94056" y="6312"/>
                </a:lnTo>
                <a:lnTo>
                  <a:pt x="89286" y="8727"/>
                </a:lnTo>
                <a:lnTo>
                  <a:pt x="84596" y="11293"/>
                </a:lnTo>
                <a:lnTo>
                  <a:pt x="79990" y="14008"/>
                </a:lnTo>
                <a:lnTo>
                  <a:pt x="75474" y="16868"/>
                </a:lnTo>
                <a:lnTo>
                  <a:pt x="71051" y="19872"/>
                </a:lnTo>
                <a:lnTo>
                  <a:pt x="66727" y="23015"/>
                </a:lnTo>
                <a:lnTo>
                  <a:pt x="62505" y="26295"/>
                </a:lnTo>
                <a:lnTo>
                  <a:pt x="58390" y="29709"/>
                </a:lnTo>
                <a:lnTo>
                  <a:pt x="54387" y="33252"/>
                </a:lnTo>
                <a:lnTo>
                  <a:pt x="50499" y="36921"/>
                </a:lnTo>
                <a:lnTo>
                  <a:pt x="46730" y="40713"/>
                </a:lnTo>
                <a:lnTo>
                  <a:pt x="43085" y="44624"/>
                </a:lnTo>
                <a:lnTo>
                  <a:pt x="39566" y="48649"/>
                </a:lnTo>
                <a:lnTo>
                  <a:pt x="36178" y="52785"/>
                </a:lnTo>
                <a:lnTo>
                  <a:pt x="32924" y="57026"/>
                </a:lnTo>
                <a:lnTo>
                  <a:pt x="29807" y="61370"/>
                </a:lnTo>
                <a:lnTo>
                  <a:pt x="26831" y="65811"/>
                </a:lnTo>
                <a:lnTo>
                  <a:pt x="23998" y="70345"/>
                </a:lnTo>
                <a:lnTo>
                  <a:pt x="21311" y="74967"/>
                </a:lnTo>
                <a:lnTo>
                  <a:pt x="18774" y="79673"/>
                </a:lnTo>
                <a:lnTo>
                  <a:pt x="16389" y="84458"/>
                </a:lnTo>
                <a:lnTo>
                  <a:pt x="14157" y="89316"/>
                </a:lnTo>
                <a:lnTo>
                  <a:pt x="12083" y="94243"/>
                </a:lnTo>
                <a:lnTo>
                  <a:pt x="10167" y="99234"/>
                </a:lnTo>
                <a:lnTo>
                  <a:pt x="8411" y="104284"/>
                </a:lnTo>
                <a:lnTo>
                  <a:pt x="6818" y="109387"/>
                </a:lnTo>
                <a:lnTo>
                  <a:pt x="5389" y="114539"/>
                </a:lnTo>
                <a:lnTo>
                  <a:pt x="4125" y="119734"/>
                </a:lnTo>
                <a:lnTo>
                  <a:pt x="3028" y="124966"/>
                </a:lnTo>
                <a:lnTo>
                  <a:pt x="2099" y="130231"/>
                </a:lnTo>
                <a:lnTo>
                  <a:pt x="1339" y="135523"/>
                </a:lnTo>
                <a:lnTo>
                  <a:pt x="748" y="140836"/>
                </a:lnTo>
                <a:lnTo>
                  <a:pt x="328" y="146166"/>
                </a:lnTo>
                <a:lnTo>
                  <a:pt x="78" y="151507"/>
                </a:lnTo>
                <a:lnTo>
                  <a:pt x="0" y="156852"/>
                </a:lnTo>
                <a:lnTo>
                  <a:pt x="92" y="162198"/>
                </a:lnTo>
                <a:lnTo>
                  <a:pt x="355" y="167537"/>
                </a:lnTo>
                <a:lnTo>
                  <a:pt x="788" y="172866"/>
                </a:lnTo>
                <a:lnTo>
                  <a:pt x="1392" y="178178"/>
                </a:lnTo>
                <a:lnTo>
                  <a:pt x="2165" y="183468"/>
                </a:lnTo>
                <a:lnTo>
                  <a:pt x="3108" y="188730"/>
                </a:lnTo>
                <a:lnTo>
                  <a:pt x="4217" y="193960"/>
                </a:lnTo>
                <a:lnTo>
                  <a:pt x="5494" y="199152"/>
                </a:lnTo>
                <a:lnTo>
                  <a:pt x="6936" y="204300"/>
                </a:lnTo>
                <a:lnTo>
                  <a:pt x="8542" y="209399"/>
                </a:lnTo>
                <a:lnTo>
                  <a:pt x="10310" y="214445"/>
                </a:lnTo>
                <a:lnTo>
                  <a:pt x="12238" y="219431"/>
                </a:lnTo>
                <a:lnTo>
                  <a:pt x="14325" y="224353"/>
                </a:lnTo>
                <a:lnTo>
                  <a:pt x="16569" y="229206"/>
                </a:lnTo>
                <a:lnTo>
                  <a:pt x="18966" y="233984"/>
                </a:lnTo>
                <a:lnTo>
                  <a:pt x="21515" y="238684"/>
                </a:lnTo>
                <a:lnTo>
                  <a:pt x="24213" y="243299"/>
                </a:lnTo>
                <a:lnTo>
                  <a:pt x="27057" y="247826"/>
                </a:lnTo>
                <a:lnTo>
                  <a:pt x="30044" y="252260"/>
                </a:lnTo>
                <a:lnTo>
                  <a:pt x="33172" y="256596"/>
                </a:lnTo>
                <a:lnTo>
                  <a:pt x="36437" y="260830"/>
                </a:lnTo>
                <a:lnTo>
                  <a:pt x="39835" y="264957"/>
                </a:lnTo>
                <a:lnTo>
                  <a:pt x="43364" y="268973"/>
                </a:lnTo>
                <a:lnTo>
                  <a:pt x="47019" y="272874"/>
                </a:lnTo>
                <a:lnTo>
                  <a:pt x="50797" y="276657"/>
                </a:lnTo>
                <a:lnTo>
                  <a:pt x="54694" y="280317"/>
                </a:lnTo>
                <a:lnTo>
                  <a:pt x="58706" y="283850"/>
                </a:lnTo>
                <a:lnTo>
                  <a:pt x="62829" y="287253"/>
                </a:lnTo>
                <a:lnTo>
                  <a:pt x="67059" y="290523"/>
                </a:lnTo>
                <a:lnTo>
                  <a:pt x="71392" y="293655"/>
                </a:lnTo>
                <a:lnTo>
                  <a:pt x="75822" y="296648"/>
                </a:lnTo>
                <a:lnTo>
                  <a:pt x="80345" y="299497"/>
                </a:lnTo>
                <a:lnTo>
                  <a:pt x="84958" y="302201"/>
                </a:lnTo>
                <a:lnTo>
                  <a:pt x="89654" y="304755"/>
                </a:lnTo>
                <a:lnTo>
                  <a:pt x="94430" y="307158"/>
                </a:lnTo>
                <a:lnTo>
                  <a:pt x="99280" y="309407"/>
                </a:lnTo>
                <a:lnTo>
                  <a:pt x="104200" y="311500"/>
                </a:lnTo>
                <a:lnTo>
                  <a:pt x="109184" y="313434"/>
                </a:lnTo>
                <a:lnTo>
                  <a:pt x="114227" y="315208"/>
                </a:lnTo>
                <a:lnTo>
                  <a:pt x="119325" y="316820"/>
                </a:lnTo>
                <a:lnTo>
                  <a:pt x="124471" y="318267"/>
                </a:lnTo>
                <a:lnTo>
                  <a:pt x="129661" y="319550"/>
                </a:lnTo>
                <a:lnTo>
                  <a:pt x="134890" y="320666"/>
                </a:lnTo>
                <a:lnTo>
                  <a:pt x="167167" y="156644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16" name="pg793">
            <a:extLst>
              <a:ext uri="{FF2B5EF4-FFF2-40B4-BE49-F238E27FC236}">
                <a16:creationId xmlns:a16="http://schemas.microsoft.com/office/drawing/2014/main" id="{567F4F63-DD9B-48D2-9972-A90FFBD7051C}"/>
              </a:ext>
            </a:extLst>
          </p:cNvPr>
          <p:cNvSpPr/>
          <p:nvPr/>
        </p:nvSpPr>
        <p:spPr>
          <a:xfrm>
            <a:off x="13237531" y="4306650"/>
            <a:ext cx="193883" cy="325037"/>
          </a:xfrm>
          <a:custGeom>
            <a:avLst/>
            <a:gdLst/>
            <a:ahLst/>
            <a:cxnLst/>
            <a:rect l="0" t="0" r="0" b="0"/>
            <a:pathLst>
              <a:path w="199428" h="334333">
                <a:moveTo>
                  <a:pt x="0" y="331189"/>
                </a:moveTo>
                <a:lnTo>
                  <a:pt x="5226" y="332131"/>
                </a:lnTo>
                <a:lnTo>
                  <a:pt x="10480" y="332907"/>
                </a:lnTo>
                <a:lnTo>
                  <a:pt x="15755" y="333516"/>
                </a:lnTo>
                <a:lnTo>
                  <a:pt x="21048" y="333957"/>
                </a:lnTo>
                <a:lnTo>
                  <a:pt x="26352" y="334229"/>
                </a:lnTo>
                <a:lnTo>
                  <a:pt x="31661" y="334333"/>
                </a:lnTo>
                <a:lnTo>
                  <a:pt x="36972" y="334268"/>
                </a:lnTo>
                <a:lnTo>
                  <a:pt x="42277" y="334035"/>
                </a:lnTo>
                <a:lnTo>
                  <a:pt x="47573" y="333633"/>
                </a:lnTo>
                <a:lnTo>
                  <a:pt x="52853" y="333063"/>
                </a:lnTo>
                <a:lnTo>
                  <a:pt x="58112" y="332326"/>
                </a:lnTo>
                <a:lnTo>
                  <a:pt x="63346" y="331422"/>
                </a:lnTo>
                <a:lnTo>
                  <a:pt x="68547" y="330352"/>
                </a:lnTo>
                <a:lnTo>
                  <a:pt x="73713" y="329118"/>
                </a:lnTo>
                <a:lnTo>
                  <a:pt x="78836" y="327720"/>
                </a:lnTo>
                <a:lnTo>
                  <a:pt x="83913" y="326160"/>
                </a:lnTo>
                <a:lnTo>
                  <a:pt x="88937" y="324439"/>
                </a:lnTo>
                <a:lnTo>
                  <a:pt x="93904" y="322560"/>
                </a:lnTo>
                <a:lnTo>
                  <a:pt x="98809" y="320524"/>
                </a:lnTo>
                <a:lnTo>
                  <a:pt x="103647" y="318333"/>
                </a:lnTo>
                <a:lnTo>
                  <a:pt x="108413" y="315990"/>
                </a:lnTo>
                <a:lnTo>
                  <a:pt x="113102" y="313496"/>
                </a:lnTo>
                <a:lnTo>
                  <a:pt x="117709" y="310855"/>
                </a:lnTo>
                <a:lnTo>
                  <a:pt x="122230" y="308069"/>
                </a:lnTo>
                <a:lnTo>
                  <a:pt x="126661" y="305140"/>
                </a:lnTo>
                <a:lnTo>
                  <a:pt x="130996" y="302072"/>
                </a:lnTo>
                <a:lnTo>
                  <a:pt x="135231" y="298869"/>
                </a:lnTo>
                <a:lnTo>
                  <a:pt x="139363" y="295532"/>
                </a:lnTo>
                <a:lnTo>
                  <a:pt x="143386" y="292065"/>
                </a:lnTo>
                <a:lnTo>
                  <a:pt x="147298" y="288473"/>
                </a:lnTo>
                <a:lnTo>
                  <a:pt x="151093" y="284758"/>
                </a:lnTo>
                <a:lnTo>
                  <a:pt x="154768" y="280924"/>
                </a:lnTo>
                <a:lnTo>
                  <a:pt x="158320" y="276976"/>
                </a:lnTo>
                <a:lnTo>
                  <a:pt x="161744" y="272917"/>
                </a:lnTo>
                <a:lnTo>
                  <a:pt x="165038" y="268751"/>
                </a:lnTo>
                <a:lnTo>
                  <a:pt x="168198" y="264483"/>
                </a:lnTo>
                <a:lnTo>
                  <a:pt x="171221" y="260116"/>
                </a:lnTo>
                <a:lnTo>
                  <a:pt x="174103" y="255655"/>
                </a:lnTo>
                <a:lnTo>
                  <a:pt x="176842" y="251106"/>
                </a:lnTo>
                <a:lnTo>
                  <a:pt x="179436" y="246471"/>
                </a:lnTo>
                <a:lnTo>
                  <a:pt x="181881" y="241757"/>
                </a:lnTo>
                <a:lnTo>
                  <a:pt x="184174" y="236967"/>
                </a:lnTo>
                <a:lnTo>
                  <a:pt x="186315" y="232106"/>
                </a:lnTo>
                <a:lnTo>
                  <a:pt x="188300" y="227181"/>
                </a:lnTo>
                <a:lnTo>
                  <a:pt x="190128" y="222194"/>
                </a:lnTo>
                <a:lnTo>
                  <a:pt x="191796" y="217152"/>
                </a:lnTo>
                <a:lnTo>
                  <a:pt x="193303" y="212060"/>
                </a:lnTo>
                <a:lnTo>
                  <a:pt x="194648" y="206922"/>
                </a:lnTo>
                <a:lnTo>
                  <a:pt x="195829" y="201744"/>
                </a:lnTo>
                <a:lnTo>
                  <a:pt x="196845" y="196532"/>
                </a:lnTo>
                <a:lnTo>
                  <a:pt x="197694" y="191289"/>
                </a:lnTo>
                <a:lnTo>
                  <a:pt x="198377" y="186023"/>
                </a:lnTo>
                <a:lnTo>
                  <a:pt x="198892" y="180737"/>
                </a:lnTo>
                <a:lnTo>
                  <a:pt x="199239" y="175438"/>
                </a:lnTo>
                <a:lnTo>
                  <a:pt x="199418" y="170130"/>
                </a:lnTo>
                <a:lnTo>
                  <a:pt x="199428" y="164819"/>
                </a:lnTo>
                <a:lnTo>
                  <a:pt x="199269" y="159511"/>
                </a:lnTo>
                <a:lnTo>
                  <a:pt x="198941" y="154210"/>
                </a:lnTo>
                <a:lnTo>
                  <a:pt x="198445" y="148923"/>
                </a:lnTo>
                <a:lnTo>
                  <a:pt x="197782" y="143653"/>
                </a:lnTo>
                <a:lnTo>
                  <a:pt x="196952" y="138408"/>
                </a:lnTo>
                <a:lnTo>
                  <a:pt x="195955" y="133192"/>
                </a:lnTo>
                <a:lnTo>
                  <a:pt x="194793" y="128009"/>
                </a:lnTo>
                <a:lnTo>
                  <a:pt x="193467" y="122867"/>
                </a:lnTo>
                <a:lnTo>
                  <a:pt x="191979" y="117769"/>
                </a:lnTo>
                <a:lnTo>
                  <a:pt x="190329" y="112721"/>
                </a:lnTo>
                <a:lnTo>
                  <a:pt x="188520" y="107728"/>
                </a:lnTo>
                <a:lnTo>
                  <a:pt x="186553" y="102795"/>
                </a:lnTo>
                <a:lnTo>
                  <a:pt x="184430" y="97927"/>
                </a:lnTo>
                <a:lnTo>
                  <a:pt x="182154" y="93128"/>
                </a:lnTo>
                <a:lnTo>
                  <a:pt x="179727" y="88405"/>
                </a:lnTo>
                <a:lnTo>
                  <a:pt x="177150" y="83761"/>
                </a:lnTo>
                <a:lnTo>
                  <a:pt x="174428" y="79201"/>
                </a:lnTo>
                <a:lnTo>
                  <a:pt x="171562" y="74730"/>
                </a:lnTo>
                <a:lnTo>
                  <a:pt x="168555" y="70352"/>
                </a:lnTo>
                <a:lnTo>
                  <a:pt x="165411" y="66072"/>
                </a:lnTo>
                <a:lnTo>
                  <a:pt x="162133" y="61894"/>
                </a:lnTo>
                <a:lnTo>
                  <a:pt x="158723" y="57822"/>
                </a:lnTo>
                <a:lnTo>
                  <a:pt x="155186" y="53861"/>
                </a:lnTo>
                <a:lnTo>
                  <a:pt x="151525" y="50014"/>
                </a:lnTo>
                <a:lnTo>
                  <a:pt x="147743" y="46285"/>
                </a:lnTo>
                <a:lnTo>
                  <a:pt x="143845" y="42678"/>
                </a:lnTo>
                <a:lnTo>
                  <a:pt x="139834" y="39197"/>
                </a:lnTo>
                <a:lnTo>
                  <a:pt x="135715" y="35845"/>
                </a:lnTo>
                <a:lnTo>
                  <a:pt x="131492" y="32626"/>
                </a:lnTo>
                <a:lnTo>
                  <a:pt x="127168" y="29542"/>
                </a:lnTo>
                <a:lnTo>
                  <a:pt x="122748" y="26597"/>
                </a:lnTo>
                <a:lnTo>
                  <a:pt x="118237" y="23794"/>
                </a:lnTo>
                <a:lnTo>
                  <a:pt x="113640" y="21136"/>
                </a:lnTo>
                <a:lnTo>
                  <a:pt x="108960" y="18625"/>
                </a:lnTo>
                <a:lnTo>
                  <a:pt x="104203" y="16264"/>
                </a:lnTo>
                <a:lnTo>
                  <a:pt x="99373" y="14056"/>
                </a:lnTo>
                <a:lnTo>
                  <a:pt x="94476" y="12002"/>
                </a:lnTo>
                <a:lnTo>
                  <a:pt x="89515" y="10104"/>
                </a:lnTo>
                <a:lnTo>
                  <a:pt x="84497" y="8365"/>
                </a:lnTo>
                <a:lnTo>
                  <a:pt x="79427" y="6787"/>
                </a:lnTo>
                <a:lnTo>
                  <a:pt x="74308" y="5370"/>
                </a:lnTo>
                <a:lnTo>
                  <a:pt x="69148" y="4116"/>
                </a:lnTo>
                <a:lnTo>
                  <a:pt x="63950" y="3027"/>
                </a:lnTo>
                <a:lnTo>
                  <a:pt x="58720" y="2104"/>
                </a:lnTo>
                <a:lnTo>
                  <a:pt x="53463" y="1348"/>
                </a:lnTo>
                <a:lnTo>
                  <a:pt x="48185" y="758"/>
                </a:lnTo>
                <a:lnTo>
                  <a:pt x="42891" y="337"/>
                </a:lnTo>
                <a:lnTo>
                  <a:pt x="37587" y="84"/>
                </a:lnTo>
                <a:lnTo>
                  <a:pt x="32277" y="0"/>
                </a:lnTo>
                <a:lnTo>
                  <a:pt x="32277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17" name="pg794">
            <a:extLst>
              <a:ext uri="{FF2B5EF4-FFF2-40B4-BE49-F238E27FC236}">
                <a16:creationId xmlns:a16="http://schemas.microsoft.com/office/drawing/2014/main" id="{9C6F6695-5CB8-42D9-BBA3-C51128447ABA}"/>
              </a:ext>
            </a:extLst>
          </p:cNvPr>
          <p:cNvSpPr/>
          <p:nvPr/>
        </p:nvSpPr>
        <p:spPr>
          <a:xfrm>
            <a:off x="13441575" y="38330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18" name="pg795">
            <a:extLst>
              <a:ext uri="{FF2B5EF4-FFF2-40B4-BE49-F238E27FC236}">
                <a16:creationId xmlns:a16="http://schemas.microsoft.com/office/drawing/2014/main" id="{9D35AD59-AA4C-4CF1-8910-4DD0967F193F}"/>
              </a:ext>
            </a:extLst>
          </p:cNvPr>
          <p:cNvSpPr/>
          <p:nvPr/>
        </p:nvSpPr>
        <p:spPr>
          <a:xfrm>
            <a:off x="13441575" y="38330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19" name="pg796">
            <a:extLst>
              <a:ext uri="{FF2B5EF4-FFF2-40B4-BE49-F238E27FC236}">
                <a16:creationId xmlns:a16="http://schemas.microsoft.com/office/drawing/2014/main" id="{C2324EB1-79C1-48BB-8C3E-9525E29F1469}"/>
              </a:ext>
            </a:extLst>
          </p:cNvPr>
          <p:cNvSpPr/>
          <p:nvPr/>
        </p:nvSpPr>
        <p:spPr>
          <a:xfrm>
            <a:off x="13441575" y="38330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20" name="pg797">
            <a:extLst>
              <a:ext uri="{FF2B5EF4-FFF2-40B4-BE49-F238E27FC236}">
                <a16:creationId xmlns:a16="http://schemas.microsoft.com/office/drawing/2014/main" id="{A9D15B99-0173-4D91-A2B9-00C46306BB08}"/>
              </a:ext>
            </a:extLst>
          </p:cNvPr>
          <p:cNvSpPr/>
          <p:nvPr/>
        </p:nvSpPr>
        <p:spPr>
          <a:xfrm>
            <a:off x="13441575" y="38330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21" name="pg798">
            <a:extLst>
              <a:ext uri="{FF2B5EF4-FFF2-40B4-BE49-F238E27FC236}">
                <a16:creationId xmlns:a16="http://schemas.microsoft.com/office/drawing/2014/main" id="{C5357D49-B351-4C88-B8C0-395A86C7ECC9}"/>
              </a:ext>
            </a:extLst>
          </p:cNvPr>
          <p:cNvSpPr/>
          <p:nvPr/>
        </p:nvSpPr>
        <p:spPr>
          <a:xfrm>
            <a:off x="13441575" y="38330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22" name="pg799">
            <a:extLst>
              <a:ext uri="{FF2B5EF4-FFF2-40B4-BE49-F238E27FC236}">
                <a16:creationId xmlns:a16="http://schemas.microsoft.com/office/drawing/2014/main" id="{E2EDB524-284F-4958-ADB0-19FCFC452EB3}"/>
              </a:ext>
            </a:extLst>
          </p:cNvPr>
          <p:cNvSpPr/>
          <p:nvPr/>
        </p:nvSpPr>
        <p:spPr>
          <a:xfrm>
            <a:off x="13441575" y="38330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23" name="pg800">
            <a:extLst>
              <a:ext uri="{FF2B5EF4-FFF2-40B4-BE49-F238E27FC236}">
                <a16:creationId xmlns:a16="http://schemas.microsoft.com/office/drawing/2014/main" id="{07F0A3B7-3D65-4D04-9FC0-718CFFF275F6}"/>
              </a:ext>
            </a:extLst>
          </p:cNvPr>
          <p:cNvSpPr/>
          <p:nvPr/>
        </p:nvSpPr>
        <p:spPr>
          <a:xfrm>
            <a:off x="13441575" y="38330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24" name="pg801">
            <a:extLst>
              <a:ext uri="{FF2B5EF4-FFF2-40B4-BE49-F238E27FC236}">
                <a16:creationId xmlns:a16="http://schemas.microsoft.com/office/drawing/2014/main" id="{8267930F-31B9-488F-820F-ED51EA5336C0}"/>
              </a:ext>
            </a:extLst>
          </p:cNvPr>
          <p:cNvSpPr/>
          <p:nvPr/>
        </p:nvSpPr>
        <p:spPr>
          <a:xfrm>
            <a:off x="13441575" y="38330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25" name="pg802">
            <a:extLst>
              <a:ext uri="{FF2B5EF4-FFF2-40B4-BE49-F238E27FC236}">
                <a16:creationId xmlns:a16="http://schemas.microsoft.com/office/drawing/2014/main" id="{923C4575-209A-47AF-AF2A-8BDFA50E0D4A}"/>
              </a:ext>
            </a:extLst>
          </p:cNvPr>
          <p:cNvSpPr/>
          <p:nvPr/>
        </p:nvSpPr>
        <p:spPr>
          <a:xfrm>
            <a:off x="13441575" y="38330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26" name="pg803">
            <a:extLst>
              <a:ext uri="{FF2B5EF4-FFF2-40B4-BE49-F238E27FC236}">
                <a16:creationId xmlns:a16="http://schemas.microsoft.com/office/drawing/2014/main" id="{AB54D3A4-BADF-4334-BC29-9EBD4E19D462}"/>
              </a:ext>
            </a:extLst>
          </p:cNvPr>
          <p:cNvSpPr/>
          <p:nvPr/>
        </p:nvSpPr>
        <p:spPr>
          <a:xfrm>
            <a:off x="13441575" y="38330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27" name="pg804">
            <a:extLst>
              <a:ext uri="{FF2B5EF4-FFF2-40B4-BE49-F238E27FC236}">
                <a16:creationId xmlns:a16="http://schemas.microsoft.com/office/drawing/2014/main" id="{EC17CE39-3DF8-41A1-A2C3-E1BF5BE53C31}"/>
              </a:ext>
            </a:extLst>
          </p:cNvPr>
          <p:cNvSpPr/>
          <p:nvPr/>
        </p:nvSpPr>
        <p:spPr>
          <a:xfrm>
            <a:off x="13441575" y="38330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28" name="pg805">
            <a:extLst>
              <a:ext uri="{FF2B5EF4-FFF2-40B4-BE49-F238E27FC236}">
                <a16:creationId xmlns:a16="http://schemas.microsoft.com/office/drawing/2014/main" id="{638B46BF-F0C6-4CAB-A8DC-B85BBDDC3955}"/>
              </a:ext>
            </a:extLst>
          </p:cNvPr>
          <p:cNvSpPr/>
          <p:nvPr/>
        </p:nvSpPr>
        <p:spPr>
          <a:xfrm>
            <a:off x="13441575" y="38330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29" name="pg806">
            <a:extLst>
              <a:ext uri="{FF2B5EF4-FFF2-40B4-BE49-F238E27FC236}">
                <a16:creationId xmlns:a16="http://schemas.microsoft.com/office/drawing/2014/main" id="{FE020CE7-9984-490E-B2A9-A91C7AC1DE4B}"/>
              </a:ext>
            </a:extLst>
          </p:cNvPr>
          <p:cNvSpPr/>
          <p:nvPr/>
        </p:nvSpPr>
        <p:spPr>
          <a:xfrm>
            <a:off x="13441575" y="38330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30" name="pg807">
            <a:extLst>
              <a:ext uri="{FF2B5EF4-FFF2-40B4-BE49-F238E27FC236}">
                <a16:creationId xmlns:a16="http://schemas.microsoft.com/office/drawing/2014/main" id="{6B452FF6-B77C-4C25-B27A-4673D2623F3A}"/>
              </a:ext>
            </a:extLst>
          </p:cNvPr>
          <p:cNvSpPr/>
          <p:nvPr/>
        </p:nvSpPr>
        <p:spPr>
          <a:xfrm>
            <a:off x="13441575" y="38330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31" name="pg808">
            <a:extLst>
              <a:ext uri="{FF2B5EF4-FFF2-40B4-BE49-F238E27FC236}">
                <a16:creationId xmlns:a16="http://schemas.microsoft.com/office/drawing/2014/main" id="{EB572784-5715-4F76-A300-5B7356FC5D67}"/>
              </a:ext>
            </a:extLst>
          </p:cNvPr>
          <p:cNvSpPr/>
          <p:nvPr/>
        </p:nvSpPr>
        <p:spPr>
          <a:xfrm>
            <a:off x="13441575" y="38330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32" name="pg809">
            <a:extLst>
              <a:ext uri="{FF2B5EF4-FFF2-40B4-BE49-F238E27FC236}">
                <a16:creationId xmlns:a16="http://schemas.microsoft.com/office/drawing/2014/main" id="{84337F4C-0993-4161-9F4C-A3A8DEC7E1DA}"/>
              </a:ext>
            </a:extLst>
          </p:cNvPr>
          <p:cNvSpPr/>
          <p:nvPr/>
        </p:nvSpPr>
        <p:spPr>
          <a:xfrm>
            <a:off x="13441575" y="38330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33" name="pg810">
            <a:extLst>
              <a:ext uri="{FF2B5EF4-FFF2-40B4-BE49-F238E27FC236}">
                <a16:creationId xmlns:a16="http://schemas.microsoft.com/office/drawing/2014/main" id="{F8362593-294A-4B20-B10B-8748976D543A}"/>
              </a:ext>
            </a:extLst>
          </p:cNvPr>
          <p:cNvSpPr/>
          <p:nvPr/>
        </p:nvSpPr>
        <p:spPr>
          <a:xfrm>
            <a:off x="13441575" y="38330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34" name="pg811">
            <a:extLst>
              <a:ext uri="{FF2B5EF4-FFF2-40B4-BE49-F238E27FC236}">
                <a16:creationId xmlns:a16="http://schemas.microsoft.com/office/drawing/2014/main" id="{DB438C3A-C881-4130-95EA-775C464CCBCD}"/>
              </a:ext>
            </a:extLst>
          </p:cNvPr>
          <p:cNvSpPr/>
          <p:nvPr/>
        </p:nvSpPr>
        <p:spPr>
          <a:xfrm>
            <a:off x="13441575" y="38330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35" name="pg812">
            <a:extLst>
              <a:ext uri="{FF2B5EF4-FFF2-40B4-BE49-F238E27FC236}">
                <a16:creationId xmlns:a16="http://schemas.microsoft.com/office/drawing/2014/main" id="{AEDD9970-C980-4840-8A49-E0A597E0CD25}"/>
              </a:ext>
            </a:extLst>
          </p:cNvPr>
          <p:cNvSpPr/>
          <p:nvPr/>
        </p:nvSpPr>
        <p:spPr>
          <a:xfrm>
            <a:off x="13441575" y="38330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36" name="pg813">
            <a:extLst>
              <a:ext uri="{FF2B5EF4-FFF2-40B4-BE49-F238E27FC236}">
                <a16:creationId xmlns:a16="http://schemas.microsoft.com/office/drawing/2014/main" id="{3225B414-4F94-418A-B022-B04B210ADD1A}"/>
              </a:ext>
            </a:extLst>
          </p:cNvPr>
          <p:cNvSpPr/>
          <p:nvPr/>
        </p:nvSpPr>
        <p:spPr>
          <a:xfrm>
            <a:off x="13441575" y="38330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37" name="pg814">
            <a:extLst>
              <a:ext uri="{FF2B5EF4-FFF2-40B4-BE49-F238E27FC236}">
                <a16:creationId xmlns:a16="http://schemas.microsoft.com/office/drawing/2014/main" id="{C7F71BEF-EF01-4F1B-9B9C-E5DF69EF9D2A}"/>
              </a:ext>
            </a:extLst>
          </p:cNvPr>
          <p:cNvSpPr/>
          <p:nvPr/>
        </p:nvSpPr>
        <p:spPr>
          <a:xfrm>
            <a:off x="13441575" y="38330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38" name="pg815">
            <a:extLst>
              <a:ext uri="{FF2B5EF4-FFF2-40B4-BE49-F238E27FC236}">
                <a16:creationId xmlns:a16="http://schemas.microsoft.com/office/drawing/2014/main" id="{8F583E48-D511-473F-A94A-8340821040C2}"/>
              </a:ext>
            </a:extLst>
          </p:cNvPr>
          <p:cNvSpPr/>
          <p:nvPr/>
        </p:nvSpPr>
        <p:spPr>
          <a:xfrm>
            <a:off x="13441575" y="38330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39" name="pg816">
            <a:extLst>
              <a:ext uri="{FF2B5EF4-FFF2-40B4-BE49-F238E27FC236}">
                <a16:creationId xmlns:a16="http://schemas.microsoft.com/office/drawing/2014/main" id="{2AE9F82F-1FBD-4BC8-A4B5-0DB3D03106BA}"/>
              </a:ext>
            </a:extLst>
          </p:cNvPr>
          <p:cNvSpPr/>
          <p:nvPr/>
        </p:nvSpPr>
        <p:spPr>
          <a:xfrm>
            <a:off x="13441575" y="38330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40" name="pg817">
            <a:extLst>
              <a:ext uri="{FF2B5EF4-FFF2-40B4-BE49-F238E27FC236}">
                <a16:creationId xmlns:a16="http://schemas.microsoft.com/office/drawing/2014/main" id="{2EF0A31D-D12F-4589-98A7-C412E8BF8457}"/>
              </a:ext>
            </a:extLst>
          </p:cNvPr>
          <p:cNvSpPr/>
          <p:nvPr/>
        </p:nvSpPr>
        <p:spPr>
          <a:xfrm>
            <a:off x="13441575" y="38330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41" name="pg818">
            <a:extLst>
              <a:ext uri="{FF2B5EF4-FFF2-40B4-BE49-F238E27FC236}">
                <a16:creationId xmlns:a16="http://schemas.microsoft.com/office/drawing/2014/main" id="{99620AB8-168A-483E-92E2-D95662C135E6}"/>
              </a:ext>
            </a:extLst>
          </p:cNvPr>
          <p:cNvSpPr/>
          <p:nvPr/>
        </p:nvSpPr>
        <p:spPr>
          <a:xfrm>
            <a:off x="13441575" y="38330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42" name="pg819">
            <a:extLst>
              <a:ext uri="{FF2B5EF4-FFF2-40B4-BE49-F238E27FC236}">
                <a16:creationId xmlns:a16="http://schemas.microsoft.com/office/drawing/2014/main" id="{F1F53851-D6C1-4FB0-A094-57A04735BA92}"/>
              </a:ext>
            </a:extLst>
          </p:cNvPr>
          <p:cNvSpPr/>
          <p:nvPr/>
        </p:nvSpPr>
        <p:spPr>
          <a:xfrm>
            <a:off x="13441575" y="38330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43" name="pg820">
            <a:extLst>
              <a:ext uri="{FF2B5EF4-FFF2-40B4-BE49-F238E27FC236}">
                <a16:creationId xmlns:a16="http://schemas.microsoft.com/office/drawing/2014/main" id="{5066BDE0-2A36-45BB-8051-4D20096C83B0}"/>
              </a:ext>
            </a:extLst>
          </p:cNvPr>
          <p:cNvSpPr/>
          <p:nvPr/>
        </p:nvSpPr>
        <p:spPr>
          <a:xfrm>
            <a:off x="13287986" y="3833062"/>
            <a:ext cx="153589" cy="162519"/>
          </a:xfrm>
          <a:custGeom>
            <a:avLst/>
            <a:gdLst/>
            <a:ahLst/>
            <a:cxnLst/>
            <a:rect l="0" t="0" r="0" b="0"/>
            <a:pathLst>
              <a:path w="157982" h="167167">
                <a:moveTo>
                  <a:pt x="157982" y="0"/>
                </a:moveTo>
                <a:lnTo>
                  <a:pt x="152537" y="88"/>
                </a:lnTo>
                <a:lnTo>
                  <a:pt x="147099" y="354"/>
                </a:lnTo>
                <a:lnTo>
                  <a:pt x="141672" y="797"/>
                </a:lnTo>
                <a:lnTo>
                  <a:pt x="136263" y="1416"/>
                </a:lnTo>
                <a:lnTo>
                  <a:pt x="130876" y="2212"/>
                </a:lnTo>
                <a:lnTo>
                  <a:pt x="125519" y="3182"/>
                </a:lnTo>
                <a:lnTo>
                  <a:pt x="120196" y="4326"/>
                </a:lnTo>
                <a:lnTo>
                  <a:pt x="114912" y="5643"/>
                </a:lnTo>
                <a:lnTo>
                  <a:pt x="109675" y="7131"/>
                </a:lnTo>
                <a:lnTo>
                  <a:pt x="104489" y="8789"/>
                </a:lnTo>
                <a:lnTo>
                  <a:pt x="99359" y="10615"/>
                </a:lnTo>
                <a:lnTo>
                  <a:pt x="94292" y="12608"/>
                </a:lnTo>
                <a:lnTo>
                  <a:pt x="89292" y="14764"/>
                </a:lnTo>
                <a:lnTo>
                  <a:pt x="84365" y="17082"/>
                </a:lnTo>
                <a:lnTo>
                  <a:pt x="79517" y="19559"/>
                </a:lnTo>
                <a:lnTo>
                  <a:pt x="74751" y="22192"/>
                </a:lnTo>
                <a:lnTo>
                  <a:pt x="70074" y="24980"/>
                </a:lnTo>
                <a:lnTo>
                  <a:pt x="65490" y="27918"/>
                </a:lnTo>
                <a:lnTo>
                  <a:pt x="61004" y="31004"/>
                </a:lnTo>
                <a:lnTo>
                  <a:pt x="56621" y="34235"/>
                </a:lnTo>
                <a:lnTo>
                  <a:pt x="52346" y="37606"/>
                </a:lnTo>
                <a:lnTo>
                  <a:pt x="48182" y="41115"/>
                </a:lnTo>
                <a:lnTo>
                  <a:pt x="44136" y="44758"/>
                </a:lnTo>
                <a:lnTo>
                  <a:pt x="40209" y="48530"/>
                </a:lnTo>
                <a:lnTo>
                  <a:pt x="36408" y="52429"/>
                </a:lnTo>
                <a:lnTo>
                  <a:pt x="32736" y="56449"/>
                </a:lnTo>
                <a:lnTo>
                  <a:pt x="29197" y="60586"/>
                </a:lnTo>
                <a:lnTo>
                  <a:pt x="25794" y="64837"/>
                </a:lnTo>
                <a:lnTo>
                  <a:pt x="22532" y="69196"/>
                </a:lnTo>
                <a:lnTo>
                  <a:pt x="19413" y="73659"/>
                </a:lnTo>
                <a:lnTo>
                  <a:pt x="16441" y="78222"/>
                </a:lnTo>
                <a:lnTo>
                  <a:pt x="13620" y="82878"/>
                </a:lnTo>
                <a:lnTo>
                  <a:pt x="10951" y="87624"/>
                </a:lnTo>
                <a:lnTo>
                  <a:pt x="8439" y="92455"/>
                </a:lnTo>
                <a:lnTo>
                  <a:pt x="6085" y="97365"/>
                </a:lnTo>
                <a:lnTo>
                  <a:pt x="3892" y="102348"/>
                </a:lnTo>
                <a:lnTo>
                  <a:pt x="1863" y="107401"/>
                </a:lnTo>
                <a:lnTo>
                  <a:pt x="0" y="112517"/>
                </a:lnTo>
                <a:lnTo>
                  <a:pt x="157982" y="167167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44" name="pg821">
            <a:extLst>
              <a:ext uri="{FF2B5EF4-FFF2-40B4-BE49-F238E27FC236}">
                <a16:creationId xmlns:a16="http://schemas.microsoft.com/office/drawing/2014/main" id="{55986F61-118B-4F90-BDF2-6882F8CD5255}"/>
              </a:ext>
            </a:extLst>
          </p:cNvPr>
          <p:cNvSpPr/>
          <p:nvPr/>
        </p:nvSpPr>
        <p:spPr>
          <a:xfrm>
            <a:off x="13279074" y="3833071"/>
            <a:ext cx="325015" cy="325026"/>
          </a:xfrm>
          <a:custGeom>
            <a:avLst/>
            <a:gdLst/>
            <a:ahLst/>
            <a:cxnLst/>
            <a:rect l="0" t="0" r="0" b="0"/>
            <a:pathLst>
              <a:path w="334310" h="334322">
                <a:moveTo>
                  <a:pt x="9165" y="112506"/>
                </a:moveTo>
                <a:lnTo>
                  <a:pt x="7515" y="117535"/>
                </a:lnTo>
                <a:lnTo>
                  <a:pt x="6024" y="122613"/>
                </a:lnTo>
                <a:lnTo>
                  <a:pt x="4695" y="127735"/>
                </a:lnTo>
                <a:lnTo>
                  <a:pt x="3528" y="132898"/>
                </a:lnTo>
                <a:lnTo>
                  <a:pt x="2526" y="138094"/>
                </a:lnTo>
                <a:lnTo>
                  <a:pt x="1688" y="143320"/>
                </a:lnTo>
                <a:lnTo>
                  <a:pt x="1017" y="148570"/>
                </a:lnTo>
                <a:lnTo>
                  <a:pt x="512" y="153838"/>
                </a:lnTo>
                <a:lnTo>
                  <a:pt x="173" y="159119"/>
                </a:lnTo>
                <a:lnTo>
                  <a:pt x="3" y="164409"/>
                </a:lnTo>
                <a:lnTo>
                  <a:pt x="0" y="169701"/>
                </a:lnTo>
                <a:lnTo>
                  <a:pt x="164" y="174991"/>
                </a:lnTo>
                <a:lnTo>
                  <a:pt x="496" y="180273"/>
                </a:lnTo>
                <a:lnTo>
                  <a:pt x="994" y="185542"/>
                </a:lnTo>
                <a:lnTo>
                  <a:pt x="1660" y="190792"/>
                </a:lnTo>
                <a:lnTo>
                  <a:pt x="2491" y="196019"/>
                </a:lnTo>
                <a:lnTo>
                  <a:pt x="3487" y="201217"/>
                </a:lnTo>
                <a:lnTo>
                  <a:pt x="4647" y="206381"/>
                </a:lnTo>
                <a:lnTo>
                  <a:pt x="5970" y="211505"/>
                </a:lnTo>
                <a:lnTo>
                  <a:pt x="7455" y="216585"/>
                </a:lnTo>
                <a:lnTo>
                  <a:pt x="9100" y="221615"/>
                </a:lnTo>
                <a:lnTo>
                  <a:pt x="10903" y="226591"/>
                </a:lnTo>
                <a:lnTo>
                  <a:pt x="12862" y="231507"/>
                </a:lnTo>
                <a:lnTo>
                  <a:pt x="14977" y="236359"/>
                </a:lnTo>
                <a:lnTo>
                  <a:pt x="17244" y="241141"/>
                </a:lnTo>
                <a:lnTo>
                  <a:pt x="19661" y="245849"/>
                </a:lnTo>
                <a:lnTo>
                  <a:pt x="22226" y="250479"/>
                </a:lnTo>
                <a:lnTo>
                  <a:pt x="24936" y="255024"/>
                </a:lnTo>
                <a:lnTo>
                  <a:pt x="27789" y="259482"/>
                </a:lnTo>
                <a:lnTo>
                  <a:pt x="30781" y="263847"/>
                </a:lnTo>
                <a:lnTo>
                  <a:pt x="33910" y="268116"/>
                </a:lnTo>
                <a:lnTo>
                  <a:pt x="37173" y="272283"/>
                </a:lnTo>
                <a:lnTo>
                  <a:pt x="40566" y="276344"/>
                </a:lnTo>
                <a:lnTo>
                  <a:pt x="44086" y="280297"/>
                </a:lnTo>
                <a:lnTo>
                  <a:pt x="47729" y="284135"/>
                </a:lnTo>
                <a:lnTo>
                  <a:pt x="51492" y="287857"/>
                </a:lnTo>
                <a:lnTo>
                  <a:pt x="55371" y="291458"/>
                </a:lnTo>
                <a:lnTo>
                  <a:pt x="59362" y="294934"/>
                </a:lnTo>
                <a:lnTo>
                  <a:pt x="63460" y="298282"/>
                </a:lnTo>
                <a:lnTo>
                  <a:pt x="67663" y="301498"/>
                </a:lnTo>
                <a:lnTo>
                  <a:pt x="71966" y="304580"/>
                </a:lnTo>
                <a:lnTo>
                  <a:pt x="76364" y="307524"/>
                </a:lnTo>
                <a:lnTo>
                  <a:pt x="80852" y="310328"/>
                </a:lnTo>
                <a:lnTo>
                  <a:pt x="85428" y="312988"/>
                </a:lnTo>
                <a:lnTo>
                  <a:pt x="90085" y="315501"/>
                </a:lnTo>
                <a:lnTo>
                  <a:pt x="94820" y="317866"/>
                </a:lnTo>
                <a:lnTo>
                  <a:pt x="99627" y="320081"/>
                </a:lnTo>
                <a:lnTo>
                  <a:pt x="104501" y="322141"/>
                </a:lnTo>
                <a:lnTo>
                  <a:pt x="109439" y="324047"/>
                </a:lnTo>
                <a:lnTo>
                  <a:pt x="114434" y="325795"/>
                </a:lnTo>
                <a:lnTo>
                  <a:pt x="119482" y="327384"/>
                </a:lnTo>
                <a:lnTo>
                  <a:pt x="124578" y="328813"/>
                </a:lnTo>
                <a:lnTo>
                  <a:pt x="129717" y="330079"/>
                </a:lnTo>
                <a:lnTo>
                  <a:pt x="134893" y="331182"/>
                </a:lnTo>
                <a:lnTo>
                  <a:pt x="140102" y="332121"/>
                </a:lnTo>
                <a:lnTo>
                  <a:pt x="145337" y="332895"/>
                </a:lnTo>
                <a:lnTo>
                  <a:pt x="150595" y="333502"/>
                </a:lnTo>
                <a:lnTo>
                  <a:pt x="155869" y="333943"/>
                </a:lnTo>
                <a:lnTo>
                  <a:pt x="161154" y="334216"/>
                </a:lnTo>
                <a:lnTo>
                  <a:pt x="166445" y="334322"/>
                </a:lnTo>
                <a:lnTo>
                  <a:pt x="171737" y="334261"/>
                </a:lnTo>
                <a:lnTo>
                  <a:pt x="177025" y="334031"/>
                </a:lnTo>
                <a:lnTo>
                  <a:pt x="182302" y="333635"/>
                </a:lnTo>
                <a:lnTo>
                  <a:pt x="187565" y="333072"/>
                </a:lnTo>
                <a:lnTo>
                  <a:pt x="192807" y="332343"/>
                </a:lnTo>
                <a:lnTo>
                  <a:pt x="198023" y="331448"/>
                </a:lnTo>
                <a:lnTo>
                  <a:pt x="203208" y="330388"/>
                </a:lnTo>
                <a:lnTo>
                  <a:pt x="208357" y="329165"/>
                </a:lnTo>
                <a:lnTo>
                  <a:pt x="213465" y="327779"/>
                </a:lnTo>
                <a:lnTo>
                  <a:pt x="218526" y="326232"/>
                </a:lnTo>
                <a:lnTo>
                  <a:pt x="223536" y="324526"/>
                </a:lnTo>
                <a:lnTo>
                  <a:pt x="228489" y="322662"/>
                </a:lnTo>
                <a:lnTo>
                  <a:pt x="233381" y="320642"/>
                </a:lnTo>
                <a:lnTo>
                  <a:pt x="238207" y="318469"/>
                </a:lnTo>
                <a:lnTo>
                  <a:pt x="242961" y="316144"/>
                </a:lnTo>
                <a:lnTo>
                  <a:pt x="247639" y="313669"/>
                </a:lnTo>
                <a:lnTo>
                  <a:pt x="252237" y="311048"/>
                </a:lnTo>
                <a:lnTo>
                  <a:pt x="256749" y="308282"/>
                </a:lnTo>
                <a:lnTo>
                  <a:pt x="261171" y="305375"/>
                </a:lnTo>
                <a:lnTo>
                  <a:pt x="265500" y="302329"/>
                </a:lnTo>
                <a:lnTo>
                  <a:pt x="269729" y="299148"/>
                </a:lnTo>
                <a:lnTo>
                  <a:pt x="273856" y="295835"/>
                </a:lnTo>
                <a:lnTo>
                  <a:pt x="277876" y="292392"/>
                </a:lnTo>
                <a:lnTo>
                  <a:pt x="281785" y="288825"/>
                </a:lnTo>
                <a:lnTo>
                  <a:pt x="285579" y="285135"/>
                </a:lnTo>
                <a:lnTo>
                  <a:pt x="289254" y="281327"/>
                </a:lnTo>
                <a:lnTo>
                  <a:pt x="292807" y="277404"/>
                </a:lnTo>
                <a:lnTo>
                  <a:pt x="296234" y="273371"/>
                </a:lnTo>
                <a:lnTo>
                  <a:pt x="299532" y="269232"/>
                </a:lnTo>
                <a:lnTo>
                  <a:pt x="302697" y="264990"/>
                </a:lnTo>
                <a:lnTo>
                  <a:pt x="305726" y="260650"/>
                </a:lnTo>
                <a:lnTo>
                  <a:pt x="308616" y="256216"/>
                </a:lnTo>
                <a:lnTo>
                  <a:pt x="311364" y="251693"/>
                </a:lnTo>
                <a:lnTo>
                  <a:pt x="313968" y="247086"/>
                </a:lnTo>
                <a:lnTo>
                  <a:pt x="316424" y="242398"/>
                </a:lnTo>
                <a:lnTo>
                  <a:pt x="318731" y="237635"/>
                </a:lnTo>
                <a:lnTo>
                  <a:pt x="320887" y="232801"/>
                </a:lnTo>
                <a:lnTo>
                  <a:pt x="322887" y="227902"/>
                </a:lnTo>
                <a:lnTo>
                  <a:pt x="324732" y="222941"/>
                </a:lnTo>
                <a:lnTo>
                  <a:pt x="326419" y="217925"/>
                </a:lnTo>
                <a:lnTo>
                  <a:pt x="327947" y="212858"/>
                </a:lnTo>
                <a:lnTo>
                  <a:pt x="329313" y="207745"/>
                </a:lnTo>
                <a:lnTo>
                  <a:pt x="330516" y="202591"/>
                </a:lnTo>
                <a:lnTo>
                  <a:pt x="331556" y="197402"/>
                </a:lnTo>
                <a:lnTo>
                  <a:pt x="332431" y="192182"/>
                </a:lnTo>
                <a:lnTo>
                  <a:pt x="333140" y="186937"/>
                </a:lnTo>
                <a:lnTo>
                  <a:pt x="333683" y="181673"/>
                </a:lnTo>
                <a:lnTo>
                  <a:pt x="334060" y="176394"/>
                </a:lnTo>
                <a:lnTo>
                  <a:pt x="334268" y="171106"/>
                </a:lnTo>
                <a:lnTo>
                  <a:pt x="334310" y="165813"/>
                </a:lnTo>
                <a:lnTo>
                  <a:pt x="334183" y="160523"/>
                </a:lnTo>
                <a:lnTo>
                  <a:pt x="333890" y="155238"/>
                </a:lnTo>
                <a:lnTo>
                  <a:pt x="333429" y="149966"/>
                </a:lnTo>
                <a:lnTo>
                  <a:pt x="332801" y="144711"/>
                </a:lnTo>
                <a:lnTo>
                  <a:pt x="332008" y="139478"/>
                </a:lnTo>
                <a:lnTo>
                  <a:pt x="331049" y="134274"/>
                </a:lnTo>
                <a:lnTo>
                  <a:pt x="329926" y="129102"/>
                </a:lnTo>
                <a:lnTo>
                  <a:pt x="328640" y="123968"/>
                </a:lnTo>
                <a:lnTo>
                  <a:pt x="327192" y="118878"/>
                </a:lnTo>
                <a:lnTo>
                  <a:pt x="325583" y="113836"/>
                </a:lnTo>
                <a:lnTo>
                  <a:pt x="323816" y="108847"/>
                </a:lnTo>
                <a:lnTo>
                  <a:pt x="321892" y="103917"/>
                </a:lnTo>
                <a:lnTo>
                  <a:pt x="319812" y="99050"/>
                </a:lnTo>
                <a:lnTo>
                  <a:pt x="317580" y="94251"/>
                </a:lnTo>
                <a:lnTo>
                  <a:pt x="315197" y="89526"/>
                </a:lnTo>
                <a:lnTo>
                  <a:pt x="312665" y="84878"/>
                </a:lnTo>
                <a:lnTo>
                  <a:pt x="309988" y="80313"/>
                </a:lnTo>
                <a:lnTo>
                  <a:pt x="307167" y="75835"/>
                </a:lnTo>
                <a:lnTo>
                  <a:pt x="304206" y="71448"/>
                </a:lnTo>
                <a:lnTo>
                  <a:pt x="301108" y="67158"/>
                </a:lnTo>
                <a:lnTo>
                  <a:pt x="297875" y="62967"/>
                </a:lnTo>
                <a:lnTo>
                  <a:pt x="294511" y="58881"/>
                </a:lnTo>
                <a:lnTo>
                  <a:pt x="291020" y="54904"/>
                </a:lnTo>
                <a:lnTo>
                  <a:pt x="287405" y="51039"/>
                </a:lnTo>
                <a:lnTo>
                  <a:pt x="283669" y="47290"/>
                </a:lnTo>
                <a:lnTo>
                  <a:pt x="279816" y="43662"/>
                </a:lnTo>
                <a:lnTo>
                  <a:pt x="275850" y="40157"/>
                </a:lnTo>
                <a:lnTo>
                  <a:pt x="271776" y="36780"/>
                </a:lnTo>
                <a:lnTo>
                  <a:pt x="267596" y="33533"/>
                </a:lnTo>
                <a:lnTo>
                  <a:pt x="263316" y="30420"/>
                </a:lnTo>
                <a:lnTo>
                  <a:pt x="258939" y="27445"/>
                </a:lnTo>
                <a:lnTo>
                  <a:pt x="254471" y="24609"/>
                </a:lnTo>
                <a:lnTo>
                  <a:pt x="249914" y="21916"/>
                </a:lnTo>
                <a:lnTo>
                  <a:pt x="245275" y="19369"/>
                </a:lnTo>
                <a:lnTo>
                  <a:pt x="240558" y="16970"/>
                </a:lnTo>
                <a:lnTo>
                  <a:pt x="235767" y="14721"/>
                </a:lnTo>
                <a:lnTo>
                  <a:pt x="230907" y="12626"/>
                </a:lnTo>
                <a:lnTo>
                  <a:pt x="225984" y="10685"/>
                </a:lnTo>
                <a:lnTo>
                  <a:pt x="221001" y="8901"/>
                </a:lnTo>
                <a:lnTo>
                  <a:pt x="215964" y="7275"/>
                </a:lnTo>
                <a:lnTo>
                  <a:pt x="210879" y="5810"/>
                </a:lnTo>
                <a:lnTo>
                  <a:pt x="205749" y="4507"/>
                </a:lnTo>
                <a:lnTo>
                  <a:pt x="200581" y="3366"/>
                </a:lnTo>
                <a:lnTo>
                  <a:pt x="195380" y="2390"/>
                </a:lnTo>
                <a:lnTo>
                  <a:pt x="190150" y="1579"/>
                </a:lnTo>
                <a:lnTo>
                  <a:pt x="184897" y="934"/>
                </a:lnTo>
                <a:lnTo>
                  <a:pt x="179626" y="455"/>
                </a:lnTo>
                <a:lnTo>
                  <a:pt x="174343" y="144"/>
                </a:lnTo>
                <a:lnTo>
                  <a:pt x="169053" y="0"/>
                </a:lnTo>
                <a:lnTo>
                  <a:pt x="167148" y="167156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45" name="pg822">
            <a:extLst>
              <a:ext uri="{FF2B5EF4-FFF2-40B4-BE49-F238E27FC236}">
                <a16:creationId xmlns:a16="http://schemas.microsoft.com/office/drawing/2014/main" id="{CF2728FD-EE02-4160-9E9D-7911CE8E6977}"/>
              </a:ext>
            </a:extLst>
          </p:cNvPr>
          <p:cNvSpPr/>
          <p:nvPr/>
        </p:nvSpPr>
        <p:spPr>
          <a:xfrm>
            <a:off x="13441577" y="3833062"/>
            <a:ext cx="1852" cy="162519"/>
          </a:xfrm>
          <a:custGeom>
            <a:avLst/>
            <a:gdLst/>
            <a:ahLst/>
            <a:cxnLst/>
            <a:rect l="0" t="0" r="0" b="0"/>
            <a:pathLst>
              <a:path w="1905" h="167167">
                <a:moveTo>
                  <a:pt x="1905" y="10"/>
                </a:move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46" name="tx823">
            <a:extLst>
              <a:ext uri="{FF2B5EF4-FFF2-40B4-BE49-F238E27FC236}">
                <a16:creationId xmlns:a16="http://schemas.microsoft.com/office/drawing/2014/main" id="{BDAADD28-23FB-4326-BFE2-ADD92ADAE1BC}"/>
              </a:ext>
            </a:extLst>
          </p:cNvPr>
          <p:cNvSpPr/>
          <p:nvPr/>
        </p:nvSpPr>
        <p:spPr>
          <a:xfrm>
            <a:off x="13299561" y="3429309"/>
            <a:ext cx="401242" cy="12741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AKN</a:t>
            </a:r>
          </a:p>
        </p:txBody>
      </p:sp>
      <p:sp>
        <p:nvSpPr>
          <p:cNvPr id="1247" name="tx824">
            <a:extLst>
              <a:ext uri="{FF2B5EF4-FFF2-40B4-BE49-F238E27FC236}">
                <a16:creationId xmlns:a16="http://schemas.microsoft.com/office/drawing/2014/main" id="{FCD55934-683A-486D-B4C5-4550F033E8C9}"/>
              </a:ext>
            </a:extLst>
          </p:cNvPr>
          <p:cNvSpPr/>
          <p:nvPr/>
        </p:nvSpPr>
        <p:spPr>
          <a:xfrm>
            <a:off x="13251262" y="2927512"/>
            <a:ext cx="380624" cy="1282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GEN</a:t>
            </a:r>
          </a:p>
        </p:txBody>
      </p:sp>
      <p:sp>
        <p:nvSpPr>
          <p:cNvPr id="1248" name="tx825">
            <a:extLst>
              <a:ext uri="{FF2B5EF4-FFF2-40B4-BE49-F238E27FC236}">
                <a16:creationId xmlns:a16="http://schemas.microsoft.com/office/drawing/2014/main" id="{3D11E9C0-3796-4450-B9FF-46EB8456E9D5}"/>
              </a:ext>
            </a:extLst>
          </p:cNvPr>
          <p:cNvSpPr/>
          <p:nvPr/>
        </p:nvSpPr>
        <p:spPr>
          <a:xfrm>
            <a:off x="13083707" y="2453923"/>
            <a:ext cx="370406" cy="1282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TOB</a:t>
            </a:r>
          </a:p>
        </p:txBody>
      </p:sp>
      <p:sp>
        <p:nvSpPr>
          <p:cNvPr id="1249" name="tx826">
            <a:extLst>
              <a:ext uri="{FF2B5EF4-FFF2-40B4-BE49-F238E27FC236}">
                <a16:creationId xmlns:a16="http://schemas.microsoft.com/office/drawing/2014/main" id="{449392D1-2CB8-409D-9E7E-36E7F5F9CB9D}"/>
              </a:ext>
            </a:extLst>
          </p:cNvPr>
          <p:cNvSpPr/>
          <p:nvPr/>
        </p:nvSpPr>
        <p:spPr>
          <a:xfrm>
            <a:off x="12821626" y="2032853"/>
            <a:ext cx="339750" cy="1282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FOS</a:t>
            </a:r>
          </a:p>
        </p:txBody>
      </p:sp>
      <p:sp>
        <p:nvSpPr>
          <p:cNvPr id="1250" name="tx827">
            <a:extLst>
              <a:ext uri="{FF2B5EF4-FFF2-40B4-BE49-F238E27FC236}">
                <a16:creationId xmlns:a16="http://schemas.microsoft.com/office/drawing/2014/main" id="{2A60C108-1FA7-4AB4-AAEE-D5FD0075FF4A}"/>
              </a:ext>
            </a:extLst>
          </p:cNvPr>
          <p:cNvSpPr/>
          <p:nvPr/>
        </p:nvSpPr>
        <p:spPr>
          <a:xfrm>
            <a:off x="12423584" y="1691207"/>
            <a:ext cx="401424" cy="12542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AMP</a:t>
            </a:r>
          </a:p>
        </p:txBody>
      </p:sp>
      <p:sp>
        <p:nvSpPr>
          <p:cNvPr id="1251" name="tx828">
            <a:extLst>
              <a:ext uri="{FF2B5EF4-FFF2-40B4-BE49-F238E27FC236}">
                <a16:creationId xmlns:a16="http://schemas.microsoft.com/office/drawing/2014/main" id="{098235F5-91B7-4F48-8EA9-ADBD74688860}"/>
              </a:ext>
            </a:extLst>
          </p:cNvPr>
          <p:cNvSpPr/>
          <p:nvPr/>
        </p:nvSpPr>
        <p:spPr>
          <a:xfrm>
            <a:off x="11971011" y="1439216"/>
            <a:ext cx="432171" cy="12542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AMX</a:t>
            </a:r>
          </a:p>
        </p:txBody>
      </p:sp>
      <p:sp>
        <p:nvSpPr>
          <p:cNvPr id="1252" name="tx829">
            <a:extLst>
              <a:ext uri="{FF2B5EF4-FFF2-40B4-BE49-F238E27FC236}">
                <a16:creationId xmlns:a16="http://schemas.microsoft.com/office/drawing/2014/main" id="{9D689D3B-81EB-4933-B32C-ADB8D5000D8A}"/>
              </a:ext>
            </a:extLst>
          </p:cNvPr>
          <p:cNvSpPr/>
          <p:nvPr/>
        </p:nvSpPr>
        <p:spPr>
          <a:xfrm>
            <a:off x="11554299" y="1290464"/>
            <a:ext cx="298332" cy="1282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TIC</a:t>
            </a:r>
          </a:p>
        </p:txBody>
      </p:sp>
      <p:sp>
        <p:nvSpPr>
          <p:cNvPr id="1253" name="tx830">
            <a:extLst>
              <a:ext uri="{FF2B5EF4-FFF2-40B4-BE49-F238E27FC236}">
                <a16:creationId xmlns:a16="http://schemas.microsoft.com/office/drawing/2014/main" id="{29ABECAC-D004-4757-ADF8-3BD18753B501}"/>
              </a:ext>
            </a:extLst>
          </p:cNvPr>
          <p:cNvSpPr/>
          <p:nvPr/>
        </p:nvSpPr>
        <p:spPr>
          <a:xfrm>
            <a:off x="10998817" y="1261161"/>
            <a:ext cx="401334" cy="1282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MEC</a:t>
            </a:r>
          </a:p>
        </p:txBody>
      </p:sp>
      <p:sp>
        <p:nvSpPr>
          <p:cNvPr id="1254" name="tx831">
            <a:extLst>
              <a:ext uri="{FF2B5EF4-FFF2-40B4-BE49-F238E27FC236}">
                <a16:creationId xmlns:a16="http://schemas.microsoft.com/office/drawing/2014/main" id="{AC440134-BFC6-4895-99E4-8171064E2796}"/>
              </a:ext>
            </a:extLst>
          </p:cNvPr>
          <p:cNvSpPr/>
          <p:nvPr/>
        </p:nvSpPr>
        <p:spPr>
          <a:xfrm>
            <a:off x="10506851" y="1354286"/>
            <a:ext cx="390933" cy="12262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 dirty="0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TEM</a:t>
            </a:r>
          </a:p>
        </p:txBody>
      </p:sp>
      <p:sp>
        <p:nvSpPr>
          <p:cNvPr id="1255" name="tx832">
            <a:extLst>
              <a:ext uri="{FF2B5EF4-FFF2-40B4-BE49-F238E27FC236}">
                <a16:creationId xmlns:a16="http://schemas.microsoft.com/office/drawing/2014/main" id="{C8542DDC-518A-47FB-B36A-4CA396C2550B}"/>
              </a:ext>
            </a:extLst>
          </p:cNvPr>
          <p:cNvSpPr/>
          <p:nvPr/>
        </p:nvSpPr>
        <p:spPr>
          <a:xfrm>
            <a:off x="10027793" y="1548293"/>
            <a:ext cx="421952" cy="1282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AMC</a:t>
            </a:r>
          </a:p>
        </p:txBody>
      </p:sp>
      <p:sp>
        <p:nvSpPr>
          <p:cNvPr id="1256" name="tx833">
            <a:extLst>
              <a:ext uri="{FF2B5EF4-FFF2-40B4-BE49-F238E27FC236}">
                <a16:creationId xmlns:a16="http://schemas.microsoft.com/office/drawing/2014/main" id="{8B306B01-7E4A-4448-9680-2ED4EB029AFF}"/>
              </a:ext>
            </a:extLst>
          </p:cNvPr>
          <p:cNvSpPr/>
          <p:nvPr/>
        </p:nvSpPr>
        <p:spPr>
          <a:xfrm>
            <a:off x="9669201" y="1854860"/>
            <a:ext cx="329260" cy="12262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TZP</a:t>
            </a:r>
          </a:p>
        </p:txBody>
      </p:sp>
      <p:sp>
        <p:nvSpPr>
          <p:cNvPr id="1257" name="tx834">
            <a:extLst>
              <a:ext uri="{FF2B5EF4-FFF2-40B4-BE49-F238E27FC236}">
                <a16:creationId xmlns:a16="http://schemas.microsoft.com/office/drawing/2014/main" id="{1018E60D-007D-4529-B5F0-7C0186C6CA91}"/>
              </a:ext>
            </a:extLst>
          </p:cNvPr>
          <p:cNvSpPr/>
          <p:nvPr/>
        </p:nvSpPr>
        <p:spPr>
          <a:xfrm>
            <a:off x="9298350" y="2235323"/>
            <a:ext cx="421952" cy="1282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 dirty="0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CXM</a:t>
            </a:r>
          </a:p>
        </p:txBody>
      </p:sp>
      <p:sp>
        <p:nvSpPr>
          <p:cNvPr id="1258" name="tx835">
            <a:extLst>
              <a:ext uri="{FF2B5EF4-FFF2-40B4-BE49-F238E27FC236}">
                <a16:creationId xmlns:a16="http://schemas.microsoft.com/office/drawing/2014/main" id="{28384157-74DE-4BC5-A3DA-A9DBD6CE37D2}"/>
              </a:ext>
            </a:extLst>
          </p:cNvPr>
          <p:cNvSpPr/>
          <p:nvPr/>
        </p:nvSpPr>
        <p:spPr>
          <a:xfrm>
            <a:off x="9097511" y="2685697"/>
            <a:ext cx="370497" cy="1282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FOX</a:t>
            </a:r>
          </a:p>
        </p:txBody>
      </p:sp>
      <p:sp>
        <p:nvSpPr>
          <p:cNvPr id="1259" name="tx836">
            <a:extLst>
              <a:ext uri="{FF2B5EF4-FFF2-40B4-BE49-F238E27FC236}">
                <a16:creationId xmlns:a16="http://schemas.microsoft.com/office/drawing/2014/main" id="{F8542B4B-F57C-41BA-A702-A2A5077BFB40}"/>
              </a:ext>
            </a:extLst>
          </p:cNvPr>
          <p:cNvSpPr/>
          <p:nvPr/>
        </p:nvSpPr>
        <p:spPr>
          <a:xfrm>
            <a:off x="8981130" y="3176095"/>
            <a:ext cx="370406" cy="1282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CAZ</a:t>
            </a:r>
          </a:p>
        </p:txBody>
      </p:sp>
      <p:sp>
        <p:nvSpPr>
          <p:cNvPr id="1260" name="tx837">
            <a:extLst>
              <a:ext uri="{FF2B5EF4-FFF2-40B4-BE49-F238E27FC236}">
                <a16:creationId xmlns:a16="http://schemas.microsoft.com/office/drawing/2014/main" id="{2277A785-251B-4306-94E8-DA2BFD05090D}"/>
              </a:ext>
            </a:extLst>
          </p:cNvPr>
          <p:cNvSpPr/>
          <p:nvPr/>
        </p:nvSpPr>
        <p:spPr>
          <a:xfrm>
            <a:off x="8970730" y="3680076"/>
            <a:ext cx="391205" cy="1282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CFM</a:t>
            </a:r>
          </a:p>
        </p:txBody>
      </p:sp>
      <p:sp>
        <p:nvSpPr>
          <p:cNvPr id="1261" name="tx838">
            <a:extLst>
              <a:ext uri="{FF2B5EF4-FFF2-40B4-BE49-F238E27FC236}">
                <a16:creationId xmlns:a16="http://schemas.microsoft.com/office/drawing/2014/main" id="{4ECA73F4-F1D2-4BCC-AA42-38504DF6EC21}"/>
              </a:ext>
            </a:extLst>
          </p:cNvPr>
          <p:cNvSpPr/>
          <p:nvPr/>
        </p:nvSpPr>
        <p:spPr>
          <a:xfrm>
            <a:off x="9092356" y="4170474"/>
            <a:ext cx="380806" cy="1282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CRO</a:t>
            </a:r>
          </a:p>
        </p:txBody>
      </p:sp>
      <p:sp>
        <p:nvSpPr>
          <p:cNvPr id="1262" name="tx839">
            <a:extLst>
              <a:ext uri="{FF2B5EF4-FFF2-40B4-BE49-F238E27FC236}">
                <a16:creationId xmlns:a16="http://schemas.microsoft.com/office/drawing/2014/main" id="{6D193440-A455-4CF7-9E60-EF9B2ADEE7A7}"/>
              </a:ext>
            </a:extLst>
          </p:cNvPr>
          <p:cNvSpPr/>
          <p:nvPr/>
        </p:nvSpPr>
        <p:spPr>
          <a:xfrm>
            <a:off x="9324123" y="4620848"/>
            <a:ext cx="370406" cy="1282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CTX</a:t>
            </a:r>
          </a:p>
        </p:txBody>
      </p:sp>
      <p:sp>
        <p:nvSpPr>
          <p:cNvPr id="1263" name="tx840">
            <a:extLst>
              <a:ext uri="{FF2B5EF4-FFF2-40B4-BE49-F238E27FC236}">
                <a16:creationId xmlns:a16="http://schemas.microsoft.com/office/drawing/2014/main" id="{9082744B-7251-46AC-B31A-252979412C25}"/>
              </a:ext>
            </a:extLst>
          </p:cNvPr>
          <p:cNvSpPr/>
          <p:nvPr/>
        </p:nvSpPr>
        <p:spPr>
          <a:xfrm>
            <a:off x="9674265" y="5012530"/>
            <a:ext cx="319132" cy="12262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 dirty="0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FEP</a:t>
            </a:r>
          </a:p>
        </p:txBody>
      </p:sp>
      <p:sp>
        <p:nvSpPr>
          <p:cNvPr id="1264" name="tx841">
            <a:extLst>
              <a:ext uri="{FF2B5EF4-FFF2-40B4-BE49-F238E27FC236}">
                <a16:creationId xmlns:a16="http://schemas.microsoft.com/office/drawing/2014/main" id="{D4384FF3-8307-4272-A082-46FBBECD3552}"/>
              </a:ext>
            </a:extLst>
          </p:cNvPr>
          <p:cNvSpPr/>
          <p:nvPr/>
        </p:nvSpPr>
        <p:spPr>
          <a:xfrm>
            <a:off x="10063877" y="5313487"/>
            <a:ext cx="349787" cy="12262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ERT</a:t>
            </a:r>
          </a:p>
        </p:txBody>
      </p:sp>
      <p:sp>
        <p:nvSpPr>
          <p:cNvPr id="1265" name="tx842">
            <a:extLst>
              <a:ext uri="{FF2B5EF4-FFF2-40B4-BE49-F238E27FC236}">
                <a16:creationId xmlns:a16="http://schemas.microsoft.com/office/drawing/2014/main" id="{E866C070-C46D-4672-B1B8-1642D2063B76}"/>
              </a:ext>
            </a:extLst>
          </p:cNvPr>
          <p:cNvSpPr/>
          <p:nvPr/>
        </p:nvSpPr>
        <p:spPr>
          <a:xfrm>
            <a:off x="10537642" y="5513104"/>
            <a:ext cx="329351" cy="12262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IMP</a:t>
            </a:r>
          </a:p>
        </p:txBody>
      </p:sp>
      <p:sp>
        <p:nvSpPr>
          <p:cNvPr id="1266" name="tx843">
            <a:extLst>
              <a:ext uri="{FF2B5EF4-FFF2-40B4-BE49-F238E27FC236}">
                <a16:creationId xmlns:a16="http://schemas.microsoft.com/office/drawing/2014/main" id="{C740C116-A05A-411D-9F56-D21F416AD607}"/>
              </a:ext>
            </a:extLst>
          </p:cNvPr>
          <p:cNvSpPr/>
          <p:nvPr/>
        </p:nvSpPr>
        <p:spPr>
          <a:xfrm>
            <a:off x="11019345" y="5596277"/>
            <a:ext cx="360278" cy="12551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FUR</a:t>
            </a:r>
          </a:p>
        </p:txBody>
      </p:sp>
      <p:sp>
        <p:nvSpPr>
          <p:cNvPr id="1267" name="tx844">
            <a:extLst>
              <a:ext uri="{FF2B5EF4-FFF2-40B4-BE49-F238E27FC236}">
                <a16:creationId xmlns:a16="http://schemas.microsoft.com/office/drawing/2014/main" id="{4D41E7F4-B002-4AA2-AE1E-DA26F009A631}"/>
              </a:ext>
            </a:extLst>
          </p:cNvPr>
          <p:cNvSpPr/>
          <p:nvPr/>
        </p:nvSpPr>
        <p:spPr>
          <a:xfrm>
            <a:off x="11559366" y="5565707"/>
            <a:ext cx="288204" cy="1282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CIP</a:t>
            </a:r>
          </a:p>
        </p:txBody>
      </p:sp>
      <p:sp>
        <p:nvSpPr>
          <p:cNvPr id="1268" name="tx845">
            <a:extLst>
              <a:ext uri="{FF2B5EF4-FFF2-40B4-BE49-F238E27FC236}">
                <a16:creationId xmlns:a16="http://schemas.microsoft.com/office/drawing/2014/main" id="{A1982136-BD0C-43C9-99EC-7CC46AF44A7E}"/>
              </a:ext>
            </a:extLst>
          </p:cNvPr>
          <p:cNvSpPr/>
          <p:nvPr/>
        </p:nvSpPr>
        <p:spPr>
          <a:xfrm>
            <a:off x="12007090" y="5422567"/>
            <a:ext cx="360006" cy="12542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LEV</a:t>
            </a:r>
          </a:p>
        </p:txBody>
      </p:sp>
      <p:sp>
        <p:nvSpPr>
          <p:cNvPr id="1269" name="tx846">
            <a:extLst>
              <a:ext uri="{FF2B5EF4-FFF2-40B4-BE49-F238E27FC236}">
                <a16:creationId xmlns:a16="http://schemas.microsoft.com/office/drawing/2014/main" id="{C3232A17-683A-4AA8-A6CE-F8875225BAD2}"/>
              </a:ext>
            </a:extLst>
          </p:cNvPr>
          <p:cNvSpPr/>
          <p:nvPr/>
        </p:nvSpPr>
        <p:spPr>
          <a:xfrm>
            <a:off x="12428782" y="5169172"/>
            <a:ext cx="391025" cy="1282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NOR</a:t>
            </a:r>
          </a:p>
        </p:txBody>
      </p:sp>
      <p:sp>
        <p:nvSpPr>
          <p:cNvPr id="1270" name="tx847">
            <a:extLst>
              <a:ext uri="{FF2B5EF4-FFF2-40B4-BE49-F238E27FC236}">
                <a16:creationId xmlns:a16="http://schemas.microsoft.com/office/drawing/2014/main" id="{2CB8F5E8-DACC-4419-BC85-982069D89F81}"/>
              </a:ext>
            </a:extLst>
          </p:cNvPr>
          <p:cNvSpPr/>
          <p:nvPr/>
        </p:nvSpPr>
        <p:spPr>
          <a:xfrm>
            <a:off x="12816562" y="4823318"/>
            <a:ext cx="349878" cy="1282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OFL</a:t>
            </a:r>
          </a:p>
        </p:txBody>
      </p:sp>
      <p:sp>
        <p:nvSpPr>
          <p:cNvPr id="1271" name="tx848">
            <a:extLst>
              <a:ext uri="{FF2B5EF4-FFF2-40B4-BE49-F238E27FC236}">
                <a16:creationId xmlns:a16="http://schemas.microsoft.com/office/drawing/2014/main" id="{8363EBE5-09BD-4883-864B-873655AB1668}"/>
              </a:ext>
            </a:extLst>
          </p:cNvPr>
          <p:cNvSpPr/>
          <p:nvPr/>
        </p:nvSpPr>
        <p:spPr>
          <a:xfrm>
            <a:off x="13078598" y="4403471"/>
            <a:ext cx="380624" cy="12741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NAL</a:t>
            </a:r>
          </a:p>
        </p:txBody>
      </p:sp>
      <p:sp>
        <p:nvSpPr>
          <p:cNvPr id="1272" name="tx849">
            <a:extLst>
              <a:ext uri="{FF2B5EF4-FFF2-40B4-BE49-F238E27FC236}">
                <a16:creationId xmlns:a16="http://schemas.microsoft.com/office/drawing/2014/main" id="{9495B576-36AE-45AF-8E69-97989C74D5D3}"/>
              </a:ext>
            </a:extLst>
          </p:cNvPr>
          <p:cNvSpPr/>
          <p:nvPr/>
        </p:nvSpPr>
        <p:spPr>
          <a:xfrm>
            <a:off x="13266638" y="3928527"/>
            <a:ext cx="349878" cy="12832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TSU</a:t>
            </a:r>
          </a:p>
        </p:txBody>
      </p:sp>
      <p:sp>
        <p:nvSpPr>
          <p:cNvPr id="1278" name="pl5">
            <a:extLst>
              <a:ext uri="{FF2B5EF4-FFF2-40B4-BE49-F238E27FC236}">
                <a16:creationId xmlns:a16="http://schemas.microsoft.com/office/drawing/2014/main" id="{4D13271D-5460-443F-9A05-A005DC117183}"/>
              </a:ext>
            </a:extLst>
          </p:cNvPr>
          <p:cNvSpPr/>
          <p:nvPr/>
        </p:nvSpPr>
        <p:spPr>
          <a:xfrm>
            <a:off x="3006202" y="1703239"/>
            <a:ext cx="893612" cy="1356373"/>
          </a:xfrm>
          <a:custGeom>
            <a:avLst/>
            <a:gdLst/>
            <a:ahLst/>
            <a:cxnLst/>
            <a:rect l="0" t="0" r="0" b="0"/>
            <a:pathLst>
              <a:path w="919170" h="1395166">
                <a:moveTo>
                  <a:pt x="919170" y="0"/>
                </a:moveTo>
                <a:lnTo>
                  <a:pt x="0" y="1395166"/>
                </a:lnTo>
              </a:path>
            </a:pathLst>
          </a:custGeom>
          <a:ln w="23196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79" name="pl6">
            <a:extLst>
              <a:ext uri="{FF2B5EF4-FFF2-40B4-BE49-F238E27FC236}">
                <a16:creationId xmlns:a16="http://schemas.microsoft.com/office/drawing/2014/main" id="{4A1C5990-BB76-4DC9-AD18-AACE86D517E2}"/>
              </a:ext>
            </a:extLst>
          </p:cNvPr>
          <p:cNvSpPr/>
          <p:nvPr/>
        </p:nvSpPr>
        <p:spPr>
          <a:xfrm>
            <a:off x="2989830" y="1712708"/>
            <a:ext cx="926361" cy="1841417"/>
          </a:xfrm>
          <a:custGeom>
            <a:avLst/>
            <a:gdLst/>
            <a:ahLst/>
            <a:cxnLst/>
            <a:rect l="0" t="0" r="0" b="0"/>
            <a:pathLst>
              <a:path w="952855" h="1894082">
                <a:moveTo>
                  <a:pt x="952855" y="0"/>
                </a:moveTo>
                <a:lnTo>
                  <a:pt x="0" y="1894082"/>
                </a:lnTo>
              </a:path>
            </a:pathLst>
          </a:custGeom>
          <a:ln w="24403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80" name="pl7">
            <a:extLst>
              <a:ext uri="{FF2B5EF4-FFF2-40B4-BE49-F238E27FC236}">
                <a16:creationId xmlns:a16="http://schemas.microsoft.com/office/drawing/2014/main" id="{86C189DE-8348-4D23-8158-30315CCAFA6F}"/>
              </a:ext>
            </a:extLst>
          </p:cNvPr>
          <p:cNvSpPr/>
          <p:nvPr/>
        </p:nvSpPr>
        <p:spPr>
          <a:xfrm>
            <a:off x="3088881" y="1720216"/>
            <a:ext cx="844676" cy="2316804"/>
          </a:xfrm>
          <a:custGeom>
            <a:avLst/>
            <a:gdLst/>
            <a:ahLst/>
            <a:cxnLst/>
            <a:rect l="0" t="0" r="0" b="0"/>
            <a:pathLst>
              <a:path w="868834" h="2383065">
                <a:moveTo>
                  <a:pt x="868834" y="0"/>
                </a:moveTo>
                <a:lnTo>
                  <a:pt x="0" y="2383065"/>
                </a:lnTo>
              </a:path>
            </a:pathLst>
          </a:custGeom>
          <a:ln w="30438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81" name="pl8">
            <a:extLst>
              <a:ext uri="{FF2B5EF4-FFF2-40B4-BE49-F238E27FC236}">
                <a16:creationId xmlns:a16="http://schemas.microsoft.com/office/drawing/2014/main" id="{5DC65771-8370-475A-BAB6-1F19BD7B9811}"/>
              </a:ext>
            </a:extLst>
          </p:cNvPr>
          <p:cNvSpPr/>
          <p:nvPr/>
        </p:nvSpPr>
        <p:spPr>
          <a:xfrm>
            <a:off x="3297323" y="1725650"/>
            <a:ext cx="654363" cy="2756305"/>
          </a:xfrm>
          <a:custGeom>
            <a:avLst/>
            <a:gdLst/>
            <a:ahLst/>
            <a:cxnLst/>
            <a:rect l="0" t="0" r="0" b="0"/>
            <a:pathLst>
              <a:path w="673078" h="2835136">
                <a:moveTo>
                  <a:pt x="673078" y="0"/>
                </a:moveTo>
                <a:lnTo>
                  <a:pt x="0" y="2835136"/>
                </a:lnTo>
              </a:path>
            </a:pathLst>
          </a:custGeom>
          <a:ln w="16951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82" name="pl9">
            <a:extLst>
              <a:ext uri="{FF2B5EF4-FFF2-40B4-BE49-F238E27FC236}">
                <a16:creationId xmlns:a16="http://schemas.microsoft.com/office/drawing/2014/main" id="{84206D8B-6D15-4EE2-B915-9D7ED2BD6CFB}"/>
              </a:ext>
            </a:extLst>
          </p:cNvPr>
          <p:cNvSpPr/>
          <p:nvPr/>
        </p:nvSpPr>
        <p:spPr>
          <a:xfrm>
            <a:off x="4093795" y="1691938"/>
            <a:ext cx="2543591" cy="3026205"/>
          </a:xfrm>
          <a:custGeom>
            <a:avLst/>
            <a:gdLst/>
            <a:ahLst/>
            <a:cxnLst/>
            <a:rect l="0" t="0" r="0" b="0"/>
            <a:pathLst>
              <a:path w="2616338" h="3112755">
                <a:moveTo>
                  <a:pt x="0" y="0"/>
                </a:moveTo>
                <a:lnTo>
                  <a:pt x="2616338" y="3112755"/>
                </a:lnTo>
              </a:path>
            </a:pathLst>
          </a:custGeom>
          <a:ln w="19940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83" name="pl10">
            <a:extLst>
              <a:ext uri="{FF2B5EF4-FFF2-40B4-BE49-F238E27FC236}">
                <a16:creationId xmlns:a16="http://schemas.microsoft.com/office/drawing/2014/main" id="{C941E3D3-4473-4B1D-B779-311C306BB3DE}"/>
              </a:ext>
            </a:extLst>
          </p:cNvPr>
          <p:cNvSpPr/>
          <p:nvPr/>
        </p:nvSpPr>
        <p:spPr>
          <a:xfrm>
            <a:off x="6078359" y="1535398"/>
            <a:ext cx="155589" cy="89677"/>
          </a:xfrm>
          <a:custGeom>
            <a:avLst/>
            <a:gdLst/>
            <a:ahLst/>
            <a:cxnLst/>
            <a:rect l="0" t="0" r="0" b="0"/>
            <a:pathLst>
              <a:path w="160039" h="92242">
                <a:moveTo>
                  <a:pt x="160039" y="92242"/>
                </a:moveTo>
                <a:lnTo>
                  <a:pt x="0" y="0"/>
                </a:lnTo>
              </a:path>
            </a:pathLst>
          </a:custGeom>
          <a:ln w="17067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84" name="pl11">
            <a:extLst>
              <a:ext uri="{FF2B5EF4-FFF2-40B4-BE49-F238E27FC236}">
                <a16:creationId xmlns:a16="http://schemas.microsoft.com/office/drawing/2014/main" id="{D2712F35-3563-4B27-8E8A-D247914E4C67}"/>
              </a:ext>
            </a:extLst>
          </p:cNvPr>
          <p:cNvSpPr/>
          <p:nvPr/>
        </p:nvSpPr>
        <p:spPr>
          <a:xfrm>
            <a:off x="3066058" y="1770513"/>
            <a:ext cx="3159426" cy="1360537"/>
          </a:xfrm>
          <a:custGeom>
            <a:avLst/>
            <a:gdLst/>
            <a:ahLst/>
            <a:cxnLst/>
            <a:rect l="0" t="0" r="0" b="0"/>
            <a:pathLst>
              <a:path w="3249786" h="1399449">
                <a:moveTo>
                  <a:pt x="3249786" y="0"/>
                </a:moveTo>
                <a:lnTo>
                  <a:pt x="0" y="1399449"/>
                </a:lnTo>
              </a:path>
            </a:pathLst>
          </a:custGeom>
          <a:ln w="23832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85" name="pl12">
            <a:extLst>
              <a:ext uri="{FF2B5EF4-FFF2-40B4-BE49-F238E27FC236}">
                <a16:creationId xmlns:a16="http://schemas.microsoft.com/office/drawing/2014/main" id="{3D656FF0-BC33-4953-B8C4-449576603CE8}"/>
              </a:ext>
            </a:extLst>
          </p:cNvPr>
          <p:cNvSpPr/>
          <p:nvPr/>
        </p:nvSpPr>
        <p:spPr>
          <a:xfrm>
            <a:off x="3057596" y="1787387"/>
            <a:ext cx="3176350" cy="1830764"/>
          </a:xfrm>
          <a:custGeom>
            <a:avLst/>
            <a:gdLst/>
            <a:ahLst/>
            <a:cxnLst/>
            <a:rect l="0" t="0" r="0" b="0"/>
            <a:pathLst>
              <a:path w="3267194" h="1883124">
                <a:moveTo>
                  <a:pt x="3267194" y="0"/>
                </a:moveTo>
                <a:lnTo>
                  <a:pt x="0" y="1883124"/>
                </a:lnTo>
              </a:path>
            </a:pathLst>
          </a:custGeom>
          <a:ln w="13729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86" name="pl13">
            <a:extLst>
              <a:ext uri="{FF2B5EF4-FFF2-40B4-BE49-F238E27FC236}">
                <a16:creationId xmlns:a16="http://schemas.microsoft.com/office/drawing/2014/main" id="{C8294500-5844-4D49-99C6-AF0F5FB74F81}"/>
              </a:ext>
            </a:extLst>
          </p:cNvPr>
          <p:cNvSpPr/>
          <p:nvPr/>
        </p:nvSpPr>
        <p:spPr>
          <a:xfrm>
            <a:off x="5491466" y="1864359"/>
            <a:ext cx="845748" cy="3562458"/>
          </a:xfrm>
          <a:custGeom>
            <a:avLst/>
            <a:gdLst/>
            <a:ahLst/>
            <a:cxnLst/>
            <a:rect l="0" t="0" r="0" b="0"/>
            <a:pathLst>
              <a:path w="869937" h="3664345">
                <a:moveTo>
                  <a:pt x="869937" y="0"/>
                </a:moveTo>
                <a:lnTo>
                  <a:pt x="0" y="3664345"/>
                </a:lnTo>
              </a:path>
            </a:pathLst>
          </a:custGeom>
          <a:ln w="34048" cap="rnd">
            <a:solidFill>
              <a:srgbClr val="A7282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87" name="pl14">
            <a:extLst>
              <a:ext uri="{FF2B5EF4-FFF2-40B4-BE49-F238E27FC236}">
                <a16:creationId xmlns:a16="http://schemas.microsoft.com/office/drawing/2014/main" id="{575ECE27-A9F4-4A61-ABDA-801F65AC7958}"/>
              </a:ext>
            </a:extLst>
          </p:cNvPr>
          <p:cNvSpPr/>
          <p:nvPr/>
        </p:nvSpPr>
        <p:spPr>
          <a:xfrm>
            <a:off x="3163656" y="1803176"/>
            <a:ext cx="3080659" cy="2289585"/>
          </a:xfrm>
          <a:custGeom>
            <a:avLst/>
            <a:gdLst/>
            <a:ahLst/>
            <a:cxnLst/>
            <a:rect l="0" t="0" r="0" b="0"/>
            <a:pathLst>
              <a:path w="3168767" h="2355068">
                <a:moveTo>
                  <a:pt x="3168767" y="0"/>
                </a:moveTo>
                <a:lnTo>
                  <a:pt x="0" y="2355068"/>
                </a:lnTo>
              </a:path>
            </a:pathLst>
          </a:custGeom>
          <a:ln w="27500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88" name="pl15">
            <a:extLst>
              <a:ext uri="{FF2B5EF4-FFF2-40B4-BE49-F238E27FC236}">
                <a16:creationId xmlns:a16="http://schemas.microsoft.com/office/drawing/2014/main" id="{927DB4BB-905B-4AFE-BC8F-97A2256E8DB5}"/>
              </a:ext>
            </a:extLst>
          </p:cNvPr>
          <p:cNvSpPr/>
          <p:nvPr/>
        </p:nvSpPr>
        <p:spPr>
          <a:xfrm>
            <a:off x="3378090" y="1817659"/>
            <a:ext cx="2878354" cy="2710993"/>
          </a:xfrm>
          <a:custGeom>
            <a:avLst/>
            <a:gdLst/>
            <a:ahLst/>
            <a:cxnLst/>
            <a:rect l="0" t="0" r="0" b="0"/>
            <a:pathLst>
              <a:path w="2960676" h="2788528">
                <a:moveTo>
                  <a:pt x="2960676" y="0"/>
                </a:moveTo>
                <a:lnTo>
                  <a:pt x="0" y="2788528"/>
                </a:lnTo>
              </a:path>
            </a:pathLst>
          </a:custGeom>
          <a:ln w="20365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89" name="pl16">
            <a:extLst>
              <a:ext uri="{FF2B5EF4-FFF2-40B4-BE49-F238E27FC236}">
                <a16:creationId xmlns:a16="http://schemas.microsoft.com/office/drawing/2014/main" id="{46FF8B57-CD94-4248-B145-FADBD96C8CFB}"/>
              </a:ext>
            </a:extLst>
          </p:cNvPr>
          <p:cNvSpPr/>
          <p:nvPr/>
        </p:nvSpPr>
        <p:spPr>
          <a:xfrm>
            <a:off x="3419842" y="1734407"/>
            <a:ext cx="2794851" cy="491973"/>
          </a:xfrm>
          <a:custGeom>
            <a:avLst/>
            <a:gdLst/>
            <a:ahLst/>
            <a:cxnLst/>
            <a:rect l="0" t="0" r="0" b="0"/>
            <a:pathLst>
              <a:path w="2874784" h="506044">
                <a:moveTo>
                  <a:pt x="2874784" y="0"/>
                </a:moveTo>
                <a:lnTo>
                  <a:pt x="0" y="506044"/>
                </a:lnTo>
              </a:path>
            </a:pathLst>
          </a:custGeom>
          <a:ln w="19954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90" name="pl17">
            <a:extLst>
              <a:ext uri="{FF2B5EF4-FFF2-40B4-BE49-F238E27FC236}">
                <a16:creationId xmlns:a16="http://schemas.microsoft.com/office/drawing/2014/main" id="{5E1A502B-4804-48D9-9616-FF9B47797E0C}"/>
              </a:ext>
            </a:extLst>
          </p:cNvPr>
          <p:cNvSpPr/>
          <p:nvPr/>
        </p:nvSpPr>
        <p:spPr>
          <a:xfrm>
            <a:off x="3688858" y="1830644"/>
            <a:ext cx="2581326" cy="3071101"/>
          </a:xfrm>
          <a:custGeom>
            <a:avLst/>
            <a:gdLst/>
            <a:ahLst/>
            <a:cxnLst/>
            <a:rect l="0" t="0" r="0" b="0"/>
            <a:pathLst>
              <a:path w="2655153" h="3158935">
                <a:moveTo>
                  <a:pt x="2655153" y="0"/>
                </a:moveTo>
                <a:lnTo>
                  <a:pt x="0" y="3158935"/>
                </a:lnTo>
              </a:path>
            </a:pathLst>
          </a:custGeom>
          <a:ln w="30139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91" name="pl18">
            <a:extLst>
              <a:ext uri="{FF2B5EF4-FFF2-40B4-BE49-F238E27FC236}">
                <a16:creationId xmlns:a16="http://schemas.microsoft.com/office/drawing/2014/main" id="{8508360D-4832-484D-87A7-772AF448BC03}"/>
              </a:ext>
            </a:extLst>
          </p:cNvPr>
          <p:cNvSpPr/>
          <p:nvPr/>
        </p:nvSpPr>
        <p:spPr>
          <a:xfrm>
            <a:off x="5956449" y="1867648"/>
            <a:ext cx="399403" cy="3411329"/>
          </a:xfrm>
          <a:custGeom>
            <a:avLst/>
            <a:gdLst/>
            <a:ahLst/>
            <a:cxnLst/>
            <a:rect l="0" t="0" r="0" b="0"/>
            <a:pathLst>
              <a:path w="410826" h="3508894">
                <a:moveTo>
                  <a:pt x="410826" y="0"/>
                </a:moveTo>
                <a:lnTo>
                  <a:pt x="0" y="3508894"/>
                </a:lnTo>
              </a:path>
            </a:pathLst>
          </a:custGeom>
          <a:ln w="23196" cap="rnd">
            <a:solidFill>
              <a:srgbClr val="A7282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92" name="pl19">
            <a:extLst>
              <a:ext uri="{FF2B5EF4-FFF2-40B4-BE49-F238E27FC236}">
                <a16:creationId xmlns:a16="http://schemas.microsoft.com/office/drawing/2014/main" id="{9CC9C249-298E-4BAC-A5F2-BABDE24B644B}"/>
              </a:ext>
            </a:extLst>
          </p:cNvPr>
          <p:cNvSpPr/>
          <p:nvPr/>
        </p:nvSpPr>
        <p:spPr>
          <a:xfrm>
            <a:off x="6412294" y="1864359"/>
            <a:ext cx="569536" cy="2398999"/>
          </a:xfrm>
          <a:custGeom>
            <a:avLst/>
            <a:gdLst/>
            <a:ahLst/>
            <a:cxnLst/>
            <a:rect l="0" t="0" r="0" b="0"/>
            <a:pathLst>
              <a:path w="585825" h="2467611">
                <a:moveTo>
                  <a:pt x="0" y="0"/>
                </a:moveTo>
                <a:lnTo>
                  <a:pt x="585825" y="2467611"/>
                </a:lnTo>
              </a:path>
            </a:pathLst>
          </a:custGeom>
          <a:ln w="17201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93" name="pl20">
            <a:extLst>
              <a:ext uri="{FF2B5EF4-FFF2-40B4-BE49-F238E27FC236}">
                <a16:creationId xmlns:a16="http://schemas.microsoft.com/office/drawing/2014/main" id="{8955A170-0EC8-46B8-826F-D853B1E586CE}"/>
              </a:ext>
            </a:extLst>
          </p:cNvPr>
          <p:cNvSpPr/>
          <p:nvPr/>
        </p:nvSpPr>
        <p:spPr>
          <a:xfrm>
            <a:off x="6374752" y="1868751"/>
            <a:ext cx="0" cy="3157133"/>
          </a:xfrm>
          <a:custGeom>
            <a:avLst/>
            <a:gdLst/>
            <a:ahLst/>
            <a:cxnLst/>
            <a:rect l="0" t="0" r="0" b="0"/>
            <a:pathLst>
              <a:path h="3247428">
                <a:moveTo>
                  <a:pt x="0" y="0"/>
                </a:moveTo>
                <a:lnTo>
                  <a:pt x="0" y="3247428"/>
                </a:lnTo>
              </a:path>
            </a:pathLst>
          </a:custGeom>
          <a:ln w="30139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94" name="pl21">
            <a:extLst>
              <a:ext uri="{FF2B5EF4-FFF2-40B4-BE49-F238E27FC236}">
                <a16:creationId xmlns:a16="http://schemas.microsoft.com/office/drawing/2014/main" id="{771099C3-09CB-4A09-B602-8F32C35F62F6}"/>
              </a:ext>
            </a:extLst>
          </p:cNvPr>
          <p:cNvSpPr/>
          <p:nvPr/>
        </p:nvSpPr>
        <p:spPr>
          <a:xfrm>
            <a:off x="6393653" y="1867650"/>
            <a:ext cx="329406" cy="2813485"/>
          </a:xfrm>
          <a:custGeom>
            <a:avLst/>
            <a:gdLst/>
            <a:ahLst/>
            <a:cxnLst/>
            <a:rect l="0" t="0" r="0" b="0"/>
            <a:pathLst>
              <a:path w="338827" h="2893951">
                <a:moveTo>
                  <a:pt x="0" y="0"/>
                </a:moveTo>
                <a:lnTo>
                  <a:pt x="338827" y="2893951"/>
                </a:lnTo>
              </a:path>
            </a:pathLst>
          </a:custGeom>
          <a:ln w="24403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95" name="pl22">
            <a:extLst>
              <a:ext uri="{FF2B5EF4-FFF2-40B4-BE49-F238E27FC236}">
                <a16:creationId xmlns:a16="http://schemas.microsoft.com/office/drawing/2014/main" id="{A326DC72-F50B-433C-9D5B-22E30C720588}"/>
              </a:ext>
            </a:extLst>
          </p:cNvPr>
          <p:cNvSpPr/>
          <p:nvPr/>
        </p:nvSpPr>
        <p:spPr>
          <a:xfrm>
            <a:off x="4612837" y="1396085"/>
            <a:ext cx="1601859" cy="281973"/>
          </a:xfrm>
          <a:custGeom>
            <a:avLst/>
            <a:gdLst/>
            <a:ahLst/>
            <a:cxnLst/>
            <a:rect l="0" t="0" r="0" b="0"/>
            <a:pathLst>
              <a:path w="1647673" h="290037">
                <a:moveTo>
                  <a:pt x="1647673" y="290037"/>
                </a:moveTo>
                <a:lnTo>
                  <a:pt x="0" y="0"/>
                </a:lnTo>
              </a:path>
            </a:pathLst>
          </a:custGeom>
          <a:ln w="17201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96" name="pl23">
            <a:extLst>
              <a:ext uri="{FF2B5EF4-FFF2-40B4-BE49-F238E27FC236}">
                <a16:creationId xmlns:a16="http://schemas.microsoft.com/office/drawing/2014/main" id="{35E28C08-3344-4543-9456-18B38EEFC582}"/>
              </a:ext>
            </a:extLst>
          </p:cNvPr>
          <p:cNvSpPr/>
          <p:nvPr/>
        </p:nvSpPr>
        <p:spPr>
          <a:xfrm>
            <a:off x="5603193" y="1373978"/>
            <a:ext cx="622293" cy="267977"/>
          </a:xfrm>
          <a:custGeom>
            <a:avLst/>
            <a:gdLst/>
            <a:ahLst/>
            <a:cxnLst/>
            <a:rect l="0" t="0" r="0" b="0"/>
            <a:pathLst>
              <a:path w="640091" h="275641">
                <a:moveTo>
                  <a:pt x="640091" y="275641"/>
                </a:moveTo>
                <a:lnTo>
                  <a:pt x="0" y="0"/>
                </a:lnTo>
              </a:path>
            </a:pathLst>
          </a:custGeom>
          <a:ln w="19954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97" name="pl24">
            <a:extLst>
              <a:ext uri="{FF2B5EF4-FFF2-40B4-BE49-F238E27FC236}">
                <a16:creationId xmlns:a16="http://schemas.microsoft.com/office/drawing/2014/main" id="{D4DD4014-CCFD-49A1-85D7-E876D89E0AA3}"/>
              </a:ext>
            </a:extLst>
          </p:cNvPr>
          <p:cNvSpPr/>
          <p:nvPr/>
        </p:nvSpPr>
        <p:spPr>
          <a:xfrm>
            <a:off x="6430420" y="1858920"/>
            <a:ext cx="705944" cy="1936284"/>
          </a:xfrm>
          <a:custGeom>
            <a:avLst/>
            <a:gdLst/>
            <a:ahLst/>
            <a:cxnLst/>
            <a:rect l="0" t="0" r="0" b="0"/>
            <a:pathLst>
              <a:path w="726134" h="1991662">
                <a:moveTo>
                  <a:pt x="0" y="0"/>
                </a:moveTo>
                <a:lnTo>
                  <a:pt x="726134" y="1991662"/>
                </a:lnTo>
              </a:path>
            </a:pathLst>
          </a:custGeom>
          <a:ln w="30438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98" name="pl25">
            <a:extLst>
              <a:ext uri="{FF2B5EF4-FFF2-40B4-BE49-F238E27FC236}">
                <a16:creationId xmlns:a16="http://schemas.microsoft.com/office/drawing/2014/main" id="{AB351258-C9AA-4666-B45A-AAF8817ECDE3}"/>
              </a:ext>
            </a:extLst>
          </p:cNvPr>
          <p:cNvSpPr/>
          <p:nvPr/>
        </p:nvSpPr>
        <p:spPr>
          <a:xfrm>
            <a:off x="4151474" y="1463676"/>
            <a:ext cx="1623833" cy="94417"/>
          </a:xfrm>
          <a:custGeom>
            <a:avLst/>
            <a:gdLst/>
            <a:ahLst/>
            <a:cxnLst/>
            <a:rect l="0" t="0" r="0" b="0"/>
            <a:pathLst>
              <a:path w="1670275" h="97117">
                <a:moveTo>
                  <a:pt x="1670275" y="0"/>
                </a:moveTo>
                <a:lnTo>
                  <a:pt x="0" y="97117"/>
                </a:lnTo>
              </a:path>
            </a:pathLst>
          </a:custGeom>
          <a:ln w="29305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299" name="pl26">
            <a:extLst>
              <a:ext uri="{FF2B5EF4-FFF2-40B4-BE49-F238E27FC236}">
                <a16:creationId xmlns:a16="http://schemas.microsoft.com/office/drawing/2014/main" id="{9DFEC6D8-E7D1-4BFF-9651-5DFCAB6D94A2}"/>
              </a:ext>
            </a:extLst>
          </p:cNvPr>
          <p:cNvSpPr/>
          <p:nvPr/>
        </p:nvSpPr>
        <p:spPr>
          <a:xfrm>
            <a:off x="3057598" y="1535397"/>
            <a:ext cx="2739149" cy="1578773"/>
          </a:xfrm>
          <a:custGeom>
            <a:avLst/>
            <a:gdLst/>
            <a:ahLst/>
            <a:cxnLst/>
            <a:rect l="0" t="0" r="0" b="0"/>
            <a:pathLst>
              <a:path w="2817489" h="1623926">
                <a:moveTo>
                  <a:pt x="2817489" y="0"/>
                </a:moveTo>
                <a:lnTo>
                  <a:pt x="0" y="1623926"/>
                </a:lnTo>
              </a:path>
            </a:pathLst>
          </a:custGeom>
          <a:ln w="33189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00" name="pl27">
            <a:extLst>
              <a:ext uri="{FF2B5EF4-FFF2-40B4-BE49-F238E27FC236}">
                <a16:creationId xmlns:a16="http://schemas.microsoft.com/office/drawing/2014/main" id="{80E9F07A-23E0-450B-924F-65B5A3883C89}"/>
              </a:ext>
            </a:extLst>
          </p:cNvPr>
          <p:cNvSpPr/>
          <p:nvPr/>
        </p:nvSpPr>
        <p:spPr>
          <a:xfrm>
            <a:off x="3047232" y="1551185"/>
            <a:ext cx="2759882" cy="2051180"/>
          </a:xfrm>
          <a:custGeom>
            <a:avLst/>
            <a:gdLst/>
            <a:ahLst/>
            <a:cxnLst/>
            <a:rect l="0" t="0" r="0" b="0"/>
            <a:pathLst>
              <a:path w="2838815" h="2109844">
                <a:moveTo>
                  <a:pt x="2838815" y="0"/>
                </a:moveTo>
                <a:lnTo>
                  <a:pt x="0" y="2109844"/>
                </a:lnTo>
              </a:path>
            </a:pathLst>
          </a:custGeom>
          <a:ln w="23196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01" name="pl28">
            <a:extLst>
              <a:ext uri="{FF2B5EF4-FFF2-40B4-BE49-F238E27FC236}">
                <a16:creationId xmlns:a16="http://schemas.microsoft.com/office/drawing/2014/main" id="{31DCF93A-5220-453A-A4B5-22F518AFE78E}"/>
              </a:ext>
            </a:extLst>
          </p:cNvPr>
          <p:cNvSpPr/>
          <p:nvPr/>
        </p:nvSpPr>
        <p:spPr>
          <a:xfrm>
            <a:off x="5472822" y="1615657"/>
            <a:ext cx="445829" cy="3807864"/>
          </a:xfrm>
          <a:custGeom>
            <a:avLst/>
            <a:gdLst/>
            <a:ahLst/>
            <a:cxnLst/>
            <a:rect l="0" t="0" r="0" b="0"/>
            <a:pathLst>
              <a:path w="458580" h="3916770">
                <a:moveTo>
                  <a:pt x="458580" y="0"/>
                </a:moveTo>
                <a:lnTo>
                  <a:pt x="0" y="3916770"/>
                </a:lnTo>
              </a:path>
            </a:pathLst>
          </a:custGeom>
          <a:ln w="30438" cap="rnd">
            <a:solidFill>
              <a:srgbClr val="A7282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02" name="pl29">
            <a:extLst>
              <a:ext uri="{FF2B5EF4-FFF2-40B4-BE49-F238E27FC236}">
                <a16:creationId xmlns:a16="http://schemas.microsoft.com/office/drawing/2014/main" id="{C8C0E826-5FB9-4B19-9883-D9FC803CECEF}"/>
              </a:ext>
            </a:extLst>
          </p:cNvPr>
          <p:cNvSpPr/>
          <p:nvPr/>
        </p:nvSpPr>
        <p:spPr>
          <a:xfrm>
            <a:off x="3151522" y="1565670"/>
            <a:ext cx="2667724" cy="2512610"/>
          </a:xfrm>
          <a:custGeom>
            <a:avLst/>
            <a:gdLst/>
            <a:ahLst/>
            <a:cxnLst/>
            <a:rect l="0" t="0" r="0" b="0"/>
            <a:pathLst>
              <a:path w="2744021" h="2584471">
                <a:moveTo>
                  <a:pt x="2744021" y="0"/>
                </a:moveTo>
                <a:lnTo>
                  <a:pt x="0" y="2584471"/>
                </a:lnTo>
              </a:path>
            </a:pathLst>
          </a:custGeom>
          <a:ln w="24403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03" name="pl30">
            <a:extLst>
              <a:ext uri="{FF2B5EF4-FFF2-40B4-BE49-F238E27FC236}">
                <a16:creationId xmlns:a16="http://schemas.microsoft.com/office/drawing/2014/main" id="{592198CD-E2DA-47EB-ACB0-99BB1D4879D2}"/>
              </a:ext>
            </a:extLst>
          </p:cNvPr>
          <p:cNvSpPr/>
          <p:nvPr/>
        </p:nvSpPr>
        <p:spPr>
          <a:xfrm>
            <a:off x="3364353" y="1578653"/>
            <a:ext cx="2468629" cy="2937020"/>
          </a:xfrm>
          <a:custGeom>
            <a:avLst/>
            <a:gdLst/>
            <a:ahLst/>
            <a:cxnLst/>
            <a:rect l="0" t="0" r="0" b="0"/>
            <a:pathLst>
              <a:path w="2539232" h="3021019">
                <a:moveTo>
                  <a:pt x="2539232" y="0"/>
                </a:moveTo>
                <a:lnTo>
                  <a:pt x="0" y="3021019"/>
                </a:lnTo>
              </a:path>
            </a:pathLst>
          </a:custGeom>
          <a:ln w="23196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04" name="pl31">
            <a:extLst>
              <a:ext uri="{FF2B5EF4-FFF2-40B4-BE49-F238E27FC236}">
                <a16:creationId xmlns:a16="http://schemas.microsoft.com/office/drawing/2014/main" id="{02B9B33C-D245-4CC6-AB07-9BCF569CFD4E}"/>
              </a:ext>
            </a:extLst>
          </p:cNvPr>
          <p:cNvSpPr/>
          <p:nvPr/>
        </p:nvSpPr>
        <p:spPr>
          <a:xfrm>
            <a:off x="3415497" y="1500780"/>
            <a:ext cx="2366340" cy="707237"/>
          </a:xfrm>
          <a:custGeom>
            <a:avLst/>
            <a:gdLst/>
            <a:ahLst/>
            <a:cxnLst/>
            <a:rect l="0" t="0" r="0" b="0"/>
            <a:pathLst>
              <a:path w="2434018" h="727464">
                <a:moveTo>
                  <a:pt x="2434018" y="0"/>
                </a:moveTo>
                <a:lnTo>
                  <a:pt x="0" y="727464"/>
                </a:lnTo>
              </a:path>
            </a:pathLst>
          </a:custGeom>
          <a:ln w="33200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05" name="pl32">
            <a:extLst>
              <a:ext uri="{FF2B5EF4-FFF2-40B4-BE49-F238E27FC236}">
                <a16:creationId xmlns:a16="http://schemas.microsoft.com/office/drawing/2014/main" id="{2C836DD6-9609-41AA-B3C0-6A8D28284DCD}"/>
              </a:ext>
            </a:extLst>
          </p:cNvPr>
          <p:cNvSpPr/>
          <p:nvPr/>
        </p:nvSpPr>
        <p:spPr>
          <a:xfrm>
            <a:off x="3673700" y="1589957"/>
            <a:ext cx="2174441" cy="3300484"/>
          </a:xfrm>
          <a:custGeom>
            <a:avLst/>
            <a:gdLst/>
            <a:ahLst/>
            <a:cxnLst/>
            <a:rect l="0" t="0" r="0" b="0"/>
            <a:pathLst>
              <a:path w="2236631" h="3394879">
                <a:moveTo>
                  <a:pt x="2236631" y="0"/>
                </a:moveTo>
                <a:lnTo>
                  <a:pt x="0" y="3394879"/>
                </a:lnTo>
              </a:path>
            </a:pathLst>
          </a:custGeom>
          <a:ln w="37303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06" name="pl33">
            <a:extLst>
              <a:ext uri="{FF2B5EF4-FFF2-40B4-BE49-F238E27FC236}">
                <a16:creationId xmlns:a16="http://schemas.microsoft.com/office/drawing/2014/main" id="{F0699401-9AFB-4800-BFDB-AEA7BC329673}"/>
              </a:ext>
            </a:extLst>
          </p:cNvPr>
          <p:cNvSpPr/>
          <p:nvPr/>
        </p:nvSpPr>
        <p:spPr>
          <a:xfrm>
            <a:off x="5937551" y="1616760"/>
            <a:ext cx="0" cy="3661115"/>
          </a:xfrm>
          <a:custGeom>
            <a:avLst/>
            <a:gdLst/>
            <a:ahLst/>
            <a:cxnLst/>
            <a:rect l="0" t="0" r="0" b="0"/>
            <a:pathLst>
              <a:path h="3765824">
                <a:moveTo>
                  <a:pt x="0" y="0"/>
                </a:moveTo>
                <a:lnTo>
                  <a:pt x="0" y="3765824"/>
                </a:lnTo>
              </a:path>
            </a:pathLst>
          </a:custGeom>
          <a:ln w="23196" cap="rnd">
            <a:solidFill>
              <a:srgbClr val="A7282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07" name="pl34">
            <a:extLst>
              <a:ext uri="{FF2B5EF4-FFF2-40B4-BE49-F238E27FC236}">
                <a16:creationId xmlns:a16="http://schemas.microsoft.com/office/drawing/2014/main" id="{C617FDE4-8DBE-414F-923E-0C65970FB0CA}"/>
              </a:ext>
            </a:extLst>
          </p:cNvPr>
          <p:cNvSpPr/>
          <p:nvPr/>
        </p:nvSpPr>
        <p:spPr>
          <a:xfrm>
            <a:off x="5993219" y="1606931"/>
            <a:ext cx="970480" cy="2661863"/>
          </a:xfrm>
          <a:custGeom>
            <a:avLst/>
            <a:gdLst/>
            <a:ahLst/>
            <a:cxnLst/>
            <a:rect l="0" t="0" r="0" b="0"/>
            <a:pathLst>
              <a:path w="998236" h="2737993">
                <a:moveTo>
                  <a:pt x="0" y="0"/>
                </a:moveTo>
                <a:lnTo>
                  <a:pt x="998236" y="2737993"/>
                </a:lnTo>
              </a:path>
            </a:pathLst>
          </a:custGeom>
          <a:ln w="29850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08" name="pl35">
            <a:extLst>
              <a:ext uri="{FF2B5EF4-FFF2-40B4-BE49-F238E27FC236}">
                <a16:creationId xmlns:a16="http://schemas.microsoft.com/office/drawing/2014/main" id="{ECE79C9E-EE67-4084-8F8E-4C6AF9D8FA52}"/>
              </a:ext>
            </a:extLst>
          </p:cNvPr>
          <p:cNvSpPr/>
          <p:nvPr/>
        </p:nvSpPr>
        <p:spPr>
          <a:xfrm>
            <a:off x="5956449" y="1615657"/>
            <a:ext cx="399403" cy="3411329"/>
          </a:xfrm>
          <a:custGeom>
            <a:avLst/>
            <a:gdLst/>
            <a:ahLst/>
            <a:cxnLst/>
            <a:rect l="0" t="0" r="0" b="0"/>
            <a:pathLst>
              <a:path w="410826" h="3508894">
                <a:moveTo>
                  <a:pt x="0" y="0"/>
                </a:moveTo>
                <a:lnTo>
                  <a:pt x="410826" y="3508894"/>
                </a:lnTo>
              </a:path>
            </a:pathLst>
          </a:custGeom>
          <a:ln w="34934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09" name="pl36">
            <a:extLst>
              <a:ext uri="{FF2B5EF4-FFF2-40B4-BE49-F238E27FC236}">
                <a16:creationId xmlns:a16="http://schemas.microsoft.com/office/drawing/2014/main" id="{519DE754-1D33-43A2-89B1-A4C440801F7D}"/>
              </a:ext>
            </a:extLst>
          </p:cNvPr>
          <p:cNvSpPr/>
          <p:nvPr/>
        </p:nvSpPr>
        <p:spPr>
          <a:xfrm>
            <a:off x="5975090" y="1612365"/>
            <a:ext cx="729325" cy="3072060"/>
          </a:xfrm>
          <a:custGeom>
            <a:avLst/>
            <a:gdLst/>
            <a:ahLst/>
            <a:cxnLst/>
            <a:rect l="0" t="0" r="0" b="0"/>
            <a:pathLst>
              <a:path w="750184" h="3159922">
                <a:moveTo>
                  <a:pt x="0" y="0"/>
                </a:moveTo>
                <a:lnTo>
                  <a:pt x="750184" y="3159922"/>
                </a:lnTo>
              </a:path>
            </a:pathLst>
          </a:custGeom>
          <a:ln w="23196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10" name="pl37">
            <a:extLst>
              <a:ext uri="{FF2B5EF4-FFF2-40B4-BE49-F238E27FC236}">
                <a16:creationId xmlns:a16="http://schemas.microsoft.com/office/drawing/2014/main" id="{370A8969-6F71-4007-89E2-CB8658F293D9}"/>
              </a:ext>
            </a:extLst>
          </p:cNvPr>
          <p:cNvSpPr/>
          <p:nvPr/>
        </p:nvSpPr>
        <p:spPr>
          <a:xfrm>
            <a:off x="4615023" y="1377342"/>
            <a:ext cx="1160285" cy="67465"/>
          </a:xfrm>
          <a:custGeom>
            <a:avLst/>
            <a:gdLst/>
            <a:ahLst/>
            <a:cxnLst/>
            <a:rect l="0" t="0" r="0" b="0"/>
            <a:pathLst>
              <a:path w="1193469" h="69394">
                <a:moveTo>
                  <a:pt x="1193469" y="69394"/>
                </a:moveTo>
                <a:lnTo>
                  <a:pt x="0" y="0"/>
                </a:lnTo>
              </a:path>
            </a:pathLst>
          </a:custGeom>
          <a:ln w="32059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11" name="pl38">
            <a:extLst>
              <a:ext uri="{FF2B5EF4-FFF2-40B4-BE49-F238E27FC236}">
                <a16:creationId xmlns:a16="http://schemas.microsoft.com/office/drawing/2014/main" id="{61342B24-FE5E-4B21-A221-4B8185CB0DA0}"/>
              </a:ext>
            </a:extLst>
          </p:cNvPr>
          <p:cNvSpPr/>
          <p:nvPr/>
        </p:nvSpPr>
        <p:spPr>
          <a:xfrm>
            <a:off x="5609640" y="1356236"/>
            <a:ext cx="172200" cy="51466"/>
          </a:xfrm>
          <a:custGeom>
            <a:avLst/>
            <a:gdLst/>
            <a:ahLst/>
            <a:cxnLst/>
            <a:rect l="0" t="0" r="0" b="0"/>
            <a:pathLst>
              <a:path w="177125" h="52938">
                <a:moveTo>
                  <a:pt x="177125" y="52938"/>
                </a:moveTo>
                <a:lnTo>
                  <a:pt x="0" y="0"/>
                </a:lnTo>
              </a:path>
            </a:pathLst>
          </a:custGeom>
          <a:ln w="33597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12" name="pl39">
            <a:extLst>
              <a:ext uri="{FF2B5EF4-FFF2-40B4-BE49-F238E27FC236}">
                <a16:creationId xmlns:a16="http://schemas.microsoft.com/office/drawing/2014/main" id="{E2C18771-6606-4F99-95EE-64AB68DD8CED}"/>
              </a:ext>
            </a:extLst>
          </p:cNvPr>
          <p:cNvSpPr/>
          <p:nvPr/>
        </p:nvSpPr>
        <p:spPr>
          <a:xfrm>
            <a:off x="6010591" y="1599426"/>
            <a:ext cx="1108406" cy="2203285"/>
          </a:xfrm>
          <a:custGeom>
            <a:avLst/>
            <a:gdLst/>
            <a:ahLst/>
            <a:cxnLst/>
            <a:rect l="0" t="0" r="0" b="0"/>
            <a:pathLst>
              <a:path w="1140107" h="2266299">
                <a:moveTo>
                  <a:pt x="0" y="0"/>
                </a:moveTo>
                <a:lnTo>
                  <a:pt x="1140107" y="2266299"/>
                </a:lnTo>
              </a:path>
            </a:pathLst>
          </a:custGeom>
          <a:ln w="23196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13" name="pl40">
            <a:extLst>
              <a:ext uri="{FF2B5EF4-FFF2-40B4-BE49-F238E27FC236}">
                <a16:creationId xmlns:a16="http://schemas.microsoft.com/office/drawing/2014/main" id="{23B93A63-241B-43AC-915B-A46B19FD23F5}"/>
              </a:ext>
            </a:extLst>
          </p:cNvPr>
          <p:cNvSpPr/>
          <p:nvPr/>
        </p:nvSpPr>
        <p:spPr>
          <a:xfrm>
            <a:off x="2916790" y="3357846"/>
            <a:ext cx="0" cy="178942"/>
          </a:xfrm>
          <a:custGeom>
            <a:avLst/>
            <a:gdLst/>
            <a:ahLst/>
            <a:cxnLst/>
            <a:rect l="0" t="0" r="0" b="0"/>
            <a:pathLst>
              <a:path h="184060">
                <a:moveTo>
                  <a:pt x="0" y="0"/>
                </a:moveTo>
                <a:lnTo>
                  <a:pt x="0" y="184060"/>
                </a:lnTo>
              </a:path>
            </a:pathLst>
          </a:custGeom>
          <a:ln w="33930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14" name="pl41">
            <a:extLst>
              <a:ext uri="{FF2B5EF4-FFF2-40B4-BE49-F238E27FC236}">
                <a16:creationId xmlns:a16="http://schemas.microsoft.com/office/drawing/2014/main" id="{130FBB13-0D5D-4419-8545-01A7AA8E2242}"/>
              </a:ext>
            </a:extLst>
          </p:cNvPr>
          <p:cNvSpPr/>
          <p:nvPr/>
        </p:nvSpPr>
        <p:spPr>
          <a:xfrm>
            <a:off x="3035099" y="3306754"/>
            <a:ext cx="2300520" cy="2166756"/>
          </a:xfrm>
          <a:custGeom>
            <a:avLst/>
            <a:gdLst/>
            <a:ahLst/>
            <a:cxnLst/>
            <a:rect l="0" t="0" r="0" b="0"/>
            <a:pathLst>
              <a:path w="2366315" h="2228726">
                <a:moveTo>
                  <a:pt x="0" y="0"/>
                </a:moveTo>
                <a:lnTo>
                  <a:pt x="2366315" y="2228726"/>
                </a:lnTo>
              </a:path>
            </a:pathLst>
          </a:custGeom>
          <a:ln w="38096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15" name="pl42">
            <a:extLst>
              <a:ext uri="{FF2B5EF4-FFF2-40B4-BE49-F238E27FC236}">
                <a16:creationId xmlns:a16="http://schemas.microsoft.com/office/drawing/2014/main" id="{7B8C7EB1-B709-4BFC-BFE0-41997C6EBD0F}"/>
              </a:ext>
            </a:extLst>
          </p:cNvPr>
          <p:cNvSpPr/>
          <p:nvPr/>
        </p:nvSpPr>
        <p:spPr>
          <a:xfrm>
            <a:off x="2935690" y="3356746"/>
            <a:ext cx="78625" cy="671545"/>
          </a:xfrm>
          <a:custGeom>
            <a:avLst/>
            <a:gdLst/>
            <a:ahLst/>
            <a:cxnLst/>
            <a:rect l="0" t="0" r="0" b="0"/>
            <a:pathLst>
              <a:path w="80874" h="690751">
                <a:moveTo>
                  <a:pt x="0" y="0"/>
                </a:moveTo>
                <a:lnTo>
                  <a:pt x="80874" y="690751"/>
                </a:lnTo>
              </a:path>
            </a:pathLst>
          </a:custGeom>
          <a:ln w="23196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16" name="pl43">
            <a:extLst>
              <a:ext uri="{FF2B5EF4-FFF2-40B4-BE49-F238E27FC236}">
                <a16:creationId xmlns:a16="http://schemas.microsoft.com/office/drawing/2014/main" id="{5EEE1FFD-1069-4120-A3DD-BFDB5E0251D2}"/>
              </a:ext>
            </a:extLst>
          </p:cNvPr>
          <p:cNvSpPr/>
          <p:nvPr/>
        </p:nvSpPr>
        <p:spPr>
          <a:xfrm>
            <a:off x="2954330" y="3353451"/>
            <a:ext cx="267914" cy="1128505"/>
          </a:xfrm>
          <a:custGeom>
            <a:avLst/>
            <a:gdLst/>
            <a:ahLst/>
            <a:cxnLst/>
            <a:rect l="0" t="0" r="0" b="0"/>
            <a:pathLst>
              <a:path w="275576" h="1160780">
                <a:moveTo>
                  <a:pt x="0" y="0"/>
                </a:moveTo>
                <a:lnTo>
                  <a:pt x="275576" y="1160780"/>
                </a:lnTo>
              </a:path>
            </a:pathLst>
          </a:custGeom>
          <a:ln w="33456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17" name="pl44">
            <a:extLst>
              <a:ext uri="{FF2B5EF4-FFF2-40B4-BE49-F238E27FC236}">
                <a16:creationId xmlns:a16="http://schemas.microsoft.com/office/drawing/2014/main" id="{283EC9C1-86A5-4EDC-A4C0-A4BBC1E13A36}"/>
              </a:ext>
            </a:extLst>
          </p:cNvPr>
          <p:cNvSpPr/>
          <p:nvPr/>
        </p:nvSpPr>
        <p:spPr>
          <a:xfrm>
            <a:off x="2972460" y="3348014"/>
            <a:ext cx="556159" cy="1525450"/>
          </a:xfrm>
          <a:custGeom>
            <a:avLst/>
            <a:gdLst/>
            <a:ahLst/>
            <a:cxnLst/>
            <a:rect l="0" t="0" r="0" b="0"/>
            <a:pathLst>
              <a:path w="572065" h="1569078">
                <a:moveTo>
                  <a:pt x="0" y="0"/>
                </a:moveTo>
                <a:lnTo>
                  <a:pt x="572065" y="1569078"/>
                </a:lnTo>
              </a:path>
            </a:pathLst>
          </a:custGeom>
          <a:ln w="37248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18" name="pl45">
            <a:extLst>
              <a:ext uri="{FF2B5EF4-FFF2-40B4-BE49-F238E27FC236}">
                <a16:creationId xmlns:a16="http://schemas.microsoft.com/office/drawing/2014/main" id="{C92F5211-EB74-4544-BFD2-EFEFFE33001F}"/>
              </a:ext>
            </a:extLst>
          </p:cNvPr>
          <p:cNvSpPr/>
          <p:nvPr/>
        </p:nvSpPr>
        <p:spPr>
          <a:xfrm>
            <a:off x="3047232" y="3292270"/>
            <a:ext cx="2759882" cy="2051180"/>
          </a:xfrm>
          <a:custGeom>
            <a:avLst/>
            <a:gdLst/>
            <a:ahLst/>
            <a:cxnLst/>
            <a:rect l="0" t="0" r="0" b="0"/>
            <a:pathLst>
              <a:path w="2838815" h="2109844">
                <a:moveTo>
                  <a:pt x="0" y="0"/>
                </a:moveTo>
                <a:lnTo>
                  <a:pt x="2838815" y="2109844"/>
                </a:lnTo>
              </a:path>
            </a:pathLst>
          </a:custGeom>
          <a:ln w="23196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19" name="pl46">
            <a:extLst>
              <a:ext uri="{FF2B5EF4-FFF2-40B4-BE49-F238E27FC236}">
                <a16:creationId xmlns:a16="http://schemas.microsoft.com/office/drawing/2014/main" id="{CC5C4FB0-767F-41AB-A6FC-87E9C8911DC4}"/>
              </a:ext>
            </a:extLst>
          </p:cNvPr>
          <p:cNvSpPr/>
          <p:nvPr/>
        </p:nvSpPr>
        <p:spPr>
          <a:xfrm>
            <a:off x="3072504" y="3241868"/>
            <a:ext cx="3791150" cy="1133075"/>
          </a:xfrm>
          <a:custGeom>
            <a:avLst/>
            <a:gdLst/>
            <a:ahLst/>
            <a:cxnLst/>
            <a:rect l="0" t="0" r="0" b="0"/>
            <a:pathLst>
              <a:path w="3899578" h="1165481">
                <a:moveTo>
                  <a:pt x="0" y="0"/>
                </a:moveTo>
                <a:lnTo>
                  <a:pt x="3899578" y="1165481"/>
                </a:lnTo>
              </a:path>
            </a:pathLst>
          </a:custGeom>
          <a:ln w="33456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20" name="pl47">
            <a:extLst>
              <a:ext uri="{FF2B5EF4-FFF2-40B4-BE49-F238E27FC236}">
                <a16:creationId xmlns:a16="http://schemas.microsoft.com/office/drawing/2014/main" id="{F724B955-9026-494F-8808-CCD170C68EB2}"/>
              </a:ext>
            </a:extLst>
          </p:cNvPr>
          <p:cNvSpPr/>
          <p:nvPr/>
        </p:nvSpPr>
        <p:spPr>
          <a:xfrm>
            <a:off x="3057596" y="3276483"/>
            <a:ext cx="3176350" cy="1830764"/>
          </a:xfrm>
          <a:custGeom>
            <a:avLst/>
            <a:gdLst/>
            <a:ahLst/>
            <a:cxnLst/>
            <a:rect l="0" t="0" r="0" b="0"/>
            <a:pathLst>
              <a:path w="3267194" h="1883124">
                <a:moveTo>
                  <a:pt x="0" y="0"/>
                </a:moveTo>
                <a:lnTo>
                  <a:pt x="3267194" y="1883124"/>
                </a:lnTo>
              </a:path>
            </a:pathLst>
          </a:custGeom>
          <a:ln w="37248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21" name="pl48">
            <a:extLst>
              <a:ext uri="{FF2B5EF4-FFF2-40B4-BE49-F238E27FC236}">
                <a16:creationId xmlns:a16="http://schemas.microsoft.com/office/drawing/2014/main" id="{61129221-7281-42E8-B5C0-A4C1190688E2}"/>
              </a:ext>
            </a:extLst>
          </p:cNvPr>
          <p:cNvSpPr/>
          <p:nvPr/>
        </p:nvSpPr>
        <p:spPr>
          <a:xfrm>
            <a:off x="3066060" y="3259606"/>
            <a:ext cx="3526631" cy="1518666"/>
          </a:xfrm>
          <a:custGeom>
            <a:avLst/>
            <a:gdLst/>
            <a:ahLst/>
            <a:cxnLst/>
            <a:rect l="0" t="0" r="0" b="0"/>
            <a:pathLst>
              <a:path w="3627493" h="1562100">
                <a:moveTo>
                  <a:pt x="0" y="0"/>
                </a:moveTo>
                <a:lnTo>
                  <a:pt x="3627493" y="1562100"/>
                </a:lnTo>
              </a:path>
            </a:pathLst>
          </a:custGeom>
          <a:ln w="23196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22" name="pl49">
            <a:extLst>
              <a:ext uri="{FF2B5EF4-FFF2-40B4-BE49-F238E27FC236}">
                <a16:creationId xmlns:a16="http://schemas.microsoft.com/office/drawing/2014/main" id="{3D5C29CD-10C7-4C2E-8403-7BE16FCCEE3F}"/>
              </a:ext>
            </a:extLst>
          </p:cNvPr>
          <p:cNvSpPr/>
          <p:nvPr/>
        </p:nvSpPr>
        <p:spPr>
          <a:xfrm>
            <a:off x="3076848" y="3223504"/>
            <a:ext cx="3955125" cy="696215"/>
          </a:xfrm>
          <a:custGeom>
            <a:avLst/>
            <a:gdLst/>
            <a:ahLst/>
            <a:cxnLst/>
            <a:rect l="0" t="0" r="0" b="0"/>
            <a:pathLst>
              <a:path w="4068242" h="716127">
                <a:moveTo>
                  <a:pt x="0" y="0"/>
                </a:moveTo>
                <a:lnTo>
                  <a:pt x="4068242" y="716127"/>
                </a:lnTo>
              </a:path>
            </a:pathLst>
          </a:custGeom>
          <a:ln w="28128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23" name="pl50">
            <a:extLst>
              <a:ext uri="{FF2B5EF4-FFF2-40B4-BE49-F238E27FC236}">
                <a16:creationId xmlns:a16="http://schemas.microsoft.com/office/drawing/2014/main" id="{7BA541B3-7AD8-4486-8B3F-C3EDD324E347}"/>
              </a:ext>
            </a:extLst>
          </p:cNvPr>
          <p:cNvSpPr/>
          <p:nvPr/>
        </p:nvSpPr>
        <p:spPr>
          <a:xfrm>
            <a:off x="3047232" y="3796255"/>
            <a:ext cx="2276254" cy="1691741"/>
          </a:xfrm>
          <a:custGeom>
            <a:avLst/>
            <a:gdLst/>
            <a:ahLst/>
            <a:cxnLst/>
            <a:rect l="0" t="0" r="0" b="0"/>
            <a:pathLst>
              <a:path w="2341355" h="1740125">
                <a:moveTo>
                  <a:pt x="0" y="0"/>
                </a:moveTo>
                <a:lnTo>
                  <a:pt x="2341355" y="1740125"/>
                </a:lnTo>
              </a:path>
            </a:pathLst>
          </a:custGeom>
          <a:ln w="33189" cap="rnd">
            <a:solidFill>
              <a:srgbClr val="A7282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24" name="pl51">
            <a:extLst>
              <a:ext uri="{FF2B5EF4-FFF2-40B4-BE49-F238E27FC236}">
                <a16:creationId xmlns:a16="http://schemas.microsoft.com/office/drawing/2014/main" id="{80141AEA-46E0-44DC-BA01-32BD065DDB68}"/>
              </a:ext>
            </a:extLst>
          </p:cNvPr>
          <p:cNvSpPr/>
          <p:nvPr/>
        </p:nvSpPr>
        <p:spPr>
          <a:xfrm>
            <a:off x="2954330" y="3857433"/>
            <a:ext cx="41344" cy="174147"/>
          </a:xfrm>
          <a:custGeom>
            <a:avLst/>
            <a:gdLst/>
            <a:ahLst/>
            <a:cxnLst/>
            <a:rect l="0" t="0" r="0" b="0"/>
            <a:pathLst>
              <a:path w="42526" h="179128">
                <a:moveTo>
                  <a:pt x="0" y="0"/>
                </a:moveTo>
                <a:lnTo>
                  <a:pt x="42526" y="179128"/>
                </a:lnTo>
              </a:path>
            </a:pathLst>
          </a:custGeom>
          <a:ln w="24403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25" name="pl52">
            <a:extLst>
              <a:ext uri="{FF2B5EF4-FFF2-40B4-BE49-F238E27FC236}">
                <a16:creationId xmlns:a16="http://schemas.microsoft.com/office/drawing/2014/main" id="{0C936675-7076-4D28-898E-513D6C7456F3}"/>
              </a:ext>
            </a:extLst>
          </p:cNvPr>
          <p:cNvSpPr/>
          <p:nvPr/>
        </p:nvSpPr>
        <p:spPr>
          <a:xfrm>
            <a:off x="2972458" y="3851996"/>
            <a:ext cx="231657" cy="635396"/>
          </a:xfrm>
          <a:custGeom>
            <a:avLst/>
            <a:gdLst/>
            <a:ahLst/>
            <a:cxnLst/>
            <a:rect l="0" t="0" r="0" b="0"/>
            <a:pathLst>
              <a:path w="238282" h="653568">
                <a:moveTo>
                  <a:pt x="0" y="0"/>
                </a:moveTo>
                <a:lnTo>
                  <a:pt x="238282" y="653568"/>
                </a:lnTo>
              </a:path>
            </a:pathLst>
          </a:custGeom>
          <a:ln w="23341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26" name="pl53">
            <a:extLst>
              <a:ext uri="{FF2B5EF4-FFF2-40B4-BE49-F238E27FC236}">
                <a16:creationId xmlns:a16="http://schemas.microsoft.com/office/drawing/2014/main" id="{8B9C3A91-B967-465A-B9F6-AA03F701DABD}"/>
              </a:ext>
            </a:extLst>
          </p:cNvPr>
          <p:cNvSpPr/>
          <p:nvPr/>
        </p:nvSpPr>
        <p:spPr>
          <a:xfrm>
            <a:off x="2989830" y="3844494"/>
            <a:ext cx="521420" cy="1036478"/>
          </a:xfrm>
          <a:custGeom>
            <a:avLst/>
            <a:gdLst/>
            <a:ahLst/>
            <a:cxnLst/>
            <a:rect l="0" t="0" r="0" b="0"/>
            <a:pathLst>
              <a:path w="536333" h="1066121">
                <a:moveTo>
                  <a:pt x="0" y="0"/>
                </a:moveTo>
                <a:lnTo>
                  <a:pt x="536333" y="1066121"/>
                </a:lnTo>
              </a:path>
            </a:pathLst>
          </a:custGeom>
          <a:ln w="14712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27" name="pl54">
            <a:extLst>
              <a:ext uri="{FF2B5EF4-FFF2-40B4-BE49-F238E27FC236}">
                <a16:creationId xmlns:a16="http://schemas.microsoft.com/office/drawing/2014/main" id="{1F34A51E-33B6-4799-9938-30F8962489A0}"/>
              </a:ext>
            </a:extLst>
          </p:cNvPr>
          <p:cNvSpPr/>
          <p:nvPr/>
        </p:nvSpPr>
        <p:spPr>
          <a:xfrm>
            <a:off x="3057598" y="3780465"/>
            <a:ext cx="2739149" cy="1578773"/>
          </a:xfrm>
          <a:custGeom>
            <a:avLst/>
            <a:gdLst/>
            <a:ahLst/>
            <a:cxnLst/>
            <a:rect l="0" t="0" r="0" b="0"/>
            <a:pathLst>
              <a:path w="2817489" h="1623926">
                <a:moveTo>
                  <a:pt x="0" y="0"/>
                </a:moveTo>
                <a:lnTo>
                  <a:pt x="2817489" y="1623926"/>
                </a:lnTo>
              </a:path>
            </a:pathLst>
          </a:custGeom>
          <a:ln w="33189" cap="rnd">
            <a:solidFill>
              <a:srgbClr val="A7282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28" name="pl55">
            <a:extLst>
              <a:ext uri="{FF2B5EF4-FFF2-40B4-BE49-F238E27FC236}">
                <a16:creationId xmlns:a16="http://schemas.microsoft.com/office/drawing/2014/main" id="{09F7B28F-60B6-4288-AF10-C813C5A64AEE}"/>
              </a:ext>
            </a:extLst>
          </p:cNvPr>
          <p:cNvSpPr/>
          <p:nvPr/>
        </p:nvSpPr>
        <p:spPr>
          <a:xfrm>
            <a:off x="3076851" y="3727484"/>
            <a:ext cx="3782460" cy="665821"/>
          </a:xfrm>
          <a:custGeom>
            <a:avLst/>
            <a:gdLst/>
            <a:ahLst/>
            <a:cxnLst/>
            <a:rect l="0" t="0" r="0" b="0"/>
            <a:pathLst>
              <a:path w="3890639" h="684864">
                <a:moveTo>
                  <a:pt x="0" y="0"/>
                </a:moveTo>
                <a:lnTo>
                  <a:pt x="3890639" y="684864"/>
                </a:lnTo>
              </a:path>
            </a:pathLst>
          </a:custGeom>
          <a:ln w="34494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29" name="pl56">
            <a:extLst>
              <a:ext uri="{FF2B5EF4-FFF2-40B4-BE49-F238E27FC236}">
                <a16:creationId xmlns:a16="http://schemas.microsoft.com/office/drawing/2014/main" id="{A2D16370-C33C-45FA-9CB9-74DA32E4A4A2}"/>
              </a:ext>
            </a:extLst>
          </p:cNvPr>
          <p:cNvSpPr/>
          <p:nvPr/>
        </p:nvSpPr>
        <p:spPr>
          <a:xfrm>
            <a:off x="3066058" y="3763590"/>
            <a:ext cx="3159426" cy="1360537"/>
          </a:xfrm>
          <a:custGeom>
            <a:avLst/>
            <a:gdLst/>
            <a:ahLst/>
            <a:cxnLst/>
            <a:rect l="0" t="0" r="0" b="0"/>
            <a:pathLst>
              <a:path w="3249786" h="1399449">
                <a:moveTo>
                  <a:pt x="0" y="0"/>
                </a:moveTo>
                <a:lnTo>
                  <a:pt x="3249786" y="1399449"/>
                </a:lnTo>
              </a:path>
            </a:pathLst>
          </a:custGeom>
          <a:ln w="37303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30" name="pl57">
            <a:extLst>
              <a:ext uri="{FF2B5EF4-FFF2-40B4-BE49-F238E27FC236}">
                <a16:creationId xmlns:a16="http://schemas.microsoft.com/office/drawing/2014/main" id="{14E89B5E-C6F7-4F54-8ED7-AE1944AF8E0E}"/>
              </a:ext>
            </a:extLst>
          </p:cNvPr>
          <p:cNvSpPr/>
          <p:nvPr/>
        </p:nvSpPr>
        <p:spPr>
          <a:xfrm>
            <a:off x="3072504" y="3745850"/>
            <a:ext cx="3513738" cy="1050164"/>
          </a:xfrm>
          <a:custGeom>
            <a:avLst/>
            <a:gdLst/>
            <a:ahLst/>
            <a:cxnLst/>
            <a:rect l="0" t="0" r="0" b="0"/>
            <a:pathLst>
              <a:path w="3614232" h="1080199">
                <a:moveTo>
                  <a:pt x="0" y="0"/>
                </a:moveTo>
                <a:lnTo>
                  <a:pt x="3614232" y="1080199"/>
                </a:lnTo>
              </a:path>
            </a:pathLst>
          </a:custGeom>
          <a:ln w="24403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31" name="pl58">
            <a:extLst>
              <a:ext uri="{FF2B5EF4-FFF2-40B4-BE49-F238E27FC236}">
                <a16:creationId xmlns:a16="http://schemas.microsoft.com/office/drawing/2014/main" id="{9BD4179C-12C6-4011-BF3B-F8B78D689EB1}"/>
              </a:ext>
            </a:extLst>
          </p:cNvPr>
          <p:cNvSpPr/>
          <p:nvPr/>
        </p:nvSpPr>
        <p:spPr>
          <a:xfrm>
            <a:off x="3079038" y="3708745"/>
            <a:ext cx="3950751" cy="229715"/>
          </a:xfrm>
          <a:custGeom>
            <a:avLst/>
            <a:gdLst/>
            <a:ahLst/>
            <a:cxnLst/>
            <a:rect l="0" t="0" r="0" b="0"/>
            <a:pathLst>
              <a:path w="4063743" h="236285">
                <a:moveTo>
                  <a:pt x="0" y="0"/>
                </a:moveTo>
                <a:lnTo>
                  <a:pt x="4063743" y="236285"/>
                </a:lnTo>
              </a:path>
            </a:pathLst>
          </a:custGeom>
          <a:ln w="32298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32" name="pl59">
            <a:extLst>
              <a:ext uri="{FF2B5EF4-FFF2-40B4-BE49-F238E27FC236}">
                <a16:creationId xmlns:a16="http://schemas.microsoft.com/office/drawing/2014/main" id="{FEF7B3A0-8696-43C2-A741-3A9C3B4380E3}"/>
              </a:ext>
            </a:extLst>
          </p:cNvPr>
          <p:cNvSpPr/>
          <p:nvPr/>
        </p:nvSpPr>
        <p:spPr>
          <a:xfrm>
            <a:off x="5609640" y="5486934"/>
            <a:ext cx="172200" cy="51466"/>
          </a:xfrm>
          <a:custGeom>
            <a:avLst/>
            <a:gdLst/>
            <a:ahLst/>
            <a:cxnLst/>
            <a:rect l="0" t="0" r="0" b="0"/>
            <a:pathLst>
              <a:path w="177125" h="52938">
                <a:moveTo>
                  <a:pt x="0" y="52938"/>
                </a:moveTo>
                <a:lnTo>
                  <a:pt x="177125" y="0"/>
                </a:lnTo>
              </a:path>
            </a:pathLst>
          </a:custGeom>
          <a:ln w="34934" cap="rnd">
            <a:solidFill>
              <a:srgbClr val="A7282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33" name="pl60">
            <a:extLst>
              <a:ext uri="{FF2B5EF4-FFF2-40B4-BE49-F238E27FC236}">
                <a16:creationId xmlns:a16="http://schemas.microsoft.com/office/drawing/2014/main" id="{680B17F0-31C9-46E8-8465-87E9D4E643FD}"/>
              </a:ext>
            </a:extLst>
          </p:cNvPr>
          <p:cNvSpPr/>
          <p:nvPr/>
        </p:nvSpPr>
        <p:spPr>
          <a:xfrm>
            <a:off x="5584365" y="4518424"/>
            <a:ext cx="1304566" cy="969570"/>
          </a:xfrm>
          <a:custGeom>
            <a:avLst/>
            <a:gdLst/>
            <a:ahLst/>
            <a:cxnLst/>
            <a:rect l="0" t="0" r="0" b="0"/>
            <a:pathLst>
              <a:path w="1341877" h="997300">
                <a:moveTo>
                  <a:pt x="0" y="997300"/>
                </a:moveTo>
                <a:lnTo>
                  <a:pt x="1341877" y="0"/>
                </a:lnTo>
              </a:path>
            </a:pathLst>
          </a:custGeom>
          <a:ln w="24403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34" name="pl61">
            <a:extLst>
              <a:ext uri="{FF2B5EF4-FFF2-40B4-BE49-F238E27FC236}">
                <a16:creationId xmlns:a16="http://schemas.microsoft.com/office/drawing/2014/main" id="{49EA2A92-ABEA-4C0F-B3AF-F42604F485EF}"/>
              </a:ext>
            </a:extLst>
          </p:cNvPr>
          <p:cNvSpPr/>
          <p:nvPr/>
        </p:nvSpPr>
        <p:spPr>
          <a:xfrm>
            <a:off x="5603193" y="5252685"/>
            <a:ext cx="622293" cy="267977"/>
          </a:xfrm>
          <a:custGeom>
            <a:avLst/>
            <a:gdLst/>
            <a:ahLst/>
            <a:cxnLst/>
            <a:rect l="0" t="0" r="0" b="0"/>
            <a:pathLst>
              <a:path w="640091" h="275641">
                <a:moveTo>
                  <a:pt x="0" y="275641"/>
                </a:moveTo>
                <a:lnTo>
                  <a:pt x="640091" y="0"/>
                </a:lnTo>
              </a:path>
            </a:pathLst>
          </a:custGeom>
          <a:ln w="33971" cap="rnd">
            <a:solidFill>
              <a:srgbClr val="A7282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35" name="pl62">
            <a:extLst>
              <a:ext uri="{FF2B5EF4-FFF2-40B4-BE49-F238E27FC236}">
                <a16:creationId xmlns:a16="http://schemas.microsoft.com/office/drawing/2014/main" id="{CA08E176-987C-48BA-A1A9-E1BF7BB6F96F}"/>
              </a:ext>
            </a:extLst>
          </p:cNvPr>
          <p:cNvSpPr/>
          <p:nvPr/>
        </p:nvSpPr>
        <p:spPr>
          <a:xfrm>
            <a:off x="5594731" y="4923709"/>
            <a:ext cx="1006421" cy="580075"/>
          </a:xfrm>
          <a:custGeom>
            <a:avLst/>
            <a:gdLst/>
            <a:ahLst/>
            <a:cxnLst/>
            <a:rect l="0" t="0" r="0" b="0"/>
            <a:pathLst>
              <a:path w="1035205" h="596665">
                <a:moveTo>
                  <a:pt x="0" y="596665"/>
                </a:moveTo>
                <a:lnTo>
                  <a:pt x="1035205" y="0"/>
                </a:lnTo>
              </a:path>
            </a:pathLst>
          </a:custGeom>
          <a:ln w="33597" cap="rnd">
            <a:solidFill>
              <a:srgbClr val="A7282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36" name="pl63">
            <a:extLst>
              <a:ext uri="{FF2B5EF4-FFF2-40B4-BE49-F238E27FC236}">
                <a16:creationId xmlns:a16="http://schemas.microsoft.com/office/drawing/2014/main" id="{559B243B-B771-404A-AE24-BA9DFA666EFF}"/>
              </a:ext>
            </a:extLst>
          </p:cNvPr>
          <p:cNvSpPr/>
          <p:nvPr/>
        </p:nvSpPr>
        <p:spPr>
          <a:xfrm>
            <a:off x="3174022" y="4270864"/>
            <a:ext cx="2139098" cy="1232919"/>
          </a:xfrm>
          <a:custGeom>
            <a:avLst/>
            <a:gdLst/>
            <a:ahLst/>
            <a:cxnLst/>
            <a:rect l="0" t="0" r="0" b="0"/>
            <a:pathLst>
              <a:path w="2200277" h="1268181">
                <a:moveTo>
                  <a:pt x="0" y="0"/>
                </a:moveTo>
                <a:lnTo>
                  <a:pt x="2200277" y="1268181"/>
                </a:lnTo>
              </a:path>
            </a:pathLst>
          </a:custGeom>
          <a:ln w="24403" cap="rnd">
            <a:solidFill>
              <a:srgbClr val="A7282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37" name="pl64">
            <a:extLst>
              <a:ext uri="{FF2B5EF4-FFF2-40B4-BE49-F238E27FC236}">
                <a16:creationId xmlns:a16="http://schemas.microsoft.com/office/drawing/2014/main" id="{D1A09EDF-2964-4458-913C-37EDBD7476F3}"/>
              </a:ext>
            </a:extLst>
          </p:cNvPr>
          <p:cNvSpPr/>
          <p:nvPr/>
        </p:nvSpPr>
        <p:spPr>
          <a:xfrm>
            <a:off x="3106253" y="4334888"/>
            <a:ext cx="80495" cy="160008"/>
          </a:xfrm>
          <a:custGeom>
            <a:avLst/>
            <a:gdLst/>
            <a:ahLst/>
            <a:cxnLst/>
            <a:rect l="0" t="0" r="0" b="0"/>
            <a:pathLst>
              <a:path w="82797" h="164584">
                <a:moveTo>
                  <a:pt x="0" y="0"/>
                </a:moveTo>
                <a:lnTo>
                  <a:pt x="82797" y="164584"/>
                </a:lnTo>
              </a:path>
            </a:pathLst>
          </a:custGeom>
          <a:ln w="35473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38" name="pl65">
            <a:extLst>
              <a:ext uri="{FF2B5EF4-FFF2-40B4-BE49-F238E27FC236}">
                <a16:creationId xmlns:a16="http://schemas.microsoft.com/office/drawing/2014/main" id="{8C5ADF7C-FB6B-46D8-BCB2-602A60D71ACF}"/>
              </a:ext>
            </a:extLst>
          </p:cNvPr>
          <p:cNvSpPr/>
          <p:nvPr/>
        </p:nvSpPr>
        <p:spPr>
          <a:xfrm>
            <a:off x="3122628" y="4325422"/>
            <a:ext cx="372249" cy="565019"/>
          </a:xfrm>
          <a:custGeom>
            <a:avLst/>
            <a:gdLst/>
            <a:ahLst/>
            <a:cxnLst/>
            <a:rect l="0" t="0" r="0" b="0"/>
            <a:pathLst>
              <a:path w="382895" h="581179">
                <a:moveTo>
                  <a:pt x="0" y="0"/>
                </a:moveTo>
                <a:lnTo>
                  <a:pt x="382895" y="581179"/>
                </a:lnTo>
              </a:path>
            </a:pathLst>
          </a:custGeom>
          <a:ln w="38096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39" name="pl66">
            <a:extLst>
              <a:ext uri="{FF2B5EF4-FFF2-40B4-BE49-F238E27FC236}">
                <a16:creationId xmlns:a16="http://schemas.microsoft.com/office/drawing/2014/main" id="{96404463-80E8-45B4-BDB8-04BD55922102}"/>
              </a:ext>
            </a:extLst>
          </p:cNvPr>
          <p:cNvSpPr/>
          <p:nvPr/>
        </p:nvSpPr>
        <p:spPr>
          <a:xfrm>
            <a:off x="3182482" y="4253984"/>
            <a:ext cx="2605801" cy="1122131"/>
          </a:xfrm>
          <a:custGeom>
            <a:avLst/>
            <a:gdLst/>
            <a:ahLst/>
            <a:cxnLst/>
            <a:rect l="0" t="0" r="0" b="0"/>
            <a:pathLst>
              <a:path w="2680328" h="1154224">
                <a:moveTo>
                  <a:pt x="0" y="0"/>
                </a:moveTo>
                <a:lnTo>
                  <a:pt x="2680328" y="1154224"/>
                </a:lnTo>
              </a:path>
            </a:pathLst>
          </a:custGeom>
          <a:ln w="24403" cap="rnd">
            <a:solidFill>
              <a:srgbClr val="A7282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40" name="pl67">
            <a:extLst>
              <a:ext uri="{FF2B5EF4-FFF2-40B4-BE49-F238E27FC236}">
                <a16:creationId xmlns:a16="http://schemas.microsoft.com/office/drawing/2014/main" id="{9B0AD6FE-F375-4D0B-A48B-7799199A7CDA}"/>
              </a:ext>
            </a:extLst>
          </p:cNvPr>
          <p:cNvSpPr/>
          <p:nvPr/>
        </p:nvSpPr>
        <p:spPr>
          <a:xfrm>
            <a:off x="3195459" y="4199141"/>
            <a:ext cx="3661664" cy="212906"/>
          </a:xfrm>
          <a:custGeom>
            <a:avLst/>
            <a:gdLst/>
            <a:ahLst/>
            <a:cxnLst/>
            <a:rect l="0" t="0" r="0" b="0"/>
            <a:pathLst>
              <a:path w="3766388" h="218995">
                <a:moveTo>
                  <a:pt x="0" y="0"/>
                </a:moveTo>
                <a:lnTo>
                  <a:pt x="3766388" y="218995"/>
                </a:lnTo>
              </a:path>
            </a:pathLst>
          </a:custGeom>
          <a:ln w="35162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41" name="pl68">
            <a:extLst>
              <a:ext uri="{FF2B5EF4-FFF2-40B4-BE49-F238E27FC236}">
                <a16:creationId xmlns:a16="http://schemas.microsoft.com/office/drawing/2014/main" id="{CF07C55B-A294-46C5-AD89-E54CF938F9AC}"/>
              </a:ext>
            </a:extLst>
          </p:cNvPr>
          <p:cNvSpPr/>
          <p:nvPr/>
        </p:nvSpPr>
        <p:spPr>
          <a:xfrm>
            <a:off x="3188927" y="4236247"/>
            <a:ext cx="3030110" cy="905620"/>
          </a:xfrm>
          <a:custGeom>
            <a:avLst/>
            <a:gdLst/>
            <a:ahLst/>
            <a:cxnLst/>
            <a:rect l="0" t="0" r="0" b="0"/>
            <a:pathLst>
              <a:path w="3116772" h="931521">
                <a:moveTo>
                  <a:pt x="0" y="0"/>
                </a:moveTo>
                <a:lnTo>
                  <a:pt x="3116772" y="931521"/>
                </a:lnTo>
              </a:path>
            </a:pathLst>
          </a:custGeom>
          <a:ln w="37248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42" name="pl69">
            <a:extLst>
              <a:ext uri="{FF2B5EF4-FFF2-40B4-BE49-F238E27FC236}">
                <a16:creationId xmlns:a16="http://schemas.microsoft.com/office/drawing/2014/main" id="{3332DDD1-93E8-4BD4-BCE3-0E0D90E6453F}"/>
              </a:ext>
            </a:extLst>
          </p:cNvPr>
          <p:cNvSpPr/>
          <p:nvPr/>
        </p:nvSpPr>
        <p:spPr>
          <a:xfrm>
            <a:off x="3193272" y="4217883"/>
            <a:ext cx="3388625" cy="596495"/>
          </a:xfrm>
          <a:custGeom>
            <a:avLst/>
            <a:gdLst/>
            <a:ahLst/>
            <a:cxnLst/>
            <a:rect l="0" t="0" r="0" b="0"/>
            <a:pathLst>
              <a:path w="3485540" h="613555">
                <a:moveTo>
                  <a:pt x="0" y="0"/>
                </a:moveTo>
                <a:lnTo>
                  <a:pt x="3485540" y="613555"/>
                </a:lnTo>
              </a:path>
            </a:pathLst>
          </a:custGeom>
          <a:ln w="24403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43" name="pl70">
            <a:extLst>
              <a:ext uri="{FF2B5EF4-FFF2-40B4-BE49-F238E27FC236}">
                <a16:creationId xmlns:a16="http://schemas.microsoft.com/office/drawing/2014/main" id="{38E923FB-FB66-40D0-8D5F-DB30C5C00E1A}"/>
              </a:ext>
            </a:extLst>
          </p:cNvPr>
          <p:cNvSpPr/>
          <p:nvPr/>
        </p:nvSpPr>
        <p:spPr>
          <a:xfrm>
            <a:off x="3195459" y="3957326"/>
            <a:ext cx="3834327" cy="222946"/>
          </a:xfrm>
          <a:custGeom>
            <a:avLst/>
            <a:gdLst/>
            <a:ahLst/>
            <a:cxnLst/>
            <a:rect l="0" t="0" r="0" b="0"/>
            <a:pathLst>
              <a:path w="3943990" h="229322">
                <a:moveTo>
                  <a:pt x="0" y="229322"/>
                </a:moveTo>
                <a:lnTo>
                  <a:pt x="3943990" y="0"/>
                </a:lnTo>
              </a:path>
            </a:pathLst>
          </a:custGeom>
          <a:ln w="35162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44" name="pl71">
            <a:extLst>
              <a:ext uri="{FF2B5EF4-FFF2-40B4-BE49-F238E27FC236}">
                <a16:creationId xmlns:a16="http://schemas.microsoft.com/office/drawing/2014/main" id="{409997A2-86C8-478D-A2B3-62E6381A0E35}"/>
              </a:ext>
            </a:extLst>
          </p:cNvPr>
          <p:cNvSpPr/>
          <p:nvPr/>
        </p:nvSpPr>
        <p:spPr>
          <a:xfrm>
            <a:off x="3409054" y="4704361"/>
            <a:ext cx="1895604" cy="816301"/>
          </a:xfrm>
          <a:custGeom>
            <a:avLst/>
            <a:gdLst/>
            <a:ahLst/>
            <a:cxnLst/>
            <a:rect l="0" t="0" r="0" b="0"/>
            <a:pathLst>
              <a:path w="1949819" h="839647">
                <a:moveTo>
                  <a:pt x="0" y="0"/>
                </a:moveTo>
                <a:lnTo>
                  <a:pt x="1949819" y="839647"/>
                </a:lnTo>
              </a:path>
            </a:pathLst>
          </a:custGeom>
          <a:ln w="37248" cap="rnd">
            <a:solidFill>
              <a:srgbClr val="A7282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45" name="pl72">
            <a:extLst>
              <a:ext uri="{FF2B5EF4-FFF2-40B4-BE49-F238E27FC236}">
                <a16:creationId xmlns:a16="http://schemas.microsoft.com/office/drawing/2014/main" id="{3E5D1DF9-FFE9-43BD-9BA2-EDBDBE26EAF6}"/>
              </a:ext>
            </a:extLst>
          </p:cNvPr>
          <p:cNvSpPr/>
          <p:nvPr/>
        </p:nvSpPr>
        <p:spPr>
          <a:xfrm>
            <a:off x="3364355" y="4764490"/>
            <a:ext cx="115364" cy="137253"/>
          </a:xfrm>
          <a:custGeom>
            <a:avLst/>
            <a:gdLst/>
            <a:ahLst/>
            <a:cxnLst/>
            <a:rect l="0" t="0" r="0" b="0"/>
            <a:pathLst>
              <a:path w="118663" h="141178">
                <a:moveTo>
                  <a:pt x="0" y="0"/>
                </a:moveTo>
                <a:lnTo>
                  <a:pt x="118663" y="141178"/>
                </a:lnTo>
              </a:path>
            </a:pathLst>
          </a:custGeom>
          <a:ln w="24403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46" name="pl73">
            <a:extLst>
              <a:ext uri="{FF2B5EF4-FFF2-40B4-BE49-F238E27FC236}">
                <a16:creationId xmlns:a16="http://schemas.microsoft.com/office/drawing/2014/main" id="{6C91D88A-957F-4D6F-AAE3-4DE13E9027B8}"/>
              </a:ext>
            </a:extLst>
          </p:cNvPr>
          <p:cNvSpPr/>
          <p:nvPr/>
        </p:nvSpPr>
        <p:spPr>
          <a:xfrm>
            <a:off x="3415497" y="4686619"/>
            <a:ext cx="2366340" cy="707237"/>
          </a:xfrm>
          <a:custGeom>
            <a:avLst/>
            <a:gdLst/>
            <a:ahLst/>
            <a:cxnLst/>
            <a:rect l="0" t="0" r="0" b="0"/>
            <a:pathLst>
              <a:path w="2434018" h="727464">
                <a:moveTo>
                  <a:pt x="0" y="0"/>
                </a:moveTo>
                <a:lnTo>
                  <a:pt x="2434018" y="727464"/>
                </a:lnTo>
              </a:path>
            </a:pathLst>
          </a:custGeom>
          <a:ln w="38100" cap="rnd">
            <a:solidFill>
              <a:srgbClr val="A7282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47" name="pl74">
            <a:extLst>
              <a:ext uri="{FF2B5EF4-FFF2-40B4-BE49-F238E27FC236}">
                <a16:creationId xmlns:a16="http://schemas.microsoft.com/office/drawing/2014/main" id="{CAE39B21-90D4-4F36-A083-86CBB1E2F388}"/>
              </a:ext>
            </a:extLst>
          </p:cNvPr>
          <p:cNvSpPr/>
          <p:nvPr/>
        </p:nvSpPr>
        <p:spPr>
          <a:xfrm>
            <a:off x="3422029" y="4430915"/>
            <a:ext cx="3435094" cy="199733"/>
          </a:xfrm>
          <a:custGeom>
            <a:avLst/>
            <a:gdLst/>
            <a:ahLst/>
            <a:cxnLst/>
            <a:rect l="0" t="0" r="0" b="0"/>
            <a:pathLst>
              <a:path w="3533338" h="205445">
                <a:moveTo>
                  <a:pt x="0" y="205445"/>
                </a:moveTo>
                <a:lnTo>
                  <a:pt x="3533338" y="0"/>
                </a:lnTo>
              </a:path>
            </a:pathLst>
          </a:custGeom>
          <a:ln w="14712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48" name="pl75">
            <a:extLst>
              <a:ext uri="{FF2B5EF4-FFF2-40B4-BE49-F238E27FC236}">
                <a16:creationId xmlns:a16="http://schemas.microsoft.com/office/drawing/2014/main" id="{BE7E1EC8-93DC-4810-B394-10E9DA46D887}"/>
              </a:ext>
            </a:extLst>
          </p:cNvPr>
          <p:cNvSpPr/>
          <p:nvPr/>
        </p:nvSpPr>
        <p:spPr>
          <a:xfrm>
            <a:off x="3419842" y="4668255"/>
            <a:ext cx="2794851" cy="491973"/>
          </a:xfrm>
          <a:custGeom>
            <a:avLst/>
            <a:gdLst/>
            <a:ahLst/>
            <a:cxnLst/>
            <a:rect l="0" t="0" r="0" b="0"/>
            <a:pathLst>
              <a:path w="2874784" h="506044">
                <a:moveTo>
                  <a:pt x="0" y="0"/>
                </a:moveTo>
                <a:lnTo>
                  <a:pt x="2874784" y="506044"/>
                </a:lnTo>
              </a:path>
            </a:pathLst>
          </a:custGeom>
          <a:ln w="33597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49" name="pl76">
            <a:extLst>
              <a:ext uri="{FF2B5EF4-FFF2-40B4-BE49-F238E27FC236}">
                <a16:creationId xmlns:a16="http://schemas.microsoft.com/office/drawing/2014/main" id="{58FC40E9-9BF5-4938-8E16-C6FD1821CB7D}"/>
              </a:ext>
            </a:extLst>
          </p:cNvPr>
          <p:cNvSpPr/>
          <p:nvPr/>
        </p:nvSpPr>
        <p:spPr>
          <a:xfrm>
            <a:off x="3422029" y="4649517"/>
            <a:ext cx="3157682" cy="183602"/>
          </a:xfrm>
          <a:custGeom>
            <a:avLst/>
            <a:gdLst/>
            <a:ahLst/>
            <a:cxnLst/>
            <a:rect l="0" t="0" r="0" b="0"/>
            <a:pathLst>
              <a:path w="3247992" h="188853">
                <a:moveTo>
                  <a:pt x="0" y="0"/>
                </a:moveTo>
                <a:lnTo>
                  <a:pt x="3247992" y="188853"/>
                </a:lnTo>
              </a:path>
            </a:pathLst>
          </a:custGeom>
          <a:ln w="28128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50" name="pl77">
            <a:extLst>
              <a:ext uri="{FF2B5EF4-FFF2-40B4-BE49-F238E27FC236}">
                <a16:creationId xmlns:a16="http://schemas.microsoft.com/office/drawing/2014/main" id="{9A0A3FE7-8AF2-41F4-AC58-62C35915377C}"/>
              </a:ext>
            </a:extLst>
          </p:cNvPr>
          <p:cNvSpPr/>
          <p:nvPr/>
        </p:nvSpPr>
        <p:spPr>
          <a:xfrm>
            <a:off x="3419844" y="3976069"/>
            <a:ext cx="3612131" cy="635838"/>
          </a:xfrm>
          <a:custGeom>
            <a:avLst/>
            <a:gdLst/>
            <a:ahLst/>
            <a:cxnLst/>
            <a:rect l="0" t="0" r="0" b="0"/>
            <a:pathLst>
              <a:path w="3715439" h="654023">
                <a:moveTo>
                  <a:pt x="0" y="654023"/>
                </a:moveTo>
                <a:lnTo>
                  <a:pt x="3715439" y="0"/>
                </a:lnTo>
              </a:path>
            </a:pathLst>
          </a:custGeom>
          <a:ln w="29305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51" name="pl78">
            <a:extLst>
              <a:ext uri="{FF2B5EF4-FFF2-40B4-BE49-F238E27FC236}">
                <a16:creationId xmlns:a16="http://schemas.microsoft.com/office/drawing/2014/main" id="{9A2E18F4-0204-4737-85E9-6A9EB4CB3350}"/>
              </a:ext>
            </a:extLst>
          </p:cNvPr>
          <p:cNvSpPr/>
          <p:nvPr/>
        </p:nvSpPr>
        <p:spPr>
          <a:xfrm>
            <a:off x="2954330" y="2412679"/>
            <a:ext cx="267914" cy="1128505"/>
          </a:xfrm>
          <a:custGeom>
            <a:avLst/>
            <a:gdLst/>
            <a:ahLst/>
            <a:cxnLst/>
            <a:rect l="0" t="0" r="0" b="0"/>
            <a:pathLst>
              <a:path w="275576" h="1160780">
                <a:moveTo>
                  <a:pt x="275576" y="0"/>
                </a:moveTo>
                <a:lnTo>
                  <a:pt x="0" y="1160780"/>
                </a:lnTo>
              </a:path>
            </a:pathLst>
          </a:custGeom>
          <a:ln w="30438" cap="rnd">
            <a:solidFill>
              <a:srgbClr val="A7282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52" name="pl79">
            <a:extLst>
              <a:ext uri="{FF2B5EF4-FFF2-40B4-BE49-F238E27FC236}">
                <a16:creationId xmlns:a16="http://schemas.microsoft.com/office/drawing/2014/main" id="{D5F59533-9AEA-404C-9CA7-B2428C784341}"/>
              </a:ext>
            </a:extLst>
          </p:cNvPr>
          <p:cNvSpPr/>
          <p:nvPr/>
        </p:nvSpPr>
        <p:spPr>
          <a:xfrm>
            <a:off x="3349198" y="2390272"/>
            <a:ext cx="2015316" cy="3058956"/>
          </a:xfrm>
          <a:custGeom>
            <a:avLst/>
            <a:gdLst/>
            <a:ahLst/>
            <a:cxnLst/>
            <a:rect l="0" t="0" r="0" b="0"/>
            <a:pathLst>
              <a:path w="2072955" h="3146443">
                <a:moveTo>
                  <a:pt x="0" y="0"/>
                </a:moveTo>
                <a:lnTo>
                  <a:pt x="2072955" y="3146443"/>
                </a:lnTo>
              </a:path>
            </a:pathLst>
          </a:custGeom>
          <a:ln w="23341" cap="rnd">
            <a:solidFill>
              <a:srgbClr val="A7282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53" name="pl80">
            <a:extLst>
              <a:ext uri="{FF2B5EF4-FFF2-40B4-BE49-F238E27FC236}">
                <a16:creationId xmlns:a16="http://schemas.microsoft.com/office/drawing/2014/main" id="{5B14B681-0429-48D4-9F6B-71000275B1EF}"/>
              </a:ext>
            </a:extLst>
          </p:cNvPr>
          <p:cNvSpPr/>
          <p:nvPr/>
        </p:nvSpPr>
        <p:spPr>
          <a:xfrm>
            <a:off x="3052115" y="2415975"/>
            <a:ext cx="188772" cy="1612316"/>
          </a:xfrm>
          <a:custGeom>
            <a:avLst/>
            <a:gdLst/>
            <a:ahLst/>
            <a:cxnLst/>
            <a:rect l="0" t="0" r="0" b="0"/>
            <a:pathLst>
              <a:path w="194171" h="1658429">
                <a:moveTo>
                  <a:pt x="194171" y="0"/>
                </a:moveTo>
                <a:lnTo>
                  <a:pt x="0" y="1658429"/>
                </a:lnTo>
              </a:path>
            </a:pathLst>
          </a:custGeom>
          <a:ln w="19009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54" name="pl81">
            <a:extLst>
              <a:ext uri="{FF2B5EF4-FFF2-40B4-BE49-F238E27FC236}">
                <a16:creationId xmlns:a16="http://schemas.microsoft.com/office/drawing/2014/main" id="{05D7D702-A0E6-4F0A-B87E-DE3AE4AFEC74}"/>
              </a:ext>
            </a:extLst>
          </p:cNvPr>
          <p:cNvSpPr/>
          <p:nvPr/>
        </p:nvSpPr>
        <p:spPr>
          <a:xfrm>
            <a:off x="3259784" y="2417074"/>
            <a:ext cx="0" cy="2060486"/>
          </a:xfrm>
          <a:custGeom>
            <a:avLst/>
            <a:gdLst/>
            <a:ahLst/>
            <a:cxnLst/>
            <a:rect l="0" t="0" r="0" b="0"/>
            <a:pathLst>
              <a:path h="2119416">
                <a:moveTo>
                  <a:pt x="0" y="0"/>
                </a:moveTo>
                <a:lnTo>
                  <a:pt x="0" y="2119416"/>
                </a:lnTo>
              </a:path>
            </a:pathLst>
          </a:custGeom>
          <a:ln w="29305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55" name="pl82">
            <a:extLst>
              <a:ext uri="{FF2B5EF4-FFF2-40B4-BE49-F238E27FC236}">
                <a16:creationId xmlns:a16="http://schemas.microsoft.com/office/drawing/2014/main" id="{34227EA7-5336-4730-B034-DD09BCDB8440}"/>
              </a:ext>
            </a:extLst>
          </p:cNvPr>
          <p:cNvSpPr/>
          <p:nvPr/>
        </p:nvSpPr>
        <p:spPr>
          <a:xfrm>
            <a:off x="3278683" y="2415974"/>
            <a:ext cx="286704" cy="2448764"/>
          </a:xfrm>
          <a:custGeom>
            <a:avLst/>
            <a:gdLst/>
            <a:ahLst/>
            <a:cxnLst/>
            <a:rect l="0" t="0" r="0" b="0"/>
            <a:pathLst>
              <a:path w="294904" h="2518799">
                <a:moveTo>
                  <a:pt x="0" y="0"/>
                </a:moveTo>
                <a:lnTo>
                  <a:pt x="294904" y="2518799"/>
                </a:lnTo>
              </a:path>
            </a:pathLst>
          </a:custGeom>
          <a:ln w="30438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56" name="pl83">
            <a:extLst>
              <a:ext uri="{FF2B5EF4-FFF2-40B4-BE49-F238E27FC236}">
                <a16:creationId xmlns:a16="http://schemas.microsoft.com/office/drawing/2014/main" id="{3B3DDD67-673C-4468-8DCE-F76F51124CF3}"/>
              </a:ext>
            </a:extLst>
          </p:cNvPr>
          <p:cNvSpPr/>
          <p:nvPr/>
        </p:nvSpPr>
        <p:spPr>
          <a:xfrm>
            <a:off x="3364353" y="2378968"/>
            <a:ext cx="2468629" cy="2937020"/>
          </a:xfrm>
          <a:custGeom>
            <a:avLst/>
            <a:gdLst/>
            <a:ahLst/>
            <a:cxnLst/>
            <a:rect l="0" t="0" r="0" b="0"/>
            <a:pathLst>
              <a:path w="2539232" h="3021019">
                <a:moveTo>
                  <a:pt x="0" y="0"/>
                </a:moveTo>
                <a:lnTo>
                  <a:pt x="2539232" y="3021019"/>
                </a:lnTo>
              </a:path>
            </a:pathLst>
          </a:custGeom>
          <a:ln w="23832" cap="rnd">
            <a:solidFill>
              <a:srgbClr val="A7282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57" name="pl84">
            <a:extLst>
              <a:ext uri="{FF2B5EF4-FFF2-40B4-BE49-F238E27FC236}">
                <a16:creationId xmlns:a16="http://schemas.microsoft.com/office/drawing/2014/main" id="{98A90963-F5DE-4C0B-B212-FACFC9693A70}"/>
              </a:ext>
            </a:extLst>
          </p:cNvPr>
          <p:cNvSpPr/>
          <p:nvPr/>
        </p:nvSpPr>
        <p:spPr>
          <a:xfrm>
            <a:off x="3378090" y="2365983"/>
            <a:ext cx="2878354" cy="2710993"/>
          </a:xfrm>
          <a:custGeom>
            <a:avLst/>
            <a:gdLst/>
            <a:ahLst/>
            <a:cxnLst/>
            <a:rect l="0" t="0" r="0" b="0"/>
            <a:pathLst>
              <a:path w="2960676" h="2788528">
                <a:moveTo>
                  <a:pt x="0" y="0"/>
                </a:moveTo>
                <a:lnTo>
                  <a:pt x="2960676" y="2788528"/>
                </a:lnTo>
              </a:path>
            </a:pathLst>
          </a:custGeom>
          <a:ln w="16951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58" name="pl85">
            <a:extLst>
              <a:ext uri="{FF2B5EF4-FFF2-40B4-BE49-F238E27FC236}">
                <a16:creationId xmlns:a16="http://schemas.microsoft.com/office/drawing/2014/main" id="{DD8FC359-D431-4298-B8F3-5F1F3CC80DA8}"/>
              </a:ext>
            </a:extLst>
          </p:cNvPr>
          <p:cNvSpPr/>
          <p:nvPr/>
        </p:nvSpPr>
        <p:spPr>
          <a:xfrm>
            <a:off x="3740002" y="5072693"/>
            <a:ext cx="1558210" cy="465708"/>
          </a:xfrm>
          <a:custGeom>
            <a:avLst/>
            <a:gdLst/>
            <a:ahLst/>
            <a:cxnLst/>
            <a:rect l="0" t="0" r="0" b="0"/>
            <a:pathLst>
              <a:path w="1602775" h="479027">
                <a:moveTo>
                  <a:pt x="0" y="0"/>
                </a:moveTo>
                <a:lnTo>
                  <a:pt x="1602775" y="479027"/>
                </a:lnTo>
              </a:path>
            </a:pathLst>
          </a:custGeom>
          <a:ln w="23156" cap="rnd">
            <a:solidFill>
              <a:srgbClr val="A7282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59" name="pl86">
            <a:extLst>
              <a:ext uri="{FF2B5EF4-FFF2-40B4-BE49-F238E27FC236}">
                <a16:creationId xmlns:a16="http://schemas.microsoft.com/office/drawing/2014/main" id="{7ABD6519-029F-4D0F-8E21-5563A37117BB}"/>
              </a:ext>
            </a:extLst>
          </p:cNvPr>
          <p:cNvSpPr/>
          <p:nvPr/>
        </p:nvSpPr>
        <p:spPr>
          <a:xfrm>
            <a:off x="3744344" y="5054327"/>
            <a:ext cx="2033148" cy="357892"/>
          </a:xfrm>
          <a:custGeom>
            <a:avLst/>
            <a:gdLst/>
            <a:ahLst/>
            <a:cxnLst/>
            <a:rect l="0" t="0" r="0" b="0"/>
            <a:pathLst>
              <a:path w="2091296" h="368128">
                <a:moveTo>
                  <a:pt x="0" y="0"/>
                </a:moveTo>
                <a:lnTo>
                  <a:pt x="2091296" y="368128"/>
                </a:lnTo>
              </a:path>
            </a:pathLst>
          </a:custGeom>
          <a:ln w="19009" cap="rnd">
            <a:solidFill>
              <a:srgbClr val="A7282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60" name="pl87">
            <a:extLst>
              <a:ext uri="{FF2B5EF4-FFF2-40B4-BE49-F238E27FC236}">
                <a16:creationId xmlns:a16="http://schemas.microsoft.com/office/drawing/2014/main" id="{03248D00-F88A-473C-924C-11E16BA029CA}"/>
              </a:ext>
            </a:extLst>
          </p:cNvPr>
          <p:cNvSpPr/>
          <p:nvPr/>
        </p:nvSpPr>
        <p:spPr>
          <a:xfrm>
            <a:off x="3746531" y="5035586"/>
            <a:ext cx="2465975" cy="143383"/>
          </a:xfrm>
          <a:custGeom>
            <a:avLst/>
            <a:gdLst/>
            <a:ahLst/>
            <a:cxnLst/>
            <a:rect l="0" t="0" r="0" b="0"/>
            <a:pathLst>
              <a:path w="2536502" h="147484">
                <a:moveTo>
                  <a:pt x="0" y="0"/>
                </a:moveTo>
                <a:lnTo>
                  <a:pt x="2536502" y="147484"/>
                </a:lnTo>
              </a:path>
            </a:pathLst>
          </a:custGeom>
          <a:ln w="30438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61" name="pl88">
            <a:extLst>
              <a:ext uri="{FF2B5EF4-FFF2-40B4-BE49-F238E27FC236}">
                <a16:creationId xmlns:a16="http://schemas.microsoft.com/office/drawing/2014/main" id="{80D1EAEF-F7D8-4766-87CC-0FCBA84626A6}"/>
              </a:ext>
            </a:extLst>
          </p:cNvPr>
          <p:cNvSpPr/>
          <p:nvPr/>
        </p:nvSpPr>
        <p:spPr>
          <a:xfrm>
            <a:off x="6078359" y="5269561"/>
            <a:ext cx="155589" cy="89677"/>
          </a:xfrm>
          <a:custGeom>
            <a:avLst/>
            <a:gdLst/>
            <a:ahLst/>
            <a:cxnLst/>
            <a:rect l="0" t="0" r="0" b="0"/>
            <a:pathLst>
              <a:path w="160039" h="92242">
                <a:moveTo>
                  <a:pt x="0" y="92242"/>
                </a:moveTo>
                <a:lnTo>
                  <a:pt x="160039" y="0"/>
                </a:lnTo>
              </a:path>
            </a:pathLst>
          </a:custGeom>
          <a:ln w="34494" cap="rnd">
            <a:solidFill>
              <a:srgbClr val="A7282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62" name="pl89">
            <a:extLst>
              <a:ext uri="{FF2B5EF4-FFF2-40B4-BE49-F238E27FC236}">
                <a16:creationId xmlns:a16="http://schemas.microsoft.com/office/drawing/2014/main" id="{67346471-D442-4B5E-B847-BAE9AFCD5C83}"/>
              </a:ext>
            </a:extLst>
          </p:cNvPr>
          <p:cNvSpPr/>
          <p:nvPr/>
        </p:nvSpPr>
        <p:spPr>
          <a:xfrm>
            <a:off x="6067993" y="4939497"/>
            <a:ext cx="543526" cy="403956"/>
          </a:xfrm>
          <a:custGeom>
            <a:avLst/>
            <a:gdLst/>
            <a:ahLst/>
            <a:cxnLst/>
            <a:rect l="0" t="0" r="0" b="0"/>
            <a:pathLst>
              <a:path w="559071" h="415509">
                <a:moveTo>
                  <a:pt x="0" y="415509"/>
                </a:moveTo>
                <a:lnTo>
                  <a:pt x="559071" y="0"/>
                </a:lnTo>
              </a:path>
            </a:pathLst>
          </a:custGeom>
          <a:ln w="33200" cap="rnd">
            <a:solidFill>
              <a:srgbClr val="A7282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63" name="pl90">
            <a:extLst>
              <a:ext uri="{FF2B5EF4-FFF2-40B4-BE49-F238E27FC236}">
                <a16:creationId xmlns:a16="http://schemas.microsoft.com/office/drawing/2014/main" id="{59A56A13-A7C9-492B-A98D-E5D47AED07ED}"/>
              </a:ext>
            </a:extLst>
          </p:cNvPr>
          <p:cNvSpPr/>
          <p:nvPr/>
        </p:nvSpPr>
        <p:spPr>
          <a:xfrm>
            <a:off x="7075039" y="4100582"/>
            <a:ext cx="61327" cy="168212"/>
          </a:xfrm>
          <a:custGeom>
            <a:avLst/>
            <a:gdLst/>
            <a:ahLst/>
            <a:cxnLst/>
            <a:rect l="0" t="0" r="0" b="0"/>
            <a:pathLst>
              <a:path w="63081" h="173023">
                <a:moveTo>
                  <a:pt x="0" y="173023"/>
                </a:moveTo>
                <a:lnTo>
                  <a:pt x="63081" y="0"/>
                </a:lnTo>
              </a:path>
            </a:pathLst>
          </a:custGeom>
          <a:ln w="30438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64" name="pl91">
            <a:extLst>
              <a:ext uri="{FF2B5EF4-FFF2-40B4-BE49-F238E27FC236}">
                <a16:creationId xmlns:a16="http://schemas.microsoft.com/office/drawing/2014/main" id="{4840311B-4A47-4167-871C-9AB964D1CCD8}"/>
              </a:ext>
            </a:extLst>
          </p:cNvPr>
          <p:cNvSpPr/>
          <p:nvPr/>
        </p:nvSpPr>
        <p:spPr>
          <a:xfrm>
            <a:off x="6831368" y="4557196"/>
            <a:ext cx="98588" cy="149643"/>
          </a:xfrm>
          <a:custGeom>
            <a:avLst/>
            <a:gdLst/>
            <a:ahLst/>
            <a:cxnLst/>
            <a:rect l="0" t="0" r="0" b="0"/>
            <a:pathLst>
              <a:path w="101408" h="153923">
                <a:moveTo>
                  <a:pt x="0" y="153923"/>
                </a:moveTo>
                <a:lnTo>
                  <a:pt x="101408" y="0"/>
                </a:lnTo>
              </a:path>
            </a:pathLst>
          </a:custGeom>
          <a:ln w="32298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65" name="pl92">
            <a:extLst>
              <a:ext uri="{FF2B5EF4-FFF2-40B4-BE49-F238E27FC236}">
                <a16:creationId xmlns:a16="http://schemas.microsoft.com/office/drawing/2014/main" id="{A2B00A93-FDAF-435A-B9E0-84409670728B}"/>
              </a:ext>
            </a:extLst>
          </p:cNvPr>
          <p:cNvSpPr/>
          <p:nvPr/>
        </p:nvSpPr>
        <p:spPr>
          <a:xfrm>
            <a:off x="6814994" y="4093077"/>
            <a:ext cx="304001" cy="604292"/>
          </a:xfrm>
          <a:custGeom>
            <a:avLst/>
            <a:gdLst/>
            <a:ahLst/>
            <a:cxnLst/>
            <a:rect l="0" t="0" r="0" b="0"/>
            <a:pathLst>
              <a:path w="312696" h="621575">
                <a:moveTo>
                  <a:pt x="0" y="621575"/>
                </a:moveTo>
                <a:lnTo>
                  <a:pt x="312696" y="0"/>
                </a:lnTo>
              </a:path>
            </a:pathLst>
          </a:custGeom>
          <a:ln w="29850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66" name="pl93">
            <a:extLst>
              <a:ext uri="{FF2B5EF4-FFF2-40B4-BE49-F238E27FC236}">
                <a16:creationId xmlns:a16="http://schemas.microsoft.com/office/drawing/2014/main" id="{61C927BB-21E5-4B4E-952E-EAC627FA9976}"/>
              </a:ext>
            </a:extLst>
          </p:cNvPr>
          <p:cNvSpPr/>
          <p:nvPr/>
        </p:nvSpPr>
        <p:spPr>
          <a:xfrm>
            <a:off x="3021359" y="1492318"/>
            <a:ext cx="1326846" cy="1578598"/>
          </a:xfrm>
          <a:custGeom>
            <a:avLst/>
            <a:gdLst/>
            <a:ahLst/>
            <a:cxnLst/>
            <a:rect l="0" t="0" r="0" b="0"/>
            <a:pathLst>
              <a:path w="1364794" h="1623746">
                <a:moveTo>
                  <a:pt x="1364794" y="0"/>
                </a:moveTo>
                <a:lnTo>
                  <a:pt x="0" y="1623746"/>
                </a:lnTo>
              </a:path>
            </a:pathLst>
          </a:custGeom>
          <a:ln w="30438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67" name="pl94">
            <a:extLst>
              <a:ext uri="{FF2B5EF4-FFF2-40B4-BE49-F238E27FC236}">
                <a16:creationId xmlns:a16="http://schemas.microsoft.com/office/drawing/2014/main" id="{5128DC20-F7F8-4D35-9726-B4A7881EC37F}"/>
              </a:ext>
            </a:extLst>
          </p:cNvPr>
          <p:cNvSpPr/>
          <p:nvPr/>
        </p:nvSpPr>
        <p:spPr>
          <a:xfrm>
            <a:off x="3006202" y="1503622"/>
            <a:ext cx="1357161" cy="2059972"/>
          </a:xfrm>
          <a:custGeom>
            <a:avLst/>
            <a:gdLst/>
            <a:ahLst/>
            <a:cxnLst/>
            <a:rect l="0" t="0" r="0" b="0"/>
            <a:pathLst>
              <a:path w="1395976" h="2118888">
                <a:moveTo>
                  <a:pt x="1395976" y="0"/>
                </a:moveTo>
                <a:lnTo>
                  <a:pt x="0" y="2118888"/>
                </a:lnTo>
              </a:path>
            </a:pathLst>
          </a:custGeom>
          <a:ln w="33971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68" name="pl95">
            <a:extLst>
              <a:ext uri="{FF2B5EF4-FFF2-40B4-BE49-F238E27FC236}">
                <a16:creationId xmlns:a16="http://schemas.microsoft.com/office/drawing/2014/main" id="{B706B218-150A-48F6-B019-4EAAC50E9E5D}"/>
              </a:ext>
            </a:extLst>
          </p:cNvPr>
          <p:cNvSpPr/>
          <p:nvPr/>
        </p:nvSpPr>
        <p:spPr>
          <a:xfrm>
            <a:off x="3106253" y="1513091"/>
            <a:ext cx="1273487" cy="2531431"/>
          </a:xfrm>
          <a:custGeom>
            <a:avLst/>
            <a:gdLst/>
            <a:ahLst/>
            <a:cxnLst/>
            <a:rect l="0" t="0" r="0" b="0"/>
            <a:pathLst>
              <a:path w="1309909" h="2603830">
                <a:moveTo>
                  <a:pt x="1309909" y="0"/>
                </a:moveTo>
                <a:lnTo>
                  <a:pt x="0" y="2603830"/>
                </a:lnTo>
              </a:path>
            </a:pathLst>
          </a:custGeom>
          <a:ln w="32059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69" name="pl96">
            <a:extLst>
              <a:ext uri="{FF2B5EF4-FFF2-40B4-BE49-F238E27FC236}">
                <a16:creationId xmlns:a16="http://schemas.microsoft.com/office/drawing/2014/main" id="{8C387E08-F962-4E99-82B7-C6D9618EA168}"/>
              </a:ext>
            </a:extLst>
          </p:cNvPr>
          <p:cNvSpPr/>
          <p:nvPr/>
        </p:nvSpPr>
        <p:spPr>
          <a:xfrm>
            <a:off x="3315452" y="1520597"/>
            <a:ext cx="1081654" cy="2966795"/>
          </a:xfrm>
          <a:custGeom>
            <a:avLst/>
            <a:gdLst/>
            <a:ahLst/>
            <a:cxnLst/>
            <a:rect l="0" t="0" r="0" b="0"/>
            <a:pathLst>
              <a:path w="1112590" h="3051646">
                <a:moveTo>
                  <a:pt x="1112590" y="0"/>
                </a:moveTo>
                <a:lnTo>
                  <a:pt x="0" y="3051646"/>
                </a:lnTo>
              </a:path>
            </a:pathLst>
          </a:custGeom>
          <a:ln w="30438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70" name="pl97">
            <a:extLst>
              <a:ext uri="{FF2B5EF4-FFF2-40B4-BE49-F238E27FC236}">
                <a16:creationId xmlns:a16="http://schemas.microsoft.com/office/drawing/2014/main" id="{265A0801-CCA9-4B17-B8C9-4E87880081B9}"/>
              </a:ext>
            </a:extLst>
          </p:cNvPr>
          <p:cNvSpPr/>
          <p:nvPr/>
        </p:nvSpPr>
        <p:spPr>
          <a:xfrm>
            <a:off x="4542187" y="1503625"/>
            <a:ext cx="2110357" cy="3203214"/>
          </a:xfrm>
          <a:custGeom>
            <a:avLst/>
            <a:gdLst/>
            <a:ahLst/>
            <a:cxnLst/>
            <a:rect l="0" t="0" r="0" b="0"/>
            <a:pathLst>
              <a:path w="2170714" h="3294827">
                <a:moveTo>
                  <a:pt x="0" y="0"/>
                </a:moveTo>
                <a:lnTo>
                  <a:pt x="2170714" y="3294827"/>
                </a:lnTo>
              </a:path>
            </a:pathLst>
          </a:custGeom>
          <a:ln w="35473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71" name="pl98">
            <a:extLst>
              <a:ext uri="{FF2B5EF4-FFF2-40B4-BE49-F238E27FC236}">
                <a16:creationId xmlns:a16="http://schemas.microsoft.com/office/drawing/2014/main" id="{FB597312-FF05-4734-94A5-71B446B455E1}"/>
              </a:ext>
            </a:extLst>
          </p:cNvPr>
          <p:cNvSpPr/>
          <p:nvPr/>
        </p:nvSpPr>
        <p:spPr>
          <a:xfrm>
            <a:off x="4149287" y="1337874"/>
            <a:ext cx="1144580" cy="201479"/>
          </a:xfrm>
          <a:custGeom>
            <a:avLst/>
            <a:gdLst/>
            <a:ahLst/>
            <a:cxnLst/>
            <a:rect l="0" t="0" r="0" b="0"/>
            <a:pathLst>
              <a:path w="1177315" h="207241">
                <a:moveTo>
                  <a:pt x="1177315" y="0"/>
                </a:moveTo>
                <a:lnTo>
                  <a:pt x="0" y="207241"/>
                </a:lnTo>
              </a:path>
            </a:pathLst>
          </a:custGeom>
          <a:ln w="33930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72" name="pl99">
            <a:extLst>
              <a:ext uri="{FF2B5EF4-FFF2-40B4-BE49-F238E27FC236}">
                <a16:creationId xmlns:a16="http://schemas.microsoft.com/office/drawing/2014/main" id="{CC5C2FF3-3626-4B7A-9A7A-8400B17F1399}"/>
              </a:ext>
            </a:extLst>
          </p:cNvPr>
          <p:cNvSpPr/>
          <p:nvPr/>
        </p:nvSpPr>
        <p:spPr>
          <a:xfrm>
            <a:off x="3047232" y="1406643"/>
            <a:ext cx="2276254" cy="1691741"/>
          </a:xfrm>
          <a:custGeom>
            <a:avLst/>
            <a:gdLst/>
            <a:ahLst/>
            <a:cxnLst/>
            <a:rect l="0" t="0" r="0" b="0"/>
            <a:pathLst>
              <a:path w="2341355" h="1740125">
                <a:moveTo>
                  <a:pt x="2341355" y="0"/>
                </a:moveTo>
                <a:lnTo>
                  <a:pt x="0" y="1740125"/>
                </a:lnTo>
              </a:path>
            </a:pathLst>
          </a:custGeom>
          <a:ln w="30438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73" name="pl100">
            <a:extLst>
              <a:ext uri="{FF2B5EF4-FFF2-40B4-BE49-F238E27FC236}">
                <a16:creationId xmlns:a16="http://schemas.microsoft.com/office/drawing/2014/main" id="{D26E3BBC-FF37-4E0B-AC5F-028D274C3589}"/>
              </a:ext>
            </a:extLst>
          </p:cNvPr>
          <p:cNvSpPr/>
          <p:nvPr/>
        </p:nvSpPr>
        <p:spPr>
          <a:xfrm>
            <a:off x="3035099" y="1421125"/>
            <a:ext cx="2300520" cy="2166756"/>
          </a:xfrm>
          <a:custGeom>
            <a:avLst/>
            <a:gdLst/>
            <a:ahLst/>
            <a:cxnLst/>
            <a:rect l="0" t="0" r="0" b="0"/>
            <a:pathLst>
              <a:path w="2366315" h="2228726">
                <a:moveTo>
                  <a:pt x="2366315" y="0"/>
                </a:moveTo>
                <a:lnTo>
                  <a:pt x="0" y="2228726"/>
                </a:lnTo>
              </a:path>
            </a:pathLst>
          </a:custGeom>
          <a:ln w="35162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74" name="pl101">
            <a:extLst>
              <a:ext uri="{FF2B5EF4-FFF2-40B4-BE49-F238E27FC236}">
                <a16:creationId xmlns:a16="http://schemas.microsoft.com/office/drawing/2014/main" id="{7B41FD59-734A-4620-885B-25A34395D2DF}"/>
              </a:ext>
            </a:extLst>
          </p:cNvPr>
          <p:cNvSpPr/>
          <p:nvPr/>
        </p:nvSpPr>
        <p:spPr>
          <a:xfrm>
            <a:off x="5453924" y="1472219"/>
            <a:ext cx="0" cy="3950202"/>
          </a:xfrm>
          <a:custGeom>
            <a:avLst/>
            <a:gdLst/>
            <a:ahLst/>
            <a:cxnLst/>
            <a:rect l="0" t="0" r="0" b="0"/>
            <a:pathLst>
              <a:path h="4063179">
                <a:moveTo>
                  <a:pt x="0" y="0"/>
                </a:moveTo>
                <a:lnTo>
                  <a:pt x="0" y="4063179"/>
                </a:lnTo>
              </a:path>
            </a:pathLst>
          </a:custGeom>
          <a:ln w="33456" cap="rnd">
            <a:solidFill>
              <a:srgbClr val="A7282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75" name="pl102">
            <a:extLst>
              <a:ext uri="{FF2B5EF4-FFF2-40B4-BE49-F238E27FC236}">
                <a16:creationId xmlns:a16="http://schemas.microsoft.com/office/drawing/2014/main" id="{9F0D36E5-AB6A-497A-BA34-50287E21B815}"/>
              </a:ext>
            </a:extLst>
          </p:cNvPr>
          <p:cNvSpPr/>
          <p:nvPr/>
        </p:nvSpPr>
        <p:spPr>
          <a:xfrm>
            <a:off x="3137783" y="1434109"/>
            <a:ext cx="2211571" cy="2631188"/>
          </a:xfrm>
          <a:custGeom>
            <a:avLst/>
            <a:gdLst/>
            <a:ahLst/>
            <a:cxnLst/>
            <a:rect l="0" t="0" r="0" b="0"/>
            <a:pathLst>
              <a:path w="2274822" h="2706441">
                <a:moveTo>
                  <a:pt x="2274822" y="0"/>
                </a:moveTo>
                <a:lnTo>
                  <a:pt x="0" y="2706441"/>
                </a:lnTo>
              </a:path>
            </a:pathLst>
          </a:custGeom>
          <a:ln w="30438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76" name="pl103">
            <a:extLst>
              <a:ext uri="{FF2B5EF4-FFF2-40B4-BE49-F238E27FC236}">
                <a16:creationId xmlns:a16="http://schemas.microsoft.com/office/drawing/2014/main" id="{CC31DA13-BE33-4447-B912-422E4F46DC13}"/>
              </a:ext>
            </a:extLst>
          </p:cNvPr>
          <p:cNvSpPr/>
          <p:nvPr/>
        </p:nvSpPr>
        <p:spPr>
          <a:xfrm>
            <a:off x="3349198" y="1445413"/>
            <a:ext cx="2015316" cy="3058956"/>
          </a:xfrm>
          <a:custGeom>
            <a:avLst/>
            <a:gdLst/>
            <a:ahLst/>
            <a:cxnLst/>
            <a:rect l="0" t="0" r="0" b="0"/>
            <a:pathLst>
              <a:path w="2072955" h="3146443">
                <a:moveTo>
                  <a:pt x="2072955" y="0"/>
                </a:moveTo>
                <a:lnTo>
                  <a:pt x="0" y="3146443"/>
                </a:lnTo>
              </a:path>
            </a:pathLst>
          </a:custGeom>
          <a:ln w="35162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77" name="pl104">
            <a:extLst>
              <a:ext uri="{FF2B5EF4-FFF2-40B4-BE49-F238E27FC236}">
                <a16:creationId xmlns:a16="http://schemas.microsoft.com/office/drawing/2014/main" id="{D48229B0-3278-45B0-A8FB-3C9911CA53D6}"/>
              </a:ext>
            </a:extLst>
          </p:cNvPr>
          <p:cNvSpPr/>
          <p:nvPr/>
        </p:nvSpPr>
        <p:spPr>
          <a:xfrm>
            <a:off x="3657325" y="1454880"/>
            <a:ext cx="1723563" cy="3426089"/>
          </a:xfrm>
          <a:custGeom>
            <a:avLst/>
            <a:gdLst/>
            <a:ahLst/>
            <a:cxnLst/>
            <a:rect l="0" t="0" r="0" b="0"/>
            <a:pathLst>
              <a:path w="1772857" h="3524076">
                <a:moveTo>
                  <a:pt x="1772857" y="0"/>
                </a:moveTo>
                <a:lnTo>
                  <a:pt x="0" y="3524076"/>
                </a:lnTo>
              </a:path>
            </a:pathLst>
          </a:custGeom>
          <a:ln w="33456" cap="rnd">
            <a:solidFill>
              <a:srgbClr val="A7282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78" name="pl105">
            <a:extLst>
              <a:ext uri="{FF2B5EF4-FFF2-40B4-BE49-F238E27FC236}">
                <a16:creationId xmlns:a16="http://schemas.microsoft.com/office/drawing/2014/main" id="{A7F06DE9-3D77-4727-A218-4F489CCF8ED6}"/>
              </a:ext>
            </a:extLst>
          </p:cNvPr>
          <p:cNvSpPr/>
          <p:nvPr/>
        </p:nvSpPr>
        <p:spPr>
          <a:xfrm>
            <a:off x="5472822" y="1471114"/>
            <a:ext cx="445829" cy="3807864"/>
          </a:xfrm>
          <a:custGeom>
            <a:avLst/>
            <a:gdLst/>
            <a:ahLst/>
            <a:cxnLst/>
            <a:rect l="0" t="0" r="0" b="0"/>
            <a:pathLst>
              <a:path w="458580" h="3916770">
                <a:moveTo>
                  <a:pt x="0" y="0"/>
                </a:moveTo>
                <a:lnTo>
                  <a:pt x="458580" y="3916770"/>
                </a:lnTo>
              </a:path>
            </a:pathLst>
          </a:custGeom>
          <a:ln w="30438" cap="rnd">
            <a:solidFill>
              <a:srgbClr val="A7282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79" name="pl106">
            <a:extLst>
              <a:ext uri="{FF2B5EF4-FFF2-40B4-BE49-F238E27FC236}">
                <a16:creationId xmlns:a16="http://schemas.microsoft.com/office/drawing/2014/main" id="{7A8B3576-9B9E-42D4-8CFB-60785551000C}"/>
              </a:ext>
            </a:extLst>
          </p:cNvPr>
          <p:cNvSpPr/>
          <p:nvPr/>
        </p:nvSpPr>
        <p:spPr>
          <a:xfrm>
            <a:off x="5526961" y="1454880"/>
            <a:ext cx="1419370" cy="2821417"/>
          </a:xfrm>
          <a:custGeom>
            <a:avLst/>
            <a:gdLst/>
            <a:ahLst/>
            <a:cxnLst/>
            <a:rect l="0" t="0" r="0" b="0"/>
            <a:pathLst>
              <a:path w="1459964" h="2902110">
                <a:moveTo>
                  <a:pt x="0" y="0"/>
                </a:moveTo>
                <a:lnTo>
                  <a:pt x="1459964" y="2902110"/>
                </a:lnTo>
              </a:path>
            </a:pathLst>
          </a:custGeom>
          <a:ln w="33200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80" name="pl107">
            <a:extLst>
              <a:ext uri="{FF2B5EF4-FFF2-40B4-BE49-F238E27FC236}">
                <a16:creationId xmlns:a16="http://schemas.microsoft.com/office/drawing/2014/main" id="{BAA439A7-0D20-449B-8D40-0437AF4D839B}"/>
              </a:ext>
            </a:extLst>
          </p:cNvPr>
          <p:cNvSpPr/>
          <p:nvPr/>
        </p:nvSpPr>
        <p:spPr>
          <a:xfrm>
            <a:off x="5491466" y="1467824"/>
            <a:ext cx="845748" cy="3562458"/>
          </a:xfrm>
          <a:custGeom>
            <a:avLst/>
            <a:gdLst/>
            <a:ahLst/>
            <a:cxnLst/>
            <a:rect l="0" t="0" r="0" b="0"/>
            <a:pathLst>
              <a:path w="869937" h="3664345">
                <a:moveTo>
                  <a:pt x="0" y="0"/>
                </a:moveTo>
                <a:lnTo>
                  <a:pt x="869937" y="3664345"/>
                </a:lnTo>
              </a:path>
            </a:pathLst>
          </a:custGeom>
          <a:ln w="38100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81" name="pl108">
            <a:extLst>
              <a:ext uri="{FF2B5EF4-FFF2-40B4-BE49-F238E27FC236}">
                <a16:creationId xmlns:a16="http://schemas.microsoft.com/office/drawing/2014/main" id="{3FCD3F5C-9538-4108-B361-C455C8B6E8E0}"/>
              </a:ext>
            </a:extLst>
          </p:cNvPr>
          <p:cNvSpPr/>
          <p:nvPr/>
        </p:nvSpPr>
        <p:spPr>
          <a:xfrm>
            <a:off x="5509592" y="1462385"/>
            <a:ext cx="1176696" cy="3227477"/>
          </a:xfrm>
          <a:custGeom>
            <a:avLst/>
            <a:gdLst/>
            <a:ahLst/>
            <a:cxnLst/>
            <a:rect l="0" t="0" r="0" b="0"/>
            <a:pathLst>
              <a:path w="1210350" h="3319784">
                <a:moveTo>
                  <a:pt x="0" y="0"/>
                </a:moveTo>
                <a:lnTo>
                  <a:pt x="1210350" y="3319784"/>
                </a:lnTo>
              </a:path>
            </a:pathLst>
          </a:custGeom>
          <a:ln w="16951" cap="rnd">
            <a:solidFill>
              <a:srgbClr val="D94851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82" name="pl109">
            <a:extLst>
              <a:ext uri="{FF2B5EF4-FFF2-40B4-BE49-F238E27FC236}">
                <a16:creationId xmlns:a16="http://schemas.microsoft.com/office/drawing/2014/main" id="{E2E763EE-711E-4548-BA2A-886F80BE103D}"/>
              </a:ext>
            </a:extLst>
          </p:cNvPr>
          <p:cNvSpPr/>
          <p:nvPr/>
        </p:nvSpPr>
        <p:spPr>
          <a:xfrm>
            <a:off x="4615021" y="1319133"/>
            <a:ext cx="676657" cy="39344"/>
          </a:xfrm>
          <a:custGeom>
            <a:avLst/>
            <a:gdLst/>
            <a:ahLst/>
            <a:cxnLst/>
            <a:rect l="0" t="0" r="0" b="0"/>
            <a:pathLst>
              <a:path w="696010" h="40469">
                <a:moveTo>
                  <a:pt x="696010" y="0"/>
                </a:moveTo>
                <a:lnTo>
                  <a:pt x="0" y="40469"/>
                </a:lnTo>
              </a:path>
            </a:pathLst>
          </a:custGeom>
          <a:ln w="29850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83" name="pl110">
            <a:extLst>
              <a:ext uri="{FF2B5EF4-FFF2-40B4-BE49-F238E27FC236}">
                <a16:creationId xmlns:a16="http://schemas.microsoft.com/office/drawing/2014/main" id="{64D89653-F540-49F7-9842-0A11A7D72215}"/>
              </a:ext>
            </a:extLst>
          </p:cNvPr>
          <p:cNvSpPr/>
          <p:nvPr/>
        </p:nvSpPr>
        <p:spPr>
          <a:xfrm>
            <a:off x="5543337" y="1445410"/>
            <a:ext cx="1559285" cy="2366768"/>
          </a:xfrm>
          <a:custGeom>
            <a:avLst/>
            <a:gdLst/>
            <a:ahLst/>
            <a:cxnLst/>
            <a:rect l="0" t="0" r="0" b="0"/>
            <a:pathLst>
              <a:path w="1603881" h="2434458">
                <a:moveTo>
                  <a:pt x="0" y="0"/>
                </a:moveTo>
                <a:lnTo>
                  <a:pt x="1603881" y="2434458"/>
                </a:lnTo>
              </a:path>
            </a:pathLst>
          </a:custGeom>
          <a:ln w="38100" cap="rnd">
            <a:solidFill>
              <a:srgbClr val="FFA78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84" name="pg111">
            <a:extLst>
              <a:ext uri="{FF2B5EF4-FFF2-40B4-BE49-F238E27FC236}">
                <a16:creationId xmlns:a16="http://schemas.microsoft.com/office/drawing/2014/main" id="{B6528972-168F-4892-9DCF-A915446888FF}"/>
              </a:ext>
            </a:extLst>
          </p:cNvPr>
          <p:cNvSpPr/>
          <p:nvPr/>
        </p:nvSpPr>
        <p:spPr>
          <a:xfrm>
            <a:off x="7207607" y="3284801"/>
            <a:ext cx="43033" cy="162519"/>
          </a:xfrm>
          <a:custGeom>
            <a:avLst/>
            <a:gdLst/>
            <a:ahLst/>
            <a:cxnLst/>
            <a:rect l="0" t="0" r="0" b="0"/>
            <a:pathLst>
              <a:path w="44264" h="167167">
                <a:moveTo>
                  <a:pt x="44264" y="0"/>
                </a:moveTo>
                <a:lnTo>
                  <a:pt x="37865" y="122"/>
                </a:lnTo>
                <a:lnTo>
                  <a:pt x="31477" y="489"/>
                </a:lnTo>
                <a:lnTo>
                  <a:pt x="25107" y="1101"/>
                </a:lnTo>
                <a:lnTo>
                  <a:pt x="18764" y="1956"/>
                </a:lnTo>
                <a:lnTo>
                  <a:pt x="12460" y="3053"/>
                </a:lnTo>
                <a:lnTo>
                  <a:pt x="6202" y="4390"/>
                </a:lnTo>
                <a:lnTo>
                  <a:pt x="0" y="5966"/>
                </a:lnTo>
                <a:lnTo>
                  <a:pt x="44264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85" name="pg112">
            <a:extLst>
              <a:ext uri="{FF2B5EF4-FFF2-40B4-BE49-F238E27FC236}">
                <a16:creationId xmlns:a16="http://schemas.microsoft.com/office/drawing/2014/main" id="{3D428225-0AD3-4AEA-AB0F-6B4AEE3A2EF2}"/>
              </a:ext>
            </a:extLst>
          </p:cNvPr>
          <p:cNvSpPr/>
          <p:nvPr/>
        </p:nvSpPr>
        <p:spPr>
          <a:xfrm>
            <a:off x="7207607" y="3290599"/>
            <a:ext cx="43033" cy="156718"/>
          </a:xfrm>
          <a:custGeom>
            <a:avLst/>
            <a:gdLst/>
            <a:ahLst/>
            <a:cxnLst/>
            <a:rect l="0" t="0" r="0" b="0"/>
            <a:pathLst>
              <a:path w="44264" h="161200">
                <a:moveTo>
                  <a:pt x="0" y="0"/>
                </a:moveTo>
                <a:lnTo>
                  <a:pt x="44264" y="161200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86" name="pg113">
            <a:extLst>
              <a:ext uri="{FF2B5EF4-FFF2-40B4-BE49-F238E27FC236}">
                <a16:creationId xmlns:a16="http://schemas.microsoft.com/office/drawing/2014/main" id="{FBB5CA33-1404-46B6-A25E-577EEF52C111}"/>
              </a:ext>
            </a:extLst>
          </p:cNvPr>
          <p:cNvSpPr/>
          <p:nvPr/>
        </p:nvSpPr>
        <p:spPr>
          <a:xfrm>
            <a:off x="7207607" y="3290599"/>
            <a:ext cx="43033" cy="156718"/>
          </a:xfrm>
          <a:custGeom>
            <a:avLst/>
            <a:gdLst/>
            <a:ahLst/>
            <a:cxnLst/>
            <a:rect l="0" t="0" r="0" b="0"/>
            <a:pathLst>
              <a:path w="44264" h="161200">
                <a:moveTo>
                  <a:pt x="0" y="0"/>
                </a:moveTo>
                <a:lnTo>
                  <a:pt x="44264" y="161200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87" name="pg114">
            <a:extLst>
              <a:ext uri="{FF2B5EF4-FFF2-40B4-BE49-F238E27FC236}">
                <a16:creationId xmlns:a16="http://schemas.microsoft.com/office/drawing/2014/main" id="{19548AE6-DFAF-43D1-BCD9-F754FAE6D924}"/>
              </a:ext>
            </a:extLst>
          </p:cNvPr>
          <p:cNvSpPr/>
          <p:nvPr/>
        </p:nvSpPr>
        <p:spPr>
          <a:xfrm>
            <a:off x="7207607" y="3290599"/>
            <a:ext cx="43033" cy="156718"/>
          </a:xfrm>
          <a:custGeom>
            <a:avLst/>
            <a:gdLst/>
            <a:ahLst/>
            <a:cxnLst/>
            <a:rect l="0" t="0" r="0" b="0"/>
            <a:pathLst>
              <a:path w="44264" h="161200">
                <a:moveTo>
                  <a:pt x="0" y="0"/>
                </a:moveTo>
                <a:lnTo>
                  <a:pt x="44264" y="161200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88" name="pg115">
            <a:extLst>
              <a:ext uri="{FF2B5EF4-FFF2-40B4-BE49-F238E27FC236}">
                <a16:creationId xmlns:a16="http://schemas.microsoft.com/office/drawing/2014/main" id="{A78CBBB2-7214-47AA-893A-8B7383DD59C0}"/>
              </a:ext>
            </a:extLst>
          </p:cNvPr>
          <p:cNvSpPr/>
          <p:nvPr/>
        </p:nvSpPr>
        <p:spPr>
          <a:xfrm>
            <a:off x="7207607" y="3290599"/>
            <a:ext cx="43033" cy="156718"/>
          </a:xfrm>
          <a:custGeom>
            <a:avLst/>
            <a:gdLst/>
            <a:ahLst/>
            <a:cxnLst/>
            <a:rect l="0" t="0" r="0" b="0"/>
            <a:pathLst>
              <a:path w="44264" h="161200">
                <a:moveTo>
                  <a:pt x="0" y="0"/>
                </a:moveTo>
                <a:lnTo>
                  <a:pt x="44264" y="161200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89" name="pg116">
            <a:extLst>
              <a:ext uri="{FF2B5EF4-FFF2-40B4-BE49-F238E27FC236}">
                <a16:creationId xmlns:a16="http://schemas.microsoft.com/office/drawing/2014/main" id="{1028B8AD-C756-4E3B-9C10-E6526A77261C}"/>
              </a:ext>
            </a:extLst>
          </p:cNvPr>
          <p:cNvSpPr/>
          <p:nvPr/>
        </p:nvSpPr>
        <p:spPr>
          <a:xfrm>
            <a:off x="7207607" y="3290599"/>
            <a:ext cx="43033" cy="156718"/>
          </a:xfrm>
          <a:custGeom>
            <a:avLst/>
            <a:gdLst/>
            <a:ahLst/>
            <a:cxnLst/>
            <a:rect l="0" t="0" r="0" b="0"/>
            <a:pathLst>
              <a:path w="44264" h="161200">
                <a:moveTo>
                  <a:pt x="0" y="0"/>
                </a:moveTo>
                <a:lnTo>
                  <a:pt x="44264" y="161200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90" name="pg117">
            <a:extLst>
              <a:ext uri="{FF2B5EF4-FFF2-40B4-BE49-F238E27FC236}">
                <a16:creationId xmlns:a16="http://schemas.microsoft.com/office/drawing/2014/main" id="{297744AF-A0C8-43E5-AA77-BD1DB984A52E}"/>
              </a:ext>
            </a:extLst>
          </p:cNvPr>
          <p:cNvSpPr/>
          <p:nvPr/>
        </p:nvSpPr>
        <p:spPr>
          <a:xfrm>
            <a:off x="7207607" y="3290599"/>
            <a:ext cx="43033" cy="156718"/>
          </a:xfrm>
          <a:custGeom>
            <a:avLst/>
            <a:gdLst/>
            <a:ahLst/>
            <a:cxnLst/>
            <a:rect l="0" t="0" r="0" b="0"/>
            <a:pathLst>
              <a:path w="44264" h="161200">
                <a:moveTo>
                  <a:pt x="0" y="0"/>
                </a:moveTo>
                <a:lnTo>
                  <a:pt x="44264" y="161200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91" name="pg118">
            <a:extLst>
              <a:ext uri="{FF2B5EF4-FFF2-40B4-BE49-F238E27FC236}">
                <a16:creationId xmlns:a16="http://schemas.microsoft.com/office/drawing/2014/main" id="{4A466698-1E5D-4254-A7DB-A20C232C4A7E}"/>
              </a:ext>
            </a:extLst>
          </p:cNvPr>
          <p:cNvSpPr/>
          <p:nvPr/>
        </p:nvSpPr>
        <p:spPr>
          <a:xfrm>
            <a:off x="7207607" y="3290599"/>
            <a:ext cx="43033" cy="156718"/>
          </a:xfrm>
          <a:custGeom>
            <a:avLst/>
            <a:gdLst/>
            <a:ahLst/>
            <a:cxnLst/>
            <a:rect l="0" t="0" r="0" b="0"/>
            <a:pathLst>
              <a:path w="44264" h="161200">
                <a:moveTo>
                  <a:pt x="0" y="0"/>
                </a:moveTo>
                <a:lnTo>
                  <a:pt x="44264" y="161200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92" name="pg119">
            <a:extLst>
              <a:ext uri="{FF2B5EF4-FFF2-40B4-BE49-F238E27FC236}">
                <a16:creationId xmlns:a16="http://schemas.microsoft.com/office/drawing/2014/main" id="{4FDAB079-91FC-4230-BEFA-C8E153A3DDD7}"/>
              </a:ext>
            </a:extLst>
          </p:cNvPr>
          <p:cNvSpPr/>
          <p:nvPr/>
        </p:nvSpPr>
        <p:spPr>
          <a:xfrm>
            <a:off x="7207607" y="3290599"/>
            <a:ext cx="43033" cy="156718"/>
          </a:xfrm>
          <a:custGeom>
            <a:avLst/>
            <a:gdLst/>
            <a:ahLst/>
            <a:cxnLst/>
            <a:rect l="0" t="0" r="0" b="0"/>
            <a:pathLst>
              <a:path w="44264" h="161200">
                <a:moveTo>
                  <a:pt x="0" y="0"/>
                </a:moveTo>
                <a:lnTo>
                  <a:pt x="44264" y="161200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93" name="pg120">
            <a:extLst>
              <a:ext uri="{FF2B5EF4-FFF2-40B4-BE49-F238E27FC236}">
                <a16:creationId xmlns:a16="http://schemas.microsoft.com/office/drawing/2014/main" id="{84920A72-9057-40BE-AEA2-BD3968FB88E8}"/>
              </a:ext>
            </a:extLst>
          </p:cNvPr>
          <p:cNvSpPr/>
          <p:nvPr/>
        </p:nvSpPr>
        <p:spPr>
          <a:xfrm>
            <a:off x="7207607" y="3290599"/>
            <a:ext cx="43033" cy="156718"/>
          </a:xfrm>
          <a:custGeom>
            <a:avLst/>
            <a:gdLst/>
            <a:ahLst/>
            <a:cxnLst/>
            <a:rect l="0" t="0" r="0" b="0"/>
            <a:pathLst>
              <a:path w="44264" h="161200">
                <a:moveTo>
                  <a:pt x="0" y="0"/>
                </a:moveTo>
                <a:lnTo>
                  <a:pt x="44264" y="161200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94" name="pg121">
            <a:extLst>
              <a:ext uri="{FF2B5EF4-FFF2-40B4-BE49-F238E27FC236}">
                <a16:creationId xmlns:a16="http://schemas.microsoft.com/office/drawing/2014/main" id="{596DAE33-F3D9-40B1-B9D9-1DDBFF8BB053}"/>
              </a:ext>
            </a:extLst>
          </p:cNvPr>
          <p:cNvSpPr/>
          <p:nvPr/>
        </p:nvSpPr>
        <p:spPr>
          <a:xfrm>
            <a:off x="7207607" y="3290599"/>
            <a:ext cx="43033" cy="156718"/>
          </a:xfrm>
          <a:custGeom>
            <a:avLst/>
            <a:gdLst/>
            <a:ahLst/>
            <a:cxnLst/>
            <a:rect l="0" t="0" r="0" b="0"/>
            <a:pathLst>
              <a:path w="44264" h="161200">
                <a:moveTo>
                  <a:pt x="0" y="0"/>
                </a:moveTo>
                <a:lnTo>
                  <a:pt x="44264" y="161200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95" name="pg122">
            <a:extLst>
              <a:ext uri="{FF2B5EF4-FFF2-40B4-BE49-F238E27FC236}">
                <a16:creationId xmlns:a16="http://schemas.microsoft.com/office/drawing/2014/main" id="{70A30300-21B5-4A3A-A42A-B88B7B484F02}"/>
              </a:ext>
            </a:extLst>
          </p:cNvPr>
          <p:cNvSpPr/>
          <p:nvPr/>
        </p:nvSpPr>
        <p:spPr>
          <a:xfrm>
            <a:off x="7207607" y="3290599"/>
            <a:ext cx="43033" cy="156718"/>
          </a:xfrm>
          <a:custGeom>
            <a:avLst/>
            <a:gdLst/>
            <a:ahLst/>
            <a:cxnLst/>
            <a:rect l="0" t="0" r="0" b="0"/>
            <a:pathLst>
              <a:path w="44264" h="161200">
                <a:moveTo>
                  <a:pt x="0" y="0"/>
                </a:moveTo>
                <a:lnTo>
                  <a:pt x="44264" y="161200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96" name="pg123">
            <a:extLst>
              <a:ext uri="{FF2B5EF4-FFF2-40B4-BE49-F238E27FC236}">
                <a16:creationId xmlns:a16="http://schemas.microsoft.com/office/drawing/2014/main" id="{8F0FB4E4-C206-4956-8F19-BCF1E5DD07CA}"/>
              </a:ext>
            </a:extLst>
          </p:cNvPr>
          <p:cNvSpPr/>
          <p:nvPr/>
        </p:nvSpPr>
        <p:spPr>
          <a:xfrm>
            <a:off x="7207607" y="3290599"/>
            <a:ext cx="43033" cy="156718"/>
          </a:xfrm>
          <a:custGeom>
            <a:avLst/>
            <a:gdLst/>
            <a:ahLst/>
            <a:cxnLst/>
            <a:rect l="0" t="0" r="0" b="0"/>
            <a:pathLst>
              <a:path w="44264" h="161200">
                <a:moveTo>
                  <a:pt x="0" y="0"/>
                </a:moveTo>
                <a:lnTo>
                  <a:pt x="44264" y="161200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97" name="pg124">
            <a:extLst>
              <a:ext uri="{FF2B5EF4-FFF2-40B4-BE49-F238E27FC236}">
                <a16:creationId xmlns:a16="http://schemas.microsoft.com/office/drawing/2014/main" id="{A503D82C-87F2-4B0A-8ED7-D794F6757821}"/>
              </a:ext>
            </a:extLst>
          </p:cNvPr>
          <p:cNvSpPr/>
          <p:nvPr/>
        </p:nvSpPr>
        <p:spPr>
          <a:xfrm>
            <a:off x="7207607" y="3290599"/>
            <a:ext cx="43033" cy="156718"/>
          </a:xfrm>
          <a:custGeom>
            <a:avLst/>
            <a:gdLst/>
            <a:ahLst/>
            <a:cxnLst/>
            <a:rect l="0" t="0" r="0" b="0"/>
            <a:pathLst>
              <a:path w="44264" h="161200">
                <a:moveTo>
                  <a:pt x="0" y="0"/>
                </a:moveTo>
                <a:lnTo>
                  <a:pt x="44264" y="16120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98" name="pg125">
            <a:extLst>
              <a:ext uri="{FF2B5EF4-FFF2-40B4-BE49-F238E27FC236}">
                <a16:creationId xmlns:a16="http://schemas.microsoft.com/office/drawing/2014/main" id="{6ADC3280-7D75-404D-8BED-EE7E84FCD921}"/>
              </a:ext>
            </a:extLst>
          </p:cNvPr>
          <p:cNvSpPr/>
          <p:nvPr/>
        </p:nvSpPr>
        <p:spPr>
          <a:xfrm>
            <a:off x="7207607" y="3290599"/>
            <a:ext cx="43033" cy="156718"/>
          </a:xfrm>
          <a:custGeom>
            <a:avLst/>
            <a:gdLst/>
            <a:ahLst/>
            <a:cxnLst/>
            <a:rect l="0" t="0" r="0" b="0"/>
            <a:pathLst>
              <a:path w="44264" h="161200">
                <a:moveTo>
                  <a:pt x="0" y="0"/>
                </a:moveTo>
                <a:lnTo>
                  <a:pt x="44264" y="16120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399" name="pg126">
            <a:extLst>
              <a:ext uri="{FF2B5EF4-FFF2-40B4-BE49-F238E27FC236}">
                <a16:creationId xmlns:a16="http://schemas.microsoft.com/office/drawing/2014/main" id="{E4FB11B9-0903-4D67-83E6-EEF1A34614EB}"/>
              </a:ext>
            </a:extLst>
          </p:cNvPr>
          <p:cNvSpPr/>
          <p:nvPr/>
        </p:nvSpPr>
        <p:spPr>
          <a:xfrm>
            <a:off x="7207607" y="3290599"/>
            <a:ext cx="43033" cy="156718"/>
          </a:xfrm>
          <a:custGeom>
            <a:avLst/>
            <a:gdLst/>
            <a:ahLst/>
            <a:cxnLst/>
            <a:rect l="0" t="0" r="0" b="0"/>
            <a:pathLst>
              <a:path w="44264" h="161200">
                <a:moveTo>
                  <a:pt x="0" y="0"/>
                </a:moveTo>
                <a:lnTo>
                  <a:pt x="44264" y="16120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00" name="pg127">
            <a:extLst>
              <a:ext uri="{FF2B5EF4-FFF2-40B4-BE49-F238E27FC236}">
                <a16:creationId xmlns:a16="http://schemas.microsoft.com/office/drawing/2014/main" id="{46F47F93-304B-4333-816C-013437AF1157}"/>
              </a:ext>
            </a:extLst>
          </p:cNvPr>
          <p:cNvSpPr/>
          <p:nvPr/>
        </p:nvSpPr>
        <p:spPr>
          <a:xfrm>
            <a:off x="7207607" y="3290599"/>
            <a:ext cx="43033" cy="156718"/>
          </a:xfrm>
          <a:custGeom>
            <a:avLst/>
            <a:gdLst/>
            <a:ahLst/>
            <a:cxnLst/>
            <a:rect l="0" t="0" r="0" b="0"/>
            <a:pathLst>
              <a:path w="44264" h="161200">
                <a:moveTo>
                  <a:pt x="0" y="0"/>
                </a:moveTo>
                <a:lnTo>
                  <a:pt x="44264" y="16120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01" name="pg128">
            <a:extLst>
              <a:ext uri="{FF2B5EF4-FFF2-40B4-BE49-F238E27FC236}">
                <a16:creationId xmlns:a16="http://schemas.microsoft.com/office/drawing/2014/main" id="{6C37F724-3766-441D-84B5-641DA47AB6F8}"/>
              </a:ext>
            </a:extLst>
          </p:cNvPr>
          <p:cNvSpPr/>
          <p:nvPr/>
        </p:nvSpPr>
        <p:spPr>
          <a:xfrm>
            <a:off x="7207607" y="3290599"/>
            <a:ext cx="43033" cy="156718"/>
          </a:xfrm>
          <a:custGeom>
            <a:avLst/>
            <a:gdLst/>
            <a:ahLst/>
            <a:cxnLst/>
            <a:rect l="0" t="0" r="0" b="0"/>
            <a:pathLst>
              <a:path w="44264" h="161200">
                <a:moveTo>
                  <a:pt x="0" y="0"/>
                </a:moveTo>
                <a:lnTo>
                  <a:pt x="44264" y="161200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02" name="pg129">
            <a:extLst>
              <a:ext uri="{FF2B5EF4-FFF2-40B4-BE49-F238E27FC236}">
                <a16:creationId xmlns:a16="http://schemas.microsoft.com/office/drawing/2014/main" id="{8510B450-9A21-48CD-B3D2-AD79BA213005}"/>
              </a:ext>
            </a:extLst>
          </p:cNvPr>
          <p:cNvSpPr/>
          <p:nvPr/>
        </p:nvSpPr>
        <p:spPr>
          <a:xfrm>
            <a:off x="7207607" y="3290599"/>
            <a:ext cx="43033" cy="156718"/>
          </a:xfrm>
          <a:custGeom>
            <a:avLst/>
            <a:gdLst/>
            <a:ahLst/>
            <a:cxnLst/>
            <a:rect l="0" t="0" r="0" b="0"/>
            <a:pathLst>
              <a:path w="44264" h="161200">
                <a:moveTo>
                  <a:pt x="0" y="0"/>
                </a:moveTo>
                <a:lnTo>
                  <a:pt x="44264" y="161200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03" name="pg130">
            <a:extLst>
              <a:ext uri="{FF2B5EF4-FFF2-40B4-BE49-F238E27FC236}">
                <a16:creationId xmlns:a16="http://schemas.microsoft.com/office/drawing/2014/main" id="{CDB5872A-838B-4687-A8F6-E607D4A36078}"/>
              </a:ext>
            </a:extLst>
          </p:cNvPr>
          <p:cNvSpPr/>
          <p:nvPr/>
        </p:nvSpPr>
        <p:spPr>
          <a:xfrm>
            <a:off x="7207607" y="3290599"/>
            <a:ext cx="43033" cy="156718"/>
          </a:xfrm>
          <a:custGeom>
            <a:avLst/>
            <a:gdLst/>
            <a:ahLst/>
            <a:cxnLst/>
            <a:rect l="0" t="0" r="0" b="0"/>
            <a:pathLst>
              <a:path w="44264" h="161200">
                <a:moveTo>
                  <a:pt x="0" y="0"/>
                </a:moveTo>
                <a:lnTo>
                  <a:pt x="44264" y="161200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04" name="pg131">
            <a:extLst>
              <a:ext uri="{FF2B5EF4-FFF2-40B4-BE49-F238E27FC236}">
                <a16:creationId xmlns:a16="http://schemas.microsoft.com/office/drawing/2014/main" id="{3EFE8759-B145-44FF-8C95-AD7D2BEC76E7}"/>
              </a:ext>
            </a:extLst>
          </p:cNvPr>
          <p:cNvSpPr/>
          <p:nvPr/>
        </p:nvSpPr>
        <p:spPr>
          <a:xfrm>
            <a:off x="7207607" y="3290599"/>
            <a:ext cx="43033" cy="156718"/>
          </a:xfrm>
          <a:custGeom>
            <a:avLst/>
            <a:gdLst/>
            <a:ahLst/>
            <a:cxnLst/>
            <a:rect l="0" t="0" r="0" b="0"/>
            <a:pathLst>
              <a:path w="44264" h="161200">
                <a:moveTo>
                  <a:pt x="0" y="0"/>
                </a:moveTo>
                <a:lnTo>
                  <a:pt x="44264" y="161200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05" name="pg132">
            <a:extLst>
              <a:ext uri="{FF2B5EF4-FFF2-40B4-BE49-F238E27FC236}">
                <a16:creationId xmlns:a16="http://schemas.microsoft.com/office/drawing/2014/main" id="{D76A4AEC-B692-4BCE-98B6-DD04854FCA29}"/>
              </a:ext>
            </a:extLst>
          </p:cNvPr>
          <p:cNvSpPr/>
          <p:nvPr/>
        </p:nvSpPr>
        <p:spPr>
          <a:xfrm>
            <a:off x="7207607" y="3290599"/>
            <a:ext cx="43033" cy="156718"/>
          </a:xfrm>
          <a:custGeom>
            <a:avLst/>
            <a:gdLst/>
            <a:ahLst/>
            <a:cxnLst/>
            <a:rect l="0" t="0" r="0" b="0"/>
            <a:pathLst>
              <a:path w="44264" h="161200">
                <a:moveTo>
                  <a:pt x="0" y="0"/>
                </a:moveTo>
                <a:lnTo>
                  <a:pt x="44264" y="16120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06" name="pg133">
            <a:extLst>
              <a:ext uri="{FF2B5EF4-FFF2-40B4-BE49-F238E27FC236}">
                <a16:creationId xmlns:a16="http://schemas.microsoft.com/office/drawing/2014/main" id="{0CACC342-FEA3-47BA-930F-787D96E1B57A}"/>
              </a:ext>
            </a:extLst>
          </p:cNvPr>
          <p:cNvSpPr/>
          <p:nvPr/>
        </p:nvSpPr>
        <p:spPr>
          <a:xfrm>
            <a:off x="7207607" y="3290599"/>
            <a:ext cx="43033" cy="156718"/>
          </a:xfrm>
          <a:custGeom>
            <a:avLst/>
            <a:gdLst/>
            <a:ahLst/>
            <a:cxnLst/>
            <a:rect l="0" t="0" r="0" b="0"/>
            <a:pathLst>
              <a:path w="44264" h="161200">
                <a:moveTo>
                  <a:pt x="0" y="0"/>
                </a:moveTo>
                <a:lnTo>
                  <a:pt x="44264" y="16120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07" name="pg134">
            <a:extLst>
              <a:ext uri="{FF2B5EF4-FFF2-40B4-BE49-F238E27FC236}">
                <a16:creationId xmlns:a16="http://schemas.microsoft.com/office/drawing/2014/main" id="{9543224C-6D1E-413A-A323-3F25192C722B}"/>
              </a:ext>
            </a:extLst>
          </p:cNvPr>
          <p:cNvSpPr/>
          <p:nvPr/>
        </p:nvSpPr>
        <p:spPr>
          <a:xfrm>
            <a:off x="7207607" y="3290599"/>
            <a:ext cx="43033" cy="156718"/>
          </a:xfrm>
          <a:custGeom>
            <a:avLst/>
            <a:gdLst/>
            <a:ahLst/>
            <a:cxnLst/>
            <a:rect l="0" t="0" r="0" b="0"/>
            <a:pathLst>
              <a:path w="44264" h="161200">
                <a:moveTo>
                  <a:pt x="0" y="0"/>
                </a:moveTo>
                <a:lnTo>
                  <a:pt x="44264" y="16120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08" name="pg135">
            <a:extLst>
              <a:ext uri="{FF2B5EF4-FFF2-40B4-BE49-F238E27FC236}">
                <a16:creationId xmlns:a16="http://schemas.microsoft.com/office/drawing/2014/main" id="{69ED6C97-4E18-45CA-9000-D31F7CD13E7F}"/>
              </a:ext>
            </a:extLst>
          </p:cNvPr>
          <p:cNvSpPr/>
          <p:nvPr/>
        </p:nvSpPr>
        <p:spPr>
          <a:xfrm>
            <a:off x="7207607" y="3290599"/>
            <a:ext cx="43033" cy="156718"/>
          </a:xfrm>
          <a:custGeom>
            <a:avLst/>
            <a:gdLst/>
            <a:ahLst/>
            <a:cxnLst/>
            <a:rect l="0" t="0" r="0" b="0"/>
            <a:pathLst>
              <a:path w="44264" h="161200">
                <a:moveTo>
                  <a:pt x="0" y="0"/>
                </a:moveTo>
                <a:lnTo>
                  <a:pt x="44264" y="16120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09" name="pg136">
            <a:extLst>
              <a:ext uri="{FF2B5EF4-FFF2-40B4-BE49-F238E27FC236}">
                <a16:creationId xmlns:a16="http://schemas.microsoft.com/office/drawing/2014/main" id="{B0A8B1B5-52AA-4E7D-9FE9-190C01745377}"/>
              </a:ext>
            </a:extLst>
          </p:cNvPr>
          <p:cNvSpPr/>
          <p:nvPr/>
        </p:nvSpPr>
        <p:spPr>
          <a:xfrm>
            <a:off x="7207607" y="3290599"/>
            <a:ext cx="43033" cy="156718"/>
          </a:xfrm>
          <a:custGeom>
            <a:avLst/>
            <a:gdLst/>
            <a:ahLst/>
            <a:cxnLst/>
            <a:rect l="0" t="0" r="0" b="0"/>
            <a:pathLst>
              <a:path w="44264" h="161200">
                <a:moveTo>
                  <a:pt x="0" y="0"/>
                </a:moveTo>
                <a:lnTo>
                  <a:pt x="44264" y="161200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10" name="pg137">
            <a:extLst>
              <a:ext uri="{FF2B5EF4-FFF2-40B4-BE49-F238E27FC236}">
                <a16:creationId xmlns:a16="http://schemas.microsoft.com/office/drawing/2014/main" id="{71DC25D9-D132-4C27-B1E2-4D16CAFCB56D}"/>
              </a:ext>
            </a:extLst>
          </p:cNvPr>
          <p:cNvSpPr/>
          <p:nvPr/>
        </p:nvSpPr>
        <p:spPr>
          <a:xfrm>
            <a:off x="7207607" y="3290599"/>
            <a:ext cx="43033" cy="156718"/>
          </a:xfrm>
          <a:custGeom>
            <a:avLst/>
            <a:gdLst/>
            <a:ahLst/>
            <a:cxnLst/>
            <a:rect l="0" t="0" r="0" b="0"/>
            <a:pathLst>
              <a:path w="44264" h="161200">
                <a:moveTo>
                  <a:pt x="0" y="0"/>
                </a:moveTo>
                <a:lnTo>
                  <a:pt x="44264" y="161200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11" name="pg138">
            <a:extLst>
              <a:ext uri="{FF2B5EF4-FFF2-40B4-BE49-F238E27FC236}">
                <a16:creationId xmlns:a16="http://schemas.microsoft.com/office/drawing/2014/main" id="{C446F1E3-83D2-469C-BCB6-77E729796128}"/>
              </a:ext>
            </a:extLst>
          </p:cNvPr>
          <p:cNvSpPr/>
          <p:nvPr/>
        </p:nvSpPr>
        <p:spPr>
          <a:xfrm>
            <a:off x="7088122" y="3284861"/>
            <a:ext cx="325030" cy="324968"/>
          </a:xfrm>
          <a:custGeom>
            <a:avLst/>
            <a:gdLst/>
            <a:ahLst/>
            <a:cxnLst/>
            <a:rect l="0" t="0" r="0" b="0"/>
            <a:pathLst>
              <a:path w="334326" h="334262">
                <a:moveTo>
                  <a:pt x="122901" y="5901"/>
                </a:moveTo>
                <a:lnTo>
                  <a:pt x="117818" y="7384"/>
                </a:lnTo>
                <a:lnTo>
                  <a:pt x="112784" y="9027"/>
                </a:lnTo>
                <a:lnTo>
                  <a:pt x="107804" y="10829"/>
                </a:lnTo>
                <a:lnTo>
                  <a:pt x="102884" y="12787"/>
                </a:lnTo>
                <a:lnTo>
                  <a:pt x="98029" y="14901"/>
                </a:lnTo>
                <a:lnTo>
                  <a:pt x="93243" y="17167"/>
                </a:lnTo>
                <a:lnTo>
                  <a:pt x="88531" y="19584"/>
                </a:lnTo>
                <a:lnTo>
                  <a:pt x="83898" y="22148"/>
                </a:lnTo>
                <a:lnTo>
                  <a:pt x="79349" y="24858"/>
                </a:lnTo>
                <a:lnTo>
                  <a:pt x="74888" y="27711"/>
                </a:lnTo>
                <a:lnTo>
                  <a:pt x="70519" y="30704"/>
                </a:lnTo>
                <a:lnTo>
                  <a:pt x="66247" y="33833"/>
                </a:lnTo>
                <a:lnTo>
                  <a:pt x="62077" y="37097"/>
                </a:lnTo>
                <a:lnTo>
                  <a:pt x="58012" y="40490"/>
                </a:lnTo>
                <a:lnTo>
                  <a:pt x="54057" y="44011"/>
                </a:lnTo>
                <a:lnTo>
                  <a:pt x="50215" y="47655"/>
                </a:lnTo>
                <a:lnTo>
                  <a:pt x="46490" y="51420"/>
                </a:lnTo>
                <a:lnTo>
                  <a:pt x="42887" y="55300"/>
                </a:lnTo>
                <a:lnTo>
                  <a:pt x="39408" y="59292"/>
                </a:lnTo>
                <a:lnTo>
                  <a:pt x="36057" y="63393"/>
                </a:lnTo>
                <a:lnTo>
                  <a:pt x="32838" y="67598"/>
                </a:lnTo>
                <a:lnTo>
                  <a:pt x="29754" y="71902"/>
                </a:lnTo>
                <a:lnTo>
                  <a:pt x="26808" y="76302"/>
                </a:lnTo>
                <a:lnTo>
                  <a:pt x="24002" y="80793"/>
                </a:lnTo>
                <a:lnTo>
                  <a:pt x="21340" y="85371"/>
                </a:lnTo>
                <a:lnTo>
                  <a:pt x="18825" y="90031"/>
                </a:lnTo>
                <a:lnTo>
                  <a:pt x="16458" y="94768"/>
                </a:lnTo>
                <a:lnTo>
                  <a:pt x="14243" y="99578"/>
                </a:lnTo>
                <a:lnTo>
                  <a:pt x="12181" y="104455"/>
                </a:lnTo>
                <a:lnTo>
                  <a:pt x="10274" y="109395"/>
                </a:lnTo>
                <a:lnTo>
                  <a:pt x="8525" y="114394"/>
                </a:lnTo>
                <a:lnTo>
                  <a:pt x="6935" y="119445"/>
                </a:lnTo>
                <a:lnTo>
                  <a:pt x="5506" y="124544"/>
                </a:lnTo>
                <a:lnTo>
                  <a:pt x="4239" y="129685"/>
                </a:lnTo>
                <a:lnTo>
                  <a:pt x="3136" y="134864"/>
                </a:lnTo>
                <a:lnTo>
                  <a:pt x="2197" y="140076"/>
                </a:lnTo>
                <a:lnTo>
                  <a:pt x="1424" y="145315"/>
                </a:lnTo>
                <a:lnTo>
                  <a:pt x="817" y="150575"/>
                </a:lnTo>
                <a:lnTo>
                  <a:pt x="377" y="155852"/>
                </a:lnTo>
                <a:lnTo>
                  <a:pt x="104" y="161141"/>
                </a:lnTo>
                <a:lnTo>
                  <a:pt x="0" y="166435"/>
                </a:lnTo>
                <a:lnTo>
                  <a:pt x="62" y="171730"/>
                </a:lnTo>
                <a:lnTo>
                  <a:pt x="293" y="177020"/>
                </a:lnTo>
                <a:lnTo>
                  <a:pt x="691" y="182301"/>
                </a:lnTo>
                <a:lnTo>
                  <a:pt x="1256" y="187566"/>
                </a:lnTo>
                <a:lnTo>
                  <a:pt x="1987" y="192811"/>
                </a:lnTo>
                <a:lnTo>
                  <a:pt x="2884" y="198030"/>
                </a:lnTo>
                <a:lnTo>
                  <a:pt x="3946" y="203217"/>
                </a:lnTo>
                <a:lnTo>
                  <a:pt x="5172" y="208369"/>
                </a:lnTo>
                <a:lnTo>
                  <a:pt x="6560" y="213479"/>
                </a:lnTo>
                <a:lnTo>
                  <a:pt x="8110" y="218543"/>
                </a:lnTo>
                <a:lnTo>
                  <a:pt x="9819" y="223555"/>
                </a:lnTo>
                <a:lnTo>
                  <a:pt x="11686" y="228510"/>
                </a:lnTo>
                <a:lnTo>
                  <a:pt x="13709" y="233404"/>
                </a:lnTo>
                <a:lnTo>
                  <a:pt x="15886" y="238231"/>
                </a:lnTo>
                <a:lnTo>
                  <a:pt x="18215" y="242987"/>
                </a:lnTo>
                <a:lnTo>
                  <a:pt x="20693" y="247667"/>
                </a:lnTo>
                <a:lnTo>
                  <a:pt x="23318" y="252266"/>
                </a:lnTo>
                <a:lnTo>
                  <a:pt x="26088" y="256779"/>
                </a:lnTo>
                <a:lnTo>
                  <a:pt x="28999" y="261202"/>
                </a:lnTo>
                <a:lnTo>
                  <a:pt x="32049" y="265531"/>
                </a:lnTo>
                <a:lnTo>
                  <a:pt x="35234" y="269762"/>
                </a:lnTo>
                <a:lnTo>
                  <a:pt x="38552" y="273889"/>
                </a:lnTo>
                <a:lnTo>
                  <a:pt x="41999" y="277909"/>
                </a:lnTo>
                <a:lnTo>
                  <a:pt x="45571" y="281818"/>
                </a:lnTo>
                <a:lnTo>
                  <a:pt x="49266" y="285611"/>
                </a:lnTo>
                <a:lnTo>
                  <a:pt x="53078" y="289286"/>
                </a:lnTo>
                <a:lnTo>
                  <a:pt x="57006" y="292838"/>
                </a:lnTo>
                <a:lnTo>
                  <a:pt x="61043" y="296264"/>
                </a:lnTo>
                <a:lnTo>
                  <a:pt x="65188" y="299561"/>
                </a:lnTo>
                <a:lnTo>
                  <a:pt x="69434" y="302724"/>
                </a:lnTo>
                <a:lnTo>
                  <a:pt x="73779" y="305752"/>
                </a:lnTo>
                <a:lnTo>
                  <a:pt x="78217" y="308640"/>
                </a:lnTo>
                <a:lnTo>
                  <a:pt x="82745" y="311386"/>
                </a:lnTo>
                <a:lnTo>
                  <a:pt x="87357" y="313988"/>
                </a:lnTo>
                <a:lnTo>
                  <a:pt x="92050" y="316442"/>
                </a:lnTo>
                <a:lnTo>
                  <a:pt x="96817" y="318746"/>
                </a:lnTo>
                <a:lnTo>
                  <a:pt x="101656" y="320898"/>
                </a:lnTo>
                <a:lnTo>
                  <a:pt x="106560" y="322896"/>
                </a:lnTo>
                <a:lnTo>
                  <a:pt x="111525" y="324738"/>
                </a:lnTo>
                <a:lnTo>
                  <a:pt x="116546" y="326421"/>
                </a:lnTo>
                <a:lnTo>
                  <a:pt x="121617" y="327944"/>
                </a:lnTo>
                <a:lnTo>
                  <a:pt x="126734" y="329306"/>
                </a:lnTo>
                <a:lnTo>
                  <a:pt x="131892" y="330505"/>
                </a:lnTo>
                <a:lnTo>
                  <a:pt x="137085" y="331541"/>
                </a:lnTo>
                <a:lnTo>
                  <a:pt x="142309" y="332411"/>
                </a:lnTo>
                <a:lnTo>
                  <a:pt x="147557" y="333115"/>
                </a:lnTo>
                <a:lnTo>
                  <a:pt x="152825" y="333653"/>
                </a:lnTo>
                <a:lnTo>
                  <a:pt x="158108" y="334024"/>
                </a:lnTo>
                <a:lnTo>
                  <a:pt x="163399" y="334227"/>
                </a:lnTo>
                <a:lnTo>
                  <a:pt x="168695" y="334262"/>
                </a:lnTo>
                <a:lnTo>
                  <a:pt x="173988" y="334130"/>
                </a:lnTo>
                <a:lnTo>
                  <a:pt x="179275" y="333830"/>
                </a:lnTo>
                <a:lnTo>
                  <a:pt x="184550" y="333363"/>
                </a:lnTo>
                <a:lnTo>
                  <a:pt x="189807" y="332729"/>
                </a:lnTo>
                <a:lnTo>
                  <a:pt x="195042" y="331928"/>
                </a:lnTo>
                <a:lnTo>
                  <a:pt x="200248" y="330963"/>
                </a:lnTo>
                <a:lnTo>
                  <a:pt x="205422" y="329833"/>
                </a:lnTo>
                <a:lnTo>
                  <a:pt x="210557" y="328539"/>
                </a:lnTo>
                <a:lnTo>
                  <a:pt x="215648" y="327084"/>
                </a:lnTo>
                <a:lnTo>
                  <a:pt x="220691" y="325468"/>
                </a:lnTo>
                <a:lnTo>
                  <a:pt x="225680" y="323693"/>
                </a:lnTo>
                <a:lnTo>
                  <a:pt x="230611" y="321761"/>
                </a:lnTo>
                <a:lnTo>
                  <a:pt x="235478" y="319674"/>
                </a:lnTo>
                <a:lnTo>
                  <a:pt x="240276" y="317434"/>
                </a:lnTo>
                <a:lnTo>
                  <a:pt x="245001" y="315043"/>
                </a:lnTo>
                <a:lnTo>
                  <a:pt x="249647" y="312504"/>
                </a:lnTo>
                <a:lnTo>
                  <a:pt x="254211" y="309818"/>
                </a:lnTo>
                <a:lnTo>
                  <a:pt x="258688" y="306990"/>
                </a:lnTo>
                <a:lnTo>
                  <a:pt x="263073" y="304021"/>
                </a:lnTo>
                <a:lnTo>
                  <a:pt x="267361" y="300914"/>
                </a:lnTo>
                <a:lnTo>
                  <a:pt x="271549" y="297673"/>
                </a:lnTo>
                <a:lnTo>
                  <a:pt x="275633" y="294302"/>
                </a:lnTo>
                <a:lnTo>
                  <a:pt x="279607" y="290802"/>
                </a:lnTo>
                <a:lnTo>
                  <a:pt x="283469" y="287179"/>
                </a:lnTo>
                <a:lnTo>
                  <a:pt x="287214" y="283435"/>
                </a:lnTo>
                <a:lnTo>
                  <a:pt x="290838" y="279574"/>
                </a:lnTo>
                <a:lnTo>
                  <a:pt x="294338" y="275601"/>
                </a:lnTo>
                <a:lnTo>
                  <a:pt x="297711" y="271518"/>
                </a:lnTo>
                <a:lnTo>
                  <a:pt x="300953" y="267331"/>
                </a:lnTo>
                <a:lnTo>
                  <a:pt x="304060" y="263043"/>
                </a:lnTo>
                <a:lnTo>
                  <a:pt x="307030" y="258659"/>
                </a:lnTo>
                <a:lnTo>
                  <a:pt x="309860" y="254183"/>
                </a:lnTo>
                <a:lnTo>
                  <a:pt x="312547" y="249620"/>
                </a:lnTo>
                <a:lnTo>
                  <a:pt x="315087" y="244974"/>
                </a:lnTo>
                <a:lnTo>
                  <a:pt x="317480" y="240250"/>
                </a:lnTo>
                <a:lnTo>
                  <a:pt x="319721" y="235452"/>
                </a:lnTo>
                <a:lnTo>
                  <a:pt x="321809" y="230586"/>
                </a:lnTo>
                <a:lnTo>
                  <a:pt x="323743" y="225656"/>
                </a:lnTo>
                <a:lnTo>
                  <a:pt x="325519" y="220667"/>
                </a:lnTo>
                <a:lnTo>
                  <a:pt x="327136" y="215625"/>
                </a:lnTo>
                <a:lnTo>
                  <a:pt x="328592" y="210534"/>
                </a:lnTo>
                <a:lnTo>
                  <a:pt x="329887" y="205399"/>
                </a:lnTo>
                <a:lnTo>
                  <a:pt x="331018" y="200226"/>
                </a:lnTo>
                <a:lnTo>
                  <a:pt x="331985" y="195020"/>
                </a:lnTo>
                <a:lnTo>
                  <a:pt x="332787" y="189785"/>
                </a:lnTo>
                <a:lnTo>
                  <a:pt x="333422" y="184528"/>
                </a:lnTo>
                <a:lnTo>
                  <a:pt x="333891" y="179253"/>
                </a:lnTo>
                <a:lnTo>
                  <a:pt x="334192" y="173967"/>
                </a:lnTo>
                <a:lnTo>
                  <a:pt x="334326" y="168673"/>
                </a:lnTo>
                <a:lnTo>
                  <a:pt x="334292" y="163377"/>
                </a:lnTo>
                <a:lnTo>
                  <a:pt x="334090" y="158086"/>
                </a:lnTo>
                <a:lnTo>
                  <a:pt x="333720" y="152803"/>
                </a:lnTo>
                <a:lnTo>
                  <a:pt x="333184" y="147535"/>
                </a:lnTo>
                <a:lnTo>
                  <a:pt x="332481" y="142287"/>
                </a:lnTo>
                <a:lnTo>
                  <a:pt x="331612" y="137063"/>
                </a:lnTo>
                <a:lnTo>
                  <a:pt x="330578" y="131870"/>
                </a:lnTo>
                <a:lnTo>
                  <a:pt x="329380" y="126711"/>
                </a:lnTo>
                <a:lnTo>
                  <a:pt x="328020" y="121594"/>
                </a:lnTo>
                <a:lnTo>
                  <a:pt x="326497" y="116522"/>
                </a:lnTo>
                <a:lnTo>
                  <a:pt x="324815" y="111501"/>
                </a:lnTo>
                <a:lnTo>
                  <a:pt x="322975" y="106535"/>
                </a:lnTo>
                <a:lnTo>
                  <a:pt x="320979" y="101631"/>
                </a:lnTo>
                <a:lnTo>
                  <a:pt x="318828" y="96792"/>
                </a:lnTo>
                <a:lnTo>
                  <a:pt x="316525" y="92023"/>
                </a:lnTo>
                <a:lnTo>
                  <a:pt x="314072" y="87330"/>
                </a:lnTo>
                <a:lnTo>
                  <a:pt x="311472" y="82717"/>
                </a:lnTo>
                <a:lnTo>
                  <a:pt x="308727" y="78189"/>
                </a:lnTo>
                <a:lnTo>
                  <a:pt x="305839" y="73750"/>
                </a:lnTo>
                <a:lnTo>
                  <a:pt x="302813" y="69405"/>
                </a:lnTo>
                <a:lnTo>
                  <a:pt x="299651" y="65157"/>
                </a:lnTo>
                <a:lnTo>
                  <a:pt x="296355" y="61012"/>
                </a:lnTo>
                <a:lnTo>
                  <a:pt x="292930" y="56973"/>
                </a:lnTo>
                <a:lnTo>
                  <a:pt x="289379" y="53045"/>
                </a:lnTo>
                <a:lnTo>
                  <a:pt x="285705" y="49232"/>
                </a:lnTo>
                <a:lnTo>
                  <a:pt x="281912" y="45536"/>
                </a:lnTo>
                <a:lnTo>
                  <a:pt x="278004" y="41963"/>
                </a:lnTo>
                <a:lnTo>
                  <a:pt x="273985" y="38515"/>
                </a:lnTo>
                <a:lnTo>
                  <a:pt x="269859" y="35196"/>
                </a:lnTo>
                <a:lnTo>
                  <a:pt x="265629" y="32010"/>
                </a:lnTo>
                <a:lnTo>
                  <a:pt x="261301" y="28959"/>
                </a:lnTo>
                <a:lnTo>
                  <a:pt x="256878" y="26047"/>
                </a:lnTo>
                <a:lnTo>
                  <a:pt x="252366" y="23276"/>
                </a:lnTo>
                <a:lnTo>
                  <a:pt x="247768" y="20649"/>
                </a:lnTo>
                <a:lnTo>
                  <a:pt x="243089" y="18170"/>
                </a:lnTo>
                <a:lnTo>
                  <a:pt x="238333" y="15840"/>
                </a:lnTo>
                <a:lnTo>
                  <a:pt x="233507" y="13662"/>
                </a:lnTo>
                <a:lnTo>
                  <a:pt x="228613" y="11637"/>
                </a:lnTo>
                <a:lnTo>
                  <a:pt x="223658" y="9769"/>
                </a:lnTo>
                <a:lnTo>
                  <a:pt x="218647" y="8059"/>
                </a:lnTo>
                <a:lnTo>
                  <a:pt x="213584" y="6508"/>
                </a:lnTo>
                <a:lnTo>
                  <a:pt x="208474" y="5118"/>
                </a:lnTo>
                <a:lnTo>
                  <a:pt x="203323" y="3891"/>
                </a:lnTo>
                <a:lnTo>
                  <a:pt x="198135" y="2828"/>
                </a:lnTo>
                <a:lnTo>
                  <a:pt x="192916" y="1929"/>
                </a:lnTo>
                <a:lnTo>
                  <a:pt x="187672" y="1197"/>
                </a:lnTo>
                <a:lnTo>
                  <a:pt x="182407" y="630"/>
                </a:lnTo>
                <a:lnTo>
                  <a:pt x="177127" y="231"/>
                </a:lnTo>
                <a:lnTo>
                  <a:pt x="171836" y="0"/>
                </a:lnTo>
                <a:lnTo>
                  <a:pt x="167166" y="167102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12" name="pg139">
            <a:extLst>
              <a:ext uri="{FF2B5EF4-FFF2-40B4-BE49-F238E27FC236}">
                <a16:creationId xmlns:a16="http://schemas.microsoft.com/office/drawing/2014/main" id="{91EA0057-3D54-4B7E-AC21-A92DB2DEA918}"/>
              </a:ext>
            </a:extLst>
          </p:cNvPr>
          <p:cNvSpPr/>
          <p:nvPr/>
        </p:nvSpPr>
        <p:spPr>
          <a:xfrm>
            <a:off x="7250640" y="3284801"/>
            <a:ext cx="4540" cy="162519"/>
          </a:xfrm>
          <a:custGeom>
            <a:avLst/>
            <a:gdLst/>
            <a:ahLst/>
            <a:cxnLst/>
            <a:rect l="0" t="0" r="0" b="0"/>
            <a:pathLst>
              <a:path w="4670" h="167167">
                <a:moveTo>
                  <a:pt x="4670" y="65"/>
                </a:move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13" name="pg140">
            <a:extLst>
              <a:ext uri="{FF2B5EF4-FFF2-40B4-BE49-F238E27FC236}">
                <a16:creationId xmlns:a16="http://schemas.microsoft.com/office/drawing/2014/main" id="{6BA4AF49-2EC2-4D27-B0E1-689C4FADD112}"/>
              </a:ext>
            </a:extLst>
          </p:cNvPr>
          <p:cNvSpPr/>
          <p:nvPr/>
        </p:nvSpPr>
        <p:spPr>
          <a:xfrm>
            <a:off x="7192032" y="278422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14" name="pg141">
            <a:extLst>
              <a:ext uri="{FF2B5EF4-FFF2-40B4-BE49-F238E27FC236}">
                <a16:creationId xmlns:a16="http://schemas.microsoft.com/office/drawing/2014/main" id="{36BF7C9F-5BE3-4E2C-A0F2-D613B99F13F7}"/>
              </a:ext>
            </a:extLst>
          </p:cNvPr>
          <p:cNvSpPr/>
          <p:nvPr/>
        </p:nvSpPr>
        <p:spPr>
          <a:xfrm>
            <a:off x="7030540" y="2784226"/>
            <a:ext cx="161494" cy="162519"/>
          </a:xfrm>
          <a:custGeom>
            <a:avLst/>
            <a:gdLst/>
            <a:ahLst/>
            <a:cxnLst/>
            <a:rect l="0" t="0" r="0" b="0"/>
            <a:pathLst>
              <a:path w="166113" h="167167">
                <a:moveTo>
                  <a:pt x="166113" y="0"/>
                </a:moveTo>
                <a:lnTo>
                  <a:pt x="160696" y="87"/>
                </a:lnTo>
                <a:lnTo>
                  <a:pt x="155285" y="351"/>
                </a:lnTo>
                <a:lnTo>
                  <a:pt x="149885" y="789"/>
                </a:lnTo>
                <a:lnTo>
                  <a:pt x="144502" y="1402"/>
                </a:lnTo>
                <a:lnTo>
                  <a:pt x="139142" y="2190"/>
                </a:lnTo>
                <a:lnTo>
                  <a:pt x="133810" y="3150"/>
                </a:lnTo>
                <a:lnTo>
                  <a:pt x="128512" y="4283"/>
                </a:lnTo>
                <a:lnTo>
                  <a:pt x="123254" y="5587"/>
                </a:lnTo>
                <a:lnTo>
                  <a:pt x="118041" y="7061"/>
                </a:lnTo>
                <a:lnTo>
                  <a:pt x="112878" y="8702"/>
                </a:lnTo>
                <a:lnTo>
                  <a:pt x="107771" y="10511"/>
                </a:lnTo>
                <a:lnTo>
                  <a:pt x="102725" y="12483"/>
                </a:lnTo>
                <a:lnTo>
                  <a:pt x="97746" y="14619"/>
                </a:lnTo>
                <a:lnTo>
                  <a:pt x="92839" y="16914"/>
                </a:lnTo>
                <a:lnTo>
                  <a:pt x="88009" y="19367"/>
                </a:lnTo>
                <a:lnTo>
                  <a:pt x="83260" y="21976"/>
                </a:lnTo>
                <a:lnTo>
                  <a:pt x="78599" y="24737"/>
                </a:lnTo>
                <a:lnTo>
                  <a:pt x="74030" y="27647"/>
                </a:lnTo>
                <a:lnTo>
                  <a:pt x="69557" y="30705"/>
                </a:lnTo>
                <a:lnTo>
                  <a:pt x="65186" y="33905"/>
                </a:lnTo>
                <a:lnTo>
                  <a:pt x="60921" y="37245"/>
                </a:lnTo>
                <a:lnTo>
                  <a:pt x="56766" y="40722"/>
                </a:lnTo>
                <a:lnTo>
                  <a:pt x="52726" y="44332"/>
                </a:lnTo>
                <a:lnTo>
                  <a:pt x="48805" y="48071"/>
                </a:lnTo>
                <a:lnTo>
                  <a:pt x="45008" y="51934"/>
                </a:lnTo>
                <a:lnTo>
                  <a:pt x="41337" y="55919"/>
                </a:lnTo>
                <a:lnTo>
                  <a:pt x="37798" y="60021"/>
                </a:lnTo>
                <a:lnTo>
                  <a:pt x="34393" y="64235"/>
                </a:lnTo>
                <a:lnTo>
                  <a:pt x="31127" y="68557"/>
                </a:lnTo>
                <a:lnTo>
                  <a:pt x="28003" y="72983"/>
                </a:lnTo>
                <a:lnTo>
                  <a:pt x="25023" y="77508"/>
                </a:lnTo>
                <a:lnTo>
                  <a:pt x="22192" y="82127"/>
                </a:lnTo>
                <a:lnTo>
                  <a:pt x="19512" y="86835"/>
                </a:lnTo>
                <a:lnTo>
                  <a:pt x="16986" y="91628"/>
                </a:lnTo>
                <a:lnTo>
                  <a:pt x="14617" y="96500"/>
                </a:lnTo>
                <a:lnTo>
                  <a:pt x="12406" y="101446"/>
                </a:lnTo>
                <a:lnTo>
                  <a:pt x="10357" y="106461"/>
                </a:lnTo>
                <a:lnTo>
                  <a:pt x="8472" y="111540"/>
                </a:lnTo>
                <a:lnTo>
                  <a:pt x="6752" y="116678"/>
                </a:lnTo>
                <a:lnTo>
                  <a:pt x="5200" y="121868"/>
                </a:lnTo>
                <a:lnTo>
                  <a:pt x="3817" y="127106"/>
                </a:lnTo>
                <a:lnTo>
                  <a:pt x="2604" y="132386"/>
                </a:lnTo>
                <a:lnTo>
                  <a:pt x="1562" y="137703"/>
                </a:lnTo>
                <a:lnTo>
                  <a:pt x="694" y="143050"/>
                </a:lnTo>
                <a:lnTo>
                  <a:pt x="0" y="148423"/>
                </a:lnTo>
                <a:lnTo>
                  <a:pt x="166113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15" name="pg142">
            <a:extLst>
              <a:ext uri="{FF2B5EF4-FFF2-40B4-BE49-F238E27FC236}">
                <a16:creationId xmlns:a16="http://schemas.microsoft.com/office/drawing/2014/main" id="{3BBA7D1C-F47A-4BAF-94D8-A190DB3A20A8}"/>
              </a:ext>
            </a:extLst>
          </p:cNvPr>
          <p:cNvSpPr/>
          <p:nvPr/>
        </p:nvSpPr>
        <p:spPr>
          <a:xfrm>
            <a:off x="7030540" y="2928523"/>
            <a:ext cx="161494" cy="18222"/>
          </a:xfrm>
          <a:custGeom>
            <a:avLst/>
            <a:gdLst/>
            <a:ahLst/>
            <a:cxnLst/>
            <a:rect l="0" t="0" r="0" b="0"/>
            <a:pathLst>
              <a:path w="166113" h="18743">
                <a:moveTo>
                  <a:pt x="0" y="0"/>
                </a:moveTo>
                <a:lnTo>
                  <a:pt x="166113" y="18743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16" name="pg143">
            <a:extLst>
              <a:ext uri="{FF2B5EF4-FFF2-40B4-BE49-F238E27FC236}">
                <a16:creationId xmlns:a16="http://schemas.microsoft.com/office/drawing/2014/main" id="{3E7497EC-E58F-4491-849C-4BC0E3610966}"/>
              </a:ext>
            </a:extLst>
          </p:cNvPr>
          <p:cNvSpPr/>
          <p:nvPr/>
        </p:nvSpPr>
        <p:spPr>
          <a:xfrm>
            <a:off x="7030540" y="2928523"/>
            <a:ext cx="161494" cy="18222"/>
          </a:xfrm>
          <a:custGeom>
            <a:avLst/>
            <a:gdLst/>
            <a:ahLst/>
            <a:cxnLst/>
            <a:rect l="0" t="0" r="0" b="0"/>
            <a:pathLst>
              <a:path w="166113" h="18743">
                <a:moveTo>
                  <a:pt x="0" y="0"/>
                </a:moveTo>
                <a:lnTo>
                  <a:pt x="166113" y="18743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17" name="pg144">
            <a:extLst>
              <a:ext uri="{FF2B5EF4-FFF2-40B4-BE49-F238E27FC236}">
                <a16:creationId xmlns:a16="http://schemas.microsoft.com/office/drawing/2014/main" id="{BA00C580-B937-4498-8043-B33B73595473}"/>
              </a:ext>
            </a:extLst>
          </p:cNvPr>
          <p:cNvSpPr/>
          <p:nvPr/>
        </p:nvSpPr>
        <p:spPr>
          <a:xfrm>
            <a:off x="7030540" y="2928523"/>
            <a:ext cx="161494" cy="18222"/>
          </a:xfrm>
          <a:custGeom>
            <a:avLst/>
            <a:gdLst/>
            <a:ahLst/>
            <a:cxnLst/>
            <a:rect l="0" t="0" r="0" b="0"/>
            <a:pathLst>
              <a:path w="166113" h="18743">
                <a:moveTo>
                  <a:pt x="0" y="0"/>
                </a:moveTo>
                <a:lnTo>
                  <a:pt x="166113" y="18743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18" name="pg145">
            <a:extLst>
              <a:ext uri="{FF2B5EF4-FFF2-40B4-BE49-F238E27FC236}">
                <a16:creationId xmlns:a16="http://schemas.microsoft.com/office/drawing/2014/main" id="{50739027-B707-46DE-99FE-7536FFE1A90D}"/>
              </a:ext>
            </a:extLst>
          </p:cNvPr>
          <p:cNvSpPr/>
          <p:nvPr/>
        </p:nvSpPr>
        <p:spPr>
          <a:xfrm>
            <a:off x="7030540" y="2928523"/>
            <a:ext cx="161494" cy="18222"/>
          </a:xfrm>
          <a:custGeom>
            <a:avLst/>
            <a:gdLst/>
            <a:ahLst/>
            <a:cxnLst/>
            <a:rect l="0" t="0" r="0" b="0"/>
            <a:pathLst>
              <a:path w="166113" h="18743">
                <a:moveTo>
                  <a:pt x="0" y="0"/>
                </a:moveTo>
                <a:lnTo>
                  <a:pt x="166113" y="18743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19" name="pg146">
            <a:extLst>
              <a:ext uri="{FF2B5EF4-FFF2-40B4-BE49-F238E27FC236}">
                <a16:creationId xmlns:a16="http://schemas.microsoft.com/office/drawing/2014/main" id="{05EE4BDC-11F5-4075-B5F2-68F5D3E99926}"/>
              </a:ext>
            </a:extLst>
          </p:cNvPr>
          <p:cNvSpPr/>
          <p:nvPr/>
        </p:nvSpPr>
        <p:spPr>
          <a:xfrm>
            <a:off x="7030540" y="2928523"/>
            <a:ext cx="161494" cy="18222"/>
          </a:xfrm>
          <a:custGeom>
            <a:avLst/>
            <a:gdLst/>
            <a:ahLst/>
            <a:cxnLst/>
            <a:rect l="0" t="0" r="0" b="0"/>
            <a:pathLst>
              <a:path w="166113" h="18743">
                <a:moveTo>
                  <a:pt x="0" y="0"/>
                </a:moveTo>
                <a:lnTo>
                  <a:pt x="166113" y="18743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20" name="pg147">
            <a:extLst>
              <a:ext uri="{FF2B5EF4-FFF2-40B4-BE49-F238E27FC236}">
                <a16:creationId xmlns:a16="http://schemas.microsoft.com/office/drawing/2014/main" id="{483E7C15-2DE0-40AD-AB8A-C59C4C2CBE5D}"/>
              </a:ext>
            </a:extLst>
          </p:cNvPr>
          <p:cNvSpPr/>
          <p:nvPr/>
        </p:nvSpPr>
        <p:spPr>
          <a:xfrm>
            <a:off x="7030540" y="2928523"/>
            <a:ext cx="161494" cy="18222"/>
          </a:xfrm>
          <a:custGeom>
            <a:avLst/>
            <a:gdLst/>
            <a:ahLst/>
            <a:cxnLst/>
            <a:rect l="0" t="0" r="0" b="0"/>
            <a:pathLst>
              <a:path w="166113" h="18743">
                <a:moveTo>
                  <a:pt x="0" y="0"/>
                </a:moveTo>
                <a:lnTo>
                  <a:pt x="166113" y="18743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21" name="pg148">
            <a:extLst>
              <a:ext uri="{FF2B5EF4-FFF2-40B4-BE49-F238E27FC236}">
                <a16:creationId xmlns:a16="http://schemas.microsoft.com/office/drawing/2014/main" id="{EAEF5F08-AEB6-4F91-B5ED-9D0EA6107C67}"/>
              </a:ext>
            </a:extLst>
          </p:cNvPr>
          <p:cNvSpPr/>
          <p:nvPr/>
        </p:nvSpPr>
        <p:spPr>
          <a:xfrm>
            <a:off x="7030540" y="2928523"/>
            <a:ext cx="161494" cy="18222"/>
          </a:xfrm>
          <a:custGeom>
            <a:avLst/>
            <a:gdLst/>
            <a:ahLst/>
            <a:cxnLst/>
            <a:rect l="0" t="0" r="0" b="0"/>
            <a:pathLst>
              <a:path w="166113" h="18743">
                <a:moveTo>
                  <a:pt x="0" y="0"/>
                </a:moveTo>
                <a:lnTo>
                  <a:pt x="166113" y="18743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22" name="pg149">
            <a:extLst>
              <a:ext uri="{FF2B5EF4-FFF2-40B4-BE49-F238E27FC236}">
                <a16:creationId xmlns:a16="http://schemas.microsoft.com/office/drawing/2014/main" id="{389AC77C-2D9D-42F7-B87E-F4A1A3DD871D}"/>
              </a:ext>
            </a:extLst>
          </p:cNvPr>
          <p:cNvSpPr/>
          <p:nvPr/>
        </p:nvSpPr>
        <p:spPr>
          <a:xfrm>
            <a:off x="7030540" y="2928523"/>
            <a:ext cx="161494" cy="18222"/>
          </a:xfrm>
          <a:custGeom>
            <a:avLst/>
            <a:gdLst/>
            <a:ahLst/>
            <a:cxnLst/>
            <a:rect l="0" t="0" r="0" b="0"/>
            <a:pathLst>
              <a:path w="166113" h="18743">
                <a:moveTo>
                  <a:pt x="0" y="0"/>
                </a:moveTo>
                <a:lnTo>
                  <a:pt x="166113" y="18743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23" name="pg150">
            <a:extLst>
              <a:ext uri="{FF2B5EF4-FFF2-40B4-BE49-F238E27FC236}">
                <a16:creationId xmlns:a16="http://schemas.microsoft.com/office/drawing/2014/main" id="{B94A5B1C-9EBD-4971-91B8-9BFA32320263}"/>
              </a:ext>
            </a:extLst>
          </p:cNvPr>
          <p:cNvSpPr/>
          <p:nvPr/>
        </p:nvSpPr>
        <p:spPr>
          <a:xfrm>
            <a:off x="7030540" y="2928523"/>
            <a:ext cx="161494" cy="18222"/>
          </a:xfrm>
          <a:custGeom>
            <a:avLst/>
            <a:gdLst/>
            <a:ahLst/>
            <a:cxnLst/>
            <a:rect l="0" t="0" r="0" b="0"/>
            <a:pathLst>
              <a:path w="166113" h="18743">
                <a:moveTo>
                  <a:pt x="0" y="0"/>
                </a:moveTo>
                <a:lnTo>
                  <a:pt x="166113" y="18743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24" name="pg151">
            <a:extLst>
              <a:ext uri="{FF2B5EF4-FFF2-40B4-BE49-F238E27FC236}">
                <a16:creationId xmlns:a16="http://schemas.microsoft.com/office/drawing/2014/main" id="{D40F3160-305F-425B-B1C7-04503FD99458}"/>
              </a:ext>
            </a:extLst>
          </p:cNvPr>
          <p:cNvSpPr/>
          <p:nvPr/>
        </p:nvSpPr>
        <p:spPr>
          <a:xfrm>
            <a:off x="7030540" y="2928523"/>
            <a:ext cx="161494" cy="18222"/>
          </a:xfrm>
          <a:custGeom>
            <a:avLst/>
            <a:gdLst/>
            <a:ahLst/>
            <a:cxnLst/>
            <a:rect l="0" t="0" r="0" b="0"/>
            <a:pathLst>
              <a:path w="166113" h="18743">
                <a:moveTo>
                  <a:pt x="0" y="0"/>
                </a:moveTo>
                <a:lnTo>
                  <a:pt x="166113" y="18743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25" name="pg152">
            <a:extLst>
              <a:ext uri="{FF2B5EF4-FFF2-40B4-BE49-F238E27FC236}">
                <a16:creationId xmlns:a16="http://schemas.microsoft.com/office/drawing/2014/main" id="{40994E4B-525C-430F-BA15-67E52A4C0725}"/>
              </a:ext>
            </a:extLst>
          </p:cNvPr>
          <p:cNvSpPr/>
          <p:nvPr/>
        </p:nvSpPr>
        <p:spPr>
          <a:xfrm>
            <a:off x="7030540" y="2928523"/>
            <a:ext cx="161494" cy="18222"/>
          </a:xfrm>
          <a:custGeom>
            <a:avLst/>
            <a:gdLst/>
            <a:ahLst/>
            <a:cxnLst/>
            <a:rect l="0" t="0" r="0" b="0"/>
            <a:pathLst>
              <a:path w="166113" h="18743">
                <a:moveTo>
                  <a:pt x="0" y="0"/>
                </a:moveTo>
                <a:lnTo>
                  <a:pt x="166113" y="18743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26" name="pg153">
            <a:extLst>
              <a:ext uri="{FF2B5EF4-FFF2-40B4-BE49-F238E27FC236}">
                <a16:creationId xmlns:a16="http://schemas.microsoft.com/office/drawing/2014/main" id="{808839CA-683C-40E6-A18A-DCEB936AD25A}"/>
              </a:ext>
            </a:extLst>
          </p:cNvPr>
          <p:cNvSpPr/>
          <p:nvPr/>
        </p:nvSpPr>
        <p:spPr>
          <a:xfrm>
            <a:off x="7030540" y="2928523"/>
            <a:ext cx="161494" cy="18222"/>
          </a:xfrm>
          <a:custGeom>
            <a:avLst/>
            <a:gdLst/>
            <a:ahLst/>
            <a:cxnLst/>
            <a:rect l="0" t="0" r="0" b="0"/>
            <a:pathLst>
              <a:path w="166113" h="18743">
                <a:moveTo>
                  <a:pt x="0" y="0"/>
                </a:moveTo>
                <a:lnTo>
                  <a:pt x="166113" y="18743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27" name="pg154">
            <a:extLst>
              <a:ext uri="{FF2B5EF4-FFF2-40B4-BE49-F238E27FC236}">
                <a16:creationId xmlns:a16="http://schemas.microsoft.com/office/drawing/2014/main" id="{F902399C-BFBE-4061-9533-F23D67CB4E2E}"/>
              </a:ext>
            </a:extLst>
          </p:cNvPr>
          <p:cNvSpPr/>
          <p:nvPr/>
        </p:nvSpPr>
        <p:spPr>
          <a:xfrm>
            <a:off x="7030540" y="2928523"/>
            <a:ext cx="161494" cy="18222"/>
          </a:xfrm>
          <a:custGeom>
            <a:avLst/>
            <a:gdLst/>
            <a:ahLst/>
            <a:cxnLst/>
            <a:rect l="0" t="0" r="0" b="0"/>
            <a:pathLst>
              <a:path w="166113" h="18743">
                <a:moveTo>
                  <a:pt x="0" y="0"/>
                </a:moveTo>
                <a:lnTo>
                  <a:pt x="166113" y="18743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28" name="pg155">
            <a:extLst>
              <a:ext uri="{FF2B5EF4-FFF2-40B4-BE49-F238E27FC236}">
                <a16:creationId xmlns:a16="http://schemas.microsoft.com/office/drawing/2014/main" id="{BD51121E-926F-49EE-81D5-6CA6247A59DD}"/>
              </a:ext>
            </a:extLst>
          </p:cNvPr>
          <p:cNvSpPr/>
          <p:nvPr/>
        </p:nvSpPr>
        <p:spPr>
          <a:xfrm>
            <a:off x="7030540" y="2928523"/>
            <a:ext cx="161494" cy="18222"/>
          </a:xfrm>
          <a:custGeom>
            <a:avLst/>
            <a:gdLst/>
            <a:ahLst/>
            <a:cxnLst/>
            <a:rect l="0" t="0" r="0" b="0"/>
            <a:pathLst>
              <a:path w="166113" h="18743">
                <a:moveTo>
                  <a:pt x="0" y="0"/>
                </a:moveTo>
                <a:lnTo>
                  <a:pt x="166113" y="18743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29" name="pg156">
            <a:extLst>
              <a:ext uri="{FF2B5EF4-FFF2-40B4-BE49-F238E27FC236}">
                <a16:creationId xmlns:a16="http://schemas.microsoft.com/office/drawing/2014/main" id="{6F5F7454-558B-44AC-A85A-A18E5FEF822B}"/>
              </a:ext>
            </a:extLst>
          </p:cNvPr>
          <p:cNvSpPr/>
          <p:nvPr/>
        </p:nvSpPr>
        <p:spPr>
          <a:xfrm>
            <a:off x="7030540" y="2928523"/>
            <a:ext cx="161494" cy="18222"/>
          </a:xfrm>
          <a:custGeom>
            <a:avLst/>
            <a:gdLst/>
            <a:ahLst/>
            <a:cxnLst/>
            <a:rect l="0" t="0" r="0" b="0"/>
            <a:pathLst>
              <a:path w="166113" h="18743">
                <a:moveTo>
                  <a:pt x="0" y="0"/>
                </a:moveTo>
                <a:lnTo>
                  <a:pt x="166113" y="18743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30" name="pg157">
            <a:extLst>
              <a:ext uri="{FF2B5EF4-FFF2-40B4-BE49-F238E27FC236}">
                <a16:creationId xmlns:a16="http://schemas.microsoft.com/office/drawing/2014/main" id="{21FC7F12-A854-42B4-9926-8D1DE083F808}"/>
              </a:ext>
            </a:extLst>
          </p:cNvPr>
          <p:cNvSpPr/>
          <p:nvPr/>
        </p:nvSpPr>
        <p:spPr>
          <a:xfrm>
            <a:off x="7030540" y="2928523"/>
            <a:ext cx="161494" cy="18222"/>
          </a:xfrm>
          <a:custGeom>
            <a:avLst/>
            <a:gdLst/>
            <a:ahLst/>
            <a:cxnLst/>
            <a:rect l="0" t="0" r="0" b="0"/>
            <a:pathLst>
              <a:path w="166113" h="18743">
                <a:moveTo>
                  <a:pt x="0" y="0"/>
                </a:moveTo>
                <a:lnTo>
                  <a:pt x="166113" y="18743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31" name="pg158">
            <a:extLst>
              <a:ext uri="{FF2B5EF4-FFF2-40B4-BE49-F238E27FC236}">
                <a16:creationId xmlns:a16="http://schemas.microsoft.com/office/drawing/2014/main" id="{07EE76E3-829D-47B0-8EBB-9029C492B94A}"/>
              </a:ext>
            </a:extLst>
          </p:cNvPr>
          <p:cNvSpPr/>
          <p:nvPr/>
        </p:nvSpPr>
        <p:spPr>
          <a:xfrm>
            <a:off x="7030540" y="2928523"/>
            <a:ext cx="161494" cy="18222"/>
          </a:xfrm>
          <a:custGeom>
            <a:avLst/>
            <a:gdLst/>
            <a:ahLst/>
            <a:cxnLst/>
            <a:rect l="0" t="0" r="0" b="0"/>
            <a:pathLst>
              <a:path w="166113" h="18743">
                <a:moveTo>
                  <a:pt x="0" y="0"/>
                </a:moveTo>
                <a:lnTo>
                  <a:pt x="166113" y="18743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32" name="pg159">
            <a:extLst>
              <a:ext uri="{FF2B5EF4-FFF2-40B4-BE49-F238E27FC236}">
                <a16:creationId xmlns:a16="http://schemas.microsoft.com/office/drawing/2014/main" id="{07795012-AF29-4A16-94C6-F3EDFBA08748}"/>
              </a:ext>
            </a:extLst>
          </p:cNvPr>
          <p:cNvSpPr/>
          <p:nvPr/>
        </p:nvSpPr>
        <p:spPr>
          <a:xfrm>
            <a:off x="7030540" y="2928523"/>
            <a:ext cx="161494" cy="18222"/>
          </a:xfrm>
          <a:custGeom>
            <a:avLst/>
            <a:gdLst/>
            <a:ahLst/>
            <a:cxnLst/>
            <a:rect l="0" t="0" r="0" b="0"/>
            <a:pathLst>
              <a:path w="166113" h="18743">
                <a:moveTo>
                  <a:pt x="0" y="0"/>
                </a:moveTo>
                <a:lnTo>
                  <a:pt x="166113" y="18743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33" name="pg160">
            <a:extLst>
              <a:ext uri="{FF2B5EF4-FFF2-40B4-BE49-F238E27FC236}">
                <a16:creationId xmlns:a16="http://schemas.microsoft.com/office/drawing/2014/main" id="{197134A8-A2E3-429C-9553-30238750FF18}"/>
              </a:ext>
            </a:extLst>
          </p:cNvPr>
          <p:cNvSpPr/>
          <p:nvPr/>
        </p:nvSpPr>
        <p:spPr>
          <a:xfrm>
            <a:off x="7030540" y="2928523"/>
            <a:ext cx="161494" cy="18222"/>
          </a:xfrm>
          <a:custGeom>
            <a:avLst/>
            <a:gdLst/>
            <a:ahLst/>
            <a:cxnLst/>
            <a:rect l="0" t="0" r="0" b="0"/>
            <a:pathLst>
              <a:path w="166113" h="18743">
                <a:moveTo>
                  <a:pt x="0" y="0"/>
                </a:moveTo>
                <a:lnTo>
                  <a:pt x="166113" y="18743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34" name="pg161">
            <a:extLst>
              <a:ext uri="{FF2B5EF4-FFF2-40B4-BE49-F238E27FC236}">
                <a16:creationId xmlns:a16="http://schemas.microsoft.com/office/drawing/2014/main" id="{2FF2DC03-F276-4841-8487-7E73EE84C37E}"/>
              </a:ext>
            </a:extLst>
          </p:cNvPr>
          <p:cNvSpPr/>
          <p:nvPr/>
        </p:nvSpPr>
        <p:spPr>
          <a:xfrm>
            <a:off x="7030540" y="2928523"/>
            <a:ext cx="161494" cy="18222"/>
          </a:xfrm>
          <a:custGeom>
            <a:avLst/>
            <a:gdLst/>
            <a:ahLst/>
            <a:cxnLst/>
            <a:rect l="0" t="0" r="0" b="0"/>
            <a:pathLst>
              <a:path w="166113" h="18743">
                <a:moveTo>
                  <a:pt x="0" y="0"/>
                </a:moveTo>
                <a:lnTo>
                  <a:pt x="166113" y="18743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35" name="pg162">
            <a:extLst>
              <a:ext uri="{FF2B5EF4-FFF2-40B4-BE49-F238E27FC236}">
                <a16:creationId xmlns:a16="http://schemas.microsoft.com/office/drawing/2014/main" id="{0A21232E-60F4-4CE7-953F-0B26BB058E7A}"/>
              </a:ext>
            </a:extLst>
          </p:cNvPr>
          <p:cNvSpPr/>
          <p:nvPr/>
        </p:nvSpPr>
        <p:spPr>
          <a:xfrm>
            <a:off x="7030540" y="2928523"/>
            <a:ext cx="161494" cy="18222"/>
          </a:xfrm>
          <a:custGeom>
            <a:avLst/>
            <a:gdLst/>
            <a:ahLst/>
            <a:cxnLst/>
            <a:rect l="0" t="0" r="0" b="0"/>
            <a:pathLst>
              <a:path w="166113" h="18743">
                <a:moveTo>
                  <a:pt x="0" y="0"/>
                </a:moveTo>
                <a:lnTo>
                  <a:pt x="166113" y="18743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36" name="pg163">
            <a:extLst>
              <a:ext uri="{FF2B5EF4-FFF2-40B4-BE49-F238E27FC236}">
                <a16:creationId xmlns:a16="http://schemas.microsoft.com/office/drawing/2014/main" id="{200A9926-39F7-40A9-98E9-370585C148CE}"/>
              </a:ext>
            </a:extLst>
          </p:cNvPr>
          <p:cNvSpPr/>
          <p:nvPr/>
        </p:nvSpPr>
        <p:spPr>
          <a:xfrm>
            <a:off x="7030540" y="2928523"/>
            <a:ext cx="161494" cy="18222"/>
          </a:xfrm>
          <a:custGeom>
            <a:avLst/>
            <a:gdLst/>
            <a:ahLst/>
            <a:cxnLst/>
            <a:rect l="0" t="0" r="0" b="0"/>
            <a:pathLst>
              <a:path w="166113" h="18743">
                <a:moveTo>
                  <a:pt x="0" y="0"/>
                </a:moveTo>
                <a:lnTo>
                  <a:pt x="166113" y="18743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37" name="pg164">
            <a:extLst>
              <a:ext uri="{FF2B5EF4-FFF2-40B4-BE49-F238E27FC236}">
                <a16:creationId xmlns:a16="http://schemas.microsoft.com/office/drawing/2014/main" id="{23D2DE5F-B3E8-4424-93C9-2338ABD5F1F8}"/>
              </a:ext>
            </a:extLst>
          </p:cNvPr>
          <p:cNvSpPr/>
          <p:nvPr/>
        </p:nvSpPr>
        <p:spPr>
          <a:xfrm>
            <a:off x="7030540" y="2928523"/>
            <a:ext cx="161494" cy="18222"/>
          </a:xfrm>
          <a:custGeom>
            <a:avLst/>
            <a:gdLst/>
            <a:ahLst/>
            <a:cxnLst/>
            <a:rect l="0" t="0" r="0" b="0"/>
            <a:pathLst>
              <a:path w="166113" h="18743">
                <a:moveTo>
                  <a:pt x="0" y="0"/>
                </a:moveTo>
                <a:lnTo>
                  <a:pt x="166113" y="18743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38" name="pg165">
            <a:extLst>
              <a:ext uri="{FF2B5EF4-FFF2-40B4-BE49-F238E27FC236}">
                <a16:creationId xmlns:a16="http://schemas.microsoft.com/office/drawing/2014/main" id="{B93020D9-0134-40F7-89A2-9AF201FE31A2}"/>
              </a:ext>
            </a:extLst>
          </p:cNvPr>
          <p:cNvSpPr/>
          <p:nvPr/>
        </p:nvSpPr>
        <p:spPr>
          <a:xfrm>
            <a:off x="7030540" y="2928523"/>
            <a:ext cx="161494" cy="18222"/>
          </a:xfrm>
          <a:custGeom>
            <a:avLst/>
            <a:gdLst/>
            <a:ahLst/>
            <a:cxnLst/>
            <a:rect l="0" t="0" r="0" b="0"/>
            <a:pathLst>
              <a:path w="166113" h="18743">
                <a:moveTo>
                  <a:pt x="0" y="0"/>
                </a:moveTo>
                <a:lnTo>
                  <a:pt x="166113" y="18743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39" name="pg166">
            <a:extLst>
              <a:ext uri="{FF2B5EF4-FFF2-40B4-BE49-F238E27FC236}">
                <a16:creationId xmlns:a16="http://schemas.microsoft.com/office/drawing/2014/main" id="{01F28418-D86B-40D5-9168-8CA5077A6CD1}"/>
              </a:ext>
            </a:extLst>
          </p:cNvPr>
          <p:cNvSpPr/>
          <p:nvPr/>
        </p:nvSpPr>
        <p:spPr>
          <a:xfrm>
            <a:off x="7030540" y="2928523"/>
            <a:ext cx="161494" cy="18222"/>
          </a:xfrm>
          <a:custGeom>
            <a:avLst/>
            <a:gdLst/>
            <a:ahLst/>
            <a:cxnLst/>
            <a:rect l="0" t="0" r="0" b="0"/>
            <a:pathLst>
              <a:path w="166113" h="18743">
                <a:moveTo>
                  <a:pt x="0" y="0"/>
                </a:moveTo>
                <a:lnTo>
                  <a:pt x="166113" y="18743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40" name="pg167">
            <a:extLst>
              <a:ext uri="{FF2B5EF4-FFF2-40B4-BE49-F238E27FC236}">
                <a16:creationId xmlns:a16="http://schemas.microsoft.com/office/drawing/2014/main" id="{2011CD53-835D-4403-B182-B1E1D3174AB5}"/>
              </a:ext>
            </a:extLst>
          </p:cNvPr>
          <p:cNvSpPr/>
          <p:nvPr/>
        </p:nvSpPr>
        <p:spPr>
          <a:xfrm>
            <a:off x="7029533" y="2793584"/>
            <a:ext cx="325012" cy="315678"/>
          </a:xfrm>
          <a:custGeom>
            <a:avLst/>
            <a:gdLst/>
            <a:ahLst/>
            <a:cxnLst/>
            <a:rect l="0" t="0" r="0" b="0"/>
            <a:pathLst>
              <a:path w="334307" h="324706">
                <a:moveTo>
                  <a:pt x="1035" y="138795"/>
                </a:moveTo>
                <a:lnTo>
                  <a:pt x="523" y="144086"/>
                </a:lnTo>
                <a:lnTo>
                  <a:pt x="180" y="149391"/>
                </a:lnTo>
                <a:lnTo>
                  <a:pt x="5" y="154704"/>
                </a:lnTo>
                <a:lnTo>
                  <a:pt x="0" y="160019"/>
                </a:lnTo>
                <a:lnTo>
                  <a:pt x="163" y="165332"/>
                </a:lnTo>
                <a:lnTo>
                  <a:pt x="495" y="170637"/>
                </a:lnTo>
                <a:lnTo>
                  <a:pt x="996" y="175929"/>
                </a:lnTo>
                <a:lnTo>
                  <a:pt x="1664" y="181203"/>
                </a:lnTo>
                <a:lnTo>
                  <a:pt x="2500" y="186452"/>
                </a:lnTo>
                <a:lnTo>
                  <a:pt x="3503" y="191672"/>
                </a:lnTo>
                <a:lnTo>
                  <a:pt x="4671" y="196858"/>
                </a:lnTo>
                <a:lnTo>
                  <a:pt x="6003" y="202004"/>
                </a:lnTo>
                <a:lnTo>
                  <a:pt x="7498" y="207105"/>
                </a:lnTo>
                <a:lnTo>
                  <a:pt x="9155" y="212156"/>
                </a:lnTo>
                <a:lnTo>
                  <a:pt x="10971" y="217151"/>
                </a:lnTo>
                <a:lnTo>
                  <a:pt x="12946" y="222087"/>
                </a:lnTo>
                <a:lnTo>
                  <a:pt x="15076" y="226957"/>
                </a:lnTo>
                <a:lnTo>
                  <a:pt x="17360" y="231757"/>
                </a:lnTo>
                <a:lnTo>
                  <a:pt x="19795" y="236482"/>
                </a:lnTo>
                <a:lnTo>
                  <a:pt x="22379" y="241127"/>
                </a:lnTo>
                <a:lnTo>
                  <a:pt x="25110" y="245687"/>
                </a:lnTo>
                <a:lnTo>
                  <a:pt x="27985" y="250159"/>
                </a:lnTo>
                <a:lnTo>
                  <a:pt x="31000" y="254536"/>
                </a:lnTo>
                <a:lnTo>
                  <a:pt x="34153" y="258816"/>
                </a:lnTo>
                <a:lnTo>
                  <a:pt x="37440" y="262993"/>
                </a:lnTo>
                <a:lnTo>
                  <a:pt x="40858" y="267064"/>
                </a:lnTo>
                <a:lnTo>
                  <a:pt x="44404" y="271024"/>
                </a:lnTo>
                <a:lnTo>
                  <a:pt x="48074" y="274869"/>
                </a:lnTo>
                <a:lnTo>
                  <a:pt x="51865" y="278596"/>
                </a:lnTo>
                <a:lnTo>
                  <a:pt x="55772" y="282200"/>
                </a:lnTo>
                <a:lnTo>
                  <a:pt x="59792" y="285678"/>
                </a:lnTo>
                <a:lnTo>
                  <a:pt x="63920" y="289026"/>
                </a:lnTo>
                <a:lnTo>
                  <a:pt x="68153" y="292242"/>
                </a:lnTo>
                <a:lnTo>
                  <a:pt x="72486" y="295321"/>
                </a:lnTo>
                <a:lnTo>
                  <a:pt x="76914" y="298261"/>
                </a:lnTo>
                <a:lnTo>
                  <a:pt x="81434" y="301059"/>
                </a:lnTo>
                <a:lnTo>
                  <a:pt x="86040" y="303712"/>
                </a:lnTo>
                <a:lnTo>
                  <a:pt x="90729" y="306217"/>
                </a:lnTo>
                <a:lnTo>
                  <a:pt x="95494" y="308571"/>
                </a:lnTo>
                <a:lnTo>
                  <a:pt x="100333" y="310773"/>
                </a:lnTo>
                <a:lnTo>
                  <a:pt x="105238" y="312820"/>
                </a:lnTo>
                <a:lnTo>
                  <a:pt x="110207" y="314710"/>
                </a:lnTo>
                <a:lnTo>
                  <a:pt x="115232" y="316441"/>
                </a:lnTo>
                <a:lnTo>
                  <a:pt x="120311" y="318011"/>
                </a:lnTo>
                <a:lnTo>
                  <a:pt x="125436" y="319419"/>
                </a:lnTo>
                <a:lnTo>
                  <a:pt x="130604" y="320663"/>
                </a:lnTo>
                <a:lnTo>
                  <a:pt x="135809" y="321743"/>
                </a:lnTo>
                <a:lnTo>
                  <a:pt x="141046" y="322656"/>
                </a:lnTo>
                <a:lnTo>
                  <a:pt x="146309" y="323403"/>
                </a:lnTo>
                <a:lnTo>
                  <a:pt x="151593" y="323981"/>
                </a:lnTo>
                <a:lnTo>
                  <a:pt x="156892" y="324392"/>
                </a:lnTo>
                <a:lnTo>
                  <a:pt x="162202" y="324633"/>
                </a:lnTo>
                <a:lnTo>
                  <a:pt x="167518" y="324706"/>
                </a:lnTo>
                <a:lnTo>
                  <a:pt x="172832" y="324610"/>
                </a:lnTo>
                <a:lnTo>
                  <a:pt x="178141" y="324345"/>
                </a:lnTo>
                <a:lnTo>
                  <a:pt x="183439" y="323911"/>
                </a:lnTo>
                <a:lnTo>
                  <a:pt x="188720" y="323309"/>
                </a:lnTo>
                <a:lnTo>
                  <a:pt x="193980" y="322539"/>
                </a:lnTo>
                <a:lnTo>
                  <a:pt x="199213" y="321603"/>
                </a:lnTo>
                <a:lnTo>
                  <a:pt x="204413" y="320500"/>
                </a:lnTo>
                <a:lnTo>
                  <a:pt x="209575" y="319233"/>
                </a:lnTo>
                <a:lnTo>
                  <a:pt x="214694" y="317803"/>
                </a:lnTo>
                <a:lnTo>
                  <a:pt x="219766" y="316210"/>
                </a:lnTo>
                <a:lnTo>
                  <a:pt x="224784" y="314457"/>
                </a:lnTo>
                <a:lnTo>
                  <a:pt x="229744" y="312545"/>
                </a:lnTo>
                <a:lnTo>
                  <a:pt x="234640" y="310476"/>
                </a:lnTo>
                <a:lnTo>
                  <a:pt x="239469" y="308253"/>
                </a:lnTo>
                <a:lnTo>
                  <a:pt x="244224" y="305878"/>
                </a:lnTo>
                <a:lnTo>
                  <a:pt x="248901" y="303352"/>
                </a:lnTo>
                <a:lnTo>
                  <a:pt x="253496" y="300679"/>
                </a:lnTo>
                <a:lnTo>
                  <a:pt x="258003" y="297862"/>
                </a:lnTo>
                <a:lnTo>
                  <a:pt x="262419" y="294902"/>
                </a:lnTo>
                <a:lnTo>
                  <a:pt x="266738" y="291804"/>
                </a:lnTo>
                <a:lnTo>
                  <a:pt x="270956" y="288569"/>
                </a:lnTo>
                <a:lnTo>
                  <a:pt x="275070" y="285203"/>
                </a:lnTo>
                <a:lnTo>
                  <a:pt x="279074" y="281707"/>
                </a:lnTo>
                <a:lnTo>
                  <a:pt x="282965" y="278085"/>
                </a:lnTo>
                <a:lnTo>
                  <a:pt x="286740" y="274342"/>
                </a:lnTo>
                <a:lnTo>
                  <a:pt x="290393" y="270481"/>
                </a:lnTo>
                <a:lnTo>
                  <a:pt x="293921" y="266505"/>
                </a:lnTo>
                <a:lnTo>
                  <a:pt x="297322" y="262420"/>
                </a:lnTo>
                <a:lnTo>
                  <a:pt x="300590" y="258228"/>
                </a:lnTo>
                <a:lnTo>
                  <a:pt x="303724" y="253934"/>
                </a:lnTo>
                <a:lnTo>
                  <a:pt x="306720" y="249543"/>
                </a:lnTo>
                <a:lnTo>
                  <a:pt x="309575" y="245059"/>
                </a:lnTo>
                <a:lnTo>
                  <a:pt x="312285" y="240487"/>
                </a:lnTo>
                <a:lnTo>
                  <a:pt x="314849" y="235830"/>
                </a:lnTo>
                <a:lnTo>
                  <a:pt x="317264" y="231095"/>
                </a:lnTo>
                <a:lnTo>
                  <a:pt x="319526" y="226285"/>
                </a:lnTo>
                <a:lnTo>
                  <a:pt x="321635" y="221405"/>
                </a:lnTo>
                <a:lnTo>
                  <a:pt x="323587" y="216461"/>
                </a:lnTo>
                <a:lnTo>
                  <a:pt x="325382" y="211458"/>
                </a:lnTo>
                <a:lnTo>
                  <a:pt x="327016" y="206400"/>
                </a:lnTo>
                <a:lnTo>
                  <a:pt x="328489" y="201292"/>
                </a:lnTo>
                <a:lnTo>
                  <a:pt x="329798" y="196140"/>
                </a:lnTo>
                <a:lnTo>
                  <a:pt x="330943" y="190950"/>
                </a:lnTo>
                <a:lnTo>
                  <a:pt x="331923" y="185725"/>
                </a:lnTo>
                <a:lnTo>
                  <a:pt x="332736" y="180472"/>
                </a:lnTo>
                <a:lnTo>
                  <a:pt x="333381" y="175196"/>
                </a:lnTo>
                <a:lnTo>
                  <a:pt x="333858" y="169902"/>
                </a:lnTo>
                <a:lnTo>
                  <a:pt x="334167" y="164595"/>
                </a:lnTo>
                <a:lnTo>
                  <a:pt x="334307" y="159281"/>
                </a:lnTo>
                <a:lnTo>
                  <a:pt x="334278" y="153966"/>
                </a:lnTo>
                <a:lnTo>
                  <a:pt x="334080" y="148654"/>
                </a:lnTo>
                <a:lnTo>
                  <a:pt x="333713" y="143351"/>
                </a:lnTo>
                <a:lnTo>
                  <a:pt x="333177" y="138062"/>
                </a:lnTo>
                <a:lnTo>
                  <a:pt x="332474" y="132793"/>
                </a:lnTo>
                <a:lnTo>
                  <a:pt x="331604" y="127550"/>
                </a:lnTo>
                <a:lnTo>
                  <a:pt x="330567" y="122336"/>
                </a:lnTo>
                <a:lnTo>
                  <a:pt x="329365" y="117158"/>
                </a:lnTo>
                <a:lnTo>
                  <a:pt x="328000" y="112021"/>
                </a:lnTo>
                <a:lnTo>
                  <a:pt x="326471" y="106930"/>
                </a:lnTo>
                <a:lnTo>
                  <a:pt x="324781" y="101890"/>
                </a:lnTo>
                <a:lnTo>
                  <a:pt x="322932" y="96906"/>
                </a:lnTo>
                <a:lnTo>
                  <a:pt x="320926" y="91984"/>
                </a:lnTo>
                <a:lnTo>
                  <a:pt x="318764" y="87128"/>
                </a:lnTo>
                <a:lnTo>
                  <a:pt x="316449" y="82343"/>
                </a:lnTo>
                <a:lnTo>
                  <a:pt x="313982" y="77634"/>
                </a:lnTo>
                <a:lnTo>
                  <a:pt x="311368" y="73006"/>
                </a:lnTo>
                <a:lnTo>
                  <a:pt x="308607" y="68464"/>
                </a:lnTo>
                <a:lnTo>
                  <a:pt x="305703" y="64011"/>
                </a:lnTo>
                <a:lnTo>
                  <a:pt x="302660" y="59653"/>
                </a:lnTo>
                <a:lnTo>
                  <a:pt x="299479" y="55394"/>
                </a:lnTo>
                <a:lnTo>
                  <a:pt x="296165" y="51239"/>
                </a:lnTo>
                <a:lnTo>
                  <a:pt x="292720" y="47190"/>
                </a:lnTo>
                <a:lnTo>
                  <a:pt x="289148" y="43254"/>
                </a:lnTo>
                <a:lnTo>
                  <a:pt x="285452" y="39433"/>
                </a:lnTo>
                <a:lnTo>
                  <a:pt x="281638" y="35731"/>
                </a:lnTo>
                <a:lnTo>
                  <a:pt x="277707" y="32153"/>
                </a:lnTo>
                <a:lnTo>
                  <a:pt x="273664" y="28701"/>
                </a:lnTo>
                <a:lnTo>
                  <a:pt x="269514" y="25379"/>
                </a:lnTo>
                <a:lnTo>
                  <a:pt x="265261" y="22192"/>
                </a:lnTo>
                <a:lnTo>
                  <a:pt x="260908" y="19141"/>
                </a:lnTo>
                <a:lnTo>
                  <a:pt x="256460" y="16230"/>
                </a:lnTo>
                <a:lnTo>
                  <a:pt x="251922" y="13462"/>
                </a:lnTo>
                <a:lnTo>
                  <a:pt x="247299" y="10839"/>
                </a:lnTo>
                <a:lnTo>
                  <a:pt x="242594" y="8365"/>
                </a:lnTo>
                <a:lnTo>
                  <a:pt x="237813" y="6042"/>
                </a:lnTo>
                <a:lnTo>
                  <a:pt x="232960" y="3872"/>
                </a:lnTo>
                <a:lnTo>
                  <a:pt x="228041" y="1857"/>
                </a:lnTo>
                <a:lnTo>
                  <a:pt x="223061" y="0"/>
                </a:lnTo>
                <a:lnTo>
                  <a:pt x="167149" y="15753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41" name="pg168">
            <a:extLst>
              <a:ext uri="{FF2B5EF4-FFF2-40B4-BE49-F238E27FC236}">
                <a16:creationId xmlns:a16="http://schemas.microsoft.com/office/drawing/2014/main" id="{93782165-8E10-403E-8153-EC5A7F005BB1}"/>
              </a:ext>
            </a:extLst>
          </p:cNvPr>
          <p:cNvSpPr/>
          <p:nvPr/>
        </p:nvSpPr>
        <p:spPr>
          <a:xfrm>
            <a:off x="7192033" y="2784226"/>
            <a:ext cx="54357" cy="162519"/>
          </a:xfrm>
          <a:custGeom>
            <a:avLst/>
            <a:gdLst/>
            <a:ahLst/>
            <a:cxnLst/>
            <a:rect l="0" t="0" r="0" b="0"/>
            <a:pathLst>
              <a:path w="55912" h="167167">
                <a:moveTo>
                  <a:pt x="55912" y="9627"/>
                </a:moveTo>
                <a:lnTo>
                  <a:pt x="49903" y="7622"/>
                </a:lnTo>
                <a:lnTo>
                  <a:pt x="43823" y="5846"/>
                </a:lnTo>
                <a:lnTo>
                  <a:pt x="37680" y="4302"/>
                </a:lnTo>
                <a:lnTo>
                  <a:pt x="31483" y="2991"/>
                </a:lnTo>
                <a:lnTo>
                  <a:pt x="25241" y="1916"/>
                </a:lnTo>
                <a:lnTo>
                  <a:pt x="18962" y="1079"/>
                </a:lnTo>
                <a:lnTo>
                  <a:pt x="12657" y="479"/>
                </a:lnTo>
                <a:lnTo>
                  <a:pt x="6333" y="120"/>
                </a:ln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42" name="pg169">
            <a:extLst>
              <a:ext uri="{FF2B5EF4-FFF2-40B4-BE49-F238E27FC236}">
                <a16:creationId xmlns:a16="http://schemas.microsoft.com/office/drawing/2014/main" id="{12873037-4444-45E8-B605-08F3183C8591}"/>
              </a:ext>
            </a:extLst>
          </p:cNvPr>
          <p:cNvSpPr/>
          <p:nvPr/>
        </p:nvSpPr>
        <p:spPr>
          <a:xfrm>
            <a:off x="7019368" y="2310639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43" name="pg170">
            <a:extLst>
              <a:ext uri="{FF2B5EF4-FFF2-40B4-BE49-F238E27FC236}">
                <a16:creationId xmlns:a16="http://schemas.microsoft.com/office/drawing/2014/main" id="{59C32065-5E75-4548-B32D-5CEF0729CF27}"/>
              </a:ext>
            </a:extLst>
          </p:cNvPr>
          <p:cNvSpPr/>
          <p:nvPr/>
        </p:nvSpPr>
        <p:spPr>
          <a:xfrm>
            <a:off x="7019368" y="2310639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44" name="pg171">
            <a:extLst>
              <a:ext uri="{FF2B5EF4-FFF2-40B4-BE49-F238E27FC236}">
                <a16:creationId xmlns:a16="http://schemas.microsoft.com/office/drawing/2014/main" id="{B5EF79FC-5D12-4F25-90CE-F0DFB0C45F75}"/>
              </a:ext>
            </a:extLst>
          </p:cNvPr>
          <p:cNvSpPr/>
          <p:nvPr/>
        </p:nvSpPr>
        <p:spPr>
          <a:xfrm>
            <a:off x="6961468" y="2310639"/>
            <a:ext cx="57900" cy="162519"/>
          </a:xfrm>
          <a:custGeom>
            <a:avLst/>
            <a:gdLst/>
            <a:ahLst/>
            <a:cxnLst/>
            <a:rect l="0" t="0" r="0" b="0"/>
            <a:pathLst>
              <a:path w="59556" h="167167">
                <a:moveTo>
                  <a:pt x="59556" y="0"/>
                </a:moveTo>
                <a:lnTo>
                  <a:pt x="53468" y="110"/>
                </a:lnTo>
                <a:lnTo>
                  <a:pt x="47388" y="443"/>
                </a:lnTo>
                <a:lnTo>
                  <a:pt x="41324" y="997"/>
                </a:lnTo>
                <a:lnTo>
                  <a:pt x="35284" y="1771"/>
                </a:lnTo>
                <a:lnTo>
                  <a:pt x="29277" y="2765"/>
                </a:lnTo>
                <a:lnTo>
                  <a:pt x="23310" y="3976"/>
                </a:lnTo>
                <a:lnTo>
                  <a:pt x="17390" y="5405"/>
                </a:lnTo>
                <a:lnTo>
                  <a:pt x="11527" y="7048"/>
                </a:lnTo>
                <a:lnTo>
                  <a:pt x="5728" y="8903"/>
                </a:lnTo>
                <a:lnTo>
                  <a:pt x="0" y="10968"/>
                </a:lnTo>
                <a:lnTo>
                  <a:pt x="59556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45" name="pg172">
            <a:extLst>
              <a:ext uri="{FF2B5EF4-FFF2-40B4-BE49-F238E27FC236}">
                <a16:creationId xmlns:a16="http://schemas.microsoft.com/office/drawing/2014/main" id="{1533B88C-5B4A-4E8E-A86E-E6D20DB52653}"/>
              </a:ext>
            </a:extLst>
          </p:cNvPr>
          <p:cNvSpPr/>
          <p:nvPr/>
        </p:nvSpPr>
        <p:spPr>
          <a:xfrm>
            <a:off x="6961468" y="2321300"/>
            <a:ext cx="57900" cy="151855"/>
          </a:xfrm>
          <a:custGeom>
            <a:avLst/>
            <a:gdLst/>
            <a:ahLst/>
            <a:cxnLst/>
            <a:rect l="0" t="0" r="0" b="0"/>
            <a:pathLst>
              <a:path w="59556" h="156198">
                <a:moveTo>
                  <a:pt x="0" y="0"/>
                </a:moveTo>
                <a:lnTo>
                  <a:pt x="59556" y="156198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46" name="pg173">
            <a:extLst>
              <a:ext uri="{FF2B5EF4-FFF2-40B4-BE49-F238E27FC236}">
                <a16:creationId xmlns:a16="http://schemas.microsoft.com/office/drawing/2014/main" id="{B9DB97E8-767B-4234-9507-111CE7A7C29D}"/>
              </a:ext>
            </a:extLst>
          </p:cNvPr>
          <p:cNvSpPr/>
          <p:nvPr/>
        </p:nvSpPr>
        <p:spPr>
          <a:xfrm>
            <a:off x="6961468" y="2321300"/>
            <a:ext cx="57900" cy="151855"/>
          </a:xfrm>
          <a:custGeom>
            <a:avLst/>
            <a:gdLst/>
            <a:ahLst/>
            <a:cxnLst/>
            <a:rect l="0" t="0" r="0" b="0"/>
            <a:pathLst>
              <a:path w="59556" h="156198">
                <a:moveTo>
                  <a:pt x="0" y="0"/>
                </a:moveTo>
                <a:lnTo>
                  <a:pt x="59556" y="156198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47" name="pg174">
            <a:extLst>
              <a:ext uri="{FF2B5EF4-FFF2-40B4-BE49-F238E27FC236}">
                <a16:creationId xmlns:a16="http://schemas.microsoft.com/office/drawing/2014/main" id="{1F28A0CD-176F-4194-9F09-B210492D1A11}"/>
              </a:ext>
            </a:extLst>
          </p:cNvPr>
          <p:cNvSpPr/>
          <p:nvPr/>
        </p:nvSpPr>
        <p:spPr>
          <a:xfrm>
            <a:off x="6961468" y="2321300"/>
            <a:ext cx="57900" cy="151855"/>
          </a:xfrm>
          <a:custGeom>
            <a:avLst/>
            <a:gdLst/>
            <a:ahLst/>
            <a:cxnLst/>
            <a:rect l="0" t="0" r="0" b="0"/>
            <a:pathLst>
              <a:path w="59556" h="156198">
                <a:moveTo>
                  <a:pt x="0" y="0"/>
                </a:moveTo>
                <a:lnTo>
                  <a:pt x="59556" y="156198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48" name="pg175">
            <a:extLst>
              <a:ext uri="{FF2B5EF4-FFF2-40B4-BE49-F238E27FC236}">
                <a16:creationId xmlns:a16="http://schemas.microsoft.com/office/drawing/2014/main" id="{0688C501-B435-4339-B2A7-D3BC9ADE215A}"/>
              </a:ext>
            </a:extLst>
          </p:cNvPr>
          <p:cNvSpPr/>
          <p:nvPr/>
        </p:nvSpPr>
        <p:spPr>
          <a:xfrm>
            <a:off x="6961468" y="2321300"/>
            <a:ext cx="57900" cy="151855"/>
          </a:xfrm>
          <a:custGeom>
            <a:avLst/>
            <a:gdLst/>
            <a:ahLst/>
            <a:cxnLst/>
            <a:rect l="0" t="0" r="0" b="0"/>
            <a:pathLst>
              <a:path w="59556" h="156198">
                <a:moveTo>
                  <a:pt x="0" y="0"/>
                </a:moveTo>
                <a:lnTo>
                  <a:pt x="59556" y="156198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49" name="pg176">
            <a:extLst>
              <a:ext uri="{FF2B5EF4-FFF2-40B4-BE49-F238E27FC236}">
                <a16:creationId xmlns:a16="http://schemas.microsoft.com/office/drawing/2014/main" id="{6DF7CE6C-87EF-48E8-950D-C61530B7EA64}"/>
              </a:ext>
            </a:extLst>
          </p:cNvPr>
          <p:cNvSpPr/>
          <p:nvPr/>
        </p:nvSpPr>
        <p:spPr>
          <a:xfrm>
            <a:off x="6961468" y="2321300"/>
            <a:ext cx="57900" cy="151855"/>
          </a:xfrm>
          <a:custGeom>
            <a:avLst/>
            <a:gdLst/>
            <a:ahLst/>
            <a:cxnLst/>
            <a:rect l="0" t="0" r="0" b="0"/>
            <a:pathLst>
              <a:path w="59556" h="156198">
                <a:moveTo>
                  <a:pt x="0" y="0"/>
                </a:moveTo>
                <a:lnTo>
                  <a:pt x="59556" y="156198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50" name="pg177">
            <a:extLst>
              <a:ext uri="{FF2B5EF4-FFF2-40B4-BE49-F238E27FC236}">
                <a16:creationId xmlns:a16="http://schemas.microsoft.com/office/drawing/2014/main" id="{52C09635-6C83-4ED7-902F-9CDE818DA792}"/>
              </a:ext>
            </a:extLst>
          </p:cNvPr>
          <p:cNvSpPr/>
          <p:nvPr/>
        </p:nvSpPr>
        <p:spPr>
          <a:xfrm>
            <a:off x="6961468" y="2321300"/>
            <a:ext cx="57900" cy="151855"/>
          </a:xfrm>
          <a:custGeom>
            <a:avLst/>
            <a:gdLst/>
            <a:ahLst/>
            <a:cxnLst/>
            <a:rect l="0" t="0" r="0" b="0"/>
            <a:pathLst>
              <a:path w="59556" h="156198">
                <a:moveTo>
                  <a:pt x="0" y="0"/>
                </a:moveTo>
                <a:lnTo>
                  <a:pt x="59556" y="156198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51" name="pg178">
            <a:extLst>
              <a:ext uri="{FF2B5EF4-FFF2-40B4-BE49-F238E27FC236}">
                <a16:creationId xmlns:a16="http://schemas.microsoft.com/office/drawing/2014/main" id="{18AA9089-9BDE-4D60-A923-F7E14D46B673}"/>
              </a:ext>
            </a:extLst>
          </p:cNvPr>
          <p:cNvSpPr/>
          <p:nvPr/>
        </p:nvSpPr>
        <p:spPr>
          <a:xfrm>
            <a:off x="6961468" y="2321300"/>
            <a:ext cx="57900" cy="151855"/>
          </a:xfrm>
          <a:custGeom>
            <a:avLst/>
            <a:gdLst/>
            <a:ahLst/>
            <a:cxnLst/>
            <a:rect l="0" t="0" r="0" b="0"/>
            <a:pathLst>
              <a:path w="59556" h="156198">
                <a:moveTo>
                  <a:pt x="0" y="0"/>
                </a:moveTo>
                <a:lnTo>
                  <a:pt x="59556" y="156198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52" name="pg179">
            <a:extLst>
              <a:ext uri="{FF2B5EF4-FFF2-40B4-BE49-F238E27FC236}">
                <a16:creationId xmlns:a16="http://schemas.microsoft.com/office/drawing/2014/main" id="{FA76661D-6E52-4F7B-958C-C0F07F2013EE}"/>
              </a:ext>
            </a:extLst>
          </p:cNvPr>
          <p:cNvSpPr/>
          <p:nvPr/>
        </p:nvSpPr>
        <p:spPr>
          <a:xfrm>
            <a:off x="6961468" y="2321300"/>
            <a:ext cx="57900" cy="151855"/>
          </a:xfrm>
          <a:custGeom>
            <a:avLst/>
            <a:gdLst/>
            <a:ahLst/>
            <a:cxnLst/>
            <a:rect l="0" t="0" r="0" b="0"/>
            <a:pathLst>
              <a:path w="59556" h="156198">
                <a:moveTo>
                  <a:pt x="0" y="0"/>
                </a:moveTo>
                <a:lnTo>
                  <a:pt x="59556" y="156198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53" name="pg180">
            <a:extLst>
              <a:ext uri="{FF2B5EF4-FFF2-40B4-BE49-F238E27FC236}">
                <a16:creationId xmlns:a16="http://schemas.microsoft.com/office/drawing/2014/main" id="{2BE9EC8A-77A3-42D4-80EC-440473526890}"/>
              </a:ext>
            </a:extLst>
          </p:cNvPr>
          <p:cNvSpPr/>
          <p:nvPr/>
        </p:nvSpPr>
        <p:spPr>
          <a:xfrm>
            <a:off x="6961468" y="2321300"/>
            <a:ext cx="57900" cy="151855"/>
          </a:xfrm>
          <a:custGeom>
            <a:avLst/>
            <a:gdLst/>
            <a:ahLst/>
            <a:cxnLst/>
            <a:rect l="0" t="0" r="0" b="0"/>
            <a:pathLst>
              <a:path w="59556" h="156198">
                <a:moveTo>
                  <a:pt x="0" y="0"/>
                </a:moveTo>
                <a:lnTo>
                  <a:pt x="59556" y="156198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54" name="pg181">
            <a:extLst>
              <a:ext uri="{FF2B5EF4-FFF2-40B4-BE49-F238E27FC236}">
                <a16:creationId xmlns:a16="http://schemas.microsoft.com/office/drawing/2014/main" id="{1792BECF-4DAC-448C-BF45-AD395B44F107}"/>
              </a:ext>
            </a:extLst>
          </p:cNvPr>
          <p:cNvSpPr/>
          <p:nvPr/>
        </p:nvSpPr>
        <p:spPr>
          <a:xfrm>
            <a:off x="6961468" y="2321300"/>
            <a:ext cx="57900" cy="151855"/>
          </a:xfrm>
          <a:custGeom>
            <a:avLst/>
            <a:gdLst/>
            <a:ahLst/>
            <a:cxnLst/>
            <a:rect l="0" t="0" r="0" b="0"/>
            <a:pathLst>
              <a:path w="59556" h="156198">
                <a:moveTo>
                  <a:pt x="0" y="0"/>
                </a:moveTo>
                <a:lnTo>
                  <a:pt x="59556" y="156198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55" name="pg182">
            <a:extLst>
              <a:ext uri="{FF2B5EF4-FFF2-40B4-BE49-F238E27FC236}">
                <a16:creationId xmlns:a16="http://schemas.microsoft.com/office/drawing/2014/main" id="{E8A728D6-B806-45AC-8BFD-3BEF12957BC3}"/>
              </a:ext>
            </a:extLst>
          </p:cNvPr>
          <p:cNvSpPr/>
          <p:nvPr/>
        </p:nvSpPr>
        <p:spPr>
          <a:xfrm>
            <a:off x="6961468" y="2321300"/>
            <a:ext cx="57900" cy="151855"/>
          </a:xfrm>
          <a:custGeom>
            <a:avLst/>
            <a:gdLst/>
            <a:ahLst/>
            <a:cxnLst/>
            <a:rect l="0" t="0" r="0" b="0"/>
            <a:pathLst>
              <a:path w="59556" h="156198">
                <a:moveTo>
                  <a:pt x="0" y="0"/>
                </a:moveTo>
                <a:lnTo>
                  <a:pt x="59556" y="156198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56" name="pg183">
            <a:extLst>
              <a:ext uri="{FF2B5EF4-FFF2-40B4-BE49-F238E27FC236}">
                <a16:creationId xmlns:a16="http://schemas.microsoft.com/office/drawing/2014/main" id="{0DFB78D2-3D41-4DC4-9737-1F3F21A08BE6}"/>
              </a:ext>
            </a:extLst>
          </p:cNvPr>
          <p:cNvSpPr/>
          <p:nvPr/>
        </p:nvSpPr>
        <p:spPr>
          <a:xfrm>
            <a:off x="6961468" y="2321300"/>
            <a:ext cx="57900" cy="151855"/>
          </a:xfrm>
          <a:custGeom>
            <a:avLst/>
            <a:gdLst/>
            <a:ahLst/>
            <a:cxnLst/>
            <a:rect l="0" t="0" r="0" b="0"/>
            <a:pathLst>
              <a:path w="59556" h="156198">
                <a:moveTo>
                  <a:pt x="0" y="0"/>
                </a:moveTo>
                <a:lnTo>
                  <a:pt x="59556" y="156198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57" name="pg184">
            <a:extLst>
              <a:ext uri="{FF2B5EF4-FFF2-40B4-BE49-F238E27FC236}">
                <a16:creationId xmlns:a16="http://schemas.microsoft.com/office/drawing/2014/main" id="{0D9CF3AB-6435-4F15-A41D-07C4089B1E59}"/>
              </a:ext>
            </a:extLst>
          </p:cNvPr>
          <p:cNvSpPr/>
          <p:nvPr/>
        </p:nvSpPr>
        <p:spPr>
          <a:xfrm>
            <a:off x="6961468" y="2321300"/>
            <a:ext cx="57900" cy="151855"/>
          </a:xfrm>
          <a:custGeom>
            <a:avLst/>
            <a:gdLst/>
            <a:ahLst/>
            <a:cxnLst/>
            <a:rect l="0" t="0" r="0" b="0"/>
            <a:pathLst>
              <a:path w="59556" h="156198">
                <a:moveTo>
                  <a:pt x="0" y="0"/>
                </a:moveTo>
                <a:lnTo>
                  <a:pt x="59556" y="156198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58" name="pg185">
            <a:extLst>
              <a:ext uri="{FF2B5EF4-FFF2-40B4-BE49-F238E27FC236}">
                <a16:creationId xmlns:a16="http://schemas.microsoft.com/office/drawing/2014/main" id="{9B1E6430-8C1C-4472-8C34-042032ECCC0C}"/>
              </a:ext>
            </a:extLst>
          </p:cNvPr>
          <p:cNvSpPr/>
          <p:nvPr/>
        </p:nvSpPr>
        <p:spPr>
          <a:xfrm>
            <a:off x="6961468" y="2321300"/>
            <a:ext cx="57900" cy="151855"/>
          </a:xfrm>
          <a:custGeom>
            <a:avLst/>
            <a:gdLst/>
            <a:ahLst/>
            <a:cxnLst/>
            <a:rect l="0" t="0" r="0" b="0"/>
            <a:pathLst>
              <a:path w="59556" h="156198">
                <a:moveTo>
                  <a:pt x="0" y="0"/>
                </a:moveTo>
                <a:lnTo>
                  <a:pt x="59556" y="156198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59" name="pg186">
            <a:extLst>
              <a:ext uri="{FF2B5EF4-FFF2-40B4-BE49-F238E27FC236}">
                <a16:creationId xmlns:a16="http://schemas.microsoft.com/office/drawing/2014/main" id="{E8215341-DB87-4ECC-91F5-50A9E6839FC0}"/>
              </a:ext>
            </a:extLst>
          </p:cNvPr>
          <p:cNvSpPr/>
          <p:nvPr/>
        </p:nvSpPr>
        <p:spPr>
          <a:xfrm>
            <a:off x="6961468" y="2321300"/>
            <a:ext cx="57900" cy="151855"/>
          </a:xfrm>
          <a:custGeom>
            <a:avLst/>
            <a:gdLst/>
            <a:ahLst/>
            <a:cxnLst/>
            <a:rect l="0" t="0" r="0" b="0"/>
            <a:pathLst>
              <a:path w="59556" h="156198">
                <a:moveTo>
                  <a:pt x="0" y="0"/>
                </a:moveTo>
                <a:lnTo>
                  <a:pt x="59556" y="156198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60" name="pg187">
            <a:extLst>
              <a:ext uri="{FF2B5EF4-FFF2-40B4-BE49-F238E27FC236}">
                <a16:creationId xmlns:a16="http://schemas.microsoft.com/office/drawing/2014/main" id="{C657C865-80FA-450B-8CF0-73DC812F1176}"/>
              </a:ext>
            </a:extLst>
          </p:cNvPr>
          <p:cNvSpPr/>
          <p:nvPr/>
        </p:nvSpPr>
        <p:spPr>
          <a:xfrm>
            <a:off x="6961468" y="2321300"/>
            <a:ext cx="57900" cy="151855"/>
          </a:xfrm>
          <a:custGeom>
            <a:avLst/>
            <a:gdLst/>
            <a:ahLst/>
            <a:cxnLst/>
            <a:rect l="0" t="0" r="0" b="0"/>
            <a:pathLst>
              <a:path w="59556" h="156198">
                <a:moveTo>
                  <a:pt x="0" y="0"/>
                </a:moveTo>
                <a:lnTo>
                  <a:pt x="59556" y="156198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61" name="pg188">
            <a:extLst>
              <a:ext uri="{FF2B5EF4-FFF2-40B4-BE49-F238E27FC236}">
                <a16:creationId xmlns:a16="http://schemas.microsoft.com/office/drawing/2014/main" id="{C5F14B4A-B7BE-4B6D-A34F-BD99C0773F1C}"/>
              </a:ext>
            </a:extLst>
          </p:cNvPr>
          <p:cNvSpPr/>
          <p:nvPr/>
        </p:nvSpPr>
        <p:spPr>
          <a:xfrm>
            <a:off x="6961468" y="2321300"/>
            <a:ext cx="57900" cy="151855"/>
          </a:xfrm>
          <a:custGeom>
            <a:avLst/>
            <a:gdLst/>
            <a:ahLst/>
            <a:cxnLst/>
            <a:rect l="0" t="0" r="0" b="0"/>
            <a:pathLst>
              <a:path w="59556" h="156198">
                <a:moveTo>
                  <a:pt x="0" y="0"/>
                </a:moveTo>
                <a:lnTo>
                  <a:pt x="59556" y="156198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62" name="pg189">
            <a:extLst>
              <a:ext uri="{FF2B5EF4-FFF2-40B4-BE49-F238E27FC236}">
                <a16:creationId xmlns:a16="http://schemas.microsoft.com/office/drawing/2014/main" id="{C34BEFB9-3218-4CAA-A0C5-9B5BE92688F1}"/>
              </a:ext>
            </a:extLst>
          </p:cNvPr>
          <p:cNvSpPr/>
          <p:nvPr/>
        </p:nvSpPr>
        <p:spPr>
          <a:xfrm>
            <a:off x="6961468" y="2321300"/>
            <a:ext cx="57900" cy="151855"/>
          </a:xfrm>
          <a:custGeom>
            <a:avLst/>
            <a:gdLst/>
            <a:ahLst/>
            <a:cxnLst/>
            <a:rect l="0" t="0" r="0" b="0"/>
            <a:pathLst>
              <a:path w="59556" h="156198">
                <a:moveTo>
                  <a:pt x="0" y="0"/>
                </a:moveTo>
                <a:lnTo>
                  <a:pt x="59556" y="156198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63" name="pg190">
            <a:extLst>
              <a:ext uri="{FF2B5EF4-FFF2-40B4-BE49-F238E27FC236}">
                <a16:creationId xmlns:a16="http://schemas.microsoft.com/office/drawing/2014/main" id="{668EB982-63BD-47D8-A6B6-4664B29B9CEE}"/>
              </a:ext>
            </a:extLst>
          </p:cNvPr>
          <p:cNvSpPr/>
          <p:nvPr/>
        </p:nvSpPr>
        <p:spPr>
          <a:xfrm>
            <a:off x="6961468" y="2321300"/>
            <a:ext cx="57900" cy="151855"/>
          </a:xfrm>
          <a:custGeom>
            <a:avLst/>
            <a:gdLst/>
            <a:ahLst/>
            <a:cxnLst/>
            <a:rect l="0" t="0" r="0" b="0"/>
            <a:pathLst>
              <a:path w="59556" h="156198">
                <a:moveTo>
                  <a:pt x="0" y="0"/>
                </a:moveTo>
                <a:lnTo>
                  <a:pt x="59556" y="156198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64" name="pg191">
            <a:extLst>
              <a:ext uri="{FF2B5EF4-FFF2-40B4-BE49-F238E27FC236}">
                <a16:creationId xmlns:a16="http://schemas.microsoft.com/office/drawing/2014/main" id="{286DE4DF-FF4B-4B4C-9909-AA0668545378}"/>
              </a:ext>
            </a:extLst>
          </p:cNvPr>
          <p:cNvSpPr/>
          <p:nvPr/>
        </p:nvSpPr>
        <p:spPr>
          <a:xfrm>
            <a:off x="6961468" y="2321300"/>
            <a:ext cx="57900" cy="151855"/>
          </a:xfrm>
          <a:custGeom>
            <a:avLst/>
            <a:gdLst/>
            <a:ahLst/>
            <a:cxnLst/>
            <a:rect l="0" t="0" r="0" b="0"/>
            <a:pathLst>
              <a:path w="59556" h="156198">
                <a:moveTo>
                  <a:pt x="0" y="0"/>
                </a:moveTo>
                <a:lnTo>
                  <a:pt x="59556" y="156198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65" name="pg192">
            <a:extLst>
              <a:ext uri="{FF2B5EF4-FFF2-40B4-BE49-F238E27FC236}">
                <a16:creationId xmlns:a16="http://schemas.microsoft.com/office/drawing/2014/main" id="{DCDF4973-DC57-44EB-A916-B1653F885FC9}"/>
              </a:ext>
            </a:extLst>
          </p:cNvPr>
          <p:cNvSpPr/>
          <p:nvPr/>
        </p:nvSpPr>
        <p:spPr>
          <a:xfrm>
            <a:off x="6961468" y="2321300"/>
            <a:ext cx="57900" cy="151855"/>
          </a:xfrm>
          <a:custGeom>
            <a:avLst/>
            <a:gdLst/>
            <a:ahLst/>
            <a:cxnLst/>
            <a:rect l="0" t="0" r="0" b="0"/>
            <a:pathLst>
              <a:path w="59556" h="156198">
                <a:moveTo>
                  <a:pt x="0" y="0"/>
                </a:moveTo>
                <a:lnTo>
                  <a:pt x="59556" y="156198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66" name="pg193">
            <a:extLst>
              <a:ext uri="{FF2B5EF4-FFF2-40B4-BE49-F238E27FC236}">
                <a16:creationId xmlns:a16="http://schemas.microsoft.com/office/drawing/2014/main" id="{31DD2A1E-C7F4-471F-A76A-4D5BADAE9C1F}"/>
              </a:ext>
            </a:extLst>
          </p:cNvPr>
          <p:cNvSpPr/>
          <p:nvPr/>
        </p:nvSpPr>
        <p:spPr>
          <a:xfrm>
            <a:off x="6961468" y="2321300"/>
            <a:ext cx="57900" cy="151855"/>
          </a:xfrm>
          <a:custGeom>
            <a:avLst/>
            <a:gdLst/>
            <a:ahLst/>
            <a:cxnLst/>
            <a:rect l="0" t="0" r="0" b="0"/>
            <a:pathLst>
              <a:path w="59556" h="156198">
                <a:moveTo>
                  <a:pt x="0" y="0"/>
                </a:moveTo>
                <a:lnTo>
                  <a:pt x="59556" y="156198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67" name="pg194">
            <a:extLst>
              <a:ext uri="{FF2B5EF4-FFF2-40B4-BE49-F238E27FC236}">
                <a16:creationId xmlns:a16="http://schemas.microsoft.com/office/drawing/2014/main" id="{F1576664-EF56-46EB-8E5A-CD88526D48EC}"/>
              </a:ext>
            </a:extLst>
          </p:cNvPr>
          <p:cNvSpPr/>
          <p:nvPr/>
        </p:nvSpPr>
        <p:spPr>
          <a:xfrm>
            <a:off x="6961468" y="2321300"/>
            <a:ext cx="57900" cy="151855"/>
          </a:xfrm>
          <a:custGeom>
            <a:avLst/>
            <a:gdLst/>
            <a:ahLst/>
            <a:cxnLst/>
            <a:rect l="0" t="0" r="0" b="0"/>
            <a:pathLst>
              <a:path w="59556" h="156198">
                <a:moveTo>
                  <a:pt x="0" y="0"/>
                </a:moveTo>
                <a:lnTo>
                  <a:pt x="59556" y="156198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68" name="pg195">
            <a:extLst>
              <a:ext uri="{FF2B5EF4-FFF2-40B4-BE49-F238E27FC236}">
                <a16:creationId xmlns:a16="http://schemas.microsoft.com/office/drawing/2014/main" id="{5B681E76-08A6-4C28-8766-F48B1C56F575}"/>
              </a:ext>
            </a:extLst>
          </p:cNvPr>
          <p:cNvSpPr/>
          <p:nvPr/>
        </p:nvSpPr>
        <p:spPr>
          <a:xfrm>
            <a:off x="6961468" y="2321300"/>
            <a:ext cx="57900" cy="151855"/>
          </a:xfrm>
          <a:custGeom>
            <a:avLst/>
            <a:gdLst/>
            <a:ahLst/>
            <a:cxnLst/>
            <a:rect l="0" t="0" r="0" b="0"/>
            <a:pathLst>
              <a:path w="59556" h="156198">
                <a:moveTo>
                  <a:pt x="0" y="0"/>
                </a:moveTo>
                <a:lnTo>
                  <a:pt x="59556" y="156198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69" name="pg196">
            <a:extLst>
              <a:ext uri="{FF2B5EF4-FFF2-40B4-BE49-F238E27FC236}">
                <a16:creationId xmlns:a16="http://schemas.microsoft.com/office/drawing/2014/main" id="{85230C54-AF85-4B2E-AAA3-EB701B6046E0}"/>
              </a:ext>
            </a:extLst>
          </p:cNvPr>
          <p:cNvSpPr/>
          <p:nvPr/>
        </p:nvSpPr>
        <p:spPr>
          <a:xfrm>
            <a:off x="6856865" y="2321301"/>
            <a:ext cx="162502" cy="299459"/>
          </a:xfrm>
          <a:custGeom>
            <a:avLst/>
            <a:gdLst/>
            <a:ahLst/>
            <a:cxnLst/>
            <a:rect l="0" t="0" r="0" b="0"/>
            <a:pathLst>
              <a:path w="167150" h="308024">
                <a:moveTo>
                  <a:pt x="107593" y="0"/>
                </a:moveTo>
                <a:lnTo>
                  <a:pt x="102606" y="1993"/>
                </a:lnTo>
                <a:lnTo>
                  <a:pt x="97685" y="4146"/>
                </a:lnTo>
                <a:lnTo>
                  <a:pt x="92836" y="6457"/>
                </a:lnTo>
                <a:lnTo>
                  <a:pt x="88064" y="8921"/>
                </a:lnTo>
                <a:lnTo>
                  <a:pt x="83374" y="11538"/>
                </a:lnTo>
                <a:lnTo>
                  <a:pt x="78770" y="14304"/>
                </a:lnTo>
                <a:lnTo>
                  <a:pt x="74257" y="17216"/>
                </a:lnTo>
                <a:lnTo>
                  <a:pt x="69840" y="20272"/>
                </a:lnTo>
                <a:lnTo>
                  <a:pt x="65524" y="23468"/>
                </a:lnTo>
                <a:lnTo>
                  <a:pt x="61312" y="26802"/>
                </a:lnTo>
                <a:lnTo>
                  <a:pt x="57210" y="30269"/>
                </a:lnTo>
                <a:lnTo>
                  <a:pt x="53221" y="33865"/>
                </a:lnTo>
                <a:lnTo>
                  <a:pt x="49350" y="37588"/>
                </a:lnTo>
                <a:lnTo>
                  <a:pt x="45600" y="41434"/>
                </a:lnTo>
                <a:lnTo>
                  <a:pt x="41976" y="45398"/>
                </a:lnTo>
                <a:lnTo>
                  <a:pt x="38481" y="49476"/>
                </a:lnTo>
                <a:lnTo>
                  <a:pt x="35119" y="53665"/>
                </a:lnTo>
                <a:lnTo>
                  <a:pt x="31894" y="57959"/>
                </a:lnTo>
                <a:lnTo>
                  <a:pt x="28808" y="62355"/>
                </a:lnTo>
                <a:lnTo>
                  <a:pt x="25864" y="66848"/>
                </a:lnTo>
                <a:lnTo>
                  <a:pt x="23067" y="71433"/>
                </a:lnTo>
                <a:lnTo>
                  <a:pt x="20418" y="76105"/>
                </a:lnTo>
                <a:lnTo>
                  <a:pt x="17921" y="80861"/>
                </a:lnTo>
                <a:lnTo>
                  <a:pt x="15578" y="85693"/>
                </a:lnTo>
                <a:lnTo>
                  <a:pt x="13391" y="90599"/>
                </a:lnTo>
                <a:lnTo>
                  <a:pt x="11363" y="95573"/>
                </a:lnTo>
                <a:lnTo>
                  <a:pt x="9496" y="100609"/>
                </a:lnTo>
                <a:lnTo>
                  <a:pt x="7791" y="105702"/>
                </a:lnTo>
                <a:lnTo>
                  <a:pt x="6251" y="110847"/>
                </a:lnTo>
                <a:lnTo>
                  <a:pt x="4877" y="116040"/>
                </a:lnTo>
                <a:lnTo>
                  <a:pt x="3671" y="121273"/>
                </a:lnTo>
                <a:lnTo>
                  <a:pt x="2633" y="126543"/>
                </a:lnTo>
                <a:lnTo>
                  <a:pt x="1766" y="131844"/>
                </a:lnTo>
                <a:lnTo>
                  <a:pt x="1069" y="137169"/>
                </a:lnTo>
                <a:lnTo>
                  <a:pt x="543" y="142514"/>
                </a:lnTo>
                <a:lnTo>
                  <a:pt x="189" y="147874"/>
                </a:lnTo>
                <a:lnTo>
                  <a:pt x="8" y="153242"/>
                </a:lnTo>
                <a:lnTo>
                  <a:pt x="0" y="158613"/>
                </a:lnTo>
                <a:lnTo>
                  <a:pt x="163" y="163981"/>
                </a:lnTo>
                <a:lnTo>
                  <a:pt x="500" y="169342"/>
                </a:lnTo>
                <a:lnTo>
                  <a:pt x="1008" y="174689"/>
                </a:lnTo>
                <a:lnTo>
                  <a:pt x="1688" y="180016"/>
                </a:lnTo>
                <a:lnTo>
                  <a:pt x="2538" y="185320"/>
                </a:lnTo>
                <a:lnTo>
                  <a:pt x="3559" y="190593"/>
                </a:lnTo>
                <a:lnTo>
                  <a:pt x="4748" y="195830"/>
                </a:lnTo>
                <a:lnTo>
                  <a:pt x="6105" y="201027"/>
                </a:lnTo>
                <a:lnTo>
                  <a:pt x="7628" y="206178"/>
                </a:lnTo>
                <a:lnTo>
                  <a:pt x="9316" y="211276"/>
                </a:lnTo>
                <a:lnTo>
                  <a:pt x="11167" y="216318"/>
                </a:lnTo>
                <a:lnTo>
                  <a:pt x="13179" y="221298"/>
                </a:lnTo>
                <a:lnTo>
                  <a:pt x="15350" y="226211"/>
                </a:lnTo>
                <a:lnTo>
                  <a:pt x="17677" y="231052"/>
                </a:lnTo>
                <a:lnTo>
                  <a:pt x="20159" y="235815"/>
                </a:lnTo>
                <a:lnTo>
                  <a:pt x="22793" y="240496"/>
                </a:lnTo>
                <a:lnTo>
                  <a:pt x="25575" y="245090"/>
                </a:lnTo>
                <a:lnTo>
                  <a:pt x="28504" y="249592"/>
                </a:lnTo>
                <a:lnTo>
                  <a:pt x="31576" y="253998"/>
                </a:lnTo>
                <a:lnTo>
                  <a:pt x="34788" y="258303"/>
                </a:lnTo>
                <a:lnTo>
                  <a:pt x="38136" y="262502"/>
                </a:lnTo>
                <a:lnTo>
                  <a:pt x="41618" y="266592"/>
                </a:lnTo>
                <a:lnTo>
                  <a:pt x="45229" y="270568"/>
                </a:lnTo>
                <a:lnTo>
                  <a:pt x="48966" y="274425"/>
                </a:lnTo>
                <a:lnTo>
                  <a:pt x="52825" y="278161"/>
                </a:lnTo>
                <a:lnTo>
                  <a:pt x="56802" y="281771"/>
                </a:lnTo>
                <a:lnTo>
                  <a:pt x="60893" y="285251"/>
                </a:lnTo>
                <a:lnTo>
                  <a:pt x="65094" y="288598"/>
                </a:lnTo>
                <a:lnTo>
                  <a:pt x="69400" y="291808"/>
                </a:lnTo>
                <a:lnTo>
                  <a:pt x="73807" y="294878"/>
                </a:lnTo>
                <a:lnTo>
                  <a:pt x="78310" y="297805"/>
                </a:lnTo>
                <a:lnTo>
                  <a:pt x="82905" y="300586"/>
                </a:lnTo>
                <a:lnTo>
                  <a:pt x="87587" y="303218"/>
                </a:lnTo>
                <a:lnTo>
                  <a:pt x="92352" y="305698"/>
                </a:lnTo>
                <a:lnTo>
                  <a:pt x="97193" y="308024"/>
                </a:lnTo>
                <a:lnTo>
                  <a:pt x="167150" y="156198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70" name="pg197">
            <a:extLst>
              <a:ext uri="{FF2B5EF4-FFF2-40B4-BE49-F238E27FC236}">
                <a16:creationId xmlns:a16="http://schemas.microsoft.com/office/drawing/2014/main" id="{4E3FE1CB-62F9-4642-9BF4-F20564AD5EEC}"/>
              </a:ext>
            </a:extLst>
          </p:cNvPr>
          <p:cNvSpPr/>
          <p:nvPr/>
        </p:nvSpPr>
        <p:spPr>
          <a:xfrm>
            <a:off x="6951359" y="2310637"/>
            <a:ext cx="230526" cy="325020"/>
          </a:xfrm>
          <a:custGeom>
            <a:avLst/>
            <a:gdLst/>
            <a:ahLst/>
            <a:cxnLst/>
            <a:rect l="0" t="0" r="0" b="0"/>
            <a:pathLst>
              <a:path w="237119" h="334316">
                <a:moveTo>
                  <a:pt x="0" y="318993"/>
                </a:moveTo>
                <a:lnTo>
                  <a:pt x="4878" y="321147"/>
                </a:lnTo>
                <a:lnTo>
                  <a:pt x="9823" y="323145"/>
                </a:lnTo>
                <a:lnTo>
                  <a:pt x="14830" y="324983"/>
                </a:lnTo>
                <a:lnTo>
                  <a:pt x="19892" y="326662"/>
                </a:lnTo>
                <a:lnTo>
                  <a:pt x="25005" y="328177"/>
                </a:lnTo>
                <a:lnTo>
                  <a:pt x="30164" y="329529"/>
                </a:lnTo>
                <a:lnTo>
                  <a:pt x="35364" y="330716"/>
                </a:lnTo>
                <a:lnTo>
                  <a:pt x="40599" y="331736"/>
                </a:lnTo>
                <a:lnTo>
                  <a:pt x="45863" y="332589"/>
                </a:lnTo>
                <a:lnTo>
                  <a:pt x="51152" y="333273"/>
                </a:lnTo>
                <a:lnTo>
                  <a:pt x="56461" y="333789"/>
                </a:lnTo>
                <a:lnTo>
                  <a:pt x="61783" y="334134"/>
                </a:lnTo>
                <a:lnTo>
                  <a:pt x="67113" y="334310"/>
                </a:lnTo>
                <a:lnTo>
                  <a:pt x="72446" y="334316"/>
                </a:lnTo>
                <a:lnTo>
                  <a:pt x="77777" y="334151"/>
                </a:lnTo>
                <a:lnTo>
                  <a:pt x="83100" y="333817"/>
                </a:lnTo>
                <a:lnTo>
                  <a:pt x="88409" y="333313"/>
                </a:lnTo>
                <a:lnTo>
                  <a:pt x="93700" y="332640"/>
                </a:lnTo>
                <a:lnTo>
                  <a:pt x="98966" y="331798"/>
                </a:lnTo>
                <a:lnTo>
                  <a:pt x="104203" y="330789"/>
                </a:lnTo>
                <a:lnTo>
                  <a:pt x="109405" y="329613"/>
                </a:lnTo>
                <a:lnTo>
                  <a:pt x="114567" y="328272"/>
                </a:lnTo>
                <a:lnTo>
                  <a:pt x="119684" y="326767"/>
                </a:lnTo>
                <a:lnTo>
                  <a:pt x="124749" y="325099"/>
                </a:lnTo>
                <a:lnTo>
                  <a:pt x="129760" y="323271"/>
                </a:lnTo>
                <a:lnTo>
                  <a:pt x="134709" y="321284"/>
                </a:lnTo>
                <a:lnTo>
                  <a:pt x="139592" y="319140"/>
                </a:lnTo>
                <a:lnTo>
                  <a:pt x="144405" y="316841"/>
                </a:lnTo>
                <a:lnTo>
                  <a:pt x="149141" y="314390"/>
                </a:lnTo>
                <a:lnTo>
                  <a:pt x="153797" y="311789"/>
                </a:lnTo>
                <a:lnTo>
                  <a:pt x="158368" y="309041"/>
                </a:lnTo>
                <a:lnTo>
                  <a:pt x="162849" y="306149"/>
                </a:lnTo>
                <a:lnTo>
                  <a:pt x="167235" y="303115"/>
                </a:lnTo>
                <a:lnTo>
                  <a:pt x="171522" y="299942"/>
                </a:lnTo>
                <a:lnTo>
                  <a:pt x="175706" y="296635"/>
                </a:lnTo>
                <a:lnTo>
                  <a:pt x="179782" y="293196"/>
                </a:lnTo>
                <a:lnTo>
                  <a:pt x="183746" y="289628"/>
                </a:lnTo>
                <a:lnTo>
                  <a:pt x="187595" y="285936"/>
                </a:lnTo>
                <a:lnTo>
                  <a:pt x="191324" y="282123"/>
                </a:lnTo>
                <a:lnTo>
                  <a:pt x="194929" y="278193"/>
                </a:lnTo>
                <a:lnTo>
                  <a:pt x="198407" y="274150"/>
                </a:lnTo>
                <a:lnTo>
                  <a:pt x="201755" y="269998"/>
                </a:lnTo>
                <a:lnTo>
                  <a:pt x="204968" y="265741"/>
                </a:lnTo>
                <a:lnTo>
                  <a:pt x="208043" y="261384"/>
                </a:lnTo>
                <a:lnTo>
                  <a:pt x="210979" y="256931"/>
                </a:lnTo>
                <a:lnTo>
                  <a:pt x="213770" y="252387"/>
                </a:lnTo>
                <a:lnTo>
                  <a:pt x="216416" y="247756"/>
                </a:lnTo>
                <a:lnTo>
                  <a:pt x="218912" y="243043"/>
                </a:lnTo>
                <a:lnTo>
                  <a:pt x="221256" y="238252"/>
                </a:lnTo>
                <a:lnTo>
                  <a:pt x="223447" y="233390"/>
                </a:lnTo>
                <a:lnTo>
                  <a:pt x="225481" y="228460"/>
                </a:lnTo>
                <a:lnTo>
                  <a:pt x="227357" y="223467"/>
                </a:lnTo>
                <a:lnTo>
                  <a:pt x="229073" y="218418"/>
                </a:lnTo>
                <a:lnTo>
                  <a:pt x="230627" y="213316"/>
                </a:lnTo>
                <a:lnTo>
                  <a:pt x="232018" y="208167"/>
                </a:lnTo>
                <a:lnTo>
                  <a:pt x="233243" y="202976"/>
                </a:lnTo>
                <a:lnTo>
                  <a:pt x="234302" y="197749"/>
                </a:lnTo>
                <a:lnTo>
                  <a:pt x="235194" y="192491"/>
                </a:lnTo>
                <a:lnTo>
                  <a:pt x="235918" y="187207"/>
                </a:lnTo>
                <a:lnTo>
                  <a:pt x="236473" y="181903"/>
                </a:lnTo>
                <a:lnTo>
                  <a:pt x="236858" y="176584"/>
                </a:lnTo>
                <a:lnTo>
                  <a:pt x="237074" y="171255"/>
                </a:lnTo>
                <a:lnTo>
                  <a:pt x="237119" y="165922"/>
                </a:lnTo>
                <a:lnTo>
                  <a:pt x="236994" y="160590"/>
                </a:lnTo>
                <a:lnTo>
                  <a:pt x="236699" y="155265"/>
                </a:lnTo>
                <a:lnTo>
                  <a:pt x="236235" y="149952"/>
                </a:lnTo>
                <a:lnTo>
                  <a:pt x="235601" y="144656"/>
                </a:lnTo>
                <a:lnTo>
                  <a:pt x="234799" y="139384"/>
                </a:lnTo>
                <a:lnTo>
                  <a:pt x="233828" y="134140"/>
                </a:lnTo>
                <a:lnTo>
                  <a:pt x="232691" y="128929"/>
                </a:lnTo>
                <a:lnTo>
                  <a:pt x="231389" y="123757"/>
                </a:lnTo>
                <a:lnTo>
                  <a:pt x="229922" y="118630"/>
                </a:lnTo>
                <a:lnTo>
                  <a:pt x="228292" y="113551"/>
                </a:lnTo>
                <a:lnTo>
                  <a:pt x="226501" y="108528"/>
                </a:lnTo>
                <a:lnTo>
                  <a:pt x="224551" y="103564"/>
                </a:lnTo>
                <a:lnTo>
                  <a:pt x="222443" y="98665"/>
                </a:lnTo>
                <a:lnTo>
                  <a:pt x="220181" y="93835"/>
                </a:lnTo>
                <a:lnTo>
                  <a:pt x="217765" y="89081"/>
                </a:lnTo>
                <a:lnTo>
                  <a:pt x="215199" y="84405"/>
                </a:lnTo>
                <a:lnTo>
                  <a:pt x="212485" y="79814"/>
                </a:lnTo>
                <a:lnTo>
                  <a:pt x="209626" y="75312"/>
                </a:lnTo>
                <a:lnTo>
                  <a:pt x="206625" y="70903"/>
                </a:lnTo>
                <a:lnTo>
                  <a:pt x="203484" y="66593"/>
                </a:lnTo>
                <a:lnTo>
                  <a:pt x="200208" y="62384"/>
                </a:lnTo>
                <a:lnTo>
                  <a:pt x="196799" y="58283"/>
                </a:lnTo>
                <a:lnTo>
                  <a:pt x="193261" y="54292"/>
                </a:lnTo>
                <a:lnTo>
                  <a:pt x="189598" y="50416"/>
                </a:lnTo>
                <a:lnTo>
                  <a:pt x="185813" y="46659"/>
                </a:lnTo>
                <a:lnTo>
                  <a:pt x="181910" y="43024"/>
                </a:lnTo>
                <a:lnTo>
                  <a:pt x="177892" y="39516"/>
                </a:lnTo>
                <a:lnTo>
                  <a:pt x="173766" y="36138"/>
                </a:lnTo>
                <a:lnTo>
                  <a:pt x="169533" y="32893"/>
                </a:lnTo>
                <a:lnTo>
                  <a:pt x="165199" y="29785"/>
                </a:lnTo>
                <a:lnTo>
                  <a:pt x="160768" y="26817"/>
                </a:lnTo>
                <a:lnTo>
                  <a:pt x="156245" y="23991"/>
                </a:lnTo>
                <a:lnTo>
                  <a:pt x="151634" y="21312"/>
                </a:lnTo>
                <a:lnTo>
                  <a:pt x="146939" y="18780"/>
                </a:lnTo>
                <a:lnTo>
                  <a:pt x="142167" y="16400"/>
                </a:lnTo>
                <a:lnTo>
                  <a:pt x="137320" y="14173"/>
                </a:lnTo>
                <a:lnTo>
                  <a:pt x="132406" y="12102"/>
                </a:lnTo>
                <a:lnTo>
                  <a:pt x="127427" y="10189"/>
                </a:lnTo>
                <a:lnTo>
                  <a:pt x="122391" y="8436"/>
                </a:lnTo>
                <a:lnTo>
                  <a:pt x="117301" y="6844"/>
                </a:lnTo>
                <a:lnTo>
                  <a:pt x="112162" y="5415"/>
                </a:lnTo>
                <a:lnTo>
                  <a:pt x="106981" y="4151"/>
                </a:lnTo>
                <a:lnTo>
                  <a:pt x="101762" y="3053"/>
                </a:lnTo>
                <a:lnTo>
                  <a:pt x="96511" y="2122"/>
                </a:lnTo>
                <a:lnTo>
                  <a:pt x="91232" y="1359"/>
                </a:lnTo>
                <a:lnTo>
                  <a:pt x="85932" y="765"/>
                </a:lnTo>
                <a:lnTo>
                  <a:pt x="80616" y="340"/>
                </a:lnTo>
                <a:lnTo>
                  <a:pt x="75289" y="85"/>
                </a:lnTo>
                <a:lnTo>
                  <a:pt x="69956" y="0"/>
                </a:lnTo>
                <a:lnTo>
                  <a:pt x="69956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23C99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71" name="pg198">
            <a:extLst>
              <a:ext uri="{FF2B5EF4-FFF2-40B4-BE49-F238E27FC236}">
                <a16:creationId xmlns:a16="http://schemas.microsoft.com/office/drawing/2014/main" id="{6933E7D5-2007-4C9C-B065-D0290744E15D}"/>
              </a:ext>
            </a:extLst>
          </p:cNvPr>
          <p:cNvSpPr/>
          <p:nvPr/>
        </p:nvSpPr>
        <p:spPr>
          <a:xfrm>
            <a:off x="6741956" y="188956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72" name="pg199">
            <a:extLst>
              <a:ext uri="{FF2B5EF4-FFF2-40B4-BE49-F238E27FC236}">
                <a16:creationId xmlns:a16="http://schemas.microsoft.com/office/drawing/2014/main" id="{F9731F35-EAC4-47E0-91BC-31AE0D2B7778}"/>
              </a:ext>
            </a:extLst>
          </p:cNvPr>
          <p:cNvSpPr/>
          <p:nvPr/>
        </p:nvSpPr>
        <p:spPr>
          <a:xfrm>
            <a:off x="6741956" y="188956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73" name="pg200">
            <a:extLst>
              <a:ext uri="{FF2B5EF4-FFF2-40B4-BE49-F238E27FC236}">
                <a16:creationId xmlns:a16="http://schemas.microsoft.com/office/drawing/2014/main" id="{E6AB021C-5C08-43BC-9FC7-12D7C99487B2}"/>
              </a:ext>
            </a:extLst>
          </p:cNvPr>
          <p:cNvSpPr/>
          <p:nvPr/>
        </p:nvSpPr>
        <p:spPr>
          <a:xfrm>
            <a:off x="6741956" y="188956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74" name="pg201">
            <a:extLst>
              <a:ext uri="{FF2B5EF4-FFF2-40B4-BE49-F238E27FC236}">
                <a16:creationId xmlns:a16="http://schemas.microsoft.com/office/drawing/2014/main" id="{97D96277-5323-4072-97FA-EBED33A1A01A}"/>
              </a:ext>
            </a:extLst>
          </p:cNvPr>
          <p:cNvSpPr/>
          <p:nvPr/>
        </p:nvSpPr>
        <p:spPr>
          <a:xfrm>
            <a:off x="6696922" y="1889568"/>
            <a:ext cx="45034" cy="162519"/>
          </a:xfrm>
          <a:custGeom>
            <a:avLst/>
            <a:gdLst/>
            <a:ahLst/>
            <a:cxnLst/>
            <a:rect l="0" t="0" r="0" b="0"/>
            <a:pathLst>
              <a:path w="46322" h="167167">
                <a:moveTo>
                  <a:pt x="46322" y="0"/>
                </a:moveTo>
                <a:lnTo>
                  <a:pt x="39619" y="134"/>
                </a:lnTo>
                <a:lnTo>
                  <a:pt x="32926" y="537"/>
                </a:lnTo>
                <a:lnTo>
                  <a:pt x="26255" y="1208"/>
                </a:lnTo>
                <a:lnTo>
                  <a:pt x="19616" y="2147"/>
                </a:lnTo>
                <a:lnTo>
                  <a:pt x="13020" y="3350"/>
                </a:lnTo>
                <a:lnTo>
                  <a:pt x="6478" y="4817"/>
                </a:lnTo>
                <a:lnTo>
                  <a:pt x="0" y="6546"/>
                </a:lnTo>
                <a:lnTo>
                  <a:pt x="46322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75" name="pg202">
            <a:extLst>
              <a:ext uri="{FF2B5EF4-FFF2-40B4-BE49-F238E27FC236}">
                <a16:creationId xmlns:a16="http://schemas.microsoft.com/office/drawing/2014/main" id="{14B2BE8D-22C8-4AB2-80C3-72C7CB3CF84F}"/>
              </a:ext>
            </a:extLst>
          </p:cNvPr>
          <p:cNvSpPr/>
          <p:nvPr/>
        </p:nvSpPr>
        <p:spPr>
          <a:xfrm>
            <a:off x="6696922" y="1895933"/>
            <a:ext cx="45034" cy="156155"/>
          </a:xfrm>
          <a:custGeom>
            <a:avLst/>
            <a:gdLst/>
            <a:ahLst/>
            <a:cxnLst/>
            <a:rect l="0" t="0" r="0" b="0"/>
            <a:pathLst>
              <a:path w="46322" h="160621">
                <a:moveTo>
                  <a:pt x="0" y="0"/>
                </a:moveTo>
                <a:lnTo>
                  <a:pt x="46322" y="160621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76" name="pg203">
            <a:extLst>
              <a:ext uri="{FF2B5EF4-FFF2-40B4-BE49-F238E27FC236}">
                <a16:creationId xmlns:a16="http://schemas.microsoft.com/office/drawing/2014/main" id="{15107261-C5B0-46F5-8728-E6D8724EFB68}"/>
              </a:ext>
            </a:extLst>
          </p:cNvPr>
          <p:cNvSpPr/>
          <p:nvPr/>
        </p:nvSpPr>
        <p:spPr>
          <a:xfrm>
            <a:off x="6696922" y="1895933"/>
            <a:ext cx="45034" cy="156155"/>
          </a:xfrm>
          <a:custGeom>
            <a:avLst/>
            <a:gdLst/>
            <a:ahLst/>
            <a:cxnLst/>
            <a:rect l="0" t="0" r="0" b="0"/>
            <a:pathLst>
              <a:path w="46322" h="160621">
                <a:moveTo>
                  <a:pt x="0" y="0"/>
                </a:moveTo>
                <a:lnTo>
                  <a:pt x="46322" y="160621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77" name="pg204">
            <a:extLst>
              <a:ext uri="{FF2B5EF4-FFF2-40B4-BE49-F238E27FC236}">
                <a16:creationId xmlns:a16="http://schemas.microsoft.com/office/drawing/2014/main" id="{5CFAB73D-E8F5-436C-A1F1-88AED0BF0211}"/>
              </a:ext>
            </a:extLst>
          </p:cNvPr>
          <p:cNvSpPr/>
          <p:nvPr/>
        </p:nvSpPr>
        <p:spPr>
          <a:xfrm>
            <a:off x="6696922" y="1895933"/>
            <a:ext cx="45034" cy="156155"/>
          </a:xfrm>
          <a:custGeom>
            <a:avLst/>
            <a:gdLst/>
            <a:ahLst/>
            <a:cxnLst/>
            <a:rect l="0" t="0" r="0" b="0"/>
            <a:pathLst>
              <a:path w="46322" h="160621">
                <a:moveTo>
                  <a:pt x="0" y="0"/>
                </a:moveTo>
                <a:lnTo>
                  <a:pt x="46322" y="160621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78" name="pg205">
            <a:extLst>
              <a:ext uri="{FF2B5EF4-FFF2-40B4-BE49-F238E27FC236}">
                <a16:creationId xmlns:a16="http://schemas.microsoft.com/office/drawing/2014/main" id="{92253F5D-3FD3-47C3-942D-2C8380FD39F8}"/>
              </a:ext>
            </a:extLst>
          </p:cNvPr>
          <p:cNvSpPr/>
          <p:nvPr/>
        </p:nvSpPr>
        <p:spPr>
          <a:xfrm>
            <a:off x="6696922" y="1895933"/>
            <a:ext cx="45034" cy="156155"/>
          </a:xfrm>
          <a:custGeom>
            <a:avLst/>
            <a:gdLst/>
            <a:ahLst/>
            <a:cxnLst/>
            <a:rect l="0" t="0" r="0" b="0"/>
            <a:pathLst>
              <a:path w="46322" h="160621">
                <a:moveTo>
                  <a:pt x="0" y="0"/>
                </a:moveTo>
                <a:lnTo>
                  <a:pt x="46322" y="160621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79" name="pg206">
            <a:extLst>
              <a:ext uri="{FF2B5EF4-FFF2-40B4-BE49-F238E27FC236}">
                <a16:creationId xmlns:a16="http://schemas.microsoft.com/office/drawing/2014/main" id="{43CE8885-1729-44B6-8672-21F745016356}"/>
              </a:ext>
            </a:extLst>
          </p:cNvPr>
          <p:cNvSpPr/>
          <p:nvPr/>
        </p:nvSpPr>
        <p:spPr>
          <a:xfrm>
            <a:off x="6696922" y="1895933"/>
            <a:ext cx="45034" cy="156155"/>
          </a:xfrm>
          <a:custGeom>
            <a:avLst/>
            <a:gdLst/>
            <a:ahLst/>
            <a:cxnLst/>
            <a:rect l="0" t="0" r="0" b="0"/>
            <a:pathLst>
              <a:path w="46322" h="160621">
                <a:moveTo>
                  <a:pt x="0" y="0"/>
                </a:moveTo>
                <a:lnTo>
                  <a:pt x="46322" y="160621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80" name="pg207">
            <a:extLst>
              <a:ext uri="{FF2B5EF4-FFF2-40B4-BE49-F238E27FC236}">
                <a16:creationId xmlns:a16="http://schemas.microsoft.com/office/drawing/2014/main" id="{DE63136F-E214-4706-8B19-8C6B92C2DF1F}"/>
              </a:ext>
            </a:extLst>
          </p:cNvPr>
          <p:cNvSpPr/>
          <p:nvPr/>
        </p:nvSpPr>
        <p:spPr>
          <a:xfrm>
            <a:off x="6696922" y="1895933"/>
            <a:ext cx="45034" cy="156155"/>
          </a:xfrm>
          <a:custGeom>
            <a:avLst/>
            <a:gdLst/>
            <a:ahLst/>
            <a:cxnLst/>
            <a:rect l="0" t="0" r="0" b="0"/>
            <a:pathLst>
              <a:path w="46322" h="160621">
                <a:moveTo>
                  <a:pt x="0" y="0"/>
                </a:moveTo>
                <a:lnTo>
                  <a:pt x="46322" y="160621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81" name="pg208">
            <a:extLst>
              <a:ext uri="{FF2B5EF4-FFF2-40B4-BE49-F238E27FC236}">
                <a16:creationId xmlns:a16="http://schemas.microsoft.com/office/drawing/2014/main" id="{F6ABF9CF-387C-49C0-A63E-6C0DED15FF57}"/>
              </a:ext>
            </a:extLst>
          </p:cNvPr>
          <p:cNvSpPr/>
          <p:nvPr/>
        </p:nvSpPr>
        <p:spPr>
          <a:xfrm>
            <a:off x="6696922" y="1895933"/>
            <a:ext cx="45034" cy="156155"/>
          </a:xfrm>
          <a:custGeom>
            <a:avLst/>
            <a:gdLst/>
            <a:ahLst/>
            <a:cxnLst/>
            <a:rect l="0" t="0" r="0" b="0"/>
            <a:pathLst>
              <a:path w="46322" h="160621">
                <a:moveTo>
                  <a:pt x="0" y="0"/>
                </a:moveTo>
                <a:lnTo>
                  <a:pt x="46322" y="160621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82" name="pg209">
            <a:extLst>
              <a:ext uri="{FF2B5EF4-FFF2-40B4-BE49-F238E27FC236}">
                <a16:creationId xmlns:a16="http://schemas.microsoft.com/office/drawing/2014/main" id="{DDF8701C-0375-41D1-A435-4AC3F69BF1F4}"/>
              </a:ext>
            </a:extLst>
          </p:cNvPr>
          <p:cNvSpPr/>
          <p:nvPr/>
        </p:nvSpPr>
        <p:spPr>
          <a:xfrm>
            <a:off x="6696922" y="1895933"/>
            <a:ext cx="45034" cy="156155"/>
          </a:xfrm>
          <a:custGeom>
            <a:avLst/>
            <a:gdLst/>
            <a:ahLst/>
            <a:cxnLst/>
            <a:rect l="0" t="0" r="0" b="0"/>
            <a:pathLst>
              <a:path w="46322" h="160621">
                <a:moveTo>
                  <a:pt x="0" y="0"/>
                </a:moveTo>
                <a:lnTo>
                  <a:pt x="46322" y="160621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83" name="pg210">
            <a:extLst>
              <a:ext uri="{FF2B5EF4-FFF2-40B4-BE49-F238E27FC236}">
                <a16:creationId xmlns:a16="http://schemas.microsoft.com/office/drawing/2014/main" id="{8DFD60EA-5527-465B-961A-95FF2F221F03}"/>
              </a:ext>
            </a:extLst>
          </p:cNvPr>
          <p:cNvSpPr/>
          <p:nvPr/>
        </p:nvSpPr>
        <p:spPr>
          <a:xfrm>
            <a:off x="6696922" y="1895933"/>
            <a:ext cx="45034" cy="156155"/>
          </a:xfrm>
          <a:custGeom>
            <a:avLst/>
            <a:gdLst/>
            <a:ahLst/>
            <a:cxnLst/>
            <a:rect l="0" t="0" r="0" b="0"/>
            <a:pathLst>
              <a:path w="46322" h="160621">
                <a:moveTo>
                  <a:pt x="0" y="0"/>
                </a:moveTo>
                <a:lnTo>
                  <a:pt x="46322" y="160621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84" name="pg211">
            <a:extLst>
              <a:ext uri="{FF2B5EF4-FFF2-40B4-BE49-F238E27FC236}">
                <a16:creationId xmlns:a16="http://schemas.microsoft.com/office/drawing/2014/main" id="{DAFCD4F0-4577-4FED-9135-328BC91D80B0}"/>
              </a:ext>
            </a:extLst>
          </p:cNvPr>
          <p:cNvSpPr/>
          <p:nvPr/>
        </p:nvSpPr>
        <p:spPr>
          <a:xfrm>
            <a:off x="6696922" y="1895933"/>
            <a:ext cx="45034" cy="156155"/>
          </a:xfrm>
          <a:custGeom>
            <a:avLst/>
            <a:gdLst/>
            <a:ahLst/>
            <a:cxnLst/>
            <a:rect l="0" t="0" r="0" b="0"/>
            <a:pathLst>
              <a:path w="46322" h="160621">
                <a:moveTo>
                  <a:pt x="0" y="0"/>
                </a:moveTo>
                <a:lnTo>
                  <a:pt x="46322" y="160621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85" name="pg212">
            <a:extLst>
              <a:ext uri="{FF2B5EF4-FFF2-40B4-BE49-F238E27FC236}">
                <a16:creationId xmlns:a16="http://schemas.microsoft.com/office/drawing/2014/main" id="{BD886E7E-5A24-41E2-8765-F2D281AFC1AC}"/>
              </a:ext>
            </a:extLst>
          </p:cNvPr>
          <p:cNvSpPr/>
          <p:nvPr/>
        </p:nvSpPr>
        <p:spPr>
          <a:xfrm>
            <a:off x="6696922" y="1895933"/>
            <a:ext cx="45034" cy="156155"/>
          </a:xfrm>
          <a:custGeom>
            <a:avLst/>
            <a:gdLst/>
            <a:ahLst/>
            <a:cxnLst/>
            <a:rect l="0" t="0" r="0" b="0"/>
            <a:pathLst>
              <a:path w="46322" h="160621">
                <a:moveTo>
                  <a:pt x="0" y="0"/>
                </a:moveTo>
                <a:lnTo>
                  <a:pt x="46322" y="160621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86" name="pg213">
            <a:extLst>
              <a:ext uri="{FF2B5EF4-FFF2-40B4-BE49-F238E27FC236}">
                <a16:creationId xmlns:a16="http://schemas.microsoft.com/office/drawing/2014/main" id="{B6FDB7F1-1B5A-470C-B7FD-D5A79052A8C8}"/>
              </a:ext>
            </a:extLst>
          </p:cNvPr>
          <p:cNvSpPr/>
          <p:nvPr/>
        </p:nvSpPr>
        <p:spPr>
          <a:xfrm>
            <a:off x="6696922" y="1895933"/>
            <a:ext cx="45034" cy="156155"/>
          </a:xfrm>
          <a:custGeom>
            <a:avLst/>
            <a:gdLst/>
            <a:ahLst/>
            <a:cxnLst/>
            <a:rect l="0" t="0" r="0" b="0"/>
            <a:pathLst>
              <a:path w="46322" h="160621">
                <a:moveTo>
                  <a:pt x="0" y="0"/>
                </a:moveTo>
                <a:lnTo>
                  <a:pt x="46322" y="160621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87" name="pg214">
            <a:extLst>
              <a:ext uri="{FF2B5EF4-FFF2-40B4-BE49-F238E27FC236}">
                <a16:creationId xmlns:a16="http://schemas.microsoft.com/office/drawing/2014/main" id="{C8CDF096-07FF-4191-9172-54049F765D46}"/>
              </a:ext>
            </a:extLst>
          </p:cNvPr>
          <p:cNvSpPr/>
          <p:nvPr/>
        </p:nvSpPr>
        <p:spPr>
          <a:xfrm>
            <a:off x="6696922" y="1895933"/>
            <a:ext cx="45034" cy="156155"/>
          </a:xfrm>
          <a:custGeom>
            <a:avLst/>
            <a:gdLst/>
            <a:ahLst/>
            <a:cxnLst/>
            <a:rect l="0" t="0" r="0" b="0"/>
            <a:pathLst>
              <a:path w="46322" h="160621">
                <a:moveTo>
                  <a:pt x="0" y="0"/>
                </a:moveTo>
                <a:lnTo>
                  <a:pt x="46322" y="160621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88" name="pg215">
            <a:extLst>
              <a:ext uri="{FF2B5EF4-FFF2-40B4-BE49-F238E27FC236}">
                <a16:creationId xmlns:a16="http://schemas.microsoft.com/office/drawing/2014/main" id="{BD037B99-0C50-4C4D-AED8-C56602D3CF41}"/>
              </a:ext>
            </a:extLst>
          </p:cNvPr>
          <p:cNvSpPr/>
          <p:nvPr/>
        </p:nvSpPr>
        <p:spPr>
          <a:xfrm>
            <a:off x="6696922" y="1895933"/>
            <a:ext cx="45034" cy="156155"/>
          </a:xfrm>
          <a:custGeom>
            <a:avLst/>
            <a:gdLst/>
            <a:ahLst/>
            <a:cxnLst/>
            <a:rect l="0" t="0" r="0" b="0"/>
            <a:pathLst>
              <a:path w="46322" h="160621">
                <a:moveTo>
                  <a:pt x="0" y="0"/>
                </a:moveTo>
                <a:lnTo>
                  <a:pt x="46322" y="160621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89" name="pg216">
            <a:extLst>
              <a:ext uri="{FF2B5EF4-FFF2-40B4-BE49-F238E27FC236}">
                <a16:creationId xmlns:a16="http://schemas.microsoft.com/office/drawing/2014/main" id="{79E0D519-BE36-4A86-B5B9-914A483F3BCA}"/>
              </a:ext>
            </a:extLst>
          </p:cNvPr>
          <p:cNvSpPr/>
          <p:nvPr/>
        </p:nvSpPr>
        <p:spPr>
          <a:xfrm>
            <a:off x="6696922" y="1895933"/>
            <a:ext cx="45034" cy="156155"/>
          </a:xfrm>
          <a:custGeom>
            <a:avLst/>
            <a:gdLst/>
            <a:ahLst/>
            <a:cxnLst/>
            <a:rect l="0" t="0" r="0" b="0"/>
            <a:pathLst>
              <a:path w="46322" h="160621">
                <a:moveTo>
                  <a:pt x="0" y="0"/>
                </a:moveTo>
                <a:lnTo>
                  <a:pt x="46322" y="160621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90" name="pg217">
            <a:extLst>
              <a:ext uri="{FF2B5EF4-FFF2-40B4-BE49-F238E27FC236}">
                <a16:creationId xmlns:a16="http://schemas.microsoft.com/office/drawing/2014/main" id="{447246CA-BE9E-42AE-9C18-5E733F9E9EE3}"/>
              </a:ext>
            </a:extLst>
          </p:cNvPr>
          <p:cNvSpPr/>
          <p:nvPr/>
        </p:nvSpPr>
        <p:spPr>
          <a:xfrm>
            <a:off x="6696922" y="1895933"/>
            <a:ext cx="45034" cy="156155"/>
          </a:xfrm>
          <a:custGeom>
            <a:avLst/>
            <a:gdLst/>
            <a:ahLst/>
            <a:cxnLst/>
            <a:rect l="0" t="0" r="0" b="0"/>
            <a:pathLst>
              <a:path w="46322" h="160621">
                <a:moveTo>
                  <a:pt x="0" y="0"/>
                </a:moveTo>
                <a:lnTo>
                  <a:pt x="46322" y="160621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91" name="pg218">
            <a:extLst>
              <a:ext uri="{FF2B5EF4-FFF2-40B4-BE49-F238E27FC236}">
                <a16:creationId xmlns:a16="http://schemas.microsoft.com/office/drawing/2014/main" id="{A2132F8F-F4CD-4B29-8143-F5380E1CFD09}"/>
              </a:ext>
            </a:extLst>
          </p:cNvPr>
          <p:cNvSpPr/>
          <p:nvPr/>
        </p:nvSpPr>
        <p:spPr>
          <a:xfrm>
            <a:off x="6696922" y="1895933"/>
            <a:ext cx="45034" cy="156155"/>
          </a:xfrm>
          <a:custGeom>
            <a:avLst/>
            <a:gdLst/>
            <a:ahLst/>
            <a:cxnLst/>
            <a:rect l="0" t="0" r="0" b="0"/>
            <a:pathLst>
              <a:path w="46322" h="160621">
                <a:moveTo>
                  <a:pt x="0" y="0"/>
                </a:moveTo>
                <a:lnTo>
                  <a:pt x="46322" y="160621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92" name="pg219">
            <a:extLst>
              <a:ext uri="{FF2B5EF4-FFF2-40B4-BE49-F238E27FC236}">
                <a16:creationId xmlns:a16="http://schemas.microsoft.com/office/drawing/2014/main" id="{0029ED33-6AB7-414F-A759-CE2838430BDE}"/>
              </a:ext>
            </a:extLst>
          </p:cNvPr>
          <p:cNvSpPr/>
          <p:nvPr/>
        </p:nvSpPr>
        <p:spPr>
          <a:xfrm>
            <a:off x="6696922" y="1895933"/>
            <a:ext cx="45034" cy="156155"/>
          </a:xfrm>
          <a:custGeom>
            <a:avLst/>
            <a:gdLst/>
            <a:ahLst/>
            <a:cxnLst/>
            <a:rect l="0" t="0" r="0" b="0"/>
            <a:pathLst>
              <a:path w="46322" h="160621">
                <a:moveTo>
                  <a:pt x="0" y="0"/>
                </a:moveTo>
                <a:lnTo>
                  <a:pt x="46322" y="160621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93" name="pg220">
            <a:extLst>
              <a:ext uri="{FF2B5EF4-FFF2-40B4-BE49-F238E27FC236}">
                <a16:creationId xmlns:a16="http://schemas.microsoft.com/office/drawing/2014/main" id="{BE4E63EF-9AC8-445F-84B1-E7A5B7A6E23C}"/>
              </a:ext>
            </a:extLst>
          </p:cNvPr>
          <p:cNvSpPr/>
          <p:nvPr/>
        </p:nvSpPr>
        <p:spPr>
          <a:xfrm>
            <a:off x="6696922" y="1895933"/>
            <a:ext cx="45034" cy="156155"/>
          </a:xfrm>
          <a:custGeom>
            <a:avLst/>
            <a:gdLst/>
            <a:ahLst/>
            <a:cxnLst/>
            <a:rect l="0" t="0" r="0" b="0"/>
            <a:pathLst>
              <a:path w="46322" h="160621">
                <a:moveTo>
                  <a:pt x="0" y="0"/>
                </a:moveTo>
                <a:lnTo>
                  <a:pt x="46322" y="160621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94" name="pg221">
            <a:extLst>
              <a:ext uri="{FF2B5EF4-FFF2-40B4-BE49-F238E27FC236}">
                <a16:creationId xmlns:a16="http://schemas.microsoft.com/office/drawing/2014/main" id="{81A5F192-81D5-4C22-BCEA-7FC8120F53F6}"/>
              </a:ext>
            </a:extLst>
          </p:cNvPr>
          <p:cNvSpPr/>
          <p:nvPr/>
        </p:nvSpPr>
        <p:spPr>
          <a:xfrm>
            <a:off x="6696922" y="1895933"/>
            <a:ext cx="45034" cy="156155"/>
          </a:xfrm>
          <a:custGeom>
            <a:avLst/>
            <a:gdLst/>
            <a:ahLst/>
            <a:cxnLst/>
            <a:rect l="0" t="0" r="0" b="0"/>
            <a:pathLst>
              <a:path w="46322" h="160621">
                <a:moveTo>
                  <a:pt x="0" y="0"/>
                </a:moveTo>
                <a:lnTo>
                  <a:pt x="46322" y="160621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95" name="pg222">
            <a:extLst>
              <a:ext uri="{FF2B5EF4-FFF2-40B4-BE49-F238E27FC236}">
                <a16:creationId xmlns:a16="http://schemas.microsoft.com/office/drawing/2014/main" id="{DB9BAF72-EB7D-447B-BD16-663252243263}"/>
              </a:ext>
            </a:extLst>
          </p:cNvPr>
          <p:cNvSpPr/>
          <p:nvPr/>
        </p:nvSpPr>
        <p:spPr>
          <a:xfrm>
            <a:off x="6696922" y="1895933"/>
            <a:ext cx="45034" cy="156155"/>
          </a:xfrm>
          <a:custGeom>
            <a:avLst/>
            <a:gdLst/>
            <a:ahLst/>
            <a:cxnLst/>
            <a:rect l="0" t="0" r="0" b="0"/>
            <a:pathLst>
              <a:path w="46322" h="160621">
                <a:moveTo>
                  <a:pt x="0" y="0"/>
                </a:moveTo>
                <a:lnTo>
                  <a:pt x="46322" y="160621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96" name="pg223">
            <a:extLst>
              <a:ext uri="{FF2B5EF4-FFF2-40B4-BE49-F238E27FC236}">
                <a16:creationId xmlns:a16="http://schemas.microsoft.com/office/drawing/2014/main" id="{1CCE2E0B-4541-4896-AA5B-6B0B06C38892}"/>
              </a:ext>
            </a:extLst>
          </p:cNvPr>
          <p:cNvSpPr/>
          <p:nvPr/>
        </p:nvSpPr>
        <p:spPr>
          <a:xfrm>
            <a:off x="6696922" y="1895933"/>
            <a:ext cx="45034" cy="156155"/>
          </a:xfrm>
          <a:custGeom>
            <a:avLst/>
            <a:gdLst/>
            <a:ahLst/>
            <a:cxnLst/>
            <a:rect l="0" t="0" r="0" b="0"/>
            <a:pathLst>
              <a:path w="46322" h="160621">
                <a:moveTo>
                  <a:pt x="0" y="0"/>
                </a:moveTo>
                <a:lnTo>
                  <a:pt x="46322" y="160621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97" name="pg224">
            <a:extLst>
              <a:ext uri="{FF2B5EF4-FFF2-40B4-BE49-F238E27FC236}">
                <a16:creationId xmlns:a16="http://schemas.microsoft.com/office/drawing/2014/main" id="{9FF9533E-BAF7-4DAC-B421-81538F564409}"/>
              </a:ext>
            </a:extLst>
          </p:cNvPr>
          <p:cNvSpPr/>
          <p:nvPr/>
        </p:nvSpPr>
        <p:spPr>
          <a:xfrm>
            <a:off x="6696922" y="1895933"/>
            <a:ext cx="45034" cy="156155"/>
          </a:xfrm>
          <a:custGeom>
            <a:avLst/>
            <a:gdLst/>
            <a:ahLst/>
            <a:cxnLst/>
            <a:rect l="0" t="0" r="0" b="0"/>
            <a:pathLst>
              <a:path w="46322" h="160621">
                <a:moveTo>
                  <a:pt x="0" y="0"/>
                </a:moveTo>
                <a:lnTo>
                  <a:pt x="46322" y="160621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98" name="pg225">
            <a:extLst>
              <a:ext uri="{FF2B5EF4-FFF2-40B4-BE49-F238E27FC236}">
                <a16:creationId xmlns:a16="http://schemas.microsoft.com/office/drawing/2014/main" id="{07E42ECA-D69E-41F1-B917-33F0B3E763A5}"/>
              </a:ext>
            </a:extLst>
          </p:cNvPr>
          <p:cNvSpPr/>
          <p:nvPr/>
        </p:nvSpPr>
        <p:spPr>
          <a:xfrm>
            <a:off x="6579443" y="1895933"/>
            <a:ext cx="325033" cy="318657"/>
          </a:xfrm>
          <a:custGeom>
            <a:avLst/>
            <a:gdLst/>
            <a:ahLst/>
            <a:cxnLst/>
            <a:rect l="0" t="0" r="0" b="0"/>
            <a:pathLst>
              <a:path w="334329" h="327771">
                <a:moveTo>
                  <a:pt x="120840" y="0"/>
                </a:moveTo>
                <a:lnTo>
                  <a:pt x="115784" y="1545"/>
                </a:lnTo>
                <a:lnTo>
                  <a:pt x="110780" y="3249"/>
                </a:lnTo>
                <a:lnTo>
                  <a:pt x="105832" y="5111"/>
                </a:lnTo>
                <a:lnTo>
                  <a:pt x="100945" y="7128"/>
                </a:lnTo>
                <a:lnTo>
                  <a:pt x="96124" y="9298"/>
                </a:lnTo>
                <a:lnTo>
                  <a:pt x="91375" y="11621"/>
                </a:lnTo>
                <a:lnTo>
                  <a:pt x="86701" y="14092"/>
                </a:lnTo>
                <a:lnTo>
                  <a:pt x="82108" y="16709"/>
                </a:lnTo>
                <a:lnTo>
                  <a:pt x="77599" y="19471"/>
                </a:lnTo>
                <a:lnTo>
                  <a:pt x="73181" y="22374"/>
                </a:lnTo>
                <a:lnTo>
                  <a:pt x="68856" y="25415"/>
                </a:lnTo>
                <a:lnTo>
                  <a:pt x="64630" y="28591"/>
                </a:lnTo>
                <a:lnTo>
                  <a:pt x="60506" y="31899"/>
                </a:lnTo>
                <a:lnTo>
                  <a:pt x="56489" y="35336"/>
                </a:lnTo>
                <a:lnTo>
                  <a:pt x="52582" y="38899"/>
                </a:lnTo>
                <a:lnTo>
                  <a:pt x="48791" y="42583"/>
                </a:lnTo>
                <a:lnTo>
                  <a:pt x="45117" y="46385"/>
                </a:lnTo>
                <a:lnTo>
                  <a:pt x="41566" y="50302"/>
                </a:lnTo>
                <a:lnTo>
                  <a:pt x="38140" y="54328"/>
                </a:lnTo>
                <a:lnTo>
                  <a:pt x="34844" y="58461"/>
                </a:lnTo>
                <a:lnTo>
                  <a:pt x="31679" y="62697"/>
                </a:lnTo>
                <a:lnTo>
                  <a:pt x="28651" y="67030"/>
                </a:lnTo>
                <a:lnTo>
                  <a:pt x="25760" y="71457"/>
                </a:lnTo>
                <a:lnTo>
                  <a:pt x="23012" y="75973"/>
                </a:lnTo>
                <a:lnTo>
                  <a:pt x="20407" y="80574"/>
                </a:lnTo>
                <a:lnTo>
                  <a:pt x="17949" y="85254"/>
                </a:lnTo>
                <a:lnTo>
                  <a:pt x="15640" y="90010"/>
                </a:lnTo>
                <a:lnTo>
                  <a:pt x="13483" y="94837"/>
                </a:lnTo>
                <a:lnTo>
                  <a:pt x="11480" y="99730"/>
                </a:lnTo>
                <a:lnTo>
                  <a:pt x="9632" y="104683"/>
                </a:lnTo>
                <a:lnTo>
                  <a:pt x="7942" y="109693"/>
                </a:lnTo>
                <a:lnTo>
                  <a:pt x="6412" y="114753"/>
                </a:lnTo>
                <a:lnTo>
                  <a:pt x="5041" y="119859"/>
                </a:lnTo>
                <a:lnTo>
                  <a:pt x="3834" y="125006"/>
                </a:lnTo>
                <a:lnTo>
                  <a:pt x="2789" y="130189"/>
                </a:lnTo>
                <a:lnTo>
                  <a:pt x="1909" y="135402"/>
                </a:lnTo>
                <a:lnTo>
                  <a:pt x="1194" y="140640"/>
                </a:lnTo>
                <a:lnTo>
                  <a:pt x="645" y="145898"/>
                </a:lnTo>
                <a:lnTo>
                  <a:pt x="263" y="151171"/>
                </a:lnTo>
                <a:lnTo>
                  <a:pt x="48" y="156454"/>
                </a:lnTo>
                <a:lnTo>
                  <a:pt x="0" y="161740"/>
                </a:lnTo>
                <a:lnTo>
                  <a:pt x="119" y="167026"/>
                </a:lnTo>
                <a:lnTo>
                  <a:pt x="405" y="172305"/>
                </a:lnTo>
                <a:lnTo>
                  <a:pt x="857" y="177572"/>
                </a:lnTo>
                <a:lnTo>
                  <a:pt x="1477" y="182823"/>
                </a:lnTo>
                <a:lnTo>
                  <a:pt x="2262" y="188051"/>
                </a:lnTo>
                <a:lnTo>
                  <a:pt x="3211" y="193252"/>
                </a:lnTo>
                <a:lnTo>
                  <a:pt x="4325" y="198420"/>
                </a:lnTo>
                <a:lnTo>
                  <a:pt x="5602" y="203550"/>
                </a:lnTo>
                <a:lnTo>
                  <a:pt x="7040" y="208638"/>
                </a:lnTo>
                <a:lnTo>
                  <a:pt x="8639" y="213677"/>
                </a:lnTo>
                <a:lnTo>
                  <a:pt x="10396" y="218663"/>
                </a:lnTo>
                <a:lnTo>
                  <a:pt x="12310" y="223591"/>
                </a:lnTo>
                <a:lnTo>
                  <a:pt x="14378" y="228457"/>
                </a:lnTo>
                <a:lnTo>
                  <a:pt x="16600" y="233254"/>
                </a:lnTo>
                <a:lnTo>
                  <a:pt x="18972" y="237979"/>
                </a:lnTo>
                <a:lnTo>
                  <a:pt x="21492" y="242626"/>
                </a:lnTo>
                <a:lnTo>
                  <a:pt x="24158" y="247192"/>
                </a:lnTo>
                <a:lnTo>
                  <a:pt x="26967" y="251671"/>
                </a:lnTo>
                <a:lnTo>
                  <a:pt x="29917" y="256058"/>
                </a:lnTo>
                <a:lnTo>
                  <a:pt x="33003" y="260351"/>
                </a:lnTo>
                <a:lnTo>
                  <a:pt x="36224" y="264543"/>
                </a:lnTo>
                <a:lnTo>
                  <a:pt x="39576" y="268632"/>
                </a:lnTo>
                <a:lnTo>
                  <a:pt x="43055" y="272612"/>
                </a:lnTo>
                <a:lnTo>
                  <a:pt x="46658" y="276481"/>
                </a:lnTo>
                <a:lnTo>
                  <a:pt x="50382" y="280233"/>
                </a:lnTo>
                <a:lnTo>
                  <a:pt x="54223" y="283866"/>
                </a:lnTo>
                <a:lnTo>
                  <a:pt x="58177" y="287376"/>
                </a:lnTo>
                <a:lnTo>
                  <a:pt x="62240" y="290759"/>
                </a:lnTo>
                <a:lnTo>
                  <a:pt x="66407" y="294012"/>
                </a:lnTo>
                <a:lnTo>
                  <a:pt x="70676" y="297131"/>
                </a:lnTo>
                <a:lnTo>
                  <a:pt x="75041" y="300114"/>
                </a:lnTo>
                <a:lnTo>
                  <a:pt x="79498" y="302957"/>
                </a:lnTo>
                <a:lnTo>
                  <a:pt x="84043" y="305658"/>
                </a:lnTo>
                <a:lnTo>
                  <a:pt x="88671" y="308214"/>
                </a:lnTo>
                <a:lnTo>
                  <a:pt x="93377" y="310623"/>
                </a:lnTo>
                <a:lnTo>
                  <a:pt x="98157" y="312881"/>
                </a:lnTo>
                <a:lnTo>
                  <a:pt x="103007" y="314987"/>
                </a:lnTo>
                <a:lnTo>
                  <a:pt x="107920" y="316938"/>
                </a:lnTo>
                <a:lnTo>
                  <a:pt x="112893" y="318734"/>
                </a:lnTo>
                <a:lnTo>
                  <a:pt x="117920" y="320371"/>
                </a:lnTo>
                <a:lnTo>
                  <a:pt x="122996" y="321848"/>
                </a:lnTo>
                <a:lnTo>
                  <a:pt x="128116" y="323164"/>
                </a:lnTo>
                <a:lnTo>
                  <a:pt x="133276" y="324317"/>
                </a:lnTo>
                <a:lnTo>
                  <a:pt x="138469" y="325307"/>
                </a:lnTo>
                <a:lnTo>
                  <a:pt x="143691" y="326132"/>
                </a:lnTo>
                <a:lnTo>
                  <a:pt x="148937" y="326792"/>
                </a:lnTo>
                <a:lnTo>
                  <a:pt x="154201" y="327285"/>
                </a:lnTo>
                <a:lnTo>
                  <a:pt x="159477" y="327611"/>
                </a:lnTo>
                <a:lnTo>
                  <a:pt x="164762" y="327771"/>
                </a:lnTo>
                <a:lnTo>
                  <a:pt x="170049" y="327763"/>
                </a:lnTo>
                <a:lnTo>
                  <a:pt x="175332" y="327588"/>
                </a:lnTo>
                <a:lnTo>
                  <a:pt x="180608" y="327247"/>
                </a:lnTo>
                <a:lnTo>
                  <a:pt x="185870" y="326738"/>
                </a:lnTo>
                <a:lnTo>
                  <a:pt x="191114" y="326063"/>
                </a:lnTo>
                <a:lnTo>
                  <a:pt x="196334" y="325223"/>
                </a:lnTo>
                <a:lnTo>
                  <a:pt x="201524" y="324219"/>
                </a:lnTo>
                <a:lnTo>
                  <a:pt x="206680" y="323050"/>
                </a:lnTo>
                <a:lnTo>
                  <a:pt x="211797" y="321719"/>
                </a:lnTo>
                <a:lnTo>
                  <a:pt x="216869" y="320227"/>
                </a:lnTo>
                <a:lnTo>
                  <a:pt x="221891" y="318576"/>
                </a:lnTo>
                <a:lnTo>
                  <a:pt x="226858" y="316766"/>
                </a:lnTo>
                <a:lnTo>
                  <a:pt x="231766" y="314800"/>
                </a:lnTo>
                <a:lnTo>
                  <a:pt x="236609" y="312680"/>
                </a:lnTo>
                <a:lnTo>
                  <a:pt x="241383" y="310408"/>
                </a:lnTo>
                <a:lnTo>
                  <a:pt x="246083" y="307986"/>
                </a:lnTo>
                <a:lnTo>
                  <a:pt x="250703" y="305417"/>
                </a:lnTo>
                <a:lnTo>
                  <a:pt x="255240" y="302703"/>
                </a:lnTo>
                <a:lnTo>
                  <a:pt x="259689" y="299847"/>
                </a:lnTo>
                <a:lnTo>
                  <a:pt x="264045" y="296851"/>
                </a:lnTo>
                <a:lnTo>
                  <a:pt x="268305" y="293720"/>
                </a:lnTo>
                <a:lnTo>
                  <a:pt x="272463" y="290455"/>
                </a:lnTo>
                <a:lnTo>
                  <a:pt x="276516" y="287060"/>
                </a:lnTo>
                <a:lnTo>
                  <a:pt x="280459" y="283539"/>
                </a:lnTo>
                <a:lnTo>
                  <a:pt x="284290" y="279895"/>
                </a:lnTo>
                <a:lnTo>
                  <a:pt x="288003" y="276131"/>
                </a:lnTo>
                <a:lnTo>
                  <a:pt x="291595" y="272252"/>
                </a:lnTo>
                <a:lnTo>
                  <a:pt x="295063" y="268262"/>
                </a:lnTo>
                <a:lnTo>
                  <a:pt x="298403" y="264164"/>
                </a:lnTo>
                <a:lnTo>
                  <a:pt x="301611" y="259962"/>
                </a:lnTo>
                <a:lnTo>
                  <a:pt x="304685" y="255661"/>
                </a:lnTo>
                <a:lnTo>
                  <a:pt x="307622" y="251264"/>
                </a:lnTo>
                <a:lnTo>
                  <a:pt x="310418" y="246777"/>
                </a:lnTo>
                <a:lnTo>
                  <a:pt x="313071" y="242204"/>
                </a:lnTo>
                <a:lnTo>
                  <a:pt x="315578" y="237550"/>
                </a:lnTo>
                <a:lnTo>
                  <a:pt x="317936" y="232818"/>
                </a:lnTo>
                <a:lnTo>
                  <a:pt x="320144" y="228014"/>
                </a:lnTo>
                <a:lnTo>
                  <a:pt x="322198" y="223143"/>
                </a:lnTo>
                <a:lnTo>
                  <a:pt x="324098" y="218209"/>
                </a:lnTo>
                <a:lnTo>
                  <a:pt x="325841" y="213218"/>
                </a:lnTo>
                <a:lnTo>
                  <a:pt x="327424" y="208174"/>
                </a:lnTo>
                <a:lnTo>
                  <a:pt x="328848" y="203082"/>
                </a:lnTo>
                <a:lnTo>
                  <a:pt x="330110" y="197948"/>
                </a:lnTo>
                <a:lnTo>
                  <a:pt x="331209" y="192777"/>
                </a:lnTo>
                <a:lnTo>
                  <a:pt x="332144" y="187573"/>
                </a:lnTo>
                <a:lnTo>
                  <a:pt x="332913" y="182343"/>
                </a:lnTo>
                <a:lnTo>
                  <a:pt x="333517" y="177091"/>
                </a:lnTo>
                <a:lnTo>
                  <a:pt x="333955" y="171822"/>
                </a:lnTo>
                <a:lnTo>
                  <a:pt x="334226" y="166542"/>
                </a:lnTo>
                <a:lnTo>
                  <a:pt x="334329" y="161256"/>
                </a:lnTo>
                <a:lnTo>
                  <a:pt x="334266" y="155970"/>
                </a:lnTo>
                <a:lnTo>
                  <a:pt x="334035" y="150688"/>
                </a:lnTo>
                <a:lnTo>
                  <a:pt x="333638" y="145416"/>
                </a:lnTo>
                <a:lnTo>
                  <a:pt x="333074" y="140160"/>
                </a:lnTo>
                <a:lnTo>
                  <a:pt x="332344" y="134923"/>
                </a:lnTo>
                <a:lnTo>
                  <a:pt x="331449" y="129713"/>
                </a:lnTo>
                <a:lnTo>
                  <a:pt x="330389" y="124533"/>
                </a:lnTo>
                <a:lnTo>
                  <a:pt x="329166" y="119390"/>
                </a:lnTo>
                <a:lnTo>
                  <a:pt x="327781" y="114288"/>
                </a:lnTo>
                <a:lnTo>
                  <a:pt x="326236" y="109232"/>
                </a:lnTo>
                <a:lnTo>
                  <a:pt x="324531" y="104227"/>
                </a:lnTo>
                <a:lnTo>
                  <a:pt x="322669" y="99279"/>
                </a:lnTo>
                <a:lnTo>
                  <a:pt x="320652" y="94393"/>
                </a:lnTo>
                <a:lnTo>
                  <a:pt x="318481" y="89572"/>
                </a:lnTo>
                <a:lnTo>
                  <a:pt x="316159" y="84823"/>
                </a:lnTo>
                <a:lnTo>
                  <a:pt x="313687" y="80149"/>
                </a:lnTo>
                <a:lnTo>
                  <a:pt x="311069" y="75556"/>
                </a:lnTo>
                <a:lnTo>
                  <a:pt x="308307" y="71048"/>
                </a:lnTo>
                <a:lnTo>
                  <a:pt x="305404" y="66629"/>
                </a:lnTo>
                <a:lnTo>
                  <a:pt x="302363" y="62305"/>
                </a:lnTo>
                <a:lnTo>
                  <a:pt x="299186" y="58079"/>
                </a:lnTo>
                <a:lnTo>
                  <a:pt x="295878" y="53955"/>
                </a:lnTo>
                <a:lnTo>
                  <a:pt x="292441" y="49938"/>
                </a:lnTo>
                <a:lnTo>
                  <a:pt x="288878" y="46032"/>
                </a:lnTo>
                <a:lnTo>
                  <a:pt x="285194" y="42241"/>
                </a:lnTo>
                <a:lnTo>
                  <a:pt x="281391" y="38568"/>
                </a:lnTo>
                <a:lnTo>
                  <a:pt x="277474" y="35017"/>
                </a:lnTo>
                <a:lnTo>
                  <a:pt x="273447" y="31591"/>
                </a:lnTo>
                <a:lnTo>
                  <a:pt x="269314" y="28295"/>
                </a:lnTo>
                <a:lnTo>
                  <a:pt x="265079" y="25131"/>
                </a:lnTo>
                <a:lnTo>
                  <a:pt x="260745" y="22102"/>
                </a:lnTo>
                <a:lnTo>
                  <a:pt x="256318" y="19212"/>
                </a:lnTo>
                <a:lnTo>
                  <a:pt x="251802" y="16464"/>
                </a:lnTo>
                <a:lnTo>
                  <a:pt x="247201" y="13859"/>
                </a:lnTo>
                <a:lnTo>
                  <a:pt x="167163" y="160621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499" name="pg226">
            <a:extLst>
              <a:ext uri="{FF2B5EF4-FFF2-40B4-BE49-F238E27FC236}">
                <a16:creationId xmlns:a16="http://schemas.microsoft.com/office/drawing/2014/main" id="{E534AFCD-6A78-44D0-99E1-B8CF9F5BFEEC}"/>
              </a:ext>
            </a:extLst>
          </p:cNvPr>
          <p:cNvSpPr/>
          <p:nvPr/>
        </p:nvSpPr>
        <p:spPr>
          <a:xfrm>
            <a:off x="6741958" y="1889568"/>
            <a:ext cx="77812" cy="162519"/>
          </a:xfrm>
          <a:custGeom>
            <a:avLst/>
            <a:gdLst/>
            <a:ahLst/>
            <a:cxnLst/>
            <a:rect l="0" t="0" r="0" b="0"/>
            <a:pathLst>
              <a:path w="80037" h="167167">
                <a:moveTo>
                  <a:pt x="80037" y="20406"/>
                </a:moveTo>
                <a:lnTo>
                  <a:pt x="74754" y="17645"/>
                </a:lnTo>
                <a:lnTo>
                  <a:pt x="69375" y="15075"/>
                </a:lnTo>
                <a:lnTo>
                  <a:pt x="63908" y="12698"/>
                </a:lnTo>
                <a:lnTo>
                  <a:pt x="58360" y="10518"/>
                </a:lnTo>
                <a:lnTo>
                  <a:pt x="52737" y="8536"/>
                </a:lnTo>
                <a:lnTo>
                  <a:pt x="47048" y="6757"/>
                </a:lnTo>
                <a:lnTo>
                  <a:pt x="41299" y="5181"/>
                </a:lnTo>
                <a:lnTo>
                  <a:pt x="35497" y="3812"/>
                </a:lnTo>
                <a:lnTo>
                  <a:pt x="29650" y="2650"/>
                </a:lnTo>
                <a:lnTo>
                  <a:pt x="23765" y="1697"/>
                </a:lnTo>
                <a:lnTo>
                  <a:pt x="17850" y="955"/>
                </a:lnTo>
                <a:lnTo>
                  <a:pt x="11913" y="425"/>
                </a:lnTo>
                <a:lnTo>
                  <a:pt x="5960" y="106"/>
                </a:ln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DCB702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00" name="pg227">
            <a:extLst>
              <a:ext uri="{FF2B5EF4-FFF2-40B4-BE49-F238E27FC236}">
                <a16:creationId xmlns:a16="http://schemas.microsoft.com/office/drawing/2014/main" id="{570CCAE9-B2BC-4C2B-ABB1-0A5FB41B83AE}"/>
              </a:ext>
            </a:extLst>
          </p:cNvPr>
          <p:cNvSpPr/>
          <p:nvPr/>
        </p:nvSpPr>
        <p:spPr>
          <a:xfrm>
            <a:off x="6374752" y="154371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01" name="pg228">
            <a:extLst>
              <a:ext uri="{FF2B5EF4-FFF2-40B4-BE49-F238E27FC236}">
                <a16:creationId xmlns:a16="http://schemas.microsoft.com/office/drawing/2014/main" id="{7EED4867-2A1C-42EC-89E5-BF09422125C4}"/>
              </a:ext>
            </a:extLst>
          </p:cNvPr>
          <p:cNvSpPr/>
          <p:nvPr/>
        </p:nvSpPr>
        <p:spPr>
          <a:xfrm>
            <a:off x="6374752" y="154371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02" name="pg229">
            <a:extLst>
              <a:ext uri="{FF2B5EF4-FFF2-40B4-BE49-F238E27FC236}">
                <a16:creationId xmlns:a16="http://schemas.microsoft.com/office/drawing/2014/main" id="{ECCE0550-387F-4F00-8C57-F5B40B74EE67}"/>
              </a:ext>
            </a:extLst>
          </p:cNvPr>
          <p:cNvSpPr/>
          <p:nvPr/>
        </p:nvSpPr>
        <p:spPr>
          <a:xfrm>
            <a:off x="6374752" y="154371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03" name="pg230">
            <a:extLst>
              <a:ext uri="{FF2B5EF4-FFF2-40B4-BE49-F238E27FC236}">
                <a16:creationId xmlns:a16="http://schemas.microsoft.com/office/drawing/2014/main" id="{639A771D-4719-449B-86CA-702F8C370B03}"/>
              </a:ext>
            </a:extLst>
          </p:cNvPr>
          <p:cNvSpPr/>
          <p:nvPr/>
        </p:nvSpPr>
        <p:spPr>
          <a:xfrm>
            <a:off x="6374752" y="154371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04" name="pg231">
            <a:extLst>
              <a:ext uri="{FF2B5EF4-FFF2-40B4-BE49-F238E27FC236}">
                <a16:creationId xmlns:a16="http://schemas.microsoft.com/office/drawing/2014/main" id="{2F636DFB-AC3A-408F-AB44-43AC565A53F8}"/>
              </a:ext>
            </a:extLst>
          </p:cNvPr>
          <p:cNvSpPr/>
          <p:nvPr/>
        </p:nvSpPr>
        <p:spPr>
          <a:xfrm>
            <a:off x="6212248" y="1543714"/>
            <a:ext cx="325021" cy="325035"/>
          </a:xfrm>
          <a:custGeom>
            <a:avLst/>
            <a:gdLst/>
            <a:ahLst/>
            <a:cxnLst/>
            <a:rect l="0" t="0" r="0" b="0"/>
            <a:pathLst>
              <a:path w="334317" h="334331">
                <a:moveTo>
                  <a:pt x="167153" y="0"/>
                </a:moveTo>
                <a:lnTo>
                  <a:pt x="161839" y="84"/>
                </a:lnTo>
                <a:lnTo>
                  <a:pt x="156530" y="337"/>
                </a:lnTo>
                <a:lnTo>
                  <a:pt x="151232" y="759"/>
                </a:lnTo>
                <a:lnTo>
                  <a:pt x="145950" y="1350"/>
                </a:lnTo>
                <a:lnTo>
                  <a:pt x="140690" y="2107"/>
                </a:lnTo>
                <a:lnTo>
                  <a:pt x="135456" y="3032"/>
                </a:lnTo>
                <a:lnTo>
                  <a:pt x="130254" y="4123"/>
                </a:lnTo>
                <a:lnTo>
                  <a:pt x="125090" y="5378"/>
                </a:lnTo>
                <a:lnTo>
                  <a:pt x="119968" y="6797"/>
                </a:lnTo>
                <a:lnTo>
                  <a:pt x="114894" y="8378"/>
                </a:lnTo>
                <a:lnTo>
                  <a:pt x="109872" y="10120"/>
                </a:lnTo>
                <a:lnTo>
                  <a:pt x="104909" y="12020"/>
                </a:lnTo>
                <a:lnTo>
                  <a:pt x="100008" y="14077"/>
                </a:lnTo>
                <a:lnTo>
                  <a:pt x="95175" y="16289"/>
                </a:lnTo>
                <a:lnTo>
                  <a:pt x="90416" y="18653"/>
                </a:lnTo>
                <a:lnTo>
                  <a:pt x="85733" y="21168"/>
                </a:lnTo>
                <a:lnTo>
                  <a:pt x="81133" y="23830"/>
                </a:lnTo>
                <a:lnTo>
                  <a:pt x="76620" y="26637"/>
                </a:lnTo>
                <a:lnTo>
                  <a:pt x="72198" y="29586"/>
                </a:lnTo>
                <a:lnTo>
                  <a:pt x="67873" y="32674"/>
                </a:lnTo>
                <a:lnTo>
                  <a:pt x="63647" y="35898"/>
                </a:lnTo>
                <a:lnTo>
                  <a:pt x="59527" y="39255"/>
                </a:lnTo>
                <a:lnTo>
                  <a:pt x="55515" y="42741"/>
                </a:lnTo>
                <a:lnTo>
                  <a:pt x="51616" y="46353"/>
                </a:lnTo>
                <a:lnTo>
                  <a:pt x="47834" y="50086"/>
                </a:lnTo>
                <a:lnTo>
                  <a:pt x="44172" y="53939"/>
                </a:lnTo>
                <a:lnTo>
                  <a:pt x="40635" y="57905"/>
                </a:lnTo>
                <a:lnTo>
                  <a:pt x="37225" y="61983"/>
                </a:lnTo>
                <a:lnTo>
                  <a:pt x="33947" y="66166"/>
                </a:lnTo>
                <a:lnTo>
                  <a:pt x="30804" y="70452"/>
                </a:lnTo>
                <a:lnTo>
                  <a:pt x="27798" y="74835"/>
                </a:lnTo>
                <a:lnTo>
                  <a:pt x="24934" y="79312"/>
                </a:lnTo>
                <a:lnTo>
                  <a:pt x="22213" y="83877"/>
                </a:lnTo>
                <a:lnTo>
                  <a:pt x="19638" y="88527"/>
                </a:lnTo>
                <a:lnTo>
                  <a:pt x="17213" y="93256"/>
                </a:lnTo>
                <a:lnTo>
                  <a:pt x="14939" y="98060"/>
                </a:lnTo>
                <a:lnTo>
                  <a:pt x="12819" y="102934"/>
                </a:lnTo>
                <a:lnTo>
                  <a:pt x="10855" y="107872"/>
                </a:lnTo>
                <a:lnTo>
                  <a:pt x="9049" y="112871"/>
                </a:lnTo>
                <a:lnTo>
                  <a:pt x="7403" y="117924"/>
                </a:lnTo>
                <a:lnTo>
                  <a:pt x="5918" y="123028"/>
                </a:lnTo>
                <a:lnTo>
                  <a:pt x="4597" y="128175"/>
                </a:lnTo>
                <a:lnTo>
                  <a:pt x="3439" y="133363"/>
                </a:lnTo>
                <a:lnTo>
                  <a:pt x="2447" y="138584"/>
                </a:lnTo>
                <a:lnTo>
                  <a:pt x="1622" y="143835"/>
                </a:lnTo>
                <a:lnTo>
                  <a:pt x="964" y="149108"/>
                </a:lnTo>
                <a:lnTo>
                  <a:pt x="474" y="154401"/>
                </a:lnTo>
                <a:lnTo>
                  <a:pt x="152" y="159706"/>
                </a:lnTo>
                <a:lnTo>
                  <a:pt x="0" y="165018"/>
                </a:lnTo>
                <a:lnTo>
                  <a:pt x="16" y="170333"/>
                </a:lnTo>
                <a:lnTo>
                  <a:pt x="201" y="175645"/>
                </a:lnTo>
                <a:lnTo>
                  <a:pt x="555" y="180948"/>
                </a:lnTo>
                <a:lnTo>
                  <a:pt x="1077" y="186237"/>
                </a:lnTo>
                <a:lnTo>
                  <a:pt x="1767" y="191507"/>
                </a:lnTo>
                <a:lnTo>
                  <a:pt x="2624" y="196752"/>
                </a:lnTo>
                <a:lnTo>
                  <a:pt x="3648" y="201967"/>
                </a:lnTo>
                <a:lnTo>
                  <a:pt x="4837" y="207147"/>
                </a:lnTo>
                <a:lnTo>
                  <a:pt x="6190" y="212287"/>
                </a:lnTo>
                <a:lnTo>
                  <a:pt x="7706" y="217381"/>
                </a:lnTo>
                <a:lnTo>
                  <a:pt x="9383" y="222425"/>
                </a:lnTo>
                <a:lnTo>
                  <a:pt x="11219" y="227412"/>
                </a:lnTo>
                <a:lnTo>
                  <a:pt x="13213" y="232339"/>
                </a:lnTo>
                <a:lnTo>
                  <a:pt x="15362" y="237199"/>
                </a:lnTo>
                <a:lnTo>
                  <a:pt x="17665" y="241989"/>
                </a:lnTo>
                <a:lnTo>
                  <a:pt x="20120" y="246704"/>
                </a:lnTo>
                <a:lnTo>
                  <a:pt x="22722" y="251338"/>
                </a:lnTo>
                <a:lnTo>
                  <a:pt x="25471" y="255886"/>
                </a:lnTo>
                <a:lnTo>
                  <a:pt x="28363" y="260346"/>
                </a:lnTo>
                <a:lnTo>
                  <a:pt x="31395" y="264711"/>
                </a:lnTo>
                <a:lnTo>
                  <a:pt x="34565" y="268977"/>
                </a:lnTo>
                <a:lnTo>
                  <a:pt x="37868" y="273140"/>
                </a:lnTo>
                <a:lnTo>
                  <a:pt x="41302" y="277197"/>
                </a:lnTo>
                <a:lnTo>
                  <a:pt x="44864" y="281142"/>
                </a:lnTo>
                <a:lnTo>
                  <a:pt x="48549" y="284972"/>
                </a:lnTo>
                <a:lnTo>
                  <a:pt x="52354" y="288683"/>
                </a:lnTo>
                <a:lnTo>
                  <a:pt x="56275" y="292271"/>
                </a:lnTo>
                <a:lnTo>
                  <a:pt x="60308" y="295732"/>
                </a:lnTo>
                <a:lnTo>
                  <a:pt x="64449" y="299064"/>
                </a:lnTo>
                <a:lnTo>
                  <a:pt x="68693" y="302262"/>
                </a:lnTo>
                <a:lnTo>
                  <a:pt x="73038" y="305324"/>
                </a:lnTo>
                <a:lnTo>
                  <a:pt x="77477" y="308246"/>
                </a:lnTo>
                <a:lnTo>
                  <a:pt x="82007" y="311025"/>
                </a:lnTo>
                <a:lnTo>
                  <a:pt x="86624" y="313659"/>
                </a:lnTo>
                <a:lnTo>
                  <a:pt x="91321" y="316145"/>
                </a:lnTo>
                <a:lnTo>
                  <a:pt x="96095" y="318480"/>
                </a:lnTo>
                <a:lnTo>
                  <a:pt x="100942" y="320663"/>
                </a:lnTo>
                <a:lnTo>
                  <a:pt x="105855" y="322690"/>
                </a:lnTo>
                <a:lnTo>
                  <a:pt x="110829" y="324560"/>
                </a:lnTo>
                <a:lnTo>
                  <a:pt x="115861" y="326271"/>
                </a:lnTo>
                <a:lnTo>
                  <a:pt x="120945" y="327821"/>
                </a:lnTo>
                <a:lnTo>
                  <a:pt x="126076" y="329209"/>
                </a:lnTo>
                <a:lnTo>
                  <a:pt x="131248" y="330433"/>
                </a:lnTo>
                <a:lnTo>
                  <a:pt x="136456" y="331492"/>
                </a:lnTo>
                <a:lnTo>
                  <a:pt x="141695" y="332385"/>
                </a:lnTo>
                <a:lnTo>
                  <a:pt x="146960" y="333110"/>
                </a:lnTo>
                <a:lnTo>
                  <a:pt x="152246" y="333668"/>
                </a:lnTo>
                <a:lnTo>
                  <a:pt x="157546" y="334058"/>
                </a:lnTo>
                <a:lnTo>
                  <a:pt x="162856" y="334279"/>
                </a:lnTo>
                <a:lnTo>
                  <a:pt x="168171" y="334331"/>
                </a:lnTo>
                <a:lnTo>
                  <a:pt x="173484" y="334214"/>
                </a:lnTo>
                <a:lnTo>
                  <a:pt x="178792" y="333929"/>
                </a:lnTo>
                <a:lnTo>
                  <a:pt x="184087" y="333474"/>
                </a:lnTo>
                <a:lnTo>
                  <a:pt x="189365" y="332852"/>
                </a:lnTo>
                <a:lnTo>
                  <a:pt x="194621" y="332062"/>
                </a:lnTo>
                <a:lnTo>
                  <a:pt x="199849" y="331106"/>
                </a:lnTo>
                <a:lnTo>
                  <a:pt x="205044" y="329983"/>
                </a:lnTo>
                <a:lnTo>
                  <a:pt x="210201" y="328697"/>
                </a:lnTo>
                <a:lnTo>
                  <a:pt x="215314" y="327247"/>
                </a:lnTo>
                <a:lnTo>
                  <a:pt x="220378" y="325635"/>
                </a:lnTo>
                <a:lnTo>
                  <a:pt x="225389" y="323863"/>
                </a:lnTo>
                <a:lnTo>
                  <a:pt x="230341" y="321932"/>
                </a:lnTo>
                <a:lnTo>
                  <a:pt x="235229" y="319845"/>
                </a:lnTo>
                <a:lnTo>
                  <a:pt x="240048" y="317604"/>
                </a:lnTo>
                <a:lnTo>
                  <a:pt x="244794" y="315211"/>
                </a:lnTo>
                <a:lnTo>
                  <a:pt x="249461" y="312668"/>
                </a:lnTo>
                <a:lnTo>
                  <a:pt x="254044" y="309978"/>
                </a:lnTo>
                <a:lnTo>
                  <a:pt x="258540" y="307143"/>
                </a:lnTo>
                <a:lnTo>
                  <a:pt x="262944" y="304167"/>
                </a:lnTo>
                <a:lnTo>
                  <a:pt x="267251" y="301053"/>
                </a:lnTo>
                <a:lnTo>
                  <a:pt x="271456" y="297803"/>
                </a:lnTo>
                <a:lnTo>
                  <a:pt x="275556" y="294421"/>
                </a:lnTo>
                <a:lnTo>
                  <a:pt x="279547" y="290911"/>
                </a:lnTo>
                <a:lnTo>
                  <a:pt x="283424" y="287276"/>
                </a:lnTo>
                <a:lnTo>
                  <a:pt x="287183" y="283519"/>
                </a:lnTo>
                <a:lnTo>
                  <a:pt x="290821" y="279644"/>
                </a:lnTo>
                <a:lnTo>
                  <a:pt x="294334" y="275656"/>
                </a:lnTo>
                <a:lnTo>
                  <a:pt x="297719" y="271558"/>
                </a:lnTo>
                <a:lnTo>
                  <a:pt x="300971" y="267355"/>
                </a:lnTo>
                <a:lnTo>
                  <a:pt x="304089" y="263050"/>
                </a:lnTo>
                <a:lnTo>
                  <a:pt x="307068" y="258649"/>
                </a:lnTo>
                <a:lnTo>
                  <a:pt x="309905" y="254155"/>
                </a:lnTo>
                <a:lnTo>
                  <a:pt x="312598" y="249573"/>
                </a:lnTo>
                <a:lnTo>
                  <a:pt x="315144" y="244907"/>
                </a:lnTo>
                <a:lnTo>
                  <a:pt x="317541" y="240164"/>
                </a:lnTo>
                <a:lnTo>
                  <a:pt x="319785" y="235346"/>
                </a:lnTo>
                <a:lnTo>
                  <a:pt x="321876" y="230459"/>
                </a:lnTo>
                <a:lnTo>
                  <a:pt x="323809" y="225509"/>
                </a:lnTo>
                <a:lnTo>
                  <a:pt x="325585" y="220499"/>
                </a:lnTo>
                <a:lnTo>
                  <a:pt x="327200" y="215436"/>
                </a:lnTo>
                <a:lnTo>
                  <a:pt x="328654" y="210324"/>
                </a:lnTo>
                <a:lnTo>
                  <a:pt x="329944" y="205168"/>
                </a:lnTo>
                <a:lnTo>
                  <a:pt x="331070" y="199974"/>
                </a:lnTo>
                <a:lnTo>
                  <a:pt x="332030" y="194746"/>
                </a:lnTo>
                <a:lnTo>
                  <a:pt x="332823" y="189491"/>
                </a:lnTo>
                <a:lnTo>
                  <a:pt x="333449" y="184213"/>
                </a:lnTo>
                <a:lnTo>
                  <a:pt x="333907" y="178918"/>
                </a:lnTo>
                <a:lnTo>
                  <a:pt x="334196" y="173611"/>
                </a:lnTo>
                <a:lnTo>
                  <a:pt x="334317" y="168298"/>
                </a:lnTo>
                <a:lnTo>
                  <a:pt x="334268" y="162983"/>
                </a:lnTo>
                <a:lnTo>
                  <a:pt x="334051" y="157673"/>
                </a:lnTo>
                <a:lnTo>
                  <a:pt x="333665" y="152372"/>
                </a:lnTo>
                <a:lnTo>
                  <a:pt x="333110" y="147086"/>
                </a:lnTo>
                <a:lnTo>
                  <a:pt x="332388" y="141821"/>
                </a:lnTo>
                <a:lnTo>
                  <a:pt x="331499" y="136581"/>
                </a:lnTo>
                <a:lnTo>
                  <a:pt x="330443" y="131372"/>
                </a:lnTo>
                <a:lnTo>
                  <a:pt x="329223" y="126199"/>
                </a:lnTo>
                <a:lnTo>
                  <a:pt x="327839" y="121068"/>
                </a:lnTo>
                <a:lnTo>
                  <a:pt x="326292" y="115983"/>
                </a:lnTo>
                <a:lnTo>
                  <a:pt x="324584" y="110950"/>
                </a:lnTo>
                <a:lnTo>
                  <a:pt x="167153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05" name="pg232">
            <a:extLst>
              <a:ext uri="{FF2B5EF4-FFF2-40B4-BE49-F238E27FC236}">
                <a16:creationId xmlns:a16="http://schemas.microsoft.com/office/drawing/2014/main" id="{3867038D-21FE-4A8B-BF05-042A77431CF4}"/>
              </a:ext>
            </a:extLst>
          </p:cNvPr>
          <p:cNvSpPr/>
          <p:nvPr/>
        </p:nvSpPr>
        <p:spPr>
          <a:xfrm>
            <a:off x="6374754" y="1651580"/>
            <a:ext cx="153054" cy="54654"/>
          </a:xfrm>
          <a:custGeom>
            <a:avLst/>
            <a:gdLst/>
            <a:ahLst/>
            <a:cxnLst/>
            <a:rect l="0" t="0" r="0" b="0"/>
            <a:pathLst>
              <a:path w="157431" h="56217">
                <a:moveTo>
                  <a:pt x="157431" y="0"/>
                </a:moveTo>
                <a:lnTo>
                  <a:pt x="0" y="5621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06" name="pg233">
            <a:extLst>
              <a:ext uri="{FF2B5EF4-FFF2-40B4-BE49-F238E27FC236}">
                <a16:creationId xmlns:a16="http://schemas.microsoft.com/office/drawing/2014/main" id="{A68D61D5-3660-49FC-B416-DD398A334B36}"/>
              </a:ext>
            </a:extLst>
          </p:cNvPr>
          <p:cNvSpPr/>
          <p:nvPr/>
        </p:nvSpPr>
        <p:spPr>
          <a:xfrm>
            <a:off x="6374754" y="1651580"/>
            <a:ext cx="153054" cy="54654"/>
          </a:xfrm>
          <a:custGeom>
            <a:avLst/>
            <a:gdLst/>
            <a:ahLst/>
            <a:cxnLst/>
            <a:rect l="0" t="0" r="0" b="0"/>
            <a:pathLst>
              <a:path w="157431" h="56217">
                <a:moveTo>
                  <a:pt x="157431" y="0"/>
                </a:moveTo>
                <a:lnTo>
                  <a:pt x="0" y="5621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07" name="pg234">
            <a:extLst>
              <a:ext uri="{FF2B5EF4-FFF2-40B4-BE49-F238E27FC236}">
                <a16:creationId xmlns:a16="http://schemas.microsoft.com/office/drawing/2014/main" id="{EB1F660F-2A83-419D-A137-FB180A26488A}"/>
              </a:ext>
            </a:extLst>
          </p:cNvPr>
          <p:cNvSpPr/>
          <p:nvPr/>
        </p:nvSpPr>
        <p:spPr>
          <a:xfrm>
            <a:off x="6374754" y="1651580"/>
            <a:ext cx="153054" cy="54654"/>
          </a:xfrm>
          <a:custGeom>
            <a:avLst/>
            <a:gdLst/>
            <a:ahLst/>
            <a:cxnLst/>
            <a:rect l="0" t="0" r="0" b="0"/>
            <a:pathLst>
              <a:path w="157431" h="56217">
                <a:moveTo>
                  <a:pt x="157431" y="0"/>
                </a:moveTo>
                <a:lnTo>
                  <a:pt x="0" y="5621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08" name="pg235">
            <a:extLst>
              <a:ext uri="{FF2B5EF4-FFF2-40B4-BE49-F238E27FC236}">
                <a16:creationId xmlns:a16="http://schemas.microsoft.com/office/drawing/2014/main" id="{3169ABFA-FBB4-488D-BEB9-08446C71B578}"/>
              </a:ext>
            </a:extLst>
          </p:cNvPr>
          <p:cNvSpPr/>
          <p:nvPr/>
        </p:nvSpPr>
        <p:spPr>
          <a:xfrm>
            <a:off x="6374754" y="1651580"/>
            <a:ext cx="153054" cy="54654"/>
          </a:xfrm>
          <a:custGeom>
            <a:avLst/>
            <a:gdLst/>
            <a:ahLst/>
            <a:cxnLst/>
            <a:rect l="0" t="0" r="0" b="0"/>
            <a:pathLst>
              <a:path w="157431" h="56217">
                <a:moveTo>
                  <a:pt x="157431" y="0"/>
                </a:moveTo>
                <a:lnTo>
                  <a:pt x="0" y="5621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09" name="pg236">
            <a:extLst>
              <a:ext uri="{FF2B5EF4-FFF2-40B4-BE49-F238E27FC236}">
                <a16:creationId xmlns:a16="http://schemas.microsoft.com/office/drawing/2014/main" id="{479BDAD7-455A-4808-A9E2-452DCEBC41E9}"/>
              </a:ext>
            </a:extLst>
          </p:cNvPr>
          <p:cNvSpPr/>
          <p:nvPr/>
        </p:nvSpPr>
        <p:spPr>
          <a:xfrm>
            <a:off x="6374754" y="1651580"/>
            <a:ext cx="153054" cy="54654"/>
          </a:xfrm>
          <a:custGeom>
            <a:avLst/>
            <a:gdLst/>
            <a:ahLst/>
            <a:cxnLst/>
            <a:rect l="0" t="0" r="0" b="0"/>
            <a:pathLst>
              <a:path w="157431" h="56217">
                <a:moveTo>
                  <a:pt x="157431" y="0"/>
                </a:moveTo>
                <a:lnTo>
                  <a:pt x="0" y="5621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10" name="pg237">
            <a:extLst>
              <a:ext uri="{FF2B5EF4-FFF2-40B4-BE49-F238E27FC236}">
                <a16:creationId xmlns:a16="http://schemas.microsoft.com/office/drawing/2014/main" id="{4F483FE0-F859-4148-A259-E127E1FA62EB}"/>
              </a:ext>
            </a:extLst>
          </p:cNvPr>
          <p:cNvSpPr/>
          <p:nvPr/>
        </p:nvSpPr>
        <p:spPr>
          <a:xfrm>
            <a:off x="6374754" y="1651580"/>
            <a:ext cx="153054" cy="54654"/>
          </a:xfrm>
          <a:custGeom>
            <a:avLst/>
            <a:gdLst/>
            <a:ahLst/>
            <a:cxnLst/>
            <a:rect l="0" t="0" r="0" b="0"/>
            <a:pathLst>
              <a:path w="157431" h="56217">
                <a:moveTo>
                  <a:pt x="157431" y="0"/>
                </a:moveTo>
                <a:lnTo>
                  <a:pt x="0" y="5621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11" name="pg238">
            <a:extLst>
              <a:ext uri="{FF2B5EF4-FFF2-40B4-BE49-F238E27FC236}">
                <a16:creationId xmlns:a16="http://schemas.microsoft.com/office/drawing/2014/main" id="{988F3EDD-94DE-4456-A8A8-756AF8EB3453}"/>
              </a:ext>
            </a:extLst>
          </p:cNvPr>
          <p:cNvSpPr/>
          <p:nvPr/>
        </p:nvSpPr>
        <p:spPr>
          <a:xfrm>
            <a:off x="6374754" y="1651580"/>
            <a:ext cx="153054" cy="54654"/>
          </a:xfrm>
          <a:custGeom>
            <a:avLst/>
            <a:gdLst/>
            <a:ahLst/>
            <a:cxnLst/>
            <a:rect l="0" t="0" r="0" b="0"/>
            <a:pathLst>
              <a:path w="157431" h="56217">
                <a:moveTo>
                  <a:pt x="157431" y="0"/>
                </a:moveTo>
                <a:lnTo>
                  <a:pt x="0" y="5621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12" name="pg239">
            <a:extLst>
              <a:ext uri="{FF2B5EF4-FFF2-40B4-BE49-F238E27FC236}">
                <a16:creationId xmlns:a16="http://schemas.microsoft.com/office/drawing/2014/main" id="{7AECDC0E-D5AA-45C0-81B1-0674A13F6E8A}"/>
              </a:ext>
            </a:extLst>
          </p:cNvPr>
          <p:cNvSpPr/>
          <p:nvPr/>
        </p:nvSpPr>
        <p:spPr>
          <a:xfrm>
            <a:off x="6374754" y="1651580"/>
            <a:ext cx="153054" cy="54654"/>
          </a:xfrm>
          <a:custGeom>
            <a:avLst/>
            <a:gdLst/>
            <a:ahLst/>
            <a:cxnLst/>
            <a:rect l="0" t="0" r="0" b="0"/>
            <a:pathLst>
              <a:path w="157431" h="56217">
                <a:moveTo>
                  <a:pt x="157431" y="0"/>
                </a:moveTo>
                <a:lnTo>
                  <a:pt x="0" y="5621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13" name="pg240">
            <a:extLst>
              <a:ext uri="{FF2B5EF4-FFF2-40B4-BE49-F238E27FC236}">
                <a16:creationId xmlns:a16="http://schemas.microsoft.com/office/drawing/2014/main" id="{CA70FFB7-83E0-4B92-A1E0-313AD3D96A8E}"/>
              </a:ext>
            </a:extLst>
          </p:cNvPr>
          <p:cNvSpPr/>
          <p:nvPr/>
        </p:nvSpPr>
        <p:spPr>
          <a:xfrm>
            <a:off x="6374754" y="1651580"/>
            <a:ext cx="153054" cy="54654"/>
          </a:xfrm>
          <a:custGeom>
            <a:avLst/>
            <a:gdLst/>
            <a:ahLst/>
            <a:cxnLst/>
            <a:rect l="0" t="0" r="0" b="0"/>
            <a:pathLst>
              <a:path w="157431" h="56217">
                <a:moveTo>
                  <a:pt x="157431" y="0"/>
                </a:moveTo>
                <a:lnTo>
                  <a:pt x="0" y="5621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14" name="pg241">
            <a:extLst>
              <a:ext uri="{FF2B5EF4-FFF2-40B4-BE49-F238E27FC236}">
                <a16:creationId xmlns:a16="http://schemas.microsoft.com/office/drawing/2014/main" id="{333C7C63-EDD9-42A5-B735-2F6D68EB38D7}"/>
              </a:ext>
            </a:extLst>
          </p:cNvPr>
          <p:cNvSpPr/>
          <p:nvPr/>
        </p:nvSpPr>
        <p:spPr>
          <a:xfrm>
            <a:off x="6374754" y="1651580"/>
            <a:ext cx="153054" cy="54654"/>
          </a:xfrm>
          <a:custGeom>
            <a:avLst/>
            <a:gdLst/>
            <a:ahLst/>
            <a:cxnLst/>
            <a:rect l="0" t="0" r="0" b="0"/>
            <a:pathLst>
              <a:path w="157431" h="56217">
                <a:moveTo>
                  <a:pt x="157431" y="0"/>
                </a:moveTo>
                <a:lnTo>
                  <a:pt x="0" y="5621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15" name="pg242">
            <a:extLst>
              <a:ext uri="{FF2B5EF4-FFF2-40B4-BE49-F238E27FC236}">
                <a16:creationId xmlns:a16="http://schemas.microsoft.com/office/drawing/2014/main" id="{EA2E28AE-E12C-439F-8CD7-482E16496329}"/>
              </a:ext>
            </a:extLst>
          </p:cNvPr>
          <p:cNvSpPr/>
          <p:nvPr/>
        </p:nvSpPr>
        <p:spPr>
          <a:xfrm>
            <a:off x="6374754" y="1651580"/>
            <a:ext cx="153054" cy="54654"/>
          </a:xfrm>
          <a:custGeom>
            <a:avLst/>
            <a:gdLst/>
            <a:ahLst/>
            <a:cxnLst/>
            <a:rect l="0" t="0" r="0" b="0"/>
            <a:pathLst>
              <a:path w="157431" h="56217">
                <a:moveTo>
                  <a:pt x="157431" y="0"/>
                </a:moveTo>
                <a:lnTo>
                  <a:pt x="0" y="5621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16" name="pg243">
            <a:extLst>
              <a:ext uri="{FF2B5EF4-FFF2-40B4-BE49-F238E27FC236}">
                <a16:creationId xmlns:a16="http://schemas.microsoft.com/office/drawing/2014/main" id="{71CD1B0D-E410-4979-B37B-26FA3B511DCE}"/>
              </a:ext>
            </a:extLst>
          </p:cNvPr>
          <p:cNvSpPr/>
          <p:nvPr/>
        </p:nvSpPr>
        <p:spPr>
          <a:xfrm>
            <a:off x="6374754" y="1651580"/>
            <a:ext cx="153054" cy="54654"/>
          </a:xfrm>
          <a:custGeom>
            <a:avLst/>
            <a:gdLst/>
            <a:ahLst/>
            <a:cxnLst/>
            <a:rect l="0" t="0" r="0" b="0"/>
            <a:pathLst>
              <a:path w="157431" h="56217">
                <a:moveTo>
                  <a:pt x="157431" y="0"/>
                </a:moveTo>
                <a:lnTo>
                  <a:pt x="0" y="5621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17" name="pg244">
            <a:extLst>
              <a:ext uri="{FF2B5EF4-FFF2-40B4-BE49-F238E27FC236}">
                <a16:creationId xmlns:a16="http://schemas.microsoft.com/office/drawing/2014/main" id="{30B68B13-7939-4579-A7FC-AEA105690ACC}"/>
              </a:ext>
            </a:extLst>
          </p:cNvPr>
          <p:cNvSpPr/>
          <p:nvPr/>
        </p:nvSpPr>
        <p:spPr>
          <a:xfrm>
            <a:off x="6374754" y="1651580"/>
            <a:ext cx="153054" cy="54654"/>
          </a:xfrm>
          <a:custGeom>
            <a:avLst/>
            <a:gdLst/>
            <a:ahLst/>
            <a:cxnLst/>
            <a:rect l="0" t="0" r="0" b="0"/>
            <a:pathLst>
              <a:path w="157431" h="56217">
                <a:moveTo>
                  <a:pt x="157431" y="0"/>
                </a:moveTo>
                <a:lnTo>
                  <a:pt x="0" y="56217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18" name="pg245">
            <a:extLst>
              <a:ext uri="{FF2B5EF4-FFF2-40B4-BE49-F238E27FC236}">
                <a16:creationId xmlns:a16="http://schemas.microsoft.com/office/drawing/2014/main" id="{9D621B4F-3213-47E9-BFAB-910C537D19D8}"/>
              </a:ext>
            </a:extLst>
          </p:cNvPr>
          <p:cNvSpPr/>
          <p:nvPr/>
        </p:nvSpPr>
        <p:spPr>
          <a:xfrm>
            <a:off x="6374754" y="1651580"/>
            <a:ext cx="153054" cy="54654"/>
          </a:xfrm>
          <a:custGeom>
            <a:avLst/>
            <a:gdLst/>
            <a:ahLst/>
            <a:cxnLst/>
            <a:rect l="0" t="0" r="0" b="0"/>
            <a:pathLst>
              <a:path w="157431" h="56217">
                <a:moveTo>
                  <a:pt x="157431" y="0"/>
                </a:moveTo>
                <a:lnTo>
                  <a:pt x="0" y="5621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19" name="pg246">
            <a:extLst>
              <a:ext uri="{FF2B5EF4-FFF2-40B4-BE49-F238E27FC236}">
                <a16:creationId xmlns:a16="http://schemas.microsoft.com/office/drawing/2014/main" id="{E38828D6-D731-401E-9F7A-F0AC973A1148}"/>
              </a:ext>
            </a:extLst>
          </p:cNvPr>
          <p:cNvSpPr/>
          <p:nvPr/>
        </p:nvSpPr>
        <p:spPr>
          <a:xfrm>
            <a:off x="6374754" y="1651580"/>
            <a:ext cx="153054" cy="54654"/>
          </a:xfrm>
          <a:custGeom>
            <a:avLst/>
            <a:gdLst/>
            <a:ahLst/>
            <a:cxnLst/>
            <a:rect l="0" t="0" r="0" b="0"/>
            <a:pathLst>
              <a:path w="157431" h="56217">
                <a:moveTo>
                  <a:pt x="157431" y="0"/>
                </a:moveTo>
                <a:lnTo>
                  <a:pt x="0" y="5621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20" name="pg247">
            <a:extLst>
              <a:ext uri="{FF2B5EF4-FFF2-40B4-BE49-F238E27FC236}">
                <a16:creationId xmlns:a16="http://schemas.microsoft.com/office/drawing/2014/main" id="{A4E71B4F-17E4-4434-ACDD-0DFC19E22DD0}"/>
              </a:ext>
            </a:extLst>
          </p:cNvPr>
          <p:cNvSpPr/>
          <p:nvPr/>
        </p:nvSpPr>
        <p:spPr>
          <a:xfrm>
            <a:off x="6374754" y="1651580"/>
            <a:ext cx="153054" cy="54654"/>
          </a:xfrm>
          <a:custGeom>
            <a:avLst/>
            <a:gdLst/>
            <a:ahLst/>
            <a:cxnLst/>
            <a:rect l="0" t="0" r="0" b="0"/>
            <a:pathLst>
              <a:path w="157431" h="56217">
                <a:moveTo>
                  <a:pt x="157431" y="0"/>
                </a:moveTo>
                <a:lnTo>
                  <a:pt x="0" y="56217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21" name="pg248">
            <a:extLst>
              <a:ext uri="{FF2B5EF4-FFF2-40B4-BE49-F238E27FC236}">
                <a16:creationId xmlns:a16="http://schemas.microsoft.com/office/drawing/2014/main" id="{FE5799E3-D760-4A61-B3D3-96B3451BD90C}"/>
              </a:ext>
            </a:extLst>
          </p:cNvPr>
          <p:cNvSpPr/>
          <p:nvPr/>
        </p:nvSpPr>
        <p:spPr>
          <a:xfrm>
            <a:off x="6374754" y="1651580"/>
            <a:ext cx="153054" cy="54654"/>
          </a:xfrm>
          <a:custGeom>
            <a:avLst/>
            <a:gdLst/>
            <a:ahLst/>
            <a:cxnLst/>
            <a:rect l="0" t="0" r="0" b="0"/>
            <a:pathLst>
              <a:path w="157431" h="56217">
                <a:moveTo>
                  <a:pt x="157431" y="0"/>
                </a:moveTo>
                <a:lnTo>
                  <a:pt x="0" y="5621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22" name="pg249">
            <a:extLst>
              <a:ext uri="{FF2B5EF4-FFF2-40B4-BE49-F238E27FC236}">
                <a16:creationId xmlns:a16="http://schemas.microsoft.com/office/drawing/2014/main" id="{E29A3E38-19DF-45A5-9577-04E46A774EE7}"/>
              </a:ext>
            </a:extLst>
          </p:cNvPr>
          <p:cNvSpPr/>
          <p:nvPr/>
        </p:nvSpPr>
        <p:spPr>
          <a:xfrm>
            <a:off x="6374754" y="1651580"/>
            <a:ext cx="153054" cy="54654"/>
          </a:xfrm>
          <a:custGeom>
            <a:avLst/>
            <a:gdLst/>
            <a:ahLst/>
            <a:cxnLst/>
            <a:rect l="0" t="0" r="0" b="0"/>
            <a:pathLst>
              <a:path w="157431" h="56217">
                <a:moveTo>
                  <a:pt x="157431" y="0"/>
                </a:moveTo>
                <a:lnTo>
                  <a:pt x="0" y="5621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23" name="pg250">
            <a:extLst>
              <a:ext uri="{FF2B5EF4-FFF2-40B4-BE49-F238E27FC236}">
                <a16:creationId xmlns:a16="http://schemas.microsoft.com/office/drawing/2014/main" id="{16375571-E7B8-4B14-93CC-34BA5E310EA3}"/>
              </a:ext>
            </a:extLst>
          </p:cNvPr>
          <p:cNvSpPr/>
          <p:nvPr/>
        </p:nvSpPr>
        <p:spPr>
          <a:xfrm>
            <a:off x="6374754" y="1651580"/>
            <a:ext cx="153054" cy="54654"/>
          </a:xfrm>
          <a:custGeom>
            <a:avLst/>
            <a:gdLst/>
            <a:ahLst/>
            <a:cxnLst/>
            <a:rect l="0" t="0" r="0" b="0"/>
            <a:pathLst>
              <a:path w="157431" h="56217">
                <a:moveTo>
                  <a:pt x="157431" y="0"/>
                </a:moveTo>
                <a:lnTo>
                  <a:pt x="0" y="5621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24" name="pg251">
            <a:extLst>
              <a:ext uri="{FF2B5EF4-FFF2-40B4-BE49-F238E27FC236}">
                <a16:creationId xmlns:a16="http://schemas.microsoft.com/office/drawing/2014/main" id="{8F85226B-E529-4493-95C4-142779E5740D}"/>
              </a:ext>
            </a:extLst>
          </p:cNvPr>
          <p:cNvSpPr/>
          <p:nvPr/>
        </p:nvSpPr>
        <p:spPr>
          <a:xfrm>
            <a:off x="6374754" y="1651580"/>
            <a:ext cx="153054" cy="54654"/>
          </a:xfrm>
          <a:custGeom>
            <a:avLst/>
            <a:gdLst/>
            <a:ahLst/>
            <a:cxnLst/>
            <a:rect l="0" t="0" r="0" b="0"/>
            <a:pathLst>
              <a:path w="157431" h="56217">
                <a:moveTo>
                  <a:pt x="157431" y="0"/>
                </a:moveTo>
                <a:lnTo>
                  <a:pt x="0" y="5621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25" name="pg252">
            <a:extLst>
              <a:ext uri="{FF2B5EF4-FFF2-40B4-BE49-F238E27FC236}">
                <a16:creationId xmlns:a16="http://schemas.microsoft.com/office/drawing/2014/main" id="{6AEA43BE-82E8-4673-9C38-801720A02D34}"/>
              </a:ext>
            </a:extLst>
          </p:cNvPr>
          <p:cNvSpPr/>
          <p:nvPr/>
        </p:nvSpPr>
        <p:spPr>
          <a:xfrm>
            <a:off x="6374754" y="1651580"/>
            <a:ext cx="153054" cy="54654"/>
          </a:xfrm>
          <a:custGeom>
            <a:avLst/>
            <a:gdLst/>
            <a:ahLst/>
            <a:cxnLst/>
            <a:rect l="0" t="0" r="0" b="0"/>
            <a:pathLst>
              <a:path w="157431" h="56217">
                <a:moveTo>
                  <a:pt x="157431" y="0"/>
                </a:moveTo>
                <a:lnTo>
                  <a:pt x="0" y="56217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26" name="pg253">
            <a:extLst>
              <a:ext uri="{FF2B5EF4-FFF2-40B4-BE49-F238E27FC236}">
                <a16:creationId xmlns:a16="http://schemas.microsoft.com/office/drawing/2014/main" id="{8F6F7D6F-5C85-420A-9DBA-A99A0E97232B}"/>
              </a:ext>
            </a:extLst>
          </p:cNvPr>
          <p:cNvSpPr/>
          <p:nvPr/>
        </p:nvSpPr>
        <p:spPr>
          <a:xfrm>
            <a:off x="6374754" y="1651580"/>
            <a:ext cx="153054" cy="54654"/>
          </a:xfrm>
          <a:custGeom>
            <a:avLst/>
            <a:gdLst/>
            <a:ahLst/>
            <a:cxnLst/>
            <a:rect l="0" t="0" r="0" b="0"/>
            <a:pathLst>
              <a:path w="157431" h="56217">
                <a:moveTo>
                  <a:pt x="157431" y="0"/>
                </a:moveTo>
                <a:lnTo>
                  <a:pt x="0" y="56217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27" name="pg254">
            <a:extLst>
              <a:ext uri="{FF2B5EF4-FFF2-40B4-BE49-F238E27FC236}">
                <a16:creationId xmlns:a16="http://schemas.microsoft.com/office/drawing/2014/main" id="{CB450B46-5AF1-4728-BCC1-483F4D576E87}"/>
              </a:ext>
            </a:extLst>
          </p:cNvPr>
          <p:cNvSpPr/>
          <p:nvPr/>
        </p:nvSpPr>
        <p:spPr>
          <a:xfrm>
            <a:off x="6374752" y="1651526"/>
            <a:ext cx="153035" cy="54705"/>
          </a:xfrm>
          <a:custGeom>
            <a:avLst/>
            <a:gdLst/>
            <a:ahLst/>
            <a:cxnLst/>
            <a:rect l="0" t="0" r="0" b="0"/>
            <a:pathLst>
              <a:path w="157412" h="56270">
                <a:moveTo>
                  <a:pt x="157412" y="0"/>
                </a:moveTo>
                <a:lnTo>
                  <a:pt x="0" y="5627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28" name="pg255">
            <a:extLst>
              <a:ext uri="{FF2B5EF4-FFF2-40B4-BE49-F238E27FC236}">
                <a16:creationId xmlns:a16="http://schemas.microsoft.com/office/drawing/2014/main" id="{B8202A89-6C0E-42D6-B281-B690CEC16D46}"/>
              </a:ext>
            </a:extLst>
          </p:cNvPr>
          <p:cNvSpPr/>
          <p:nvPr/>
        </p:nvSpPr>
        <p:spPr>
          <a:xfrm>
            <a:off x="6374752" y="1543714"/>
            <a:ext cx="153035" cy="162519"/>
          </a:xfrm>
          <a:custGeom>
            <a:avLst/>
            <a:gdLst/>
            <a:ahLst/>
            <a:cxnLst/>
            <a:rect l="0" t="0" r="0" b="0"/>
            <a:pathLst>
              <a:path w="157412" h="167167">
                <a:moveTo>
                  <a:pt x="157412" y="110897"/>
                </a:moveTo>
                <a:lnTo>
                  <a:pt x="155512" y="105842"/>
                </a:lnTo>
                <a:lnTo>
                  <a:pt x="153451" y="100852"/>
                </a:lnTo>
                <a:lnTo>
                  <a:pt x="151229" y="95930"/>
                </a:lnTo>
                <a:lnTo>
                  <a:pt x="148849" y="91083"/>
                </a:lnTo>
                <a:lnTo>
                  <a:pt x="146314" y="86316"/>
                </a:lnTo>
                <a:lnTo>
                  <a:pt x="143627" y="81632"/>
                </a:lnTo>
                <a:lnTo>
                  <a:pt x="140789" y="77038"/>
                </a:lnTo>
                <a:lnTo>
                  <a:pt x="137805" y="72538"/>
                </a:lnTo>
                <a:lnTo>
                  <a:pt x="134677" y="68137"/>
                </a:lnTo>
                <a:lnTo>
                  <a:pt x="131408" y="63839"/>
                </a:lnTo>
                <a:lnTo>
                  <a:pt x="128003" y="59649"/>
                </a:lnTo>
                <a:lnTo>
                  <a:pt x="124464" y="55571"/>
                </a:lnTo>
                <a:lnTo>
                  <a:pt x="120794" y="51609"/>
                </a:lnTo>
                <a:lnTo>
                  <a:pt x="116999" y="47768"/>
                </a:lnTo>
                <a:lnTo>
                  <a:pt x="113082" y="44052"/>
                </a:lnTo>
                <a:lnTo>
                  <a:pt x="109047" y="40464"/>
                </a:lnTo>
                <a:lnTo>
                  <a:pt x="104898" y="37008"/>
                </a:lnTo>
                <a:lnTo>
                  <a:pt x="100640" y="33688"/>
                </a:lnTo>
                <a:lnTo>
                  <a:pt x="96276" y="30508"/>
                </a:lnTo>
                <a:lnTo>
                  <a:pt x="91812" y="27470"/>
                </a:lnTo>
                <a:lnTo>
                  <a:pt x="87253" y="24577"/>
                </a:lnTo>
                <a:lnTo>
                  <a:pt x="82602" y="21834"/>
                </a:lnTo>
                <a:lnTo>
                  <a:pt x="77865" y="19242"/>
                </a:lnTo>
                <a:lnTo>
                  <a:pt x="73047" y="16804"/>
                </a:lnTo>
                <a:lnTo>
                  <a:pt x="68153" y="14523"/>
                </a:lnTo>
                <a:lnTo>
                  <a:pt x="63187" y="12402"/>
                </a:lnTo>
                <a:lnTo>
                  <a:pt x="58156" y="10442"/>
                </a:lnTo>
                <a:lnTo>
                  <a:pt x="53064" y="8645"/>
                </a:lnTo>
                <a:lnTo>
                  <a:pt x="47917" y="7014"/>
                </a:lnTo>
                <a:lnTo>
                  <a:pt x="42719" y="5550"/>
                </a:lnTo>
                <a:lnTo>
                  <a:pt x="37477" y="4255"/>
                </a:lnTo>
                <a:lnTo>
                  <a:pt x="32196" y="3129"/>
                </a:lnTo>
                <a:lnTo>
                  <a:pt x="26882" y="2175"/>
                </a:lnTo>
                <a:lnTo>
                  <a:pt x="21539" y="1393"/>
                </a:lnTo>
                <a:lnTo>
                  <a:pt x="16174" y="784"/>
                </a:lnTo>
                <a:lnTo>
                  <a:pt x="10792" y="348"/>
                </a:lnTo>
                <a:lnTo>
                  <a:pt x="5398" y="87"/>
                </a:ln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29" name="pg256">
            <a:extLst>
              <a:ext uri="{FF2B5EF4-FFF2-40B4-BE49-F238E27FC236}">
                <a16:creationId xmlns:a16="http://schemas.microsoft.com/office/drawing/2014/main" id="{9465B5F3-CE79-4354-B205-20D6024A3486}"/>
              </a:ext>
            </a:extLst>
          </p:cNvPr>
          <p:cNvSpPr/>
          <p:nvPr/>
        </p:nvSpPr>
        <p:spPr>
          <a:xfrm>
            <a:off x="5937551" y="129172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30" name="pg257">
            <a:extLst>
              <a:ext uri="{FF2B5EF4-FFF2-40B4-BE49-F238E27FC236}">
                <a16:creationId xmlns:a16="http://schemas.microsoft.com/office/drawing/2014/main" id="{AB962E78-0478-4E8B-AF72-53499A631241}"/>
              </a:ext>
            </a:extLst>
          </p:cNvPr>
          <p:cNvSpPr/>
          <p:nvPr/>
        </p:nvSpPr>
        <p:spPr>
          <a:xfrm>
            <a:off x="5937551" y="129172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31" name="pg258">
            <a:extLst>
              <a:ext uri="{FF2B5EF4-FFF2-40B4-BE49-F238E27FC236}">
                <a16:creationId xmlns:a16="http://schemas.microsoft.com/office/drawing/2014/main" id="{2DB66C3A-DD8C-461E-A51D-481F4362BA86}"/>
              </a:ext>
            </a:extLst>
          </p:cNvPr>
          <p:cNvSpPr/>
          <p:nvPr/>
        </p:nvSpPr>
        <p:spPr>
          <a:xfrm>
            <a:off x="5937551" y="129172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32" name="pg259">
            <a:extLst>
              <a:ext uri="{FF2B5EF4-FFF2-40B4-BE49-F238E27FC236}">
                <a16:creationId xmlns:a16="http://schemas.microsoft.com/office/drawing/2014/main" id="{399D81BF-4BEF-437D-B4EE-B3F8A7B640A2}"/>
              </a:ext>
            </a:extLst>
          </p:cNvPr>
          <p:cNvSpPr/>
          <p:nvPr/>
        </p:nvSpPr>
        <p:spPr>
          <a:xfrm>
            <a:off x="5937551" y="129172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33" name="pg260">
            <a:extLst>
              <a:ext uri="{FF2B5EF4-FFF2-40B4-BE49-F238E27FC236}">
                <a16:creationId xmlns:a16="http://schemas.microsoft.com/office/drawing/2014/main" id="{C7829593-2F42-423D-8001-5E987B2AD878}"/>
              </a:ext>
            </a:extLst>
          </p:cNvPr>
          <p:cNvSpPr/>
          <p:nvPr/>
        </p:nvSpPr>
        <p:spPr>
          <a:xfrm>
            <a:off x="5937551" y="129172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34" name="pg261">
            <a:extLst>
              <a:ext uri="{FF2B5EF4-FFF2-40B4-BE49-F238E27FC236}">
                <a16:creationId xmlns:a16="http://schemas.microsoft.com/office/drawing/2014/main" id="{EA8B455C-2947-4332-89E7-4D0685BB2CD5}"/>
              </a:ext>
            </a:extLst>
          </p:cNvPr>
          <p:cNvSpPr/>
          <p:nvPr/>
        </p:nvSpPr>
        <p:spPr>
          <a:xfrm>
            <a:off x="5775046" y="1291721"/>
            <a:ext cx="325020" cy="325036"/>
          </a:xfrm>
          <a:custGeom>
            <a:avLst/>
            <a:gdLst/>
            <a:ahLst/>
            <a:cxnLst/>
            <a:rect l="0" t="0" r="0" b="0"/>
            <a:pathLst>
              <a:path w="334316" h="334332">
                <a:moveTo>
                  <a:pt x="167153" y="0"/>
                </a:moveTo>
                <a:lnTo>
                  <a:pt x="161859" y="83"/>
                </a:lnTo>
                <a:lnTo>
                  <a:pt x="156570" y="335"/>
                </a:lnTo>
                <a:lnTo>
                  <a:pt x="151291" y="754"/>
                </a:lnTo>
                <a:lnTo>
                  <a:pt x="146029" y="1340"/>
                </a:lnTo>
                <a:lnTo>
                  <a:pt x="140788" y="2092"/>
                </a:lnTo>
                <a:lnTo>
                  <a:pt x="135573" y="3009"/>
                </a:lnTo>
                <a:lnTo>
                  <a:pt x="130390" y="4092"/>
                </a:lnTo>
                <a:lnTo>
                  <a:pt x="125244" y="5338"/>
                </a:lnTo>
                <a:lnTo>
                  <a:pt x="120140" y="6747"/>
                </a:lnTo>
                <a:lnTo>
                  <a:pt x="115083" y="8316"/>
                </a:lnTo>
                <a:lnTo>
                  <a:pt x="110078" y="10045"/>
                </a:lnTo>
                <a:lnTo>
                  <a:pt x="105130" y="11931"/>
                </a:lnTo>
                <a:lnTo>
                  <a:pt x="100245" y="13973"/>
                </a:lnTo>
                <a:lnTo>
                  <a:pt x="95427" y="16169"/>
                </a:lnTo>
                <a:lnTo>
                  <a:pt x="90681" y="18516"/>
                </a:lnTo>
                <a:lnTo>
                  <a:pt x="86011" y="21013"/>
                </a:lnTo>
                <a:lnTo>
                  <a:pt x="81423" y="23656"/>
                </a:lnTo>
                <a:lnTo>
                  <a:pt x="76921" y="26443"/>
                </a:lnTo>
                <a:lnTo>
                  <a:pt x="72510" y="29371"/>
                </a:lnTo>
                <a:lnTo>
                  <a:pt x="68193" y="32438"/>
                </a:lnTo>
                <a:lnTo>
                  <a:pt x="63976" y="35639"/>
                </a:lnTo>
                <a:lnTo>
                  <a:pt x="59862" y="38973"/>
                </a:lnTo>
                <a:lnTo>
                  <a:pt x="55856" y="42435"/>
                </a:lnTo>
                <a:lnTo>
                  <a:pt x="51962" y="46023"/>
                </a:lnTo>
                <a:lnTo>
                  <a:pt x="48183" y="49732"/>
                </a:lnTo>
                <a:lnTo>
                  <a:pt x="44523" y="53558"/>
                </a:lnTo>
                <a:lnTo>
                  <a:pt x="40987" y="57499"/>
                </a:lnTo>
                <a:lnTo>
                  <a:pt x="37577" y="61550"/>
                </a:lnTo>
                <a:lnTo>
                  <a:pt x="34297" y="65706"/>
                </a:lnTo>
                <a:lnTo>
                  <a:pt x="31150" y="69965"/>
                </a:lnTo>
                <a:lnTo>
                  <a:pt x="28140" y="74321"/>
                </a:lnTo>
                <a:lnTo>
                  <a:pt x="25269" y="78770"/>
                </a:lnTo>
                <a:lnTo>
                  <a:pt x="22541" y="83308"/>
                </a:lnTo>
                <a:lnTo>
                  <a:pt x="19958" y="87930"/>
                </a:lnTo>
                <a:lnTo>
                  <a:pt x="17522" y="92631"/>
                </a:lnTo>
                <a:lnTo>
                  <a:pt x="15236" y="97408"/>
                </a:lnTo>
                <a:lnTo>
                  <a:pt x="13103" y="102254"/>
                </a:lnTo>
                <a:lnTo>
                  <a:pt x="11125" y="107165"/>
                </a:lnTo>
                <a:lnTo>
                  <a:pt x="9303" y="112137"/>
                </a:lnTo>
                <a:lnTo>
                  <a:pt x="7639" y="117163"/>
                </a:lnTo>
                <a:lnTo>
                  <a:pt x="6136" y="122240"/>
                </a:lnTo>
                <a:lnTo>
                  <a:pt x="4794" y="127362"/>
                </a:lnTo>
                <a:lnTo>
                  <a:pt x="3614" y="132524"/>
                </a:lnTo>
                <a:lnTo>
                  <a:pt x="2599" y="137721"/>
                </a:lnTo>
                <a:lnTo>
                  <a:pt x="1749" y="142947"/>
                </a:lnTo>
                <a:lnTo>
                  <a:pt x="1065" y="148198"/>
                </a:lnTo>
                <a:lnTo>
                  <a:pt x="548" y="153467"/>
                </a:lnTo>
                <a:lnTo>
                  <a:pt x="197" y="158751"/>
                </a:lnTo>
                <a:lnTo>
                  <a:pt x="15" y="164042"/>
                </a:lnTo>
                <a:lnTo>
                  <a:pt x="0" y="169337"/>
                </a:lnTo>
                <a:lnTo>
                  <a:pt x="152" y="174630"/>
                </a:lnTo>
                <a:lnTo>
                  <a:pt x="472" y="179915"/>
                </a:lnTo>
                <a:lnTo>
                  <a:pt x="960" y="185188"/>
                </a:lnTo>
                <a:lnTo>
                  <a:pt x="1614" y="190442"/>
                </a:lnTo>
                <a:lnTo>
                  <a:pt x="2434" y="195673"/>
                </a:lnTo>
                <a:lnTo>
                  <a:pt x="3419" y="200875"/>
                </a:lnTo>
                <a:lnTo>
                  <a:pt x="4569" y="206044"/>
                </a:lnTo>
                <a:lnTo>
                  <a:pt x="5882" y="211174"/>
                </a:lnTo>
                <a:lnTo>
                  <a:pt x="7356" y="216259"/>
                </a:lnTo>
                <a:lnTo>
                  <a:pt x="8991" y="221295"/>
                </a:lnTo>
                <a:lnTo>
                  <a:pt x="10785" y="226277"/>
                </a:lnTo>
                <a:lnTo>
                  <a:pt x="12735" y="231200"/>
                </a:lnTo>
                <a:lnTo>
                  <a:pt x="14841" y="236058"/>
                </a:lnTo>
                <a:lnTo>
                  <a:pt x="17099" y="240847"/>
                </a:lnTo>
                <a:lnTo>
                  <a:pt x="19508" y="245562"/>
                </a:lnTo>
                <a:lnTo>
                  <a:pt x="22065" y="250199"/>
                </a:lnTo>
                <a:lnTo>
                  <a:pt x="24767" y="254752"/>
                </a:lnTo>
                <a:lnTo>
                  <a:pt x="27612" y="259218"/>
                </a:lnTo>
                <a:lnTo>
                  <a:pt x="30598" y="263591"/>
                </a:lnTo>
                <a:lnTo>
                  <a:pt x="33720" y="267867"/>
                </a:lnTo>
                <a:lnTo>
                  <a:pt x="36976" y="272043"/>
                </a:lnTo>
                <a:lnTo>
                  <a:pt x="40363" y="276113"/>
                </a:lnTo>
                <a:lnTo>
                  <a:pt x="43877" y="280074"/>
                </a:lnTo>
                <a:lnTo>
                  <a:pt x="47514" y="283921"/>
                </a:lnTo>
                <a:lnTo>
                  <a:pt x="51272" y="287652"/>
                </a:lnTo>
                <a:lnTo>
                  <a:pt x="55146" y="291261"/>
                </a:lnTo>
                <a:lnTo>
                  <a:pt x="59132" y="294746"/>
                </a:lnTo>
                <a:lnTo>
                  <a:pt x="63227" y="298103"/>
                </a:lnTo>
                <a:lnTo>
                  <a:pt x="67426" y="301329"/>
                </a:lnTo>
                <a:lnTo>
                  <a:pt x="71725" y="304420"/>
                </a:lnTo>
                <a:lnTo>
                  <a:pt x="76119" y="307373"/>
                </a:lnTo>
                <a:lnTo>
                  <a:pt x="80605" y="310186"/>
                </a:lnTo>
                <a:lnTo>
                  <a:pt x="85178" y="312855"/>
                </a:lnTo>
                <a:lnTo>
                  <a:pt x="89833" y="315379"/>
                </a:lnTo>
                <a:lnTo>
                  <a:pt x="94566" y="317753"/>
                </a:lnTo>
                <a:lnTo>
                  <a:pt x="99372" y="319976"/>
                </a:lnTo>
                <a:lnTo>
                  <a:pt x="104245" y="322046"/>
                </a:lnTo>
                <a:lnTo>
                  <a:pt x="109182" y="323961"/>
                </a:lnTo>
                <a:lnTo>
                  <a:pt x="114177" y="325718"/>
                </a:lnTo>
                <a:lnTo>
                  <a:pt x="119225" y="327316"/>
                </a:lnTo>
                <a:lnTo>
                  <a:pt x="124321" y="328754"/>
                </a:lnTo>
                <a:lnTo>
                  <a:pt x="129460" y="330029"/>
                </a:lnTo>
                <a:lnTo>
                  <a:pt x="134636" y="331141"/>
                </a:lnTo>
                <a:lnTo>
                  <a:pt x="139846" y="332089"/>
                </a:lnTo>
                <a:lnTo>
                  <a:pt x="145083" y="332871"/>
                </a:lnTo>
                <a:lnTo>
                  <a:pt x="150342" y="333487"/>
                </a:lnTo>
                <a:lnTo>
                  <a:pt x="155617" y="333936"/>
                </a:lnTo>
                <a:lnTo>
                  <a:pt x="160905" y="334218"/>
                </a:lnTo>
                <a:lnTo>
                  <a:pt x="166199" y="334332"/>
                </a:lnTo>
                <a:lnTo>
                  <a:pt x="171493" y="334278"/>
                </a:lnTo>
                <a:lnTo>
                  <a:pt x="176783" y="334057"/>
                </a:lnTo>
                <a:lnTo>
                  <a:pt x="182064" y="333668"/>
                </a:lnTo>
                <a:lnTo>
                  <a:pt x="187330" y="333112"/>
                </a:lnTo>
                <a:lnTo>
                  <a:pt x="192575" y="332390"/>
                </a:lnTo>
                <a:lnTo>
                  <a:pt x="197795" y="331502"/>
                </a:lnTo>
                <a:lnTo>
                  <a:pt x="202984" y="330449"/>
                </a:lnTo>
                <a:lnTo>
                  <a:pt x="208137" y="329232"/>
                </a:lnTo>
                <a:lnTo>
                  <a:pt x="213250" y="327853"/>
                </a:lnTo>
                <a:lnTo>
                  <a:pt x="218315" y="326313"/>
                </a:lnTo>
                <a:lnTo>
                  <a:pt x="223330" y="324612"/>
                </a:lnTo>
                <a:lnTo>
                  <a:pt x="228288" y="322754"/>
                </a:lnTo>
                <a:lnTo>
                  <a:pt x="233185" y="320740"/>
                </a:lnTo>
                <a:lnTo>
                  <a:pt x="238016" y="318572"/>
                </a:lnTo>
                <a:lnTo>
                  <a:pt x="242775" y="316252"/>
                </a:lnTo>
                <a:lnTo>
                  <a:pt x="247459" y="313782"/>
                </a:lnTo>
                <a:lnTo>
                  <a:pt x="252062" y="311165"/>
                </a:lnTo>
                <a:lnTo>
                  <a:pt x="256580" y="308404"/>
                </a:lnTo>
                <a:lnTo>
                  <a:pt x="261008" y="305501"/>
                </a:lnTo>
                <a:lnTo>
                  <a:pt x="265342" y="302459"/>
                </a:lnTo>
                <a:lnTo>
                  <a:pt x="269577" y="299281"/>
                </a:lnTo>
                <a:lnTo>
                  <a:pt x="273710" y="295971"/>
                </a:lnTo>
                <a:lnTo>
                  <a:pt x="277736" y="292532"/>
                </a:lnTo>
                <a:lnTo>
                  <a:pt x="281651" y="288967"/>
                </a:lnTo>
                <a:lnTo>
                  <a:pt x="285451" y="285280"/>
                </a:lnTo>
                <a:lnTo>
                  <a:pt x="289132" y="281474"/>
                </a:lnTo>
                <a:lnTo>
                  <a:pt x="292691" y="277553"/>
                </a:lnTo>
                <a:lnTo>
                  <a:pt x="296124" y="273522"/>
                </a:lnTo>
                <a:lnTo>
                  <a:pt x="299427" y="269384"/>
                </a:lnTo>
                <a:lnTo>
                  <a:pt x="302598" y="265144"/>
                </a:lnTo>
                <a:lnTo>
                  <a:pt x="305633" y="260805"/>
                </a:lnTo>
                <a:lnTo>
                  <a:pt x="308529" y="256372"/>
                </a:lnTo>
                <a:lnTo>
                  <a:pt x="311284" y="251850"/>
                </a:lnTo>
                <a:lnTo>
                  <a:pt x="313893" y="247243"/>
                </a:lnTo>
                <a:lnTo>
                  <a:pt x="316356" y="242556"/>
                </a:lnTo>
                <a:lnTo>
                  <a:pt x="318669" y="237792"/>
                </a:lnTo>
                <a:lnTo>
                  <a:pt x="320829" y="232958"/>
                </a:lnTo>
                <a:lnTo>
                  <a:pt x="322836" y="228058"/>
                </a:lnTo>
                <a:lnTo>
                  <a:pt x="324686" y="223097"/>
                </a:lnTo>
                <a:lnTo>
                  <a:pt x="326378" y="218080"/>
                </a:lnTo>
                <a:lnTo>
                  <a:pt x="327911" y="213012"/>
                </a:lnTo>
                <a:lnTo>
                  <a:pt x="329282" y="207898"/>
                </a:lnTo>
                <a:lnTo>
                  <a:pt x="330491" y="202743"/>
                </a:lnTo>
                <a:lnTo>
                  <a:pt x="331536" y="197552"/>
                </a:lnTo>
                <a:lnTo>
                  <a:pt x="332416" y="192330"/>
                </a:lnTo>
                <a:lnTo>
                  <a:pt x="333130" y="187084"/>
                </a:lnTo>
                <a:lnTo>
                  <a:pt x="333677" y="181817"/>
                </a:lnTo>
                <a:lnTo>
                  <a:pt x="334058" y="176536"/>
                </a:lnTo>
                <a:lnTo>
                  <a:pt x="334271" y="171246"/>
                </a:lnTo>
                <a:lnTo>
                  <a:pt x="334316" y="165951"/>
                </a:lnTo>
                <a:lnTo>
                  <a:pt x="334194" y="160657"/>
                </a:lnTo>
                <a:lnTo>
                  <a:pt x="333904" y="155370"/>
                </a:lnTo>
                <a:lnTo>
                  <a:pt x="333446" y="150095"/>
                </a:lnTo>
                <a:lnTo>
                  <a:pt x="332822" y="144837"/>
                </a:lnTo>
                <a:lnTo>
                  <a:pt x="332032" y="139602"/>
                </a:lnTo>
                <a:lnTo>
                  <a:pt x="331076" y="134394"/>
                </a:lnTo>
                <a:lnTo>
                  <a:pt x="329956" y="129219"/>
                </a:lnTo>
                <a:lnTo>
                  <a:pt x="328673" y="124082"/>
                </a:lnTo>
                <a:lnTo>
                  <a:pt x="327227" y="118988"/>
                </a:lnTo>
                <a:lnTo>
                  <a:pt x="325621" y="113943"/>
                </a:lnTo>
                <a:lnTo>
                  <a:pt x="323856" y="108950"/>
                </a:lnTo>
                <a:lnTo>
                  <a:pt x="321933" y="104017"/>
                </a:lnTo>
                <a:lnTo>
                  <a:pt x="319856" y="99147"/>
                </a:lnTo>
                <a:lnTo>
                  <a:pt x="317625" y="94345"/>
                </a:lnTo>
                <a:lnTo>
                  <a:pt x="315243" y="89616"/>
                </a:lnTo>
                <a:lnTo>
                  <a:pt x="312713" y="84964"/>
                </a:lnTo>
                <a:lnTo>
                  <a:pt x="310036" y="80396"/>
                </a:lnTo>
                <a:lnTo>
                  <a:pt x="307217" y="75914"/>
                </a:lnTo>
                <a:lnTo>
                  <a:pt x="304256" y="71524"/>
                </a:lnTo>
                <a:lnTo>
                  <a:pt x="301159" y="67230"/>
                </a:lnTo>
                <a:lnTo>
                  <a:pt x="297926" y="63036"/>
                </a:lnTo>
                <a:lnTo>
                  <a:pt x="294563" y="58947"/>
                </a:lnTo>
                <a:lnTo>
                  <a:pt x="291072" y="54966"/>
                </a:lnTo>
                <a:lnTo>
                  <a:pt x="287456" y="51098"/>
                </a:lnTo>
                <a:lnTo>
                  <a:pt x="283720" y="47346"/>
                </a:lnTo>
                <a:lnTo>
                  <a:pt x="279866" y="43714"/>
                </a:lnTo>
                <a:lnTo>
                  <a:pt x="275900" y="40206"/>
                </a:lnTo>
                <a:lnTo>
                  <a:pt x="271825" y="36826"/>
                </a:lnTo>
                <a:lnTo>
                  <a:pt x="267644" y="33576"/>
                </a:lnTo>
                <a:lnTo>
                  <a:pt x="263363" y="30461"/>
                </a:lnTo>
                <a:lnTo>
                  <a:pt x="258985" y="27482"/>
                </a:lnTo>
                <a:lnTo>
                  <a:pt x="254515" y="24644"/>
                </a:lnTo>
                <a:lnTo>
                  <a:pt x="249958" y="21949"/>
                </a:lnTo>
                <a:lnTo>
                  <a:pt x="245317" y="19399"/>
                </a:lnTo>
                <a:lnTo>
                  <a:pt x="240598" y="16998"/>
                </a:lnTo>
                <a:lnTo>
                  <a:pt x="235805" y="14747"/>
                </a:lnTo>
                <a:lnTo>
                  <a:pt x="230944" y="12649"/>
                </a:lnTo>
                <a:lnTo>
                  <a:pt x="226018" y="10707"/>
                </a:lnTo>
                <a:lnTo>
                  <a:pt x="221033" y="8921"/>
                </a:lnTo>
                <a:lnTo>
                  <a:pt x="215995" y="7294"/>
                </a:lnTo>
                <a:lnTo>
                  <a:pt x="210907" y="5827"/>
                </a:lnTo>
                <a:lnTo>
                  <a:pt x="205775" y="4522"/>
                </a:lnTo>
                <a:lnTo>
                  <a:pt x="200605" y="3381"/>
                </a:lnTo>
                <a:lnTo>
                  <a:pt x="195401" y="2403"/>
                </a:lnTo>
                <a:lnTo>
                  <a:pt x="190169" y="1592"/>
                </a:lnTo>
                <a:lnTo>
                  <a:pt x="184913" y="946"/>
                </a:lnTo>
                <a:lnTo>
                  <a:pt x="179640" y="467"/>
                </a:lnTo>
                <a:lnTo>
                  <a:pt x="174354" y="155"/>
                </a:lnTo>
                <a:lnTo>
                  <a:pt x="167153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35" name="pg262">
            <a:extLst>
              <a:ext uri="{FF2B5EF4-FFF2-40B4-BE49-F238E27FC236}">
                <a16:creationId xmlns:a16="http://schemas.microsoft.com/office/drawing/2014/main" id="{16ABE732-5F48-4470-B2DD-A28F5C80BFAF}"/>
              </a:ext>
            </a:extLst>
          </p:cNvPr>
          <p:cNvSpPr/>
          <p:nvPr/>
        </p:nvSpPr>
        <p:spPr>
          <a:xfrm>
            <a:off x="5937553" y="1291873"/>
            <a:ext cx="7001" cy="162368"/>
          </a:xfrm>
          <a:custGeom>
            <a:avLst/>
            <a:gdLst/>
            <a:ahLst/>
            <a:cxnLst/>
            <a:rect l="0" t="0" r="0" b="0"/>
            <a:pathLst>
              <a:path w="7201" h="167012">
                <a:moveTo>
                  <a:pt x="7201" y="0"/>
                </a:moveTo>
                <a:lnTo>
                  <a:pt x="0" y="167012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36" name="pg263">
            <a:extLst>
              <a:ext uri="{FF2B5EF4-FFF2-40B4-BE49-F238E27FC236}">
                <a16:creationId xmlns:a16="http://schemas.microsoft.com/office/drawing/2014/main" id="{7D46FD80-F54B-41E8-8B92-C3ABFF36CA4D}"/>
              </a:ext>
            </a:extLst>
          </p:cNvPr>
          <p:cNvSpPr/>
          <p:nvPr/>
        </p:nvSpPr>
        <p:spPr>
          <a:xfrm>
            <a:off x="5937553" y="1291873"/>
            <a:ext cx="7001" cy="162368"/>
          </a:xfrm>
          <a:custGeom>
            <a:avLst/>
            <a:gdLst/>
            <a:ahLst/>
            <a:cxnLst/>
            <a:rect l="0" t="0" r="0" b="0"/>
            <a:pathLst>
              <a:path w="7201" h="167012">
                <a:moveTo>
                  <a:pt x="7201" y="0"/>
                </a:moveTo>
                <a:lnTo>
                  <a:pt x="0" y="167012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37" name="pg264">
            <a:extLst>
              <a:ext uri="{FF2B5EF4-FFF2-40B4-BE49-F238E27FC236}">
                <a16:creationId xmlns:a16="http://schemas.microsoft.com/office/drawing/2014/main" id="{33AC6FD6-3888-4897-AC9A-AD37AA7EE2CC}"/>
              </a:ext>
            </a:extLst>
          </p:cNvPr>
          <p:cNvSpPr/>
          <p:nvPr/>
        </p:nvSpPr>
        <p:spPr>
          <a:xfrm>
            <a:off x="5937553" y="1291873"/>
            <a:ext cx="7001" cy="162368"/>
          </a:xfrm>
          <a:custGeom>
            <a:avLst/>
            <a:gdLst/>
            <a:ahLst/>
            <a:cxnLst/>
            <a:rect l="0" t="0" r="0" b="0"/>
            <a:pathLst>
              <a:path w="7201" h="167012">
                <a:moveTo>
                  <a:pt x="7201" y="0"/>
                </a:moveTo>
                <a:lnTo>
                  <a:pt x="0" y="167012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38" name="pg265">
            <a:extLst>
              <a:ext uri="{FF2B5EF4-FFF2-40B4-BE49-F238E27FC236}">
                <a16:creationId xmlns:a16="http://schemas.microsoft.com/office/drawing/2014/main" id="{A5B29777-67C7-4773-BD2B-146A9194EF4E}"/>
              </a:ext>
            </a:extLst>
          </p:cNvPr>
          <p:cNvSpPr/>
          <p:nvPr/>
        </p:nvSpPr>
        <p:spPr>
          <a:xfrm>
            <a:off x="5937553" y="1291873"/>
            <a:ext cx="7001" cy="162368"/>
          </a:xfrm>
          <a:custGeom>
            <a:avLst/>
            <a:gdLst/>
            <a:ahLst/>
            <a:cxnLst/>
            <a:rect l="0" t="0" r="0" b="0"/>
            <a:pathLst>
              <a:path w="7201" h="167012">
                <a:moveTo>
                  <a:pt x="7201" y="0"/>
                </a:moveTo>
                <a:lnTo>
                  <a:pt x="0" y="167012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39" name="pg266">
            <a:extLst>
              <a:ext uri="{FF2B5EF4-FFF2-40B4-BE49-F238E27FC236}">
                <a16:creationId xmlns:a16="http://schemas.microsoft.com/office/drawing/2014/main" id="{0A139AF1-B174-40F6-AC05-0BB4361BD910}"/>
              </a:ext>
            </a:extLst>
          </p:cNvPr>
          <p:cNvSpPr/>
          <p:nvPr/>
        </p:nvSpPr>
        <p:spPr>
          <a:xfrm>
            <a:off x="5937553" y="1291873"/>
            <a:ext cx="7001" cy="162368"/>
          </a:xfrm>
          <a:custGeom>
            <a:avLst/>
            <a:gdLst/>
            <a:ahLst/>
            <a:cxnLst/>
            <a:rect l="0" t="0" r="0" b="0"/>
            <a:pathLst>
              <a:path w="7201" h="167012">
                <a:moveTo>
                  <a:pt x="7201" y="0"/>
                </a:moveTo>
                <a:lnTo>
                  <a:pt x="0" y="167012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40" name="pg267">
            <a:extLst>
              <a:ext uri="{FF2B5EF4-FFF2-40B4-BE49-F238E27FC236}">
                <a16:creationId xmlns:a16="http://schemas.microsoft.com/office/drawing/2014/main" id="{BFC7B01E-C839-46A8-A516-AD3E83D7EBFB}"/>
              </a:ext>
            </a:extLst>
          </p:cNvPr>
          <p:cNvSpPr/>
          <p:nvPr/>
        </p:nvSpPr>
        <p:spPr>
          <a:xfrm>
            <a:off x="5937553" y="1291873"/>
            <a:ext cx="7001" cy="162368"/>
          </a:xfrm>
          <a:custGeom>
            <a:avLst/>
            <a:gdLst/>
            <a:ahLst/>
            <a:cxnLst/>
            <a:rect l="0" t="0" r="0" b="0"/>
            <a:pathLst>
              <a:path w="7201" h="167012">
                <a:moveTo>
                  <a:pt x="7201" y="0"/>
                </a:moveTo>
                <a:lnTo>
                  <a:pt x="0" y="167012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41" name="pg268">
            <a:extLst>
              <a:ext uri="{FF2B5EF4-FFF2-40B4-BE49-F238E27FC236}">
                <a16:creationId xmlns:a16="http://schemas.microsoft.com/office/drawing/2014/main" id="{B6DF7FDB-7FD5-478A-A8A8-D96827A0A97B}"/>
              </a:ext>
            </a:extLst>
          </p:cNvPr>
          <p:cNvSpPr/>
          <p:nvPr/>
        </p:nvSpPr>
        <p:spPr>
          <a:xfrm>
            <a:off x="5937553" y="1291873"/>
            <a:ext cx="7001" cy="162368"/>
          </a:xfrm>
          <a:custGeom>
            <a:avLst/>
            <a:gdLst/>
            <a:ahLst/>
            <a:cxnLst/>
            <a:rect l="0" t="0" r="0" b="0"/>
            <a:pathLst>
              <a:path w="7201" h="167012">
                <a:moveTo>
                  <a:pt x="7201" y="0"/>
                </a:moveTo>
                <a:lnTo>
                  <a:pt x="0" y="167012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42" name="pg269">
            <a:extLst>
              <a:ext uri="{FF2B5EF4-FFF2-40B4-BE49-F238E27FC236}">
                <a16:creationId xmlns:a16="http://schemas.microsoft.com/office/drawing/2014/main" id="{3EBB9E52-ECAF-471E-97AE-D4D6D1B608F0}"/>
              </a:ext>
            </a:extLst>
          </p:cNvPr>
          <p:cNvSpPr/>
          <p:nvPr/>
        </p:nvSpPr>
        <p:spPr>
          <a:xfrm>
            <a:off x="5937553" y="1291873"/>
            <a:ext cx="7001" cy="162368"/>
          </a:xfrm>
          <a:custGeom>
            <a:avLst/>
            <a:gdLst/>
            <a:ahLst/>
            <a:cxnLst/>
            <a:rect l="0" t="0" r="0" b="0"/>
            <a:pathLst>
              <a:path w="7201" h="167012">
                <a:moveTo>
                  <a:pt x="7201" y="0"/>
                </a:moveTo>
                <a:lnTo>
                  <a:pt x="0" y="167012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43" name="pg270">
            <a:extLst>
              <a:ext uri="{FF2B5EF4-FFF2-40B4-BE49-F238E27FC236}">
                <a16:creationId xmlns:a16="http://schemas.microsoft.com/office/drawing/2014/main" id="{49DD171C-3652-486B-A785-B628DF43838B}"/>
              </a:ext>
            </a:extLst>
          </p:cNvPr>
          <p:cNvSpPr/>
          <p:nvPr/>
        </p:nvSpPr>
        <p:spPr>
          <a:xfrm>
            <a:off x="5937553" y="1291873"/>
            <a:ext cx="7001" cy="162368"/>
          </a:xfrm>
          <a:custGeom>
            <a:avLst/>
            <a:gdLst/>
            <a:ahLst/>
            <a:cxnLst/>
            <a:rect l="0" t="0" r="0" b="0"/>
            <a:pathLst>
              <a:path w="7201" h="167012">
                <a:moveTo>
                  <a:pt x="7201" y="0"/>
                </a:moveTo>
                <a:lnTo>
                  <a:pt x="0" y="167012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44" name="pg271">
            <a:extLst>
              <a:ext uri="{FF2B5EF4-FFF2-40B4-BE49-F238E27FC236}">
                <a16:creationId xmlns:a16="http://schemas.microsoft.com/office/drawing/2014/main" id="{85F29474-1E6C-4917-9792-BC256CBEB2AA}"/>
              </a:ext>
            </a:extLst>
          </p:cNvPr>
          <p:cNvSpPr/>
          <p:nvPr/>
        </p:nvSpPr>
        <p:spPr>
          <a:xfrm>
            <a:off x="5937553" y="1291873"/>
            <a:ext cx="7001" cy="162368"/>
          </a:xfrm>
          <a:custGeom>
            <a:avLst/>
            <a:gdLst/>
            <a:ahLst/>
            <a:cxnLst/>
            <a:rect l="0" t="0" r="0" b="0"/>
            <a:pathLst>
              <a:path w="7201" h="167012">
                <a:moveTo>
                  <a:pt x="7201" y="0"/>
                </a:moveTo>
                <a:lnTo>
                  <a:pt x="0" y="167012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45" name="pg272">
            <a:extLst>
              <a:ext uri="{FF2B5EF4-FFF2-40B4-BE49-F238E27FC236}">
                <a16:creationId xmlns:a16="http://schemas.microsoft.com/office/drawing/2014/main" id="{A96E5C05-0FBD-43E1-95B4-074205AE2E1C}"/>
              </a:ext>
            </a:extLst>
          </p:cNvPr>
          <p:cNvSpPr/>
          <p:nvPr/>
        </p:nvSpPr>
        <p:spPr>
          <a:xfrm>
            <a:off x="5937553" y="1291873"/>
            <a:ext cx="7001" cy="162368"/>
          </a:xfrm>
          <a:custGeom>
            <a:avLst/>
            <a:gdLst/>
            <a:ahLst/>
            <a:cxnLst/>
            <a:rect l="0" t="0" r="0" b="0"/>
            <a:pathLst>
              <a:path w="7201" h="167012">
                <a:moveTo>
                  <a:pt x="7201" y="0"/>
                </a:moveTo>
                <a:lnTo>
                  <a:pt x="0" y="167012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46" name="pg273">
            <a:extLst>
              <a:ext uri="{FF2B5EF4-FFF2-40B4-BE49-F238E27FC236}">
                <a16:creationId xmlns:a16="http://schemas.microsoft.com/office/drawing/2014/main" id="{C7D8B15C-CDAD-408B-A262-39EE15BD5BCA}"/>
              </a:ext>
            </a:extLst>
          </p:cNvPr>
          <p:cNvSpPr/>
          <p:nvPr/>
        </p:nvSpPr>
        <p:spPr>
          <a:xfrm>
            <a:off x="5937553" y="1291873"/>
            <a:ext cx="7001" cy="162368"/>
          </a:xfrm>
          <a:custGeom>
            <a:avLst/>
            <a:gdLst/>
            <a:ahLst/>
            <a:cxnLst/>
            <a:rect l="0" t="0" r="0" b="0"/>
            <a:pathLst>
              <a:path w="7201" h="167012">
                <a:moveTo>
                  <a:pt x="7201" y="0"/>
                </a:moveTo>
                <a:lnTo>
                  <a:pt x="0" y="167012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47" name="pg274">
            <a:extLst>
              <a:ext uri="{FF2B5EF4-FFF2-40B4-BE49-F238E27FC236}">
                <a16:creationId xmlns:a16="http://schemas.microsoft.com/office/drawing/2014/main" id="{47CC2F0B-C179-4398-B158-FB02607E329F}"/>
              </a:ext>
            </a:extLst>
          </p:cNvPr>
          <p:cNvSpPr/>
          <p:nvPr/>
        </p:nvSpPr>
        <p:spPr>
          <a:xfrm>
            <a:off x="5937553" y="1291873"/>
            <a:ext cx="7001" cy="162368"/>
          </a:xfrm>
          <a:custGeom>
            <a:avLst/>
            <a:gdLst/>
            <a:ahLst/>
            <a:cxnLst/>
            <a:rect l="0" t="0" r="0" b="0"/>
            <a:pathLst>
              <a:path w="7201" h="167012">
                <a:moveTo>
                  <a:pt x="7201" y="0"/>
                </a:moveTo>
                <a:lnTo>
                  <a:pt x="0" y="167012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48" name="pg275">
            <a:extLst>
              <a:ext uri="{FF2B5EF4-FFF2-40B4-BE49-F238E27FC236}">
                <a16:creationId xmlns:a16="http://schemas.microsoft.com/office/drawing/2014/main" id="{CBFDA812-1DAA-4D57-BE2E-A196BB0DDA1D}"/>
              </a:ext>
            </a:extLst>
          </p:cNvPr>
          <p:cNvSpPr/>
          <p:nvPr/>
        </p:nvSpPr>
        <p:spPr>
          <a:xfrm>
            <a:off x="5937553" y="1291873"/>
            <a:ext cx="7001" cy="162368"/>
          </a:xfrm>
          <a:custGeom>
            <a:avLst/>
            <a:gdLst/>
            <a:ahLst/>
            <a:cxnLst/>
            <a:rect l="0" t="0" r="0" b="0"/>
            <a:pathLst>
              <a:path w="7201" h="167012">
                <a:moveTo>
                  <a:pt x="7201" y="0"/>
                </a:moveTo>
                <a:lnTo>
                  <a:pt x="0" y="167012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49" name="pg276">
            <a:extLst>
              <a:ext uri="{FF2B5EF4-FFF2-40B4-BE49-F238E27FC236}">
                <a16:creationId xmlns:a16="http://schemas.microsoft.com/office/drawing/2014/main" id="{BE1CC171-C6BE-43E2-B872-D13CA3D0AFBE}"/>
              </a:ext>
            </a:extLst>
          </p:cNvPr>
          <p:cNvSpPr/>
          <p:nvPr/>
        </p:nvSpPr>
        <p:spPr>
          <a:xfrm>
            <a:off x="5937553" y="1291873"/>
            <a:ext cx="7001" cy="162368"/>
          </a:xfrm>
          <a:custGeom>
            <a:avLst/>
            <a:gdLst/>
            <a:ahLst/>
            <a:cxnLst/>
            <a:rect l="0" t="0" r="0" b="0"/>
            <a:pathLst>
              <a:path w="7201" h="167012">
                <a:moveTo>
                  <a:pt x="7201" y="0"/>
                </a:moveTo>
                <a:lnTo>
                  <a:pt x="0" y="167012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50" name="pg277">
            <a:extLst>
              <a:ext uri="{FF2B5EF4-FFF2-40B4-BE49-F238E27FC236}">
                <a16:creationId xmlns:a16="http://schemas.microsoft.com/office/drawing/2014/main" id="{4E2B7430-1380-4F88-AA3B-FB60FBF44A18}"/>
              </a:ext>
            </a:extLst>
          </p:cNvPr>
          <p:cNvSpPr/>
          <p:nvPr/>
        </p:nvSpPr>
        <p:spPr>
          <a:xfrm>
            <a:off x="5937553" y="1291873"/>
            <a:ext cx="7001" cy="162368"/>
          </a:xfrm>
          <a:custGeom>
            <a:avLst/>
            <a:gdLst/>
            <a:ahLst/>
            <a:cxnLst/>
            <a:rect l="0" t="0" r="0" b="0"/>
            <a:pathLst>
              <a:path w="7201" h="167012">
                <a:moveTo>
                  <a:pt x="7201" y="0"/>
                </a:moveTo>
                <a:lnTo>
                  <a:pt x="0" y="167012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51" name="pg278">
            <a:extLst>
              <a:ext uri="{FF2B5EF4-FFF2-40B4-BE49-F238E27FC236}">
                <a16:creationId xmlns:a16="http://schemas.microsoft.com/office/drawing/2014/main" id="{DAB8707A-D626-4D76-9769-34AA8CCDEF13}"/>
              </a:ext>
            </a:extLst>
          </p:cNvPr>
          <p:cNvSpPr/>
          <p:nvPr/>
        </p:nvSpPr>
        <p:spPr>
          <a:xfrm>
            <a:off x="5937553" y="1291873"/>
            <a:ext cx="7001" cy="162368"/>
          </a:xfrm>
          <a:custGeom>
            <a:avLst/>
            <a:gdLst/>
            <a:ahLst/>
            <a:cxnLst/>
            <a:rect l="0" t="0" r="0" b="0"/>
            <a:pathLst>
              <a:path w="7201" h="167012">
                <a:moveTo>
                  <a:pt x="7201" y="0"/>
                </a:moveTo>
                <a:lnTo>
                  <a:pt x="0" y="167012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52" name="pg279">
            <a:extLst>
              <a:ext uri="{FF2B5EF4-FFF2-40B4-BE49-F238E27FC236}">
                <a16:creationId xmlns:a16="http://schemas.microsoft.com/office/drawing/2014/main" id="{9C4B0BA1-E655-4AF5-A041-3201EB176307}"/>
              </a:ext>
            </a:extLst>
          </p:cNvPr>
          <p:cNvSpPr/>
          <p:nvPr/>
        </p:nvSpPr>
        <p:spPr>
          <a:xfrm>
            <a:off x="5937553" y="1291873"/>
            <a:ext cx="7001" cy="162368"/>
          </a:xfrm>
          <a:custGeom>
            <a:avLst/>
            <a:gdLst/>
            <a:ahLst/>
            <a:cxnLst/>
            <a:rect l="0" t="0" r="0" b="0"/>
            <a:pathLst>
              <a:path w="7201" h="167012">
                <a:moveTo>
                  <a:pt x="7201" y="0"/>
                </a:moveTo>
                <a:lnTo>
                  <a:pt x="0" y="167012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53" name="pg280">
            <a:extLst>
              <a:ext uri="{FF2B5EF4-FFF2-40B4-BE49-F238E27FC236}">
                <a16:creationId xmlns:a16="http://schemas.microsoft.com/office/drawing/2014/main" id="{FC48859C-2082-4D00-96F3-9627FF5C5671}"/>
              </a:ext>
            </a:extLst>
          </p:cNvPr>
          <p:cNvSpPr/>
          <p:nvPr/>
        </p:nvSpPr>
        <p:spPr>
          <a:xfrm>
            <a:off x="5937553" y="1291873"/>
            <a:ext cx="7001" cy="162368"/>
          </a:xfrm>
          <a:custGeom>
            <a:avLst/>
            <a:gdLst/>
            <a:ahLst/>
            <a:cxnLst/>
            <a:rect l="0" t="0" r="0" b="0"/>
            <a:pathLst>
              <a:path w="7201" h="167012">
                <a:moveTo>
                  <a:pt x="7201" y="0"/>
                </a:moveTo>
                <a:lnTo>
                  <a:pt x="0" y="167012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54" name="pg281">
            <a:extLst>
              <a:ext uri="{FF2B5EF4-FFF2-40B4-BE49-F238E27FC236}">
                <a16:creationId xmlns:a16="http://schemas.microsoft.com/office/drawing/2014/main" id="{D27C70FB-7282-4045-8643-5A7C3BCF0BB8}"/>
              </a:ext>
            </a:extLst>
          </p:cNvPr>
          <p:cNvSpPr/>
          <p:nvPr/>
        </p:nvSpPr>
        <p:spPr>
          <a:xfrm>
            <a:off x="5937553" y="1291873"/>
            <a:ext cx="7001" cy="162368"/>
          </a:xfrm>
          <a:custGeom>
            <a:avLst/>
            <a:gdLst/>
            <a:ahLst/>
            <a:cxnLst/>
            <a:rect l="0" t="0" r="0" b="0"/>
            <a:pathLst>
              <a:path w="7201" h="167012">
                <a:moveTo>
                  <a:pt x="7201" y="0"/>
                </a:moveTo>
                <a:lnTo>
                  <a:pt x="0" y="167012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55" name="pg282">
            <a:extLst>
              <a:ext uri="{FF2B5EF4-FFF2-40B4-BE49-F238E27FC236}">
                <a16:creationId xmlns:a16="http://schemas.microsoft.com/office/drawing/2014/main" id="{F85BBB6E-35B8-47E9-8D18-C63EB4AB559D}"/>
              </a:ext>
            </a:extLst>
          </p:cNvPr>
          <p:cNvSpPr/>
          <p:nvPr/>
        </p:nvSpPr>
        <p:spPr>
          <a:xfrm>
            <a:off x="5937553" y="1291873"/>
            <a:ext cx="7001" cy="162368"/>
          </a:xfrm>
          <a:custGeom>
            <a:avLst/>
            <a:gdLst/>
            <a:ahLst/>
            <a:cxnLst/>
            <a:rect l="0" t="0" r="0" b="0"/>
            <a:pathLst>
              <a:path w="7201" h="167012">
                <a:moveTo>
                  <a:pt x="7201" y="0"/>
                </a:moveTo>
                <a:lnTo>
                  <a:pt x="0" y="167012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56" name="pg283">
            <a:extLst>
              <a:ext uri="{FF2B5EF4-FFF2-40B4-BE49-F238E27FC236}">
                <a16:creationId xmlns:a16="http://schemas.microsoft.com/office/drawing/2014/main" id="{206009E9-663A-4DC3-AF5D-C356867E3A52}"/>
              </a:ext>
            </a:extLst>
          </p:cNvPr>
          <p:cNvSpPr/>
          <p:nvPr/>
        </p:nvSpPr>
        <p:spPr>
          <a:xfrm>
            <a:off x="5937553" y="1291870"/>
            <a:ext cx="6946" cy="162370"/>
          </a:xfrm>
          <a:custGeom>
            <a:avLst/>
            <a:gdLst/>
            <a:ahLst/>
            <a:cxnLst/>
            <a:rect l="0" t="0" r="0" b="0"/>
            <a:pathLst>
              <a:path w="7145" h="167014">
                <a:moveTo>
                  <a:pt x="7145" y="0"/>
                </a:moveTo>
                <a:lnTo>
                  <a:pt x="0" y="167014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57" name="pg284">
            <a:extLst>
              <a:ext uri="{FF2B5EF4-FFF2-40B4-BE49-F238E27FC236}">
                <a16:creationId xmlns:a16="http://schemas.microsoft.com/office/drawing/2014/main" id="{7134F165-1ECA-435B-AD57-7F08D87CF7EF}"/>
              </a:ext>
            </a:extLst>
          </p:cNvPr>
          <p:cNvSpPr/>
          <p:nvPr/>
        </p:nvSpPr>
        <p:spPr>
          <a:xfrm>
            <a:off x="5937553" y="1291723"/>
            <a:ext cx="6946" cy="162519"/>
          </a:xfrm>
          <a:custGeom>
            <a:avLst/>
            <a:gdLst/>
            <a:ahLst/>
            <a:cxnLst/>
            <a:rect l="0" t="0" r="0" b="0"/>
            <a:pathLst>
              <a:path w="7145" h="167167">
                <a:moveTo>
                  <a:pt x="7145" y="152"/>
                </a:move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58" name="pg285">
            <a:extLst>
              <a:ext uri="{FF2B5EF4-FFF2-40B4-BE49-F238E27FC236}">
                <a16:creationId xmlns:a16="http://schemas.microsoft.com/office/drawing/2014/main" id="{F528BC05-A03C-47B9-820E-E1E16169D6BD}"/>
              </a:ext>
            </a:extLst>
          </p:cNvPr>
          <p:cNvSpPr/>
          <p:nvPr/>
        </p:nvSpPr>
        <p:spPr>
          <a:xfrm>
            <a:off x="5453924" y="114718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59" name="pg286">
            <a:extLst>
              <a:ext uri="{FF2B5EF4-FFF2-40B4-BE49-F238E27FC236}">
                <a16:creationId xmlns:a16="http://schemas.microsoft.com/office/drawing/2014/main" id="{094310DF-82C5-4B15-B0C2-A0C9165F4669}"/>
              </a:ext>
            </a:extLst>
          </p:cNvPr>
          <p:cNvSpPr/>
          <p:nvPr/>
        </p:nvSpPr>
        <p:spPr>
          <a:xfrm>
            <a:off x="5453924" y="114718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60" name="pg287">
            <a:extLst>
              <a:ext uri="{FF2B5EF4-FFF2-40B4-BE49-F238E27FC236}">
                <a16:creationId xmlns:a16="http://schemas.microsoft.com/office/drawing/2014/main" id="{391BEC85-7B57-451A-872A-D5ABD349CC1A}"/>
              </a:ext>
            </a:extLst>
          </p:cNvPr>
          <p:cNvSpPr/>
          <p:nvPr/>
        </p:nvSpPr>
        <p:spPr>
          <a:xfrm>
            <a:off x="5453924" y="114718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61" name="pg288">
            <a:extLst>
              <a:ext uri="{FF2B5EF4-FFF2-40B4-BE49-F238E27FC236}">
                <a16:creationId xmlns:a16="http://schemas.microsoft.com/office/drawing/2014/main" id="{2BD61C5C-1C5F-4AA9-BDF0-CAFC4A3657E2}"/>
              </a:ext>
            </a:extLst>
          </p:cNvPr>
          <p:cNvSpPr/>
          <p:nvPr/>
        </p:nvSpPr>
        <p:spPr>
          <a:xfrm>
            <a:off x="5453924" y="114718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62" name="pg289">
            <a:extLst>
              <a:ext uri="{FF2B5EF4-FFF2-40B4-BE49-F238E27FC236}">
                <a16:creationId xmlns:a16="http://schemas.microsoft.com/office/drawing/2014/main" id="{4081044F-22F2-47DC-AD1F-53E1C0045082}"/>
              </a:ext>
            </a:extLst>
          </p:cNvPr>
          <p:cNvSpPr/>
          <p:nvPr/>
        </p:nvSpPr>
        <p:spPr>
          <a:xfrm>
            <a:off x="5453924" y="114718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63" name="pg290">
            <a:extLst>
              <a:ext uri="{FF2B5EF4-FFF2-40B4-BE49-F238E27FC236}">
                <a16:creationId xmlns:a16="http://schemas.microsoft.com/office/drawing/2014/main" id="{8A9376AF-8723-4469-853C-D161A007005B}"/>
              </a:ext>
            </a:extLst>
          </p:cNvPr>
          <p:cNvSpPr/>
          <p:nvPr/>
        </p:nvSpPr>
        <p:spPr>
          <a:xfrm>
            <a:off x="5453924" y="114718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64" name="pg291">
            <a:extLst>
              <a:ext uri="{FF2B5EF4-FFF2-40B4-BE49-F238E27FC236}">
                <a16:creationId xmlns:a16="http://schemas.microsoft.com/office/drawing/2014/main" id="{36EB7228-57B5-4ADC-8606-C0778C1E0D81}"/>
              </a:ext>
            </a:extLst>
          </p:cNvPr>
          <p:cNvSpPr/>
          <p:nvPr/>
        </p:nvSpPr>
        <p:spPr>
          <a:xfrm>
            <a:off x="5291424" y="1147178"/>
            <a:ext cx="325008" cy="325038"/>
          </a:xfrm>
          <a:custGeom>
            <a:avLst/>
            <a:gdLst/>
            <a:ahLst/>
            <a:cxnLst/>
            <a:rect l="0" t="0" r="0" b="0"/>
            <a:pathLst>
              <a:path w="334303" h="334334">
                <a:moveTo>
                  <a:pt x="167149" y="0"/>
                </a:moveTo>
                <a:lnTo>
                  <a:pt x="161849" y="84"/>
                </a:lnTo>
                <a:lnTo>
                  <a:pt x="156554" y="336"/>
                </a:lnTo>
                <a:lnTo>
                  <a:pt x="151270" y="755"/>
                </a:lnTo>
                <a:lnTo>
                  <a:pt x="146002" y="1342"/>
                </a:lnTo>
                <a:lnTo>
                  <a:pt x="140755" y="2096"/>
                </a:lnTo>
                <a:lnTo>
                  <a:pt x="135534" y="3016"/>
                </a:lnTo>
                <a:lnTo>
                  <a:pt x="130346" y="4101"/>
                </a:lnTo>
                <a:lnTo>
                  <a:pt x="125194" y="5350"/>
                </a:lnTo>
                <a:lnTo>
                  <a:pt x="120085" y="6761"/>
                </a:lnTo>
                <a:lnTo>
                  <a:pt x="115023" y="8334"/>
                </a:lnTo>
                <a:lnTo>
                  <a:pt x="110013" y="10067"/>
                </a:lnTo>
                <a:lnTo>
                  <a:pt x="105061" y="11957"/>
                </a:lnTo>
                <a:lnTo>
                  <a:pt x="100171" y="14004"/>
                </a:lnTo>
                <a:lnTo>
                  <a:pt x="95349" y="16204"/>
                </a:lnTo>
                <a:lnTo>
                  <a:pt x="90598" y="18557"/>
                </a:lnTo>
                <a:lnTo>
                  <a:pt x="85925" y="21059"/>
                </a:lnTo>
                <a:lnTo>
                  <a:pt x="81334" y="23707"/>
                </a:lnTo>
                <a:lnTo>
                  <a:pt x="76828" y="26500"/>
                </a:lnTo>
                <a:lnTo>
                  <a:pt x="72414" y="29435"/>
                </a:lnTo>
                <a:lnTo>
                  <a:pt x="68094" y="32507"/>
                </a:lnTo>
                <a:lnTo>
                  <a:pt x="63875" y="35716"/>
                </a:lnTo>
                <a:lnTo>
                  <a:pt x="59759" y="39056"/>
                </a:lnTo>
                <a:lnTo>
                  <a:pt x="55751" y="42525"/>
                </a:lnTo>
                <a:lnTo>
                  <a:pt x="51855" y="46120"/>
                </a:lnTo>
                <a:lnTo>
                  <a:pt x="48075" y="49836"/>
                </a:lnTo>
                <a:lnTo>
                  <a:pt x="44415" y="53670"/>
                </a:lnTo>
                <a:lnTo>
                  <a:pt x="40879" y="57619"/>
                </a:lnTo>
                <a:lnTo>
                  <a:pt x="37469" y="61677"/>
                </a:lnTo>
                <a:lnTo>
                  <a:pt x="34189" y="65842"/>
                </a:lnTo>
                <a:lnTo>
                  <a:pt x="31044" y="70108"/>
                </a:lnTo>
                <a:lnTo>
                  <a:pt x="28035" y="74472"/>
                </a:lnTo>
                <a:lnTo>
                  <a:pt x="25166" y="78930"/>
                </a:lnTo>
                <a:lnTo>
                  <a:pt x="22440" y="83476"/>
                </a:lnTo>
                <a:lnTo>
                  <a:pt x="19859" y="88106"/>
                </a:lnTo>
                <a:lnTo>
                  <a:pt x="17426" y="92816"/>
                </a:lnTo>
                <a:lnTo>
                  <a:pt x="15144" y="97600"/>
                </a:lnTo>
                <a:lnTo>
                  <a:pt x="13015" y="102454"/>
                </a:lnTo>
                <a:lnTo>
                  <a:pt x="11041" y="107374"/>
                </a:lnTo>
                <a:lnTo>
                  <a:pt x="9223" y="112353"/>
                </a:lnTo>
                <a:lnTo>
                  <a:pt x="7565" y="117388"/>
                </a:lnTo>
                <a:lnTo>
                  <a:pt x="6067" y="122473"/>
                </a:lnTo>
                <a:lnTo>
                  <a:pt x="4731" y="127602"/>
                </a:lnTo>
                <a:lnTo>
                  <a:pt x="3558" y="132772"/>
                </a:lnTo>
                <a:lnTo>
                  <a:pt x="2550" y="137976"/>
                </a:lnTo>
                <a:lnTo>
                  <a:pt x="1707" y="143209"/>
                </a:lnTo>
                <a:lnTo>
                  <a:pt x="1031" y="148466"/>
                </a:lnTo>
                <a:lnTo>
                  <a:pt x="521" y="153743"/>
                </a:lnTo>
                <a:lnTo>
                  <a:pt x="179" y="159032"/>
                </a:lnTo>
                <a:lnTo>
                  <a:pt x="5" y="164330"/>
                </a:lnTo>
                <a:lnTo>
                  <a:pt x="0" y="169631"/>
                </a:lnTo>
                <a:lnTo>
                  <a:pt x="162" y="174929"/>
                </a:lnTo>
                <a:lnTo>
                  <a:pt x="492" y="180220"/>
                </a:lnTo>
                <a:lnTo>
                  <a:pt x="989" y="185497"/>
                </a:lnTo>
                <a:lnTo>
                  <a:pt x="1654" y="190756"/>
                </a:lnTo>
                <a:lnTo>
                  <a:pt x="2485" y="195992"/>
                </a:lnTo>
                <a:lnTo>
                  <a:pt x="3482" y="201198"/>
                </a:lnTo>
                <a:lnTo>
                  <a:pt x="4643" y="206370"/>
                </a:lnTo>
                <a:lnTo>
                  <a:pt x="5968" y="211502"/>
                </a:lnTo>
                <a:lnTo>
                  <a:pt x="7454" y="216590"/>
                </a:lnTo>
                <a:lnTo>
                  <a:pt x="9102" y="221629"/>
                </a:lnTo>
                <a:lnTo>
                  <a:pt x="10908" y="226612"/>
                </a:lnTo>
                <a:lnTo>
                  <a:pt x="12871" y="231536"/>
                </a:lnTo>
                <a:lnTo>
                  <a:pt x="14990" y="236395"/>
                </a:lnTo>
                <a:lnTo>
                  <a:pt x="17261" y="241185"/>
                </a:lnTo>
                <a:lnTo>
                  <a:pt x="19683" y="245900"/>
                </a:lnTo>
                <a:lnTo>
                  <a:pt x="22254" y="250536"/>
                </a:lnTo>
                <a:lnTo>
                  <a:pt x="24970" y="255088"/>
                </a:lnTo>
                <a:lnTo>
                  <a:pt x="27829" y="259551"/>
                </a:lnTo>
                <a:lnTo>
                  <a:pt x="30828" y="263922"/>
                </a:lnTo>
                <a:lnTo>
                  <a:pt x="33964" y="268196"/>
                </a:lnTo>
                <a:lnTo>
                  <a:pt x="37234" y="272367"/>
                </a:lnTo>
                <a:lnTo>
                  <a:pt x="40635" y="276434"/>
                </a:lnTo>
                <a:lnTo>
                  <a:pt x="44163" y="280390"/>
                </a:lnTo>
                <a:lnTo>
                  <a:pt x="47814" y="284232"/>
                </a:lnTo>
                <a:lnTo>
                  <a:pt x="51586" y="287957"/>
                </a:lnTo>
                <a:lnTo>
                  <a:pt x="55474" y="291560"/>
                </a:lnTo>
                <a:lnTo>
                  <a:pt x="59474" y="295038"/>
                </a:lnTo>
                <a:lnTo>
                  <a:pt x="63582" y="298388"/>
                </a:lnTo>
                <a:lnTo>
                  <a:pt x="67795" y="301606"/>
                </a:lnTo>
                <a:lnTo>
                  <a:pt x="72107" y="304688"/>
                </a:lnTo>
                <a:lnTo>
                  <a:pt x="76515" y="307632"/>
                </a:lnTo>
                <a:lnTo>
                  <a:pt x="81014" y="310435"/>
                </a:lnTo>
                <a:lnTo>
                  <a:pt x="85600" y="313094"/>
                </a:lnTo>
                <a:lnTo>
                  <a:pt x="90268" y="315606"/>
                </a:lnTo>
                <a:lnTo>
                  <a:pt x="95013" y="317969"/>
                </a:lnTo>
                <a:lnTo>
                  <a:pt x="99830" y="320180"/>
                </a:lnTo>
                <a:lnTo>
                  <a:pt x="104715" y="322238"/>
                </a:lnTo>
                <a:lnTo>
                  <a:pt x="109663" y="324139"/>
                </a:lnTo>
                <a:lnTo>
                  <a:pt x="114669" y="325883"/>
                </a:lnTo>
                <a:lnTo>
                  <a:pt x="119728" y="327467"/>
                </a:lnTo>
                <a:lnTo>
                  <a:pt x="124834" y="328890"/>
                </a:lnTo>
                <a:lnTo>
                  <a:pt x="129983" y="330150"/>
                </a:lnTo>
                <a:lnTo>
                  <a:pt x="135169" y="331247"/>
                </a:lnTo>
                <a:lnTo>
                  <a:pt x="140387" y="332178"/>
                </a:lnTo>
                <a:lnTo>
                  <a:pt x="145632" y="332944"/>
                </a:lnTo>
                <a:lnTo>
                  <a:pt x="150899" y="333543"/>
                </a:lnTo>
                <a:lnTo>
                  <a:pt x="156182" y="333974"/>
                </a:lnTo>
                <a:lnTo>
                  <a:pt x="161477" y="334238"/>
                </a:lnTo>
                <a:lnTo>
                  <a:pt x="166776" y="334334"/>
                </a:lnTo>
                <a:lnTo>
                  <a:pt x="172077" y="334262"/>
                </a:lnTo>
                <a:lnTo>
                  <a:pt x="177372" y="334021"/>
                </a:lnTo>
                <a:lnTo>
                  <a:pt x="182657" y="333613"/>
                </a:lnTo>
                <a:lnTo>
                  <a:pt x="187927" y="333038"/>
                </a:lnTo>
                <a:lnTo>
                  <a:pt x="193175" y="332296"/>
                </a:lnTo>
                <a:lnTo>
                  <a:pt x="198398" y="331388"/>
                </a:lnTo>
                <a:lnTo>
                  <a:pt x="203589" y="330314"/>
                </a:lnTo>
                <a:lnTo>
                  <a:pt x="208743" y="329077"/>
                </a:lnTo>
                <a:lnTo>
                  <a:pt x="213855" y="327677"/>
                </a:lnTo>
                <a:lnTo>
                  <a:pt x="218921" y="326115"/>
                </a:lnTo>
                <a:lnTo>
                  <a:pt x="223934" y="324394"/>
                </a:lnTo>
                <a:lnTo>
                  <a:pt x="228891" y="322515"/>
                </a:lnTo>
                <a:lnTo>
                  <a:pt x="233785" y="320479"/>
                </a:lnTo>
                <a:lnTo>
                  <a:pt x="238613" y="318289"/>
                </a:lnTo>
                <a:lnTo>
                  <a:pt x="243368" y="315947"/>
                </a:lnTo>
                <a:lnTo>
                  <a:pt x="248047" y="313456"/>
                </a:lnTo>
                <a:lnTo>
                  <a:pt x="252644" y="310817"/>
                </a:lnTo>
                <a:lnTo>
                  <a:pt x="257156" y="308035"/>
                </a:lnTo>
                <a:lnTo>
                  <a:pt x="261577" y="305110"/>
                </a:lnTo>
                <a:lnTo>
                  <a:pt x="265903" y="302047"/>
                </a:lnTo>
                <a:lnTo>
                  <a:pt x="270130" y="298848"/>
                </a:lnTo>
                <a:lnTo>
                  <a:pt x="274253" y="295517"/>
                </a:lnTo>
                <a:lnTo>
                  <a:pt x="278268" y="292056"/>
                </a:lnTo>
                <a:lnTo>
                  <a:pt x="282172" y="288470"/>
                </a:lnTo>
                <a:lnTo>
                  <a:pt x="285960" y="284763"/>
                </a:lnTo>
                <a:lnTo>
                  <a:pt x="289629" y="280937"/>
                </a:lnTo>
                <a:lnTo>
                  <a:pt x="293175" y="276996"/>
                </a:lnTo>
                <a:lnTo>
                  <a:pt x="296593" y="272945"/>
                </a:lnTo>
                <a:lnTo>
                  <a:pt x="299882" y="268788"/>
                </a:lnTo>
                <a:lnTo>
                  <a:pt x="303037" y="264528"/>
                </a:lnTo>
                <a:lnTo>
                  <a:pt x="306056" y="260171"/>
                </a:lnTo>
                <a:lnTo>
                  <a:pt x="308935" y="255720"/>
                </a:lnTo>
                <a:lnTo>
                  <a:pt x="311671" y="251180"/>
                </a:lnTo>
                <a:lnTo>
                  <a:pt x="314262" y="246556"/>
                </a:lnTo>
                <a:lnTo>
                  <a:pt x="316705" y="241852"/>
                </a:lnTo>
                <a:lnTo>
                  <a:pt x="318998" y="237072"/>
                </a:lnTo>
                <a:lnTo>
                  <a:pt x="321138" y="232223"/>
                </a:lnTo>
                <a:lnTo>
                  <a:pt x="323123" y="227308"/>
                </a:lnTo>
                <a:lnTo>
                  <a:pt x="324952" y="222332"/>
                </a:lnTo>
                <a:lnTo>
                  <a:pt x="326621" y="217301"/>
                </a:lnTo>
                <a:lnTo>
                  <a:pt x="328131" y="212220"/>
                </a:lnTo>
                <a:lnTo>
                  <a:pt x="329478" y="207093"/>
                </a:lnTo>
                <a:lnTo>
                  <a:pt x="330662" y="201926"/>
                </a:lnTo>
                <a:lnTo>
                  <a:pt x="331682" y="196725"/>
                </a:lnTo>
                <a:lnTo>
                  <a:pt x="332537" y="191493"/>
                </a:lnTo>
                <a:lnTo>
                  <a:pt x="333225" y="186237"/>
                </a:lnTo>
                <a:lnTo>
                  <a:pt x="333746" y="180962"/>
                </a:lnTo>
                <a:lnTo>
                  <a:pt x="334100" y="175673"/>
                </a:lnTo>
                <a:lnTo>
                  <a:pt x="334285" y="170376"/>
                </a:lnTo>
                <a:lnTo>
                  <a:pt x="334303" y="165075"/>
                </a:lnTo>
                <a:lnTo>
                  <a:pt x="334153" y="159776"/>
                </a:lnTo>
                <a:lnTo>
                  <a:pt x="333834" y="154485"/>
                </a:lnTo>
                <a:lnTo>
                  <a:pt x="333349" y="149207"/>
                </a:lnTo>
                <a:lnTo>
                  <a:pt x="332696" y="143946"/>
                </a:lnTo>
                <a:lnTo>
                  <a:pt x="331876" y="138709"/>
                </a:lnTo>
                <a:lnTo>
                  <a:pt x="330891" y="133501"/>
                </a:lnTo>
                <a:lnTo>
                  <a:pt x="329741" y="128326"/>
                </a:lnTo>
                <a:lnTo>
                  <a:pt x="328428" y="123191"/>
                </a:lnTo>
                <a:lnTo>
                  <a:pt x="326953" y="118099"/>
                </a:lnTo>
                <a:lnTo>
                  <a:pt x="325317" y="113057"/>
                </a:lnTo>
                <a:lnTo>
                  <a:pt x="323522" y="108070"/>
                </a:lnTo>
                <a:lnTo>
                  <a:pt x="321569" y="103142"/>
                </a:lnTo>
                <a:lnTo>
                  <a:pt x="319462" y="98278"/>
                </a:lnTo>
                <a:lnTo>
                  <a:pt x="317201" y="93483"/>
                </a:lnTo>
                <a:lnTo>
                  <a:pt x="314789" y="88763"/>
                </a:lnTo>
                <a:lnTo>
                  <a:pt x="312229" y="84121"/>
                </a:lnTo>
                <a:lnTo>
                  <a:pt x="309523" y="79563"/>
                </a:lnTo>
                <a:lnTo>
                  <a:pt x="306674" y="75093"/>
                </a:lnTo>
                <a:lnTo>
                  <a:pt x="303685" y="70716"/>
                </a:lnTo>
                <a:lnTo>
                  <a:pt x="300558" y="66435"/>
                </a:lnTo>
                <a:lnTo>
                  <a:pt x="297297" y="62256"/>
                </a:lnTo>
                <a:lnTo>
                  <a:pt x="293906" y="58182"/>
                </a:lnTo>
                <a:lnTo>
                  <a:pt x="290387" y="54218"/>
                </a:lnTo>
                <a:lnTo>
                  <a:pt x="286744" y="50368"/>
                </a:lnTo>
                <a:lnTo>
                  <a:pt x="167149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65" name="pg292">
            <a:extLst>
              <a:ext uri="{FF2B5EF4-FFF2-40B4-BE49-F238E27FC236}">
                <a16:creationId xmlns:a16="http://schemas.microsoft.com/office/drawing/2014/main" id="{4902D3EC-5A01-4C4F-B3DF-3E8EE39A8B8E}"/>
              </a:ext>
            </a:extLst>
          </p:cNvPr>
          <p:cNvSpPr/>
          <p:nvPr/>
        </p:nvSpPr>
        <p:spPr>
          <a:xfrm>
            <a:off x="5453923" y="1196148"/>
            <a:ext cx="116269" cy="113551"/>
          </a:xfrm>
          <a:custGeom>
            <a:avLst/>
            <a:gdLst/>
            <a:ahLst/>
            <a:cxnLst/>
            <a:rect l="0" t="0" r="0" b="0"/>
            <a:pathLst>
              <a:path w="119594" h="116799">
                <a:moveTo>
                  <a:pt x="119594" y="0"/>
                </a:moveTo>
                <a:lnTo>
                  <a:pt x="0" y="116799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66" name="pg293">
            <a:extLst>
              <a:ext uri="{FF2B5EF4-FFF2-40B4-BE49-F238E27FC236}">
                <a16:creationId xmlns:a16="http://schemas.microsoft.com/office/drawing/2014/main" id="{404BFF00-1251-4CE3-B6AB-2779FE283E1C}"/>
              </a:ext>
            </a:extLst>
          </p:cNvPr>
          <p:cNvSpPr/>
          <p:nvPr/>
        </p:nvSpPr>
        <p:spPr>
          <a:xfrm>
            <a:off x="5453923" y="1196148"/>
            <a:ext cx="116269" cy="113551"/>
          </a:xfrm>
          <a:custGeom>
            <a:avLst/>
            <a:gdLst/>
            <a:ahLst/>
            <a:cxnLst/>
            <a:rect l="0" t="0" r="0" b="0"/>
            <a:pathLst>
              <a:path w="119594" h="116799">
                <a:moveTo>
                  <a:pt x="119594" y="0"/>
                </a:moveTo>
                <a:lnTo>
                  <a:pt x="0" y="116799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67" name="pg294">
            <a:extLst>
              <a:ext uri="{FF2B5EF4-FFF2-40B4-BE49-F238E27FC236}">
                <a16:creationId xmlns:a16="http://schemas.microsoft.com/office/drawing/2014/main" id="{C1543BF1-3B37-47DB-B506-70F8484495BA}"/>
              </a:ext>
            </a:extLst>
          </p:cNvPr>
          <p:cNvSpPr/>
          <p:nvPr/>
        </p:nvSpPr>
        <p:spPr>
          <a:xfrm>
            <a:off x="5453923" y="1196148"/>
            <a:ext cx="116269" cy="113551"/>
          </a:xfrm>
          <a:custGeom>
            <a:avLst/>
            <a:gdLst/>
            <a:ahLst/>
            <a:cxnLst/>
            <a:rect l="0" t="0" r="0" b="0"/>
            <a:pathLst>
              <a:path w="119594" h="116799">
                <a:moveTo>
                  <a:pt x="119594" y="0"/>
                </a:moveTo>
                <a:lnTo>
                  <a:pt x="0" y="116799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68" name="pg295">
            <a:extLst>
              <a:ext uri="{FF2B5EF4-FFF2-40B4-BE49-F238E27FC236}">
                <a16:creationId xmlns:a16="http://schemas.microsoft.com/office/drawing/2014/main" id="{0B05118A-5C84-4F17-9961-350E20479411}"/>
              </a:ext>
            </a:extLst>
          </p:cNvPr>
          <p:cNvSpPr/>
          <p:nvPr/>
        </p:nvSpPr>
        <p:spPr>
          <a:xfrm>
            <a:off x="5453923" y="1196148"/>
            <a:ext cx="116269" cy="113551"/>
          </a:xfrm>
          <a:custGeom>
            <a:avLst/>
            <a:gdLst/>
            <a:ahLst/>
            <a:cxnLst/>
            <a:rect l="0" t="0" r="0" b="0"/>
            <a:pathLst>
              <a:path w="119594" h="116799">
                <a:moveTo>
                  <a:pt x="119594" y="0"/>
                </a:moveTo>
                <a:lnTo>
                  <a:pt x="0" y="116799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69" name="pg296">
            <a:extLst>
              <a:ext uri="{FF2B5EF4-FFF2-40B4-BE49-F238E27FC236}">
                <a16:creationId xmlns:a16="http://schemas.microsoft.com/office/drawing/2014/main" id="{0A7A16D4-B0D5-470F-A378-1E6629394498}"/>
              </a:ext>
            </a:extLst>
          </p:cNvPr>
          <p:cNvSpPr/>
          <p:nvPr/>
        </p:nvSpPr>
        <p:spPr>
          <a:xfrm>
            <a:off x="5453923" y="1196148"/>
            <a:ext cx="116269" cy="113551"/>
          </a:xfrm>
          <a:custGeom>
            <a:avLst/>
            <a:gdLst/>
            <a:ahLst/>
            <a:cxnLst/>
            <a:rect l="0" t="0" r="0" b="0"/>
            <a:pathLst>
              <a:path w="119594" h="116799">
                <a:moveTo>
                  <a:pt x="119594" y="0"/>
                </a:moveTo>
                <a:lnTo>
                  <a:pt x="0" y="116799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70" name="pg297">
            <a:extLst>
              <a:ext uri="{FF2B5EF4-FFF2-40B4-BE49-F238E27FC236}">
                <a16:creationId xmlns:a16="http://schemas.microsoft.com/office/drawing/2014/main" id="{100AA637-68A7-4CE2-9873-9A61BDFC9810}"/>
              </a:ext>
            </a:extLst>
          </p:cNvPr>
          <p:cNvSpPr/>
          <p:nvPr/>
        </p:nvSpPr>
        <p:spPr>
          <a:xfrm>
            <a:off x="5453923" y="1196148"/>
            <a:ext cx="116269" cy="113551"/>
          </a:xfrm>
          <a:custGeom>
            <a:avLst/>
            <a:gdLst/>
            <a:ahLst/>
            <a:cxnLst/>
            <a:rect l="0" t="0" r="0" b="0"/>
            <a:pathLst>
              <a:path w="119594" h="116799">
                <a:moveTo>
                  <a:pt x="119594" y="0"/>
                </a:moveTo>
                <a:lnTo>
                  <a:pt x="0" y="116799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71" name="pg298">
            <a:extLst>
              <a:ext uri="{FF2B5EF4-FFF2-40B4-BE49-F238E27FC236}">
                <a16:creationId xmlns:a16="http://schemas.microsoft.com/office/drawing/2014/main" id="{C8A0A08A-9E88-40A4-813D-908DFE45C8D3}"/>
              </a:ext>
            </a:extLst>
          </p:cNvPr>
          <p:cNvSpPr/>
          <p:nvPr/>
        </p:nvSpPr>
        <p:spPr>
          <a:xfrm>
            <a:off x="5453923" y="1196148"/>
            <a:ext cx="116269" cy="113551"/>
          </a:xfrm>
          <a:custGeom>
            <a:avLst/>
            <a:gdLst/>
            <a:ahLst/>
            <a:cxnLst/>
            <a:rect l="0" t="0" r="0" b="0"/>
            <a:pathLst>
              <a:path w="119594" h="116799">
                <a:moveTo>
                  <a:pt x="119594" y="0"/>
                </a:moveTo>
                <a:lnTo>
                  <a:pt x="0" y="116799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72" name="pg299">
            <a:extLst>
              <a:ext uri="{FF2B5EF4-FFF2-40B4-BE49-F238E27FC236}">
                <a16:creationId xmlns:a16="http://schemas.microsoft.com/office/drawing/2014/main" id="{943762F0-D63D-4B09-97AA-4D8B18F38E14}"/>
              </a:ext>
            </a:extLst>
          </p:cNvPr>
          <p:cNvSpPr/>
          <p:nvPr/>
        </p:nvSpPr>
        <p:spPr>
          <a:xfrm>
            <a:off x="5453923" y="1196148"/>
            <a:ext cx="116269" cy="113551"/>
          </a:xfrm>
          <a:custGeom>
            <a:avLst/>
            <a:gdLst/>
            <a:ahLst/>
            <a:cxnLst/>
            <a:rect l="0" t="0" r="0" b="0"/>
            <a:pathLst>
              <a:path w="119594" h="116799">
                <a:moveTo>
                  <a:pt x="119594" y="0"/>
                </a:moveTo>
                <a:lnTo>
                  <a:pt x="0" y="116799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73" name="pg300">
            <a:extLst>
              <a:ext uri="{FF2B5EF4-FFF2-40B4-BE49-F238E27FC236}">
                <a16:creationId xmlns:a16="http://schemas.microsoft.com/office/drawing/2014/main" id="{2221AA99-FCA1-48A4-9CDC-DCFD33281164}"/>
              </a:ext>
            </a:extLst>
          </p:cNvPr>
          <p:cNvSpPr/>
          <p:nvPr/>
        </p:nvSpPr>
        <p:spPr>
          <a:xfrm>
            <a:off x="5453923" y="1196148"/>
            <a:ext cx="116269" cy="113551"/>
          </a:xfrm>
          <a:custGeom>
            <a:avLst/>
            <a:gdLst/>
            <a:ahLst/>
            <a:cxnLst/>
            <a:rect l="0" t="0" r="0" b="0"/>
            <a:pathLst>
              <a:path w="119594" h="116799">
                <a:moveTo>
                  <a:pt x="119594" y="0"/>
                </a:moveTo>
                <a:lnTo>
                  <a:pt x="0" y="116799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74" name="pg301">
            <a:extLst>
              <a:ext uri="{FF2B5EF4-FFF2-40B4-BE49-F238E27FC236}">
                <a16:creationId xmlns:a16="http://schemas.microsoft.com/office/drawing/2014/main" id="{ADA62651-C17F-4B02-AFC1-E7418FA24A9C}"/>
              </a:ext>
            </a:extLst>
          </p:cNvPr>
          <p:cNvSpPr/>
          <p:nvPr/>
        </p:nvSpPr>
        <p:spPr>
          <a:xfrm>
            <a:off x="5453923" y="1196148"/>
            <a:ext cx="116269" cy="113551"/>
          </a:xfrm>
          <a:custGeom>
            <a:avLst/>
            <a:gdLst/>
            <a:ahLst/>
            <a:cxnLst/>
            <a:rect l="0" t="0" r="0" b="0"/>
            <a:pathLst>
              <a:path w="119594" h="116799">
                <a:moveTo>
                  <a:pt x="119594" y="0"/>
                </a:moveTo>
                <a:lnTo>
                  <a:pt x="0" y="116799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75" name="pg302">
            <a:extLst>
              <a:ext uri="{FF2B5EF4-FFF2-40B4-BE49-F238E27FC236}">
                <a16:creationId xmlns:a16="http://schemas.microsoft.com/office/drawing/2014/main" id="{AB5BF708-361A-4C6D-9D7F-5B4AFA5328DF}"/>
              </a:ext>
            </a:extLst>
          </p:cNvPr>
          <p:cNvSpPr/>
          <p:nvPr/>
        </p:nvSpPr>
        <p:spPr>
          <a:xfrm>
            <a:off x="5453923" y="1196148"/>
            <a:ext cx="116269" cy="113551"/>
          </a:xfrm>
          <a:custGeom>
            <a:avLst/>
            <a:gdLst/>
            <a:ahLst/>
            <a:cxnLst/>
            <a:rect l="0" t="0" r="0" b="0"/>
            <a:pathLst>
              <a:path w="119594" h="116799">
                <a:moveTo>
                  <a:pt x="119594" y="0"/>
                </a:moveTo>
                <a:lnTo>
                  <a:pt x="0" y="116799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76" name="pg303">
            <a:extLst>
              <a:ext uri="{FF2B5EF4-FFF2-40B4-BE49-F238E27FC236}">
                <a16:creationId xmlns:a16="http://schemas.microsoft.com/office/drawing/2014/main" id="{A5673296-B243-48C0-8786-AC9B29BB4F7E}"/>
              </a:ext>
            </a:extLst>
          </p:cNvPr>
          <p:cNvSpPr/>
          <p:nvPr/>
        </p:nvSpPr>
        <p:spPr>
          <a:xfrm>
            <a:off x="5453923" y="1196148"/>
            <a:ext cx="116269" cy="113551"/>
          </a:xfrm>
          <a:custGeom>
            <a:avLst/>
            <a:gdLst/>
            <a:ahLst/>
            <a:cxnLst/>
            <a:rect l="0" t="0" r="0" b="0"/>
            <a:pathLst>
              <a:path w="119594" h="116799">
                <a:moveTo>
                  <a:pt x="119594" y="0"/>
                </a:moveTo>
                <a:lnTo>
                  <a:pt x="0" y="116799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77" name="pg304">
            <a:extLst>
              <a:ext uri="{FF2B5EF4-FFF2-40B4-BE49-F238E27FC236}">
                <a16:creationId xmlns:a16="http://schemas.microsoft.com/office/drawing/2014/main" id="{600369EA-F116-4291-92D9-A399E4F096B2}"/>
              </a:ext>
            </a:extLst>
          </p:cNvPr>
          <p:cNvSpPr/>
          <p:nvPr/>
        </p:nvSpPr>
        <p:spPr>
          <a:xfrm>
            <a:off x="5453923" y="1196148"/>
            <a:ext cx="116269" cy="113551"/>
          </a:xfrm>
          <a:custGeom>
            <a:avLst/>
            <a:gdLst/>
            <a:ahLst/>
            <a:cxnLst/>
            <a:rect l="0" t="0" r="0" b="0"/>
            <a:pathLst>
              <a:path w="119594" h="116799">
                <a:moveTo>
                  <a:pt x="119594" y="0"/>
                </a:moveTo>
                <a:lnTo>
                  <a:pt x="0" y="116799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78" name="pg305">
            <a:extLst>
              <a:ext uri="{FF2B5EF4-FFF2-40B4-BE49-F238E27FC236}">
                <a16:creationId xmlns:a16="http://schemas.microsoft.com/office/drawing/2014/main" id="{D6E03E0D-969C-4E2F-90F0-E49AFFEAFE33}"/>
              </a:ext>
            </a:extLst>
          </p:cNvPr>
          <p:cNvSpPr/>
          <p:nvPr/>
        </p:nvSpPr>
        <p:spPr>
          <a:xfrm>
            <a:off x="5453923" y="1196148"/>
            <a:ext cx="116269" cy="113551"/>
          </a:xfrm>
          <a:custGeom>
            <a:avLst/>
            <a:gdLst/>
            <a:ahLst/>
            <a:cxnLst/>
            <a:rect l="0" t="0" r="0" b="0"/>
            <a:pathLst>
              <a:path w="119594" h="116799">
                <a:moveTo>
                  <a:pt x="119594" y="0"/>
                </a:moveTo>
                <a:lnTo>
                  <a:pt x="0" y="116799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79" name="pg306">
            <a:extLst>
              <a:ext uri="{FF2B5EF4-FFF2-40B4-BE49-F238E27FC236}">
                <a16:creationId xmlns:a16="http://schemas.microsoft.com/office/drawing/2014/main" id="{A2CB7E0C-F230-476A-97BA-227A63330F9E}"/>
              </a:ext>
            </a:extLst>
          </p:cNvPr>
          <p:cNvSpPr/>
          <p:nvPr/>
        </p:nvSpPr>
        <p:spPr>
          <a:xfrm>
            <a:off x="5453923" y="1196148"/>
            <a:ext cx="116269" cy="113551"/>
          </a:xfrm>
          <a:custGeom>
            <a:avLst/>
            <a:gdLst/>
            <a:ahLst/>
            <a:cxnLst/>
            <a:rect l="0" t="0" r="0" b="0"/>
            <a:pathLst>
              <a:path w="119594" h="116799">
                <a:moveTo>
                  <a:pt x="119594" y="0"/>
                </a:moveTo>
                <a:lnTo>
                  <a:pt x="0" y="116799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80" name="pg307">
            <a:extLst>
              <a:ext uri="{FF2B5EF4-FFF2-40B4-BE49-F238E27FC236}">
                <a16:creationId xmlns:a16="http://schemas.microsoft.com/office/drawing/2014/main" id="{2CC48771-760C-476D-824B-C6F02E64C785}"/>
              </a:ext>
            </a:extLst>
          </p:cNvPr>
          <p:cNvSpPr/>
          <p:nvPr/>
        </p:nvSpPr>
        <p:spPr>
          <a:xfrm>
            <a:off x="5453923" y="1196148"/>
            <a:ext cx="116269" cy="113551"/>
          </a:xfrm>
          <a:custGeom>
            <a:avLst/>
            <a:gdLst/>
            <a:ahLst/>
            <a:cxnLst/>
            <a:rect l="0" t="0" r="0" b="0"/>
            <a:pathLst>
              <a:path w="119594" h="116799">
                <a:moveTo>
                  <a:pt x="119594" y="0"/>
                </a:moveTo>
                <a:lnTo>
                  <a:pt x="0" y="116799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81" name="pg308">
            <a:extLst>
              <a:ext uri="{FF2B5EF4-FFF2-40B4-BE49-F238E27FC236}">
                <a16:creationId xmlns:a16="http://schemas.microsoft.com/office/drawing/2014/main" id="{3BAAF9E6-A90C-4B6B-8DC6-189A276128AC}"/>
              </a:ext>
            </a:extLst>
          </p:cNvPr>
          <p:cNvSpPr/>
          <p:nvPr/>
        </p:nvSpPr>
        <p:spPr>
          <a:xfrm>
            <a:off x="5453923" y="1196148"/>
            <a:ext cx="116269" cy="113551"/>
          </a:xfrm>
          <a:custGeom>
            <a:avLst/>
            <a:gdLst/>
            <a:ahLst/>
            <a:cxnLst/>
            <a:rect l="0" t="0" r="0" b="0"/>
            <a:pathLst>
              <a:path w="119594" h="116799">
                <a:moveTo>
                  <a:pt x="119594" y="0"/>
                </a:moveTo>
                <a:lnTo>
                  <a:pt x="0" y="116799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82" name="pg309">
            <a:extLst>
              <a:ext uri="{FF2B5EF4-FFF2-40B4-BE49-F238E27FC236}">
                <a16:creationId xmlns:a16="http://schemas.microsoft.com/office/drawing/2014/main" id="{71F9856A-36FC-4755-AA8B-14B8691EA229}"/>
              </a:ext>
            </a:extLst>
          </p:cNvPr>
          <p:cNvSpPr/>
          <p:nvPr/>
        </p:nvSpPr>
        <p:spPr>
          <a:xfrm>
            <a:off x="5453923" y="1196148"/>
            <a:ext cx="116269" cy="113551"/>
          </a:xfrm>
          <a:custGeom>
            <a:avLst/>
            <a:gdLst/>
            <a:ahLst/>
            <a:cxnLst/>
            <a:rect l="0" t="0" r="0" b="0"/>
            <a:pathLst>
              <a:path w="119594" h="116799">
                <a:moveTo>
                  <a:pt x="119594" y="0"/>
                </a:moveTo>
                <a:lnTo>
                  <a:pt x="0" y="116799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83" name="pg310">
            <a:extLst>
              <a:ext uri="{FF2B5EF4-FFF2-40B4-BE49-F238E27FC236}">
                <a16:creationId xmlns:a16="http://schemas.microsoft.com/office/drawing/2014/main" id="{111EC982-F742-4CBA-B111-98B4CA9EEB99}"/>
              </a:ext>
            </a:extLst>
          </p:cNvPr>
          <p:cNvSpPr/>
          <p:nvPr/>
        </p:nvSpPr>
        <p:spPr>
          <a:xfrm>
            <a:off x="5453923" y="1196148"/>
            <a:ext cx="116269" cy="113551"/>
          </a:xfrm>
          <a:custGeom>
            <a:avLst/>
            <a:gdLst/>
            <a:ahLst/>
            <a:cxnLst/>
            <a:rect l="0" t="0" r="0" b="0"/>
            <a:pathLst>
              <a:path w="119594" h="116799">
                <a:moveTo>
                  <a:pt x="119594" y="0"/>
                </a:moveTo>
                <a:lnTo>
                  <a:pt x="0" y="116799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84" name="pg311">
            <a:extLst>
              <a:ext uri="{FF2B5EF4-FFF2-40B4-BE49-F238E27FC236}">
                <a16:creationId xmlns:a16="http://schemas.microsoft.com/office/drawing/2014/main" id="{FFEBBD80-C765-45DE-9FE9-F7D17AC2CADB}"/>
              </a:ext>
            </a:extLst>
          </p:cNvPr>
          <p:cNvSpPr/>
          <p:nvPr/>
        </p:nvSpPr>
        <p:spPr>
          <a:xfrm>
            <a:off x="5453923" y="1196148"/>
            <a:ext cx="116269" cy="113551"/>
          </a:xfrm>
          <a:custGeom>
            <a:avLst/>
            <a:gdLst/>
            <a:ahLst/>
            <a:cxnLst/>
            <a:rect l="0" t="0" r="0" b="0"/>
            <a:pathLst>
              <a:path w="119594" h="116799">
                <a:moveTo>
                  <a:pt x="119594" y="0"/>
                </a:moveTo>
                <a:lnTo>
                  <a:pt x="0" y="116799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85" name="pg312">
            <a:extLst>
              <a:ext uri="{FF2B5EF4-FFF2-40B4-BE49-F238E27FC236}">
                <a16:creationId xmlns:a16="http://schemas.microsoft.com/office/drawing/2014/main" id="{46EFA024-DD15-408C-A232-76710441134F}"/>
              </a:ext>
            </a:extLst>
          </p:cNvPr>
          <p:cNvSpPr/>
          <p:nvPr/>
        </p:nvSpPr>
        <p:spPr>
          <a:xfrm>
            <a:off x="5453923" y="1193437"/>
            <a:ext cx="116269" cy="116259"/>
          </a:xfrm>
          <a:custGeom>
            <a:avLst/>
            <a:gdLst/>
            <a:ahLst/>
            <a:cxnLst/>
            <a:rect l="0" t="0" r="0" b="0"/>
            <a:pathLst>
              <a:path w="119594" h="119584">
                <a:moveTo>
                  <a:pt x="119594" y="2785"/>
                </a:moveTo>
                <a:lnTo>
                  <a:pt x="116809" y="0"/>
                </a:lnTo>
                <a:lnTo>
                  <a:pt x="0" y="119584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86" name="pg313">
            <a:extLst>
              <a:ext uri="{FF2B5EF4-FFF2-40B4-BE49-F238E27FC236}">
                <a16:creationId xmlns:a16="http://schemas.microsoft.com/office/drawing/2014/main" id="{00E602D2-F944-4BB2-86E2-BD5469BD53CF}"/>
              </a:ext>
            </a:extLst>
          </p:cNvPr>
          <p:cNvSpPr/>
          <p:nvPr/>
        </p:nvSpPr>
        <p:spPr>
          <a:xfrm>
            <a:off x="5453926" y="1147180"/>
            <a:ext cx="113561" cy="162519"/>
          </a:xfrm>
          <a:custGeom>
            <a:avLst/>
            <a:gdLst/>
            <a:ahLst/>
            <a:cxnLst/>
            <a:rect l="0" t="0" r="0" b="0"/>
            <a:pathLst>
              <a:path w="116809" h="167167">
                <a:moveTo>
                  <a:pt x="116809" y="47582"/>
                </a:moveTo>
                <a:lnTo>
                  <a:pt x="112721" y="43721"/>
                </a:lnTo>
                <a:lnTo>
                  <a:pt x="108506" y="40000"/>
                </a:lnTo>
                <a:lnTo>
                  <a:pt x="104167" y="36423"/>
                </a:lnTo>
                <a:lnTo>
                  <a:pt x="99711" y="32994"/>
                </a:lnTo>
                <a:lnTo>
                  <a:pt x="95143" y="29716"/>
                </a:lnTo>
                <a:lnTo>
                  <a:pt x="90466" y="26594"/>
                </a:lnTo>
                <a:lnTo>
                  <a:pt x="85688" y="23631"/>
                </a:lnTo>
                <a:lnTo>
                  <a:pt x="80812" y="20831"/>
                </a:lnTo>
                <a:lnTo>
                  <a:pt x="75845" y="18196"/>
                </a:lnTo>
                <a:lnTo>
                  <a:pt x="70792" y="15729"/>
                </a:lnTo>
                <a:lnTo>
                  <a:pt x="65659" y="13434"/>
                </a:lnTo>
                <a:lnTo>
                  <a:pt x="60451" y="11313"/>
                </a:lnTo>
                <a:lnTo>
                  <a:pt x="55176" y="9368"/>
                </a:lnTo>
                <a:lnTo>
                  <a:pt x="49838" y="7602"/>
                </a:lnTo>
                <a:lnTo>
                  <a:pt x="44443" y="6016"/>
                </a:lnTo>
                <a:lnTo>
                  <a:pt x="38998" y="4612"/>
                </a:lnTo>
                <a:lnTo>
                  <a:pt x="33509" y="3393"/>
                </a:lnTo>
                <a:lnTo>
                  <a:pt x="27982" y="2358"/>
                </a:lnTo>
                <a:lnTo>
                  <a:pt x="22424" y="1510"/>
                </a:lnTo>
                <a:lnTo>
                  <a:pt x="16840" y="850"/>
                </a:lnTo>
                <a:lnTo>
                  <a:pt x="11237" y="378"/>
                </a:lnTo>
                <a:lnTo>
                  <a:pt x="5621" y="94"/>
                </a:ln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87" name="pg314">
            <a:extLst>
              <a:ext uri="{FF2B5EF4-FFF2-40B4-BE49-F238E27FC236}">
                <a16:creationId xmlns:a16="http://schemas.microsoft.com/office/drawing/2014/main" id="{55391C08-15C9-46F9-96D2-E972E62BDA69}"/>
              </a:ext>
            </a:extLst>
          </p:cNvPr>
          <p:cNvSpPr/>
          <p:nvPr/>
        </p:nvSpPr>
        <p:spPr>
          <a:xfrm>
            <a:off x="4949942" y="111787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88" name="pg315">
            <a:extLst>
              <a:ext uri="{FF2B5EF4-FFF2-40B4-BE49-F238E27FC236}">
                <a16:creationId xmlns:a16="http://schemas.microsoft.com/office/drawing/2014/main" id="{769B02B2-13AD-46FA-A6B1-B5517093BFDA}"/>
              </a:ext>
            </a:extLst>
          </p:cNvPr>
          <p:cNvSpPr/>
          <p:nvPr/>
        </p:nvSpPr>
        <p:spPr>
          <a:xfrm>
            <a:off x="4949942" y="111787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89" name="pg316">
            <a:extLst>
              <a:ext uri="{FF2B5EF4-FFF2-40B4-BE49-F238E27FC236}">
                <a16:creationId xmlns:a16="http://schemas.microsoft.com/office/drawing/2014/main" id="{FFC37229-93C5-42BC-8E8D-667E04D74295}"/>
              </a:ext>
            </a:extLst>
          </p:cNvPr>
          <p:cNvSpPr/>
          <p:nvPr/>
        </p:nvSpPr>
        <p:spPr>
          <a:xfrm>
            <a:off x="4949942" y="111787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90" name="pg317">
            <a:extLst>
              <a:ext uri="{FF2B5EF4-FFF2-40B4-BE49-F238E27FC236}">
                <a16:creationId xmlns:a16="http://schemas.microsoft.com/office/drawing/2014/main" id="{B3FF7D98-EA2F-4014-AEC8-0E0A2F302445}"/>
              </a:ext>
            </a:extLst>
          </p:cNvPr>
          <p:cNvSpPr/>
          <p:nvPr/>
        </p:nvSpPr>
        <p:spPr>
          <a:xfrm>
            <a:off x="4949942" y="111787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91" name="pg318">
            <a:extLst>
              <a:ext uri="{FF2B5EF4-FFF2-40B4-BE49-F238E27FC236}">
                <a16:creationId xmlns:a16="http://schemas.microsoft.com/office/drawing/2014/main" id="{83EA6107-114C-4058-98B9-FC7F378656AE}"/>
              </a:ext>
            </a:extLst>
          </p:cNvPr>
          <p:cNvSpPr/>
          <p:nvPr/>
        </p:nvSpPr>
        <p:spPr>
          <a:xfrm>
            <a:off x="4949942" y="111787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92" name="pg319">
            <a:extLst>
              <a:ext uri="{FF2B5EF4-FFF2-40B4-BE49-F238E27FC236}">
                <a16:creationId xmlns:a16="http://schemas.microsoft.com/office/drawing/2014/main" id="{9CD236EF-B8A6-4AC8-9C69-D72CCEFD05BA}"/>
              </a:ext>
            </a:extLst>
          </p:cNvPr>
          <p:cNvSpPr/>
          <p:nvPr/>
        </p:nvSpPr>
        <p:spPr>
          <a:xfrm>
            <a:off x="4949942" y="111787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93" name="pg320">
            <a:extLst>
              <a:ext uri="{FF2B5EF4-FFF2-40B4-BE49-F238E27FC236}">
                <a16:creationId xmlns:a16="http://schemas.microsoft.com/office/drawing/2014/main" id="{F3F8C493-94FB-4AEA-8DDE-160AB1CE4F94}"/>
              </a:ext>
            </a:extLst>
          </p:cNvPr>
          <p:cNvSpPr/>
          <p:nvPr/>
        </p:nvSpPr>
        <p:spPr>
          <a:xfrm>
            <a:off x="4949942" y="111787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94" name="pg321">
            <a:extLst>
              <a:ext uri="{FF2B5EF4-FFF2-40B4-BE49-F238E27FC236}">
                <a16:creationId xmlns:a16="http://schemas.microsoft.com/office/drawing/2014/main" id="{3FD68713-08F8-4AC2-BE37-F6D1D0019643}"/>
              </a:ext>
            </a:extLst>
          </p:cNvPr>
          <p:cNvSpPr/>
          <p:nvPr/>
        </p:nvSpPr>
        <p:spPr>
          <a:xfrm>
            <a:off x="4857375" y="1117876"/>
            <a:ext cx="92568" cy="162519"/>
          </a:xfrm>
          <a:custGeom>
            <a:avLst/>
            <a:gdLst/>
            <a:ahLst/>
            <a:cxnLst/>
            <a:rect l="0" t="0" r="0" b="0"/>
            <a:pathLst>
              <a:path w="95215" h="167167">
                <a:moveTo>
                  <a:pt x="95215" y="0"/>
                </a:moveTo>
                <a:lnTo>
                  <a:pt x="89588" y="94"/>
                </a:lnTo>
                <a:lnTo>
                  <a:pt x="83968" y="378"/>
                </a:lnTo>
                <a:lnTo>
                  <a:pt x="78360" y="851"/>
                </a:lnTo>
                <a:lnTo>
                  <a:pt x="72771" y="1513"/>
                </a:lnTo>
                <a:lnTo>
                  <a:pt x="67208" y="2362"/>
                </a:lnTo>
                <a:lnTo>
                  <a:pt x="61677" y="3398"/>
                </a:lnTo>
                <a:lnTo>
                  <a:pt x="56183" y="4620"/>
                </a:lnTo>
                <a:lnTo>
                  <a:pt x="50734" y="6026"/>
                </a:lnTo>
                <a:lnTo>
                  <a:pt x="45335" y="7615"/>
                </a:lnTo>
                <a:lnTo>
                  <a:pt x="39993" y="9384"/>
                </a:lnTo>
                <a:lnTo>
                  <a:pt x="34713" y="11332"/>
                </a:lnTo>
                <a:lnTo>
                  <a:pt x="29502" y="13457"/>
                </a:lnTo>
                <a:lnTo>
                  <a:pt x="24365" y="15756"/>
                </a:lnTo>
                <a:lnTo>
                  <a:pt x="19309" y="18227"/>
                </a:lnTo>
                <a:lnTo>
                  <a:pt x="14339" y="20866"/>
                </a:lnTo>
                <a:lnTo>
                  <a:pt x="9460" y="23671"/>
                </a:lnTo>
                <a:lnTo>
                  <a:pt x="4678" y="26639"/>
                </a:lnTo>
                <a:lnTo>
                  <a:pt x="0" y="29766"/>
                </a:lnTo>
                <a:lnTo>
                  <a:pt x="95215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95" name="pg322">
            <a:extLst>
              <a:ext uri="{FF2B5EF4-FFF2-40B4-BE49-F238E27FC236}">
                <a16:creationId xmlns:a16="http://schemas.microsoft.com/office/drawing/2014/main" id="{830C038B-BBEF-466F-AEBB-9688F2E2EB26}"/>
              </a:ext>
            </a:extLst>
          </p:cNvPr>
          <p:cNvSpPr/>
          <p:nvPr/>
        </p:nvSpPr>
        <p:spPr>
          <a:xfrm>
            <a:off x="4857375" y="1146813"/>
            <a:ext cx="92568" cy="133580"/>
          </a:xfrm>
          <a:custGeom>
            <a:avLst/>
            <a:gdLst/>
            <a:ahLst/>
            <a:cxnLst/>
            <a:rect l="0" t="0" r="0" b="0"/>
            <a:pathLst>
              <a:path w="95215" h="137400">
                <a:moveTo>
                  <a:pt x="0" y="0"/>
                </a:moveTo>
                <a:lnTo>
                  <a:pt x="95215" y="137400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96" name="pg323">
            <a:extLst>
              <a:ext uri="{FF2B5EF4-FFF2-40B4-BE49-F238E27FC236}">
                <a16:creationId xmlns:a16="http://schemas.microsoft.com/office/drawing/2014/main" id="{625E7415-0C18-4BDB-9A53-3DE8EEEF692F}"/>
              </a:ext>
            </a:extLst>
          </p:cNvPr>
          <p:cNvSpPr/>
          <p:nvPr/>
        </p:nvSpPr>
        <p:spPr>
          <a:xfrm>
            <a:off x="4857375" y="1146813"/>
            <a:ext cx="92568" cy="133580"/>
          </a:xfrm>
          <a:custGeom>
            <a:avLst/>
            <a:gdLst/>
            <a:ahLst/>
            <a:cxnLst/>
            <a:rect l="0" t="0" r="0" b="0"/>
            <a:pathLst>
              <a:path w="95215" h="137400">
                <a:moveTo>
                  <a:pt x="0" y="0"/>
                </a:moveTo>
                <a:lnTo>
                  <a:pt x="95215" y="137400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97" name="pg324">
            <a:extLst>
              <a:ext uri="{FF2B5EF4-FFF2-40B4-BE49-F238E27FC236}">
                <a16:creationId xmlns:a16="http://schemas.microsoft.com/office/drawing/2014/main" id="{F62A89BF-C09A-4DD8-BBB6-C99F57F13C8D}"/>
              </a:ext>
            </a:extLst>
          </p:cNvPr>
          <p:cNvSpPr/>
          <p:nvPr/>
        </p:nvSpPr>
        <p:spPr>
          <a:xfrm>
            <a:off x="4857375" y="1146813"/>
            <a:ext cx="92568" cy="133580"/>
          </a:xfrm>
          <a:custGeom>
            <a:avLst/>
            <a:gdLst/>
            <a:ahLst/>
            <a:cxnLst/>
            <a:rect l="0" t="0" r="0" b="0"/>
            <a:pathLst>
              <a:path w="95215" h="137400">
                <a:moveTo>
                  <a:pt x="0" y="0"/>
                </a:moveTo>
                <a:lnTo>
                  <a:pt x="95215" y="137400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98" name="pg325">
            <a:extLst>
              <a:ext uri="{FF2B5EF4-FFF2-40B4-BE49-F238E27FC236}">
                <a16:creationId xmlns:a16="http://schemas.microsoft.com/office/drawing/2014/main" id="{852A7BCA-13AA-4EFD-9B6B-BD3476912F93}"/>
              </a:ext>
            </a:extLst>
          </p:cNvPr>
          <p:cNvSpPr/>
          <p:nvPr/>
        </p:nvSpPr>
        <p:spPr>
          <a:xfrm>
            <a:off x="4857375" y="1146813"/>
            <a:ext cx="92568" cy="133580"/>
          </a:xfrm>
          <a:custGeom>
            <a:avLst/>
            <a:gdLst/>
            <a:ahLst/>
            <a:cxnLst/>
            <a:rect l="0" t="0" r="0" b="0"/>
            <a:pathLst>
              <a:path w="95215" h="137400">
                <a:moveTo>
                  <a:pt x="0" y="0"/>
                </a:moveTo>
                <a:lnTo>
                  <a:pt x="95215" y="137400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599" name="pg326">
            <a:extLst>
              <a:ext uri="{FF2B5EF4-FFF2-40B4-BE49-F238E27FC236}">
                <a16:creationId xmlns:a16="http://schemas.microsoft.com/office/drawing/2014/main" id="{4C4107D6-7A88-4B55-9201-B64C690FF4A8}"/>
              </a:ext>
            </a:extLst>
          </p:cNvPr>
          <p:cNvSpPr/>
          <p:nvPr/>
        </p:nvSpPr>
        <p:spPr>
          <a:xfrm>
            <a:off x="4857375" y="1146813"/>
            <a:ext cx="92568" cy="133580"/>
          </a:xfrm>
          <a:custGeom>
            <a:avLst/>
            <a:gdLst/>
            <a:ahLst/>
            <a:cxnLst/>
            <a:rect l="0" t="0" r="0" b="0"/>
            <a:pathLst>
              <a:path w="95215" h="137400">
                <a:moveTo>
                  <a:pt x="0" y="0"/>
                </a:moveTo>
                <a:lnTo>
                  <a:pt x="95215" y="137400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00" name="pg327">
            <a:extLst>
              <a:ext uri="{FF2B5EF4-FFF2-40B4-BE49-F238E27FC236}">
                <a16:creationId xmlns:a16="http://schemas.microsoft.com/office/drawing/2014/main" id="{A0AF01AC-9136-428F-85B5-5CE916DAEABD}"/>
              </a:ext>
            </a:extLst>
          </p:cNvPr>
          <p:cNvSpPr/>
          <p:nvPr/>
        </p:nvSpPr>
        <p:spPr>
          <a:xfrm>
            <a:off x="4857375" y="1146813"/>
            <a:ext cx="92568" cy="133580"/>
          </a:xfrm>
          <a:custGeom>
            <a:avLst/>
            <a:gdLst/>
            <a:ahLst/>
            <a:cxnLst/>
            <a:rect l="0" t="0" r="0" b="0"/>
            <a:pathLst>
              <a:path w="95215" h="137400">
                <a:moveTo>
                  <a:pt x="0" y="0"/>
                </a:moveTo>
                <a:lnTo>
                  <a:pt x="95215" y="13740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01" name="pg328">
            <a:extLst>
              <a:ext uri="{FF2B5EF4-FFF2-40B4-BE49-F238E27FC236}">
                <a16:creationId xmlns:a16="http://schemas.microsoft.com/office/drawing/2014/main" id="{C75FB277-2677-4CB0-90F8-489BC2D43558}"/>
              </a:ext>
            </a:extLst>
          </p:cNvPr>
          <p:cNvSpPr/>
          <p:nvPr/>
        </p:nvSpPr>
        <p:spPr>
          <a:xfrm>
            <a:off x="4857375" y="1146813"/>
            <a:ext cx="92568" cy="133580"/>
          </a:xfrm>
          <a:custGeom>
            <a:avLst/>
            <a:gdLst/>
            <a:ahLst/>
            <a:cxnLst/>
            <a:rect l="0" t="0" r="0" b="0"/>
            <a:pathLst>
              <a:path w="95215" h="137400">
                <a:moveTo>
                  <a:pt x="0" y="0"/>
                </a:moveTo>
                <a:lnTo>
                  <a:pt x="95215" y="13740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02" name="pg329">
            <a:extLst>
              <a:ext uri="{FF2B5EF4-FFF2-40B4-BE49-F238E27FC236}">
                <a16:creationId xmlns:a16="http://schemas.microsoft.com/office/drawing/2014/main" id="{C648FE02-6C16-4873-9FEE-2314B237753A}"/>
              </a:ext>
            </a:extLst>
          </p:cNvPr>
          <p:cNvSpPr/>
          <p:nvPr/>
        </p:nvSpPr>
        <p:spPr>
          <a:xfrm>
            <a:off x="4857375" y="1146813"/>
            <a:ext cx="92568" cy="133580"/>
          </a:xfrm>
          <a:custGeom>
            <a:avLst/>
            <a:gdLst/>
            <a:ahLst/>
            <a:cxnLst/>
            <a:rect l="0" t="0" r="0" b="0"/>
            <a:pathLst>
              <a:path w="95215" h="137400">
                <a:moveTo>
                  <a:pt x="0" y="0"/>
                </a:moveTo>
                <a:lnTo>
                  <a:pt x="95215" y="13740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03" name="pg330">
            <a:extLst>
              <a:ext uri="{FF2B5EF4-FFF2-40B4-BE49-F238E27FC236}">
                <a16:creationId xmlns:a16="http://schemas.microsoft.com/office/drawing/2014/main" id="{1ED2B840-346E-4508-9BFB-E466B0717C2C}"/>
              </a:ext>
            </a:extLst>
          </p:cNvPr>
          <p:cNvSpPr/>
          <p:nvPr/>
        </p:nvSpPr>
        <p:spPr>
          <a:xfrm>
            <a:off x="4857375" y="1146813"/>
            <a:ext cx="92568" cy="133580"/>
          </a:xfrm>
          <a:custGeom>
            <a:avLst/>
            <a:gdLst/>
            <a:ahLst/>
            <a:cxnLst/>
            <a:rect l="0" t="0" r="0" b="0"/>
            <a:pathLst>
              <a:path w="95215" h="137400">
                <a:moveTo>
                  <a:pt x="0" y="0"/>
                </a:moveTo>
                <a:lnTo>
                  <a:pt x="95215" y="13740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04" name="pg331">
            <a:extLst>
              <a:ext uri="{FF2B5EF4-FFF2-40B4-BE49-F238E27FC236}">
                <a16:creationId xmlns:a16="http://schemas.microsoft.com/office/drawing/2014/main" id="{A78BA1E8-AC7A-4955-BA4A-62B48878DA9D}"/>
              </a:ext>
            </a:extLst>
          </p:cNvPr>
          <p:cNvSpPr/>
          <p:nvPr/>
        </p:nvSpPr>
        <p:spPr>
          <a:xfrm>
            <a:off x="4857375" y="1146813"/>
            <a:ext cx="92568" cy="133580"/>
          </a:xfrm>
          <a:custGeom>
            <a:avLst/>
            <a:gdLst/>
            <a:ahLst/>
            <a:cxnLst/>
            <a:rect l="0" t="0" r="0" b="0"/>
            <a:pathLst>
              <a:path w="95215" h="137400">
                <a:moveTo>
                  <a:pt x="0" y="0"/>
                </a:moveTo>
                <a:lnTo>
                  <a:pt x="95215" y="137400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05" name="pg332">
            <a:extLst>
              <a:ext uri="{FF2B5EF4-FFF2-40B4-BE49-F238E27FC236}">
                <a16:creationId xmlns:a16="http://schemas.microsoft.com/office/drawing/2014/main" id="{214FC957-6B4E-49E7-977F-5E1B9D9E0AA7}"/>
              </a:ext>
            </a:extLst>
          </p:cNvPr>
          <p:cNvSpPr/>
          <p:nvPr/>
        </p:nvSpPr>
        <p:spPr>
          <a:xfrm>
            <a:off x="4857375" y="1146813"/>
            <a:ext cx="92568" cy="133580"/>
          </a:xfrm>
          <a:custGeom>
            <a:avLst/>
            <a:gdLst/>
            <a:ahLst/>
            <a:cxnLst/>
            <a:rect l="0" t="0" r="0" b="0"/>
            <a:pathLst>
              <a:path w="95215" h="137400">
                <a:moveTo>
                  <a:pt x="0" y="0"/>
                </a:moveTo>
                <a:lnTo>
                  <a:pt x="95215" y="137400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06" name="pg333">
            <a:extLst>
              <a:ext uri="{FF2B5EF4-FFF2-40B4-BE49-F238E27FC236}">
                <a16:creationId xmlns:a16="http://schemas.microsoft.com/office/drawing/2014/main" id="{A2EC8D2E-7EC7-4B62-AC4A-231A96733073}"/>
              </a:ext>
            </a:extLst>
          </p:cNvPr>
          <p:cNvSpPr/>
          <p:nvPr/>
        </p:nvSpPr>
        <p:spPr>
          <a:xfrm>
            <a:off x="4857375" y="1146813"/>
            <a:ext cx="92568" cy="133580"/>
          </a:xfrm>
          <a:custGeom>
            <a:avLst/>
            <a:gdLst/>
            <a:ahLst/>
            <a:cxnLst/>
            <a:rect l="0" t="0" r="0" b="0"/>
            <a:pathLst>
              <a:path w="95215" h="137400">
                <a:moveTo>
                  <a:pt x="0" y="0"/>
                </a:moveTo>
                <a:lnTo>
                  <a:pt x="95215" y="137400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07" name="pg334">
            <a:extLst>
              <a:ext uri="{FF2B5EF4-FFF2-40B4-BE49-F238E27FC236}">
                <a16:creationId xmlns:a16="http://schemas.microsoft.com/office/drawing/2014/main" id="{C5C8B666-12DC-4116-A0A7-30D538354A21}"/>
              </a:ext>
            </a:extLst>
          </p:cNvPr>
          <p:cNvSpPr/>
          <p:nvPr/>
        </p:nvSpPr>
        <p:spPr>
          <a:xfrm>
            <a:off x="4857375" y="1146813"/>
            <a:ext cx="92568" cy="133580"/>
          </a:xfrm>
          <a:custGeom>
            <a:avLst/>
            <a:gdLst/>
            <a:ahLst/>
            <a:cxnLst/>
            <a:rect l="0" t="0" r="0" b="0"/>
            <a:pathLst>
              <a:path w="95215" h="137400">
                <a:moveTo>
                  <a:pt x="0" y="0"/>
                </a:moveTo>
                <a:lnTo>
                  <a:pt x="95215" y="137400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08" name="pg335">
            <a:extLst>
              <a:ext uri="{FF2B5EF4-FFF2-40B4-BE49-F238E27FC236}">
                <a16:creationId xmlns:a16="http://schemas.microsoft.com/office/drawing/2014/main" id="{CA2D49E9-5369-4EFD-984C-2C8C17C56B22}"/>
              </a:ext>
            </a:extLst>
          </p:cNvPr>
          <p:cNvSpPr/>
          <p:nvPr/>
        </p:nvSpPr>
        <p:spPr>
          <a:xfrm>
            <a:off x="4857375" y="1146813"/>
            <a:ext cx="92568" cy="133580"/>
          </a:xfrm>
          <a:custGeom>
            <a:avLst/>
            <a:gdLst/>
            <a:ahLst/>
            <a:cxnLst/>
            <a:rect l="0" t="0" r="0" b="0"/>
            <a:pathLst>
              <a:path w="95215" h="137400">
                <a:moveTo>
                  <a:pt x="0" y="0"/>
                </a:moveTo>
                <a:lnTo>
                  <a:pt x="95215" y="13740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09" name="pg336">
            <a:extLst>
              <a:ext uri="{FF2B5EF4-FFF2-40B4-BE49-F238E27FC236}">
                <a16:creationId xmlns:a16="http://schemas.microsoft.com/office/drawing/2014/main" id="{5F3CA765-9026-4BB3-8D27-A9ED420FB1D1}"/>
              </a:ext>
            </a:extLst>
          </p:cNvPr>
          <p:cNvSpPr/>
          <p:nvPr/>
        </p:nvSpPr>
        <p:spPr>
          <a:xfrm>
            <a:off x="4857375" y="1146813"/>
            <a:ext cx="92568" cy="133580"/>
          </a:xfrm>
          <a:custGeom>
            <a:avLst/>
            <a:gdLst/>
            <a:ahLst/>
            <a:cxnLst/>
            <a:rect l="0" t="0" r="0" b="0"/>
            <a:pathLst>
              <a:path w="95215" h="137400">
                <a:moveTo>
                  <a:pt x="0" y="0"/>
                </a:moveTo>
                <a:lnTo>
                  <a:pt x="95215" y="13740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10" name="pg337">
            <a:extLst>
              <a:ext uri="{FF2B5EF4-FFF2-40B4-BE49-F238E27FC236}">
                <a16:creationId xmlns:a16="http://schemas.microsoft.com/office/drawing/2014/main" id="{925F67C2-4211-412D-996A-0166C7CE0C2B}"/>
              </a:ext>
            </a:extLst>
          </p:cNvPr>
          <p:cNvSpPr/>
          <p:nvPr/>
        </p:nvSpPr>
        <p:spPr>
          <a:xfrm>
            <a:off x="4857375" y="1146813"/>
            <a:ext cx="92568" cy="133580"/>
          </a:xfrm>
          <a:custGeom>
            <a:avLst/>
            <a:gdLst/>
            <a:ahLst/>
            <a:cxnLst/>
            <a:rect l="0" t="0" r="0" b="0"/>
            <a:pathLst>
              <a:path w="95215" h="137400">
                <a:moveTo>
                  <a:pt x="0" y="0"/>
                </a:moveTo>
                <a:lnTo>
                  <a:pt x="95215" y="13740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11" name="pg338">
            <a:extLst>
              <a:ext uri="{FF2B5EF4-FFF2-40B4-BE49-F238E27FC236}">
                <a16:creationId xmlns:a16="http://schemas.microsoft.com/office/drawing/2014/main" id="{700B7E04-48B7-456C-8B19-187B7DFF050C}"/>
              </a:ext>
            </a:extLst>
          </p:cNvPr>
          <p:cNvSpPr/>
          <p:nvPr/>
        </p:nvSpPr>
        <p:spPr>
          <a:xfrm>
            <a:off x="4857375" y="1146813"/>
            <a:ext cx="92568" cy="133580"/>
          </a:xfrm>
          <a:custGeom>
            <a:avLst/>
            <a:gdLst/>
            <a:ahLst/>
            <a:cxnLst/>
            <a:rect l="0" t="0" r="0" b="0"/>
            <a:pathLst>
              <a:path w="95215" h="137400">
                <a:moveTo>
                  <a:pt x="0" y="0"/>
                </a:moveTo>
                <a:lnTo>
                  <a:pt x="95215" y="13740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12" name="pg339">
            <a:extLst>
              <a:ext uri="{FF2B5EF4-FFF2-40B4-BE49-F238E27FC236}">
                <a16:creationId xmlns:a16="http://schemas.microsoft.com/office/drawing/2014/main" id="{A4250665-329B-49C9-90D9-06866426F2F3}"/>
              </a:ext>
            </a:extLst>
          </p:cNvPr>
          <p:cNvSpPr/>
          <p:nvPr/>
        </p:nvSpPr>
        <p:spPr>
          <a:xfrm>
            <a:off x="4857375" y="1146813"/>
            <a:ext cx="92568" cy="133580"/>
          </a:xfrm>
          <a:custGeom>
            <a:avLst/>
            <a:gdLst/>
            <a:ahLst/>
            <a:cxnLst/>
            <a:rect l="0" t="0" r="0" b="0"/>
            <a:pathLst>
              <a:path w="95215" h="137400">
                <a:moveTo>
                  <a:pt x="0" y="0"/>
                </a:moveTo>
                <a:lnTo>
                  <a:pt x="95215" y="137400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13" name="pg340">
            <a:extLst>
              <a:ext uri="{FF2B5EF4-FFF2-40B4-BE49-F238E27FC236}">
                <a16:creationId xmlns:a16="http://schemas.microsoft.com/office/drawing/2014/main" id="{8892E1E2-6C9C-4165-8F04-3BD1CB2F4946}"/>
              </a:ext>
            </a:extLst>
          </p:cNvPr>
          <p:cNvSpPr/>
          <p:nvPr/>
        </p:nvSpPr>
        <p:spPr>
          <a:xfrm>
            <a:off x="4857375" y="1146813"/>
            <a:ext cx="92568" cy="133580"/>
          </a:xfrm>
          <a:custGeom>
            <a:avLst/>
            <a:gdLst/>
            <a:ahLst/>
            <a:cxnLst/>
            <a:rect l="0" t="0" r="0" b="0"/>
            <a:pathLst>
              <a:path w="95215" h="137400">
                <a:moveTo>
                  <a:pt x="0" y="0"/>
                </a:moveTo>
                <a:lnTo>
                  <a:pt x="95215" y="137400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14" name="pg341">
            <a:extLst>
              <a:ext uri="{FF2B5EF4-FFF2-40B4-BE49-F238E27FC236}">
                <a16:creationId xmlns:a16="http://schemas.microsoft.com/office/drawing/2014/main" id="{CA4C911A-43ED-45F6-BD8A-1A8AE5CA955D}"/>
              </a:ext>
            </a:extLst>
          </p:cNvPr>
          <p:cNvSpPr/>
          <p:nvPr/>
        </p:nvSpPr>
        <p:spPr>
          <a:xfrm>
            <a:off x="4787436" y="1146815"/>
            <a:ext cx="325005" cy="296099"/>
          </a:xfrm>
          <a:custGeom>
            <a:avLst/>
            <a:gdLst/>
            <a:ahLst/>
            <a:cxnLst/>
            <a:rect l="0" t="0" r="0" b="0"/>
            <a:pathLst>
              <a:path w="334300" h="304567">
                <a:moveTo>
                  <a:pt x="71936" y="0"/>
                </a:moveTo>
                <a:lnTo>
                  <a:pt x="67627" y="3088"/>
                </a:lnTo>
                <a:lnTo>
                  <a:pt x="63418" y="6311"/>
                </a:lnTo>
                <a:lnTo>
                  <a:pt x="59314" y="9666"/>
                </a:lnTo>
                <a:lnTo>
                  <a:pt x="55318" y="13150"/>
                </a:lnTo>
                <a:lnTo>
                  <a:pt x="51434" y="16759"/>
                </a:lnTo>
                <a:lnTo>
                  <a:pt x="47667" y="20489"/>
                </a:lnTo>
                <a:lnTo>
                  <a:pt x="44020" y="24336"/>
                </a:lnTo>
                <a:lnTo>
                  <a:pt x="40496" y="28298"/>
                </a:lnTo>
                <a:lnTo>
                  <a:pt x="37101" y="32369"/>
                </a:lnTo>
                <a:lnTo>
                  <a:pt x="33836" y="36546"/>
                </a:lnTo>
                <a:lnTo>
                  <a:pt x="30705" y="40824"/>
                </a:lnTo>
                <a:lnTo>
                  <a:pt x="27711" y="45199"/>
                </a:lnTo>
                <a:lnTo>
                  <a:pt x="24857" y="49667"/>
                </a:lnTo>
                <a:lnTo>
                  <a:pt x="22147" y="54223"/>
                </a:lnTo>
                <a:lnTo>
                  <a:pt x="19582" y="58863"/>
                </a:lnTo>
                <a:lnTo>
                  <a:pt x="17166" y="63582"/>
                </a:lnTo>
                <a:lnTo>
                  <a:pt x="14901" y="68375"/>
                </a:lnTo>
                <a:lnTo>
                  <a:pt x="12789" y="73237"/>
                </a:lnTo>
                <a:lnTo>
                  <a:pt x="10832" y="78164"/>
                </a:lnTo>
                <a:lnTo>
                  <a:pt x="9032" y="83151"/>
                </a:lnTo>
                <a:lnTo>
                  <a:pt x="7391" y="88192"/>
                </a:lnTo>
                <a:lnTo>
                  <a:pt x="5911" y="93283"/>
                </a:lnTo>
                <a:lnTo>
                  <a:pt x="4593" y="98418"/>
                </a:lnTo>
                <a:lnTo>
                  <a:pt x="3439" y="103592"/>
                </a:lnTo>
                <a:lnTo>
                  <a:pt x="2449" y="108800"/>
                </a:lnTo>
                <a:lnTo>
                  <a:pt x="1625" y="114037"/>
                </a:lnTo>
                <a:lnTo>
                  <a:pt x="968" y="119298"/>
                </a:lnTo>
                <a:lnTo>
                  <a:pt x="477" y="124577"/>
                </a:lnTo>
                <a:lnTo>
                  <a:pt x="154" y="129868"/>
                </a:lnTo>
                <a:lnTo>
                  <a:pt x="0" y="135167"/>
                </a:lnTo>
                <a:lnTo>
                  <a:pt x="13" y="140469"/>
                </a:lnTo>
                <a:lnTo>
                  <a:pt x="194" y="145767"/>
                </a:lnTo>
                <a:lnTo>
                  <a:pt x="543" y="151057"/>
                </a:lnTo>
                <a:lnTo>
                  <a:pt x="1060" y="156333"/>
                </a:lnTo>
                <a:lnTo>
                  <a:pt x="1744" y="161590"/>
                </a:lnTo>
                <a:lnTo>
                  <a:pt x="2594" y="166823"/>
                </a:lnTo>
                <a:lnTo>
                  <a:pt x="3610" y="172026"/>
                </a:lnTo>
                <a:lnTo>
                  <a:pt x="4790" y="177195"/>
                </a:lnTo>
                <a:lnTo>
                  <a:pt x="6134" y="182323"/>
                </a:lnTo>
                <a:lnTo>
                  <a:pt x="7639" y="187406"/>
                </a:lnTo>
                <a:lnTo>
                  <a:pt x="9305" y="192439"/>
                </a:lnTo>
                <a:lnTo>
                  <a:pt x="11130" y="197417"/>
                </a:lnTo>
                <a:lnTo>
                  <a:pt x="13111" y="202334"/>
                </a:lnTo>
                <a:lnTo>
                  <a:pt x="15248" y="207186"/>
                </a:lnTo>
                <a:lnTo>
                  <a:pt x="17537" y="211968"/>
                </a:lnTo>
                <a:lnTo>
                  <a:pt x="19977" y="216674"/>
                </a:lnTo>
                <a:lnTo>
                  <a:pt x="22565" y="221301"/>
                </a:lnTo>
                <a:lnTo>
                  <a:pt x="25298" y="225844"/>
                </a:lnTo>
                <a:lnTo>
                  <a:pt x="28174" y="230298"/>
                </a:lnTo>
                <a:lnTo>
                  <a:pt x="31189" y="234658"/>
                </a:lnTo>
                <a:lnTo>
                  <a:pt x="34342" y="238920"/>
                </a:lnTo>
                <a:lnTo>
                  <a:pt x="37627" y="243081"/>
                </a:lnTo>
                <a:lnTo>
                  <a:pt x="41044" y="247135"/>
                </a:lnTo>
                <a:lnTo>
                  <a:pt x="44587" y="251078"/>
                </a:lnTo>
                <a:lnTo>
                  <a:pt x="48253" y="254907"/>
                </a:lnTo>
                <a:lnTo>
                  <a:pt x="52039" y="258619"/>
                </a:lnTo>
                <a:lnTo>
                  <a:pt x="55941" y="262208"/>
                </a:lnTo>
                <a:lnTo>
                  <a:pt x="59954" y="265672"/>
                </a:lnTo>
                <a:lnTo>
                  <a:pt x="64075" y="269006"/>
                </a:lnTo>
                <a:lnTo>
                  <a:pt x="68300" y="272209"/>
                </a:lnTo>
                <a:lnTo>
                  <a:pt x="72625" y="275275"/>
                </a:lnTo>
                <a:lnTo>
                  <a:pt x="77044" y="278203"/>
                </a:lnTo>
                <a:lnTo>
                  <a:pt x="81554" y="280990"/>
                </a:lnTo>
                <a:lnTo>
                  <a:pt x="86150" y="283632"/>
                </a:lnTo>
                <a:lnTo>
                  <a:pt x="90828" y="286127"/>
                </a:lnTo>
                <a:lnTo>
                  <a:pt x="95583" y="288472"/>
                </a:lnTo>
                <a:lnTo>
                  <a:pt x="100409" y="290666"/>
                </a:lnTo>
                <a:lnTo>
                  <a:pt x="105302" y="292705"/>
                </a:lnTo>
                <a:lnTo>
                  <a:pt x="110258" y="294588"/>
                </a:lnTo>
                <a:lnTo>
                  <a:pt x="115271" y="296313"/>
                </a:lnTo>
                <a:lnTo>
                  <a:pt x="120336" y="297878"/>
                </a:lnTo>
                <a:lnTo>
                  <a:pt x="125448" y="299282"/>
                </a:lnTo>
                <a:lnTo>
                  <a:pt x="130603" y="300523"/>
                </a:lnTo>
                <a:lnTo>
                  <a:pt x="135794" y="301600"/>
                </a:lnTo>
                <a:lnTo>
                  <a:pt x="141016" y="302512"/>
                </a:lnTo>
                <a:lnTo>
                  <a:pt x="146265" y="303258"/>
                </a:lnTo>
                <a:lnTo>
                  <a:pt x="151534" y="303836"/>
                </a:lnTo>
                <a:lnTo>
                  <a:pt x="156820" y="304248"/>
                </a:lnTo>
                <a:lnTo>
                  <a:pt x="162116" y="304492"/>
                </a:lnTo>
                <a:lnTo>
                  <a:pt x="167417" y="304567"/>
                </a:lnTo>
                <a:lnTo>
                  <a:pt x="172717" y="304475"/>
                </a:lnTo>
                <a:lnTo>
                  <a:pt x="178012" y="304214"/>
                </a:lnTo>
                <a:lnTo>
                  <a:pt x="183296" y="303786"/>
                </a:lnTo>
                <a:lnTo>
                  <a:pt x="188564" y="303191"/>
                </a:lnTo>
                <a:lnTo>
                  <a:pt x="193811" y="302428"/>
                </a:lnTo>
                <a:lnTo>
                  <a:pt x="199030" y="301500"/>
                </a:lnTo>
                <a:lnTo>
                  <a:pt x="204218" y="300407"/>
                </a:lnTo>
                <a:lnTo>
                  <a:pt x="209368" y="299149"/>
                </a:lnTo>
                <a:lnTo>
                  <a:pt x="214476" y="297729"/>
                </a:lnTo>
                <a:lnTo>
                  <a:pt x="219536" y="296148"/>
                </a:lnTo>
                <a:lnTo>
                  <a:pt x="224543" y="294407"/>
                </a:lnTo>
                <a:lnTo>
                  <a:pt x="229493" y="292508"/>
                </a:lnTo>
                <a:lnTo>
                  <a:pt x="234380" y="290454"/>
                </a:lnTo>
                <a:lnTo>
                  <a:pt x="239199" y="288245"/>
                </a:lnTo>
                <a:lnTo>
                  <a:pt x="243946" y="285884"/>
                </a:lnTo>
                <a:lnTo>
                  <a:pt x="248616" y="283375"/>
                </a:lnTo>
                <a:lnTo>
                  <a:pt x="253204" y="280718"/>
                </a:lnTo>
                <a:lnTo>
                  <a:pt x="257705" y="277917"/>
                </a:lnTo>
                <a:lnTo>
                  <a:pt x="262115" y="274975"/>
                </a:lnTo>
                <a:lnTo>
                  <a:pt x="266430" y="271895"/>
                </a:lnTo>
                <a:lnTo>
                  <a:pt x="270645" y="268679"/>
                </a:lnTo>
                <a:lnTo>
                  <a:pt x="274756" y="265331"/>
                </a:lnTo>
                <a:lnTo>
                  <a:pt x="278758" y="261855"/>
                </a:lnTo>
                <a:lnTo>
                  <a:pt x="282648" y="258254"/>
                </a:lnTo>
                <a:lnTo>
                  <a:pt x="286423" y="254530"/>
                </a:lnTo>
                <a:lnTo>
                  <a:pt x="290077" y="250690"/>
                </a:lnTo>
                <a:lnTo>
                  <a:pt x="293607" y="246735"/>
                </a:lnTo>
                <a:lnTo>
                  <a:pt x="297011" y="242670"/>
                </a:lnTo>
                <a:lnTo>
                  <a:pt x="300283" y="238499"/>
                </a:lnTo>
                <a:lnTo>
                  <a:pt x="303422" y="234227"/>
                </a:lnTo>
                <a:lnTo>
                  <a:pt x="306424" y="229857"/>
                </a:lnTo>
                <a:lnTo>
                  <a:pt x="309286" y="225394"/>
                </a:lnTo>
                <a:lnTo>
                  <a:pt x="312004" y="220843"/>
                </a:lnTo>
                <a:lnTo>
                  <a:pt x="314578" y="216208"/>
                </a:lnTo>
                <a:lnTo>
                  <a:pt x="317002" y="211494"/>
                </a:lnTo>
                <a:lnTo>
                  <a:pt x="319276" y="206705"/>
                </a:lnTo>
                <a:lnTo>
                  <a:pt x="321398" y="201846"/>
                </a:lnTo>
                <a:lnTo>
                  <a:pt x="323364" y="196923"/>
                </a:lnTo>
                <a:lnTo>
                  <a:pt x="325172" y="191939"/>
                </a:lnTo>
                <a:lnTo>
                  <a:pt x="326822" y="186901"/>
                </a:lnTo>
                <a:lnTo>
                  <a:pt x="328312" y="181813"/>
                </a:lnTo>
                <a:lnTo>
                  <a:pt x="329639" y="176681"/>
                </a:lnTo>
                <a:lnTo>
                  <a:pt x="330803" y="171508"/>
                </a:lnTo>
                <a:lnTo>
                  <a:pt x="331802" y="166302"/>
                </a:lnTo>
                <a:lnTo>
                  <a:pt x="332636" y="161067"/>
                </a:lnTo>
                <a:lnTo>
                  <a:pt x="333303" y="155807"/>
                </a:lnTo>
                <a:lnTo>
                  <a:pt x="333803" y="150529"/>
                </a:lnTo>
                <a:lnTo>
                  <a:pt x="334136" y="145238"/>
                </a:lnTo>
                <a:lnTo>
                  <a:pt x="334300" y="139940"/>
                </a:lnTo>
                <a:lnTo>
                  <a:pt x="334297" y="134638"/>
                </a:lnTo>
                <a:lnTo>
                  <a:pt x="334125" y="129339"/>
                </a:lnTo>
                <a:lnTo>
                  <a:pt x="333785" y="124049"/>
                </a:lnTo>
                <a:lnTo>
                  <a:pt x="333278" y="118772"/>
                </a:lnTo>
                <a:lnTo>
                  <a:pt x="332604" y="113513"/>
                </a:lnTo>
                <a:lnTo>
                  <a:pt x="331763" y="108279"/>
                </a:lnTo>
                <a:lnTo>
                  <a:pt x="330757" y="103074"/>
                </a:lnTo>
                <a:lnTo>
                  <a:pt x="329586" y="97903"/>
                </a:lnTo>
                <a:lnTo>
                  <a:pt x="328252" y="92773"/>
                </a:lnTo>
                <a:lnTo>
                  <a:pt x="326756" y="87687"/>
                </a:lnTo>
                <a:lnTo>
                  <a:pt x="325100" y="82651"/>
                </a:lnTo>
                <a:lnTo>
                  <a:pt x="323284" y="77670"/>
                </a:lnTo>
                <a:lnTo>
                  <a:pt x="321312" y="72749"/>
                </a:lnTo>
                <a:lnTo>
                  <a:pt x="319184" y="67893"/>
                </a:lnTo>
                <a:lnTo>
                  <a:pt x="316904" y="63107"/>
                </a:lnTo>
                <a:lnTo>
                  <a:pt x="314472" y="58396"/>
                </a:lnTo>
                <a:lnTo>
                  <a:pt x="311893" y="53764"/>
                </a:lnTo>
                <a:lnTo>
                  <a:pt x="309168" y="49217"/>
                </a:lnTo>
                <a:lnTo>
                  <a:pt x="306301" y="44758"/>
                </a:lnTo>
                <a:lnTo>
                  <a:pt x="303293" y="40392"/>
                </a:lnTo>
                <a:lnTo>
                  <a:pt x="300149" y="36124"/>
                </a:lnTo>
                <a:lnTo>
                  <a:pt x="296870" y="31958"/>
                </a:lnTo>
                <a:lnTo>
                  <a:pt x="293462" y="27897"/>
                </a:lnTo>
                <a:lnTo>
                  <a:pt x="289926" y="23947"/>
                </a:lnTo>
                <a:lnTo>
                  <a:pt x="286266" y="20111"/>
                </a:lnTo>
                <a:lnTo>
                  <a:pt x="282487" y="16393"/>
                </a:lnTo>
                <a:lnTo>
                  <a:pt x="278592" y="12797"/>
                </a:lnTo>
                <a:lnTo>
                  <a:pt x="274585" y="9326"/>
                </a:lnTo>
                <a:lnTo>
                  <a:pt x="270470" y="5983"/>
                </a:lnTo>
                <a:lnTo>
                  <a:pt x="167152" y="1374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15" name="pg342">
            <a:extLst>
              <a:ext uri="{FF2B5EF4-FFF2-40B4-BE49-F238E27FC236}">
                <a16:creationId xmlns:a16="http://schemas.microsoft.com/office/drawing/2014/main" id="{C8F4DE9D-43AE-4CB7-BD6F-9B811430F634}"/>
              </a:ext>
            </a:extLst>
          </p:cNvPr>
          <p:cNvSpPr/>
          <p:nvPr/>
        </p:nvSpPr>
        <p:spPr>
          <a:xfrm>
            <a:off x="4949944" y="1117876"/>
            <a:ext cx="100444" cy="162519"/>
          </a:xfrm>
          <a:custGeom>
            <a:avLst/>
            <a:gdLst/>
            <a:ahLst/>
            <a:cxnLst/>
            <a:rect l="0" t="0" r="0" b="0"/>
            <a:pathLst>
              <a:path w="103317" h="167167">
                <a:moveTo>
                  <a:pt x="103317" y="35750"/>
                </a:moveTo>
                <a:lnTo>
                  <a:pt x="98883" y="32382"/>
                </a:lnTo>
                <a:lnTo>
                  <a:pt x="94339" y="29163"/>
                </a:lnTo>
                <a:lnTo>
                  <a:pt x="89690" y="26098"/>
                </a:lnTo>
                <a:lnTo>
                  <a:pt x="84942" y="23189"/>
                </a:lnTo>
                <a:lnTo>
                  <a:pt x="80099" y="20439"/>
                </a:lnTo>
                <a:lnTo>
                  <a:pt x="75168" y="17853"/>
                </a:lnTo>
                <a:lnTo>
                  <a:pt x="70153" y="15432"/>
                </a:lnTo>
                <a:lnTo>
                  <a:pt x="65060" y="13180"/>
                </a:lnTo>
                <a:lnTo>
                  <a:pt x="59895" y="11098"/>
                </a:lnTo>
                <a:lnTo>
                  <a:pt x="54664" y="9190"/>
                </a:lnTo>
                <a:lnTo>
                  <a:pt x="49372" y="7457"/>
                </a:lnTo>
                <a:lnTo>
                  <a:pt x="44025" y="5901"/>
                </a:lnTo>
                <a:lnTo>
                  <a:pt x="38629" y="4524"/>
                </a:lnTo>
                <a:lnTo>
                  <a:pt x="33191" y="3328"/>
                </a:lnTo>
                <a:lnTo>
                  <a:pt x="27715" y="2313"/>
                </a:lnTo>
                <a:lnTo>
                  <a:pt x="22209" y="1481"/>
                </a:lnTo>
                <a:lnTo>
                  <a:pt x="16678" y="834"/>
                </a:lnTo>
                <a:lnTo>
                  <a:pt x="11129" y="370"/>
                </a:lnTo>
                <a:lnTo>
                  <a:pt x="5567" y="92"/>
                </a:ln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16" name="pg343">
            <a:extLst>
              <a:ext uri="{FF2B5EF4-FFF2-40B4-BE49-F238E27FC236}">
                <a16:creationId xmlns:a16="http://schemas.microsoft.com/office/drawing/2014/main" id="{2D68D5CE-8593-4DED-95AB-AE27F9E761D0}"/>
              </a:ext>
            </a:extLst>
          </p:cNvPr>
          <p:cNvSpPr/>
          <p:nvPr/>
        </p:nvSpPr>
        <p:spPr>
          <a:xfrm>
            <a:off x="4452775" y="120539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17" name="pg344">
            <a:extLst>
              <a:ext uri="{FF2B5EF4-FFF2-40B4-BE49-F238E27FC236}">
                <a16:creationId xmlns:a16="http://schemas.microsoft.com/office/drawing/2014/main" id="{4A2E9A91-BFBC-4D3C-97C6-217CC89F6AF7}"/>
              </a:ext>
            </a:extLst>
          </p:cNvPr>
          <p:cNvSpPr/>
          <p:nvPr/>
        </p:nvSpPr>
        <p:spPr>
          <a:xfrm>
            <a:off x="4452775" y="120539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18" name="pg345">
            <a:extLst>
              <a:ext uri="{FF2B5EF4-FFF2-40B4-BE49-F238E27FC236}">
                <a16:creationId xmlns:a16="http://schemas.microsoft.com/office/drawing/2014/main" id="{16ECBDE3-1724-4A71-8A07-ABE18EBDCCB2}"/>
              </a:ext>
            </a:extLst>
          </p:cNvPr>
          <p:cNvSpPr/>
          <p:nvPr/>
        </p:nvSpPr>
        <p:spPr>
          <a:xfrm>
            <a:off x="4452775" y="120539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19" name="pg346">
            <a:extLst>
              <a:ext uri="{FF2B5EF4-FFF2-40B4-BE49-F238E27FC236}">
                <a16:creationId xmlns:a16="http://schemas.microsoft.com/office/drawing/2014/main" id="{74E1B704-C443-488E-9E20-B096385910DA}"/>
              </a:ext>
            </a:extLst>
          </p:cNvPr>
          <p:cNvSpPr/>
          <p:nvPr/>
        </p:nvSpPr>
        <p:spPr>
          <a:xfrm>
            <a:off x="4452775" y="120539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20" name="pg347">
            <a:extLst>
              <a:ext uri="{FF2B5EF4-FFF2-40B4-BE49-F238E27FC236}">
                <a16:creationId xmlns:a16="http://schemas.microsoft.com/office/drawing/2014/main" id="{5EB034D7-B670-4261-8E57-ADFD0A714427}"/>
              </a:ext>
            </a:extLst>
          </p:cNvPr>
          <p:cNvSpPr/>
          <p:nvPr/>
        </p:nvSpPr>
        <p:spPr>
          <a:xfrm>
            <a:off x="4452775" y="120539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21" name="pg348">
            <a:extLst>
              <a:ext uri="{FF2B5EF4-FFF2-40B4-BE49-F238E27FC236}">
                <a16:creationId xmlns:a16="http://schemas.microsoft.com/office/drawing/2014/main" id="{C6631689-0DAE-4D3C-80B3-B8FF1DFAAC59}"/>
              </a:ext>
            </a:extLst>
          </p:cNvPr>
          <p:cNvSpPr/>
          <p:nvPr/>
        </p:nvSpPr>
        <p:spPr>
          <a:xfrm>
            <a:off x="4452775" y="120539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22" name="pg349">
            <a:extLst>
              <a:ext uri="{FF2B5EF4-FFF2-40B4-BE49-F238E27FC236}">
                <a16:creationId xmlns:a16="http://schemas.microsoft.com/office/drawing/2014/main" id="{8C2D67FA-0509-465C-B920-F92449D11535}"/>
              </a:ext>
            </a:extLst>
          </p:cNvPr>
          <p:cNvSpPr/>
          <p:nvPr/>
        </p:nvSpPr>
        <p:spPr>
          <a:xfrm>
            <a:off x="4452775" y="120539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23" name="pg350">
            <a:extLst>
              <a:ext uri="{FF2B5EF4-FFF2-40B4-BE49-F238E27FC236}">
                <a16:creationId xmlns:a16="http://schemas.microsoft.com/office/drawing/2014/main" id="{773FFB3A-93B3-472B-8D0E-501C0FEF03F4}"/>
              </a:ext>
            </a:extLst>
          </p:cNvPr>
          <p:cNvSpPr/>
          <p:nvPr/>
        </p:nvSpPr>
        <p:spPr>
          <a:xfrm>
            <a:off x="4452775" y="120539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24" name="pg351">
            <a:extLst>
              <a:ext uri="{FF2B5EF4-FFF2-40B4-BE49-F238E27FC236}">
                <a16:creationId xmlns:a16="http://schemas.microsoft.com/office/drawing/2014/main" id="{EB7F5F95-5642-4AB5-8DE3-C84A862BD819}"/>
              </a:ext>
            </a:extLst>
          </p:cNvPr>
          <p:cNvSpPr/>
          <p:nvPr/>
        </p:nvSpPr>
        <p:spPr>
          <a:xfrm>
            <a:off x="4290272" y="1205391"/>
            <a:ext cx="162505" cy="185544"/>
          </a:xfrm>
          <a:custGeom>
            <a:avLst/>
            <a:gdLst/>
            <a:ahLst/>
            <a:cxnLst/>
            <a:rect l="0" t="0" r="0" b="0"/>
            <a:pathLst>
              <a:path w="167153" h="190851">
                <a:moveTo>
                  <a:pt x="167153" y="0"/>
                </a:moveTo>
                <a:lnTo>
                  <a:pt x="161751" y="87"/>
                </a:lnTo>
                <a:lnTo>
                  <a:pt x="156355" y="349"/>
                </a:lnTo>
                <a:lnTo>
                  <a:pt x="150970" y="785"/>
                </a:lnTo>
                <a:lnTo>
                  <a:pt x="145602" y="1395"/>
                </a:lnTo>
                <a:lnTo>
                  <a:pt x="140256" y="2177"/>
                </a:lnTo>
                <a:lnTo>
                  <a:pt x="134939" y="3133"/>
                </a:lnTo>
                <a:lnTo>
                  <a:pt x="129655" y="4259"/>
                </a:lnTo>
                <a:lnTo>
                  <a:pt x="124410" y="5556"/>
                </a:lnTo>
                <a:lnTo>
                  <a:pt x="119210" y="7022"/>
                </a:lnTo>
                <a:lnTo>
                  <a:pt x="114060" y="8655"/>
                </a:lnTo>
                <a:lnTo>
                  <a:pt x="108966" y="10453"/>
                </a:lnTo>
                <a:lnTo>
                  <a:pt x="103932" y="12415"/>
                </a:lnTo>
                <a:lnTo>
                  <a:pt x="98965" y="14539"/>
                </a:lnTo>
                <a:lnTo>
                  <a:pt x="94068" y="16822"/>
                </a:lnTo>
                <a:lnTo>
                  <a:pt x="89248" y="19262"/>
                </a:lnTo>
                <a:lnTo>
                  <a:pt x="84509" y="21857"/>
                </a:lnTo>
                <a:lnTo>
                  <a:pt x="79857" y="24604"/>
                </a:lnTo>
                <a:lnTo>
                  <a:pt x="75296" y="27499"/>
                </a:lnTo>
                <a:lnTo>
                  <a:pt x="70830" y="30540"/>
                </a:lnTo>
                <a:lnTo>
                  <a:pt x="66466" y="33724"/>
                </a:lnTo>
                <a:lnTo>
                  <a:pt x="62206" y="37047"/>
                </a:lnTo>
                <a:lnTo>
                  <a:pt x="58056" y="40507"/>
                </a:lnTo>
                <a:lnTo>
                  <a:pt x="54020" y="44098"/>
                </a:lnTo>
                <a:lnTo>
                  <a:pt x="50103" y="47818"/>
                </a:lnTo>
                <a:lnTo>
                  <a:pt x="46307" y="51663"/>
                </a:lnTo>
                <a:lnTo>
                  <a:pt x="42638" y="55628"/>
                </a:lnTo>
                <a:lnTo>
                  <a:pt x="39098" y="59710"/>
                </a:lnTo>
                <a:lnTo>
                  <a:pt x="35693" y="63904"/>
                </a:lnTo>
                <a:lnTo>
                  <a:pt x="32425" y="68206"/>
                </a:lnTo>
                <a:lnTo>
                  <a:pt x="29297" y="72612"/>
                </a:lnTo>
                <a:lnTo>
                  <a:pt x="26314" y="77116"/>
                </a:lnTo>
                <a:lnTo>
                  <a:pt x="23477" y="81714"/>
                </a:lnTo>
                <a:lnTo>
                  <a:pt x="20791" y="86401"/>
                </a:lnTo>
                <a:lnTo>
                  <a:pt x="18258" y="91173"/>
                </a:lnTo>
                <a:lnTo>
                  <a:pt x="15880" y="96024"/>
                </a:lnTo>
                <a:lnTo>
                  <a:pt x="13660" y="100950"/>
                </a:lnTo>
                <a:lnTo>
                  <a:pt x="11600" y="105944"/>
                </a:lnTo>
                <a:lnTo>
                  <a:pt x="9703" y="111003"/>
                </a:lnTo>
                <a:lnTo>
                  <a:pt x="7970" y="116120"/>
                </a:lnTo>
                <a:lnTo>
                  <a:pt x="6404" y="121290"/>
                </a:lnTo>
                <a:lnTo>
                  <a:pt x="5005" y="126509"/>
                </a:lnTo>
                <a:lnTo>
                  <a:pt x="3776" y="131770"/>
                </a:lnTo>
                <a:lnTo>
                  <a:pt x="2718" y="137068"/>
                </a:lnTo>
                <a:lnTo>
                  <a:pt x="1831" y="142397"/>
                </a:lnTo>
                <a:lnTo>
                  <a:pt x="1117" y="147752"/>
                </a:lnTo>
                <a:lnTo>
                  <a:pt x="576" y="153128"/>
                </a:lnTo>
                <a:lnTo>
                  <a:pt x="210" y="158518"/>
                </a:lnTo>
                <a:lnTo>
                  <a:pt x="17" y="163917"/>
                </a:lnTo>
                <a:lnTo>
                  <a:pt x="0" y="169320"/>
                </a:lnTo>
                <a:lnTo>
                  <a:pt x="156" y="174720"/>
                </a:lnTo>
                <a:lnTo>
                  <a:pt x="488" y="180112"/>
                </a:lnTo>
                <a:lnTo>
                  <a:pt x="993" y="185491"/>
                </a:lnTo>
                <a:lnTo>
                  <a:pt x="1672" y="190851"/>
                </a:lnTo>
                <a:lnTo>
                  <a:pt x="167153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25" name="pg352">
            <a:extLst>
              <a:ext uri="{FF2B5EF4-FFF2-40B4-BE49-F238E27FC236}">
                <a16:creationId xmlns:a16="http://schemas.microsoft.com/office/drawing/2014/main" id="{CE7E6887-6DA7-47AE-827B-AC448B24B8B4}"/>
              </a:ext>
            </a:extLst>
          </p:cNvPr>
          <p:cNvSpPr/>
          <p:nvPr/>
        </p:nvSpPr>
        <p:spPr>
          <a:xfrm>
            <a:off x="4291897" y="1367909"/>
            <a:ext cx="160880" cy="23025"/>
          </a:xfrm>
          <a:custGeom>
            <a:avLst/>
            <a:gdLst/>
            <a:ahLst/>
            <a:cxnLst/>
            <a:rect l="0" t="0" r="0" b="0"/>
            <a:pathLst>
              <a:path w="165481" h="23684">
                <a:moveTo>
                  <a:pt x="0" y="23684"/>
                </a:moveTo>
                <a:lnTo>
                  <a:pt x="165481" y="0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26" name="pg353">
            <a:extLst>
              <a:ext uri="{FF2B5EF4-FFF2-40B4-BE49-F238E27FC236}">
                <a16:creationId xmlns:a16="http://schemas.microsoft.com/office/drawing/2014/main" id="{28686D5C-C348-47A3-A5CC-79D743B60716}"/>
              </a:ext>
            </a:extLst>
          </p:cNvPr>
          <p:cNvSpPr/>
          <p:nvPr/>
        </p:nvSpPr>
        <p:spPr>
          <a:xfrm>
            <a:off x="4291897" y="1367909"/>
            <a:ext cx="160880" cy="23025"/>
          </a:xfrm>
          <a:custGeom>
            <a:avLst/>
            <a:gdLst/>
            <a:ahLst/>
            <a:cxnLst/>
            <a:rect l="0" t="0" r="0" b="0"/>
            <a:pathLst>
              <a:path w="165481" h="23684">
                <a:moveTo>
                  <a:pt x="0" y="23684"/>
                </a:moveTo>
                <a:lnTo>
                  <a:pt x="165481" y="0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27" name="pg354">
            <a:extLst>
              <a:ext uri="{FF2B5EF4-FFF2-40B4-BE49-F238E27FC236}">
                <a16:creationId xmlns:a16="http://schemas.microsoft.com/office/drawing/2014/main" id="{EA913B80-C674-4BAF-A316-357842ED42E4}"/>
              </a:ext>
            </a:extLst>
          </p:cNvPr>
          <p:cNvSpPr/>
          <p:nvPr/>
        </p:nvSpPr>
        <p:spPr>
          <a:xfrm>
            <a:off x="4291897" y="1367909"/>
            <a:ext cx="160880" cy="23025"/>
          </a:xfrm>
          <a:custGeom>
            <a:avLst/>
            <a:gdLst/>
            <a:ahLst/>
            <a:cxnLst/>
            <a:rect l="0" t="0" r="0" b="0"/>
            <a:pathLst>
              <a:path w="165481" h="23684">
                <a:moveTo>
                  <a:pt x="0" y="23684"/>
                </a:moveTo>
                <a:lnTo>
                  <a:pt x="165481" y="0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28" name="pg355">
            <a:extLst>
              <a:ext uri="{FF2B5EF4-FFF2-40B4-BE49-F238E27FC236}">
                <a16:creationId xmlns:a16="http://schemas.microsoft.com/office/drawing/2014/main" id="{5D2FE952-BCA0-4938-B763-530A1BBCC144}"/>
              </a:ext>
            </a:extLst>
          </p:cNvPr>
          <p:cNvSpPr/>
          <p:nvPr/>
        </p:nvSpPr>
        <p:spPr>
          <a:xfrm>
            <a:off x="4291897" y="1367909"/>
            <a:ext cx="160880" cy="23025"/>
          </a:xfrm>
          <a:custGeom>
            <a:avLst/>
            <a:gdLst/>
            <a:ahLst/>
            <a:cxnLst/>
            <a:rect l="0" t="0" r="0" b="0"/>
            <a:pathLst>
              <a:path w="165481" h="23684">
                <a:moveTo>
                  <a:pt x="0" y="23684"/>
                </a:moveTo>
                <a:lnTo>
                  <a:pt x="165481" y="0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29" name="pg356">
            <a:extLst>
              <a:ext uri="{FF2B5EF4-FFF2-40B4-BE49-F238E27FC236}">
                <a16:creationId xmlns:a16="http://schemas.microsoft.com/office/drawing/2014/main" id="{EE053B4B-7B71-4ABD-A3DF-1DA881B3623B}"/>
              </a:ext>
            </a:extLst>
          </p:cNvPr>
          <p:cNvSpPr/>
          <p:nvPr/>
        </p:nvSpPr>
        <p:spPr>
          <a:xfrm>
            <a:off x="4291897" y="1367909"/>
            <a:ext cx="160880" cy="23025"/>
          </a:xfrm>
          <a:custGeom>
            <a:avLst/>
            <a:gdLst/>
            <a:ahLst/>
            <a:cxnLst/>
            <a:rect l="0" t="0" r="0" b="0"/>
            <a:pathLst>
              <a:path w="165481" h="23684">
                <a:moveTo>
                  <a:pt x="0" y="23684"/>
                </a:moveTo>
                <a:lnTo>
                  <a:pt x="165481" y="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30" name="pg357">
            <a:extLst>
              <a:ext uri="{FF2B5EF4-FFF2-40B4-BE49-F238E27FC236}">
                <a16:creationId xmlns:a16="http://schemas.microsoft.com/office/drawing/2014/main" id="{4DE2DCA6-2631-45EE-A8D9-3D0FB34AA9C4}"/>
              </a:ext>
            </a:extLst>
          </p:cNvPr>
          <p:cNvSpPr/>
          <p:nvPr/>
        </p:nvSpPr>
        <p:spPr>
          <a:xfrm>
            <a:off x="4291897" y="1367909"/>
            <a:ext cx="160880" cy="23025"/>
          </a:xfrm>
          <a:custGeom>
            <a:avLst/>
            <a:gdLst/>
            <a:ahLst/>
            <a:cxnLst/>
            <a:rect l="0" t="0" r="0" b="0"/>
            <a:pathLst>
              <a:path w="165481" h="23684">
                <a:moveTo>
                  <a:pt x="0" y="23684"/>
                </a:moveTo>
                <a:lnTo>
                  <a:pt x="165481" y="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31" name="pg358">
            <a:extLst>
              <a:ext uri="{FF2B5EF4-FFF2-40B4-BE49-F238E27FC236}">
                <a16:creationId xmlns:a16="http://schemas.microsoft.com/office/drawing/2014/main" id="{6A8F3224-BC63-4311-9E24-710F642BDDCB}"/>
              </a:ext>
            </a:extLst>
          </p:cNvPr>
          <p:cNvSpPr/>
          <p:nvPr/>
        </p:nvSpPr>
        <p:spPr>
          <a:xfrm>
            <a:off x="4291897" y="1367909"/>
            <a:ext cx="160880" cy="23025"/>
          </a:xfrm>
          <a:custGeom>
            <a:avLst/>
            <a:gdLst/>
            <a:ahLst/>
            <a:cxnLst/>
            <a:rect l="0" t="0" r="0" b="0"/>
            <a:pathLst>
              <a:path w="165481" h="23684">
                <a:moveTo>
                  <a:pt x="0" y="23684"/>
                </a:moveTo>
                <a:lnTo>
                  <a:pt x="165481" y="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32" name="pg359">
            <a:extLst>
              <a:ext uri="{FF2B5EF4-FFF2-40B4-BE49-F238E27FC236}">
                <a16:creationId xmlns:a16="http://schemas.microsoft.com/office/drawing/2014/main" id="{C717ABCA-34B4-4D8D-B2D3-2D5BD0F33498}"/>
              </a:ext>
            </a:extLst>
          </p:cNvPr>
          <p:cNvSpPr/>
          <p:nvPr/>
        </p:nvSpPr>
        <p:spPr>
          <a:xfrm>
            <a:off x="4291897" y="1367909"/>
            <a:ext cx="160880" cy="23025"/>
          </a:xfrm>
          <a:custGeom>
            <a:avLst/>
            <a:gdLst/>
            <a:ahLst/>
            <a:cxnLst/>
            <a:rect l="0" t="0" r="0" b="0"/>
            <a:pathLst>
              <a:path w="165481" h="23684">
                <a:moveTo>
                  <a:pt x="0" y="23684"/>
                </a:moveTo>
                <a:lnTo>
                  <a:pt x="165481" y="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33" name="pg360">
            <a:extLst>
              <a:ext uri="{FF2B5EF4-FFF2-40B4-BE49-F238E27FC236}">
                <a16:creationId xmlns:a16="http://schemas.microsoft.com/office/drawing/2014/main" id="{B1B8D0F1-266F-4BCE-B195-4D6122D89C29}"/>
              </a:ext>
            </a:extLst>
          </p:cNvPr>
          <p:cNvSpPr/>
          <p:nvPr/>
        </p:nvSpPr>
        <p:spPr>
          <a:xfrm>
            <a:off x="4291897" y="1367909"/>
            <a:ext cx="160880" cy="23025"/>
          </a:xfrm>
          <a:custGeom>
            <a:avLst/>
            <a:gdLst/>
            <a:ahLst/>
            <a:cxnLst/>
            <a:rect l="0" t="0" r="0" b="0"/>
            <a:pathLst>
              <a:path w="165481" h="23684">
                <a:moveTo>
                  <a:pt x="0" y="23684"/>
                </a:moveTo>
                <a:lnTo>
                  <a:pt x="165481" y="0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34" name="pg361">
            <a:extLst>
              <a:ext uri="{FF2B5EF4-FFF2-40B4-BE49-F238E27FC236}">
                <a16:creationId xmlns:a16="http://schemas.microsoft.com/office/drawing/2014/main" id="{701A2221-A3D2-4161-8DCA-F7617E0BDE52}"/>
              </a:ext>
            </a:extLst>
          </p:cNvPr>
          <p:cNvSpPr/>
          <p:nvPr/>
        </p:nvSpPr>
        <p:spPr>
          <a:xfrm>
            <a:off x="4291897" y="1367909"/>
            <a:ext cx="160880" cy="23025"/>
          </a:xfrm>
          <a:custGeom>
            <a:avLst/>
            <a:gdLst/>
            <a:ahLst/>
            <a:cxnLst/>
            <a:rect l="0" t="0" r="0" b="0"/>
            <a:pathLst>
              <a:path w="165481" h="23684">
                <a:moveTo>
                  <a:pt x="0" y="23684"/>
                </a:moveTo>
                <a:lnTo>
                  <a:pt x="165481" y="0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35" name="pg362">
            <a:extLst>
              <a:ext uri="{FF2B5EF4-FFF2-40B4-BE49-F238E27FC236}">
                <a16:creationId xmlns:a16="http://schemas.microsoft.com/office/drawing/2014/main" id="{4FB08313-D280-4B59-AFAA-CB61C6E9B39C}"/>
              </a:ext>
            </a:extLst>
          </p:cNvPr>
          <p:cNvSpPr/>
          <p:nvPr/>
        </p:nvSpPr>
        <p:spPr>
          <a:xfrm>
            <a:off x="4291897" y="1367909"/>
            <a:ext cx="160880" cy="23025"/>
          </a:xfrm>
          <a:custGeom>
            <a:avLst/>
            <a:gdLst/>
            <a:ahLst/>
            <a:cxnLst/>
            <a:rect l="0" t="0" r="0" b="0"/>
            <a:pathLst>
              <a:path w="165481" h="23684">
                <a:moveTo>
                  <a:pt x="0" y="23684"/>
                </a:moveTo>
                <a:lnTo>
                  <a:pt x="165481" y="0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36" name="pg363">
            <a:extLst>
              <a:ext uri="{FF2B5EF4-FFF2-40B4-BE49-F238E27FC236}">
                <a16:creationId xmlns:a16="http://schemas.microsoft.com/office/drawing/2014/main" id="{CA482532-6B3D-467E-9B3D-8EA3CF3065AB}"/>
              </a:ext>
            </a:extLst>
          </p:cNvPr>
          <p:cNvSpPr/>
          <p:nvPr/>
        </p:nvSpPr>
        <p:spPr>
          <a:xfrm>
            <a:off x="4291897" y="1367909"/>
            <a:ext cx="160880" cy="23025"/>
          </a:xfrm>
          <a:custGeom>
            <a:avLst/>
            <a:gdLst/>
            <a:ahLst/>
            <a:cxnLst/>
            <a:rect l="0" t="0" r="0" b="0"/>
            <a:pathLst>
              <a:path w="165481" h="23684">
                <a:moveTo>
                  <a:pt x="0" y="23684"/>
                </a:moveTo>
                <a:lnTo>
                  <a:pt x="165481" y="0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37" name="pg364">
            <a:extLst>
              <a:ext uri="{FF2B5EF4-FFF2-40B4-BE49-F238E27FC236}">
                <a16:creationId xmlns:a16="http://schemas.microsoft.com/office/drawing/2014/main" id="{BC232CED-67D6-4409-B135-810C39A2D543}"/>
              </a:ext>
            </a:extLst>
          </p:cNvPr>
          <p:cNvSpPr/>
          <p:nvPr/>
        </p:nvSpPr>
        <p:spPr>
          <a:xfrm>
            <a:off x="4291897" y="1367909"/>
            <a:ext cx="160880" cy="23025"/>
          </a:xfrm>
          <a:custGeom>
            <a:avLst/>
            <a:gdLst/>
            <a:ahLst/>
            <a:cxnLst/>
            <a:rect l="0" t="0" r="0" b="0"/>
            <a:pathLst>
              <a:path w="165481" h="23684">
                <a:moveTo>
                  <a:pt x="0" y="23684"/>
                </a:moveTo>
                <a:lnTo>
                  <a:pt x="165481" y="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38" name="pg365">
            <a:extLst>
              <a:ext uri="{FF2B5EF4-FFF2-40B4-BE49-F238E27FC236}">
                <a16:creationId xmlns:a16="http://schemas.microsoft.com/office/drawing/2014/main" id="{CB6DB3C4-A6A5-479B-9849-0226B2277886}"/>
              </a:ext>
            </a:extLst>
          </p:cNvPr>
          <p:cNvSpPr/>
          <p:nvPr/>
        </p:nvSpPr>
        <p:spPr>
          <a:xfrm>
            <a:off x="4291897" y="1367909"/>
            <a:ext cx="160880" cy="23025"/>
          </a:xfrm>
          <a:custGeom>
            <a:avLst/>
            <a:gdLst/>
            <a:ahLst/>
            <a:cxnLst/>
            <a:rect l="0" t="0" r="0" b="0"/>
            <a:pathLst>
              <a:path w="165481" h="23684">
                <a:moveTo>
                  <a:pt x="0" y="23684"/>
                </a:moveTo>
                <a:lnTo>
                  <a:pt x="165481" y="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39" name="pg366">
            <a:extLst>
              <a:ext uri="{FF2B5EF4-FFF2-40B4-BE49-F238E27FC236}">
                <a16:creationId xmlns:a16="http://schemas.microsoft.com/office/drawing/2014/main" id="{B39A7F11-F449-4484-B87D-88D2178DFA41}"/>
              </a:ext>
            </a:extLst>
          </p:cNvPr>
          <p:cNvSpPr/>
          <p:nvPr/>
        </p:nvSpPr>
        <p:spPr>
          <a:xfrm>
            <a:off x="4291897" y="1367909"/>
            <a:ext cx="160880" cy="23025"/>
          </a:xfrm>
          <a:custGeom>
            <a:avLst/>
            <a:gdLst/>
            <a:ahLst/>
            <a:cxnLst/>
            <a:rect l="0" t="0" r="0" b="0"/>
            <a:pathLst>
              <a:path w="165481" h="23684">
                <a:moveTo>
                  <a:pt x="0" y="23684"/>
                </a:moveTo>
                <a:lnTo>
                  <a:pt x="165481" y="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40" name="pg367">
            <a:extLst>
              <a:ext uri="{FF2B5EF4-FFF2-40B4-BE49-F238E27FC236}">
                <a16:creationId xmlns:a16="http://schemas.microsoft.com/office/drawing/2014/main" id="{E199101D-F4AD-4A45-87CC-F5361D7A8AEC}"/>
              </a:ext>
            </a:extLst>
          </p:cNvPr>
          <p:cNvSpPr/>
          <p:nvPr/>
        </p:nvSpPr>
        <p:spPr>
          <a:xfrm>
            <a:off x="4291897" y="1367909"/>
            <a:ext cx="160880" cy="23025"/>
          </a:xfrm>
          <a:custGeom>
            <a:avLst/>
            <a:gdLst/>
            <a:ahLst/>
            <a:cxnLst/>
            <a:rect l="0" t="0" r="0" b="0"/>
            <a:pathLst>
              <a:path w="165481" h="23684">
                <a:moveTo>
                  <a:pt x="0" y="23684"/>
                </a:moveTo>
                <a:lnTo>
                  <a:pt x="165481" y="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41" name="pg368">
            <a:extLst>
              <a:ext uri="{FF2B5EF4-FFF2-40B4-BE49-F238E27FC236}">
                <a16:creationId xmlns:a16="http://schemas.microsoft.com/office/drawing/2014/main" id="{0F6C24C0-F774-40B9-A908-35E9E0BA1B02}"/>
              </a:ext>
            </a:extLst>
          </p:cNvPr>
          <p:cNvSpPr/>
          <p:nvPr/>
        </p:nvSpPr>
        <p:spPr>
          <a:xfrm>
            <a:off x="4291897" y="1367909"/>
            <a:ext cx="160880" cy="23025"/>
          </a:xfrm>
          <a:custGeom>
            <a:avLst/>
            <a:gdLst/>
            <a:ahLst/>
            <a:cxnLst/>
            <a:rect l="0" t="0" r="0" b="0"/>
            <a:pathLst>
              <a:path w="165481" h="23684">
                <a:moveTo>
                  <a:pt x="0" y="23684"/>
                </a:moveTo>
                <a:lnTo>
                  <a:pt x="165481" y="0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42" name="pg369">
            <a:extLst>
              <a:ext uri="{FF2B5EF4-FFF2-40B4-BE49-F238E27FC236}">
                <a16:creationId xmlns:a16="http://schemas.microsoft.com/office/drawing/2014/main" id="{D6B6F9D6-8212-4EE7-9998-E7FF939CE558}"/>
              </a:ext>
            </a:extLst>
          </p:cNvPr>
          <p:cNvSpPr/>
          <p:nvPr/>
        </p:nvSpPr>
        <p:spPr>
          <a:xfrm>
            <a:off x="4291897" y="1367909"/>
            <a:ext cx="160880" cy="23025"/>
          </a:xfrm>
          <a:custGeom>
            <a:avLst/>
            <a:gdLst/>
            <a:ahLst/>
            <a:cxnLst/>
            <a:rect l="0" t="0" r="0" b="0"/>
            <a:pathLst>
              <a:path w="165481" h="23684">
                <a:moveTo>
                  <a:pt x="0" y="23684"/>
                </a:moveTo>
                <a:lnTo>
                  <a:pt x="165481" y="0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43" name="pg370">
            <a:extLst>
              <a:ext uri="{FF2B5EF4-FFF2-40B4-BE49-F238E27FC236}">
                <a16:creationId xmlns:a16="http://schemas.microsoft.com/office/drawing/2014/main" id="{B9A902E2-818C-4F31-B259-2AF2E8CB4D05}"/>
              </a:ext>
            </a:extLst>
          </p:cNvPr>
          <p:cNvSpPr/>
          <p:nvPr/>
        </p:nvSpPr>
        <p:spPr>
          <a:xfrm>
            <a:off x="4291897" y="1367911"/>
            <a:ext cx="160880" cy="160510"/>
          </a:xfrm>
          <a:custGeom>
            <a:avLst/>
            <a:gdLst/>
            <a:ahLst/>
            <a:cxnLst/>
            <a:rect l="0" t="0" r="0" b="0"/>
            <a:pathLst>
              <a:path w="165481" h="165101">
                <a:moveTo>
                  <a:pt x="0" y="23684"/>
                </a:moveTo>
                <a:lnTo>
                  <a:pt x="859" y="29064"/>
                </a:lnTo>
                <a:lnTo>
                  <a:pt x="1894" y="34414"/>
                </a:lnTo>
                <a:lnTo>
                  <a:pt x="3102" y="39727"/>
                </a:lnTo>
                <a:lnTo>
                  <a:pt x="4483" y="44998"/>
                </a:lnTo>
                <a:lnTo>
                  <a:pt x="6035" y="50221"/>
                </a:lnTo>
                <a:lnTo>
                  <a:pt x="7757" y="55390"/>
                </a:lnTo>
                <a:lnTo>
                  <a:pt x="9646" y="60501"/>
                </a:lnTo>
                <a:lnTo>
                  <a:pt x="11700" y="65548"/>
                </a:lnTo>
                <a:lnTo>
                  <a:pt x="13918" y="70525"/>
                </a:lnTo>
                <a:lnTo>
                  <a:pt x="16297" y="75427"/>
                </a:lnTo>
                <a:lnTo>
                  <a:pt x="18835" y="80249"/>
                </a:lnTo>
                <a:lnTo>
                  <a:pt x="21528" y="84985"/>
                </a:lnTo>
                <a:lnTo>
                  <a:pt x="24374" y="89632"/>
                </a:lnTo>
                <a:lnTo>
                  <a:pt x="27370" y="94183"/>
                </a:lnTo>
                <a:lnTo>
                  <a:pt x="30513" y="98634"/>
                </a:lnTo>
                <a:lnTo>
                  <a:pt x="33799" y="102980"/>
                </a:lnTo>
                <a:lnTo>
                  <a:pt x="37225" y="107217"/>
                </a:lnTo>
                <a:lnTo>
                  <a:pt x="40788" y="111340"/>
                </a:lnTo>
                <a:lnTo>
                  <a:pt x="44483" y="115344"/>
                </a:lnTo>
                <a:lnTo>
                  <a:pt x="48306" y="119226"/>
                </a:lnTo>
                <a:lnTo>
                  <a:pt x="52254" y="122982"/>
                </a:lnTo>
                <a:lnTo>
                  <a:pt x="56322" y="126607"/>
                </a:lnTo>
                <a:lnTo>
                  <a:pt x="60506" y="130097"/>
                </a:lnTo>
                <a:lnTo>
                  <a:pt x="64802" y="133449"/>
                </a:lnTo>
                <a:lnTo>
                  <a:pt x="69205" y="136659"/>
                </a:lnTo>
                <a:lnTo>
                  <a:pt x="73710" y="139724"/>
                </a:lnTo>
                <a:lnTo>
                  <a:pt x="78312" y="142641"/>
                </a:lnTo>
                <a:lnTo>
                  <a:pt x="83007" y="145406"/>
                </a:lnTo>
                <a:lnTo>
                  <a:pt x="87790" y="148017"/>
                </a:lnTo>
                <a:lnTo>
                  <a:pt x="92655" y="150470"/>
                </a:lnTo>
                <a:lnTo>
                  <a:pt x="97597" y="152763"/>
                </a:lnTo>
                <a:lnTo>
                  <a:pt x="102612" y="154895"/>
                </a:lnTo>
                <a:lnTo>
                  <a:pt x="107694" y="156861"/>
                </a:lnTo>
                <a:lnTo>
                  <a:pt x="112836" y="158661"/>
                </a:lnTo>
                <a:lnTo>
                  <a:pt x="118035" y="160293"/>
                </a:lnTo>
                <a:lnTo>
                  <a:pt x="123284" y="161754"/>
                </a:lnTo>
                <a:lnTo>
                  <a:pt x="128578" y="163043"/>
                </a:lnTo>
                <a:lnTo>
                  <a:pt x="133912" y="164159"/>
                </a:lnTo>
                <a:lnTo>
                  <a:pt x="139279" y="165101"/>
                </a:lnTo>
                <a:lnTo>
                  <a:pt x="165481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44" name="pg371">
            <a:extLst>
              <a:ext uri="{FF2B5EF4-FFF2-40B4-BE49-F238E27FC236}">
                <a16:creationId xmlns:a16="http://schemas.microsoft.com/office/drawing/2014/main" id="{7BBCE3F0-FB5D-47CF-8496-A4234B061CB3}"/>
              </a:ext>
            </a:extLst>
          </p:cNvPr>
          <p:cNvSpPr/>
          <p:nvPr/>
        </p:nvSpPr>
        <p:spPr>
          <a:xfrm>
            <a:off x="4427301" y="1205389"/>
            <a:ext cx="187974" cy="325038"/>
          </a:xfrm>
          <a:custGeom>
            <a:avLst/>
            <a:gdLst/>
            <a:ahLst/>
            <a:cxnLst/>
            <a:rect l="0" t="0" r="0" b="0"/>
            <a:pathLst>
              <a:path w="193350" h="334334">
                <a:moveTo>
                  <a:pt x="0" y="332268"/>
                </a:moveTo>
                <a:lnTo>
                  <a:pt x="5249" y="333016"/>
                </a:lnTo>
                <a:lnTo>
                  <a:pt x="10520" y="333597"/>
                </a:lnTo>
                <a:lnTo>
                  <a:pt x="15806" y="334011"/>
                </a:lnTo>
                <a:lnTo>
                  <a:pt x="21103" y="334257"/>
                </a:lnTo>
                <a:lnTo>
                  <a:pt x="26405" y="334334"/>
                </a:lnTo>
                <a:lnTo>
                  <a:pt x="31706" y="334244"/>
                </a:lnTo>
                <a:lnTo>
                  <a:pt x="37003" y="333985"/>
                </a:lnTo>
                <a:lnTo>
                  <a:pt x="42288" y="333559"/>
                </a:lnTo>
                <a:lnTo>
                  <a:pt x="47557" y="332965"/>
                </a:lnTo>
                <a:lnTo>
                  <a:pt x="52805" y="332204"/>
                </a:lnTo>
                <a:lnTo>
                  <a:pt x="58025" y="331277"/>
                </a:lnTo>
                <a:lnTo>
                  <a:pt x="63214" y="330185"/>
                </a:lnTo>
                <a:lnTo>
                  <a:pt x="68366" y="328930"/>
                </a:lnTo>
                <a:lnTo>
                  <a:pt x="73475" y="327511"/>
                </a:lnTo>
                <a:lnTo>
                  <a:pt x="78537" y="325931"/>
                </a:lnTo>
                <a:lnTo>
                  <a:pt x="83546" y="324191"/>
                </a:lnTo>
                <a:lnTo>
                  <a:pt x="88497" y="322293"/>
                </a:lnTo>
                <a:lnTo>
                  <a:pt x="93386" y="320240"/>
                </a:lnTo>
                <a:lnTo>
                  <a:pt x="98207" y="318032"/>
                </a:lnTo>
                <a:lnTo>
                  <a:pt x="102955" y="315672"/>
                </a:lnTo>
                <a:lnTo>
                  <a:pt x="107627" y="313163"/>
                </a:lnTo>
                <a:lnTo>
                  <a:pt x="112216" y="310507"/>
                </a:lnTo>
                <a:lnTo>
                  <a:pt x="116719" y="307707"/>
                </a:lnTo>
                <a:lnTo>
                  <a:pt x="121131" y="304766"/>
                </a:lnTo>
                <a:lnTo>
                  <a:pt x="125447" y="301686"/>
                </a:lnTo>
                <a:lnTo>
                  <a:pt x="129663" y="298471"/>
                </a:lnTo>
                <a:lnTo>
                  <a:pt x="133776" y="295123"/>
                </a:lnTo>
                <a:lnTo>
                  <a:pt x="137780" y="291647"/>
                </a:lnTo>
                <a:lnTo>
                  <a:pt x="141672" y="288046"/>
                </a:lnTo>
                <a:lnTo>
                  <a:pt x="145447" y="284323"/>
                </a:lnTo>
                <a:lnTo>
                  <a:pt x="149103" y="280482"/>
                </a:lnTo>
                <a:lnTo>
                  <a:pt x="152635" y="276527"/>
                </a:lnTo>
                <a:lnTo>
                  <a:pt x="156040" y="272462"/>
                </a:lnTo>
                <a:lnTo>
                  <a:pt x="159314" y="268291"/>
                </a:lnTo>
                <a:lnTo>
                  <a:pt x="162454" y="264018"/>
                </a:lnTo>
                <a:lnTo>
                  <a:pt x="165457" y="259648"/>
                </a:lnTo>
                <a:lnTo>
                  <a:pt x="168320" y="255185"/>
                </a:lnTo>
                <a:lnTo>
                  <a:pt x="171041" y="250633"/>
                </a:lnTo>
                <a:lnTo>
                  <a:pt x="173615" y="245998"/>
                </a:lnTo>
                <a:lnTo>
                  <a:pt x="176041" y="241283"/>
                </a:lnTo>
                <a:lnTo>
                  <a:pt x="178316" y="236493"/>
                </a:lnTo>
                <a:lnTo>
                  <a:pt x="180438" y="231634"/>
                </a:lnTo>
                <a:lnTo>
                  <a:pt x="182405" y="226710"/>
                </a:lnTo>
                <a:lnTo>
                  <a:pt x="184215" y="221726"/>
                </a:lnTo>
                <a:lnTo>
                  <a:pt x="185866" y="216687"/>
                </a:lnTo>
                <a:lnTo>
                  <a:pt x="187356" y="211598"/>
                </a:lnTo>
                <a:lnTo>
                  <a:pt x="188684" y="206465"/>
                </a:lnTo>
                <a:lnTo>
                  <a:pt x="189849" y="201292"/>
                </a:lnTo>
                <a:lnTo>
                  <a:pt x="190849" y="196084"/>
                </a:lnTo>
                <a:lnTo>
                  <a:pt x="191683" y="190848"/>
                </a:lnTo>
                <a:lnTo>
                  <a:pt x="192351" y="185588"/>
                </a:lnTo>
                <a:lnTo>
                  <a:pt x="192852" y="180309"/>
                </a:lnTo>
                <a:lnTo>
                  <a:pt x="193185" y="175017"/>
                </a:lnTo>
                <a:lnTo>
                  <a:pt x="193350" y="169717"/>
                </a:lnTo>
                <a:lnTo>
                  <a:pt x="193346" y="164414"/>
                </a:lnTo>
                <a:lnTo>
                  <a:pt x="193175" y="159115"/>
                </a:lnTo>
                <a:lnTo>
                  <a:pt x="192836" y="153823"/>
                </a:lnTo>
                <a:lnTo>
                  <a:pt x="192329" y="148545"/>
                </a:lnTo>
                <a:lnTo>
                  <a:pt x="191654" y="143285"/>
                </a:lnTo>
                <a:lnTo>
                  <a:pt x="190814" y="138050"/>
                </a:lnTo>
                <a:lnTo>
                  <a:pt x="189807" y="132844"/>
                </a:lnTo>
                <a:lnTo>
                  <a:pt x="188637" y="127672"/>
                </a:lnTo>
                <a:lnTo>
                  <a:pt x="187302" y="122540"/>
                </a:lnTo>
                <a:lnTo>
                  <a:pt x="185806" y="117453"/>
                </a:lnTo>
                <a:lnTo>
                  <a:pt x="184149" y="112416"/>
                </a:lnTo>
                <a:lnTo>
                  <a:pt x="182333" y="107434"/>
                </a:lnTo>
                <a:lnTo>
                  <a:pt x="180360" y="102513"/>
                </a:lnTo>
                <a:lnTo>
                  <a:pt x="178232" y="97656"/>
                </a:lnTo>
                <a:lnTo>
                  <a:pt x="175951" y="92869"/>
                </a:lnTo>
                <a:lnTo>
                  <a:pt x="173519" y="88157"/>
                </a:lnTo>
                <a:lnTo>
                  <a:pt x="170939" y="83525"/>
                </a:lnTo>
                <a:lnTo>
                  <a:pt x="168213" y="78976"/>
                </a:lnTo>
                <a:lnTo>
                  <a:pt x="165345" y="74517"/>
                </a:lnTo>
                <a:lnTo>
                  <a:pt x="162337" y="70150"/>
                </a:lnTo>
                <a:lnTo>
                  <a:pt x="159191" y="65881"/>
                </a:lnTo>
                <a:lnTo>
                  <a:pt x="155912" y="61715"/>
                </a:lnTo>
                <a:lnTo>
                  <a:pt x="152502" y="57654"/>
                </a:lnTo>
                <a:lnTo>
                  <a:pt x="148965" y="53703"/>
                </a:lnTo>
                <a:lnTo>
                  <a:pt x="145305" y="49867"/>
                </a:lnTo>
                <a:lnTo>
                  <a:pt x="141525" y="46148"/>
                </a:lnTo>
                <a:lnTo>
                  <a:pt x="137629" y="42552"/>
                </a:lnTo>
                <a:lnTo>
                  <a:pt x="133620" y="39080"/>
                </a:lnTo>
                <a:lnTo>
                  <a:pt x="129504" y="35738"/>
                </a:lnTo>
                <a:lnTo>
                  <a:pt x="125284" y="32528"/>
                </a:lnTo>
                <a:lnTo>
                  <a:pt x="120964" y="29453"/>
                </a:lnTo>
                <a:lnTo>
                  <a:pt x="116548" y="26517"/>
                </a:lnTo>
                <a:lnTo>
                  <a:pt x="112042" y="23722"/>
                </a:lnTo>
                <a:lnTo>
                  <a:pt x="107449" y="21072"/>
                </a:lnTo>
                <a:lnTo>
                  <a:pt x="102775" y="18569"/>
                </a:lnTo>
                <a:lnTo>
                  <a:pt x="98023" y="16215"/>
                </a:lnTo>
                <a:lnTo>
                  <a:pt x="93200" y="14013"/>
                </a:lnTo>
                <a:lnTo>
                  <a:pt x="88309" y="11965"/>
                </a:lnTo>
                <a:lnTo>
                  <a:pt x="83355" y="10073"/>
                </a:lnTo>
                <a:lnTo>
                  <a:pt x="78344" y="8340"/>
                </a:lnTo>
                <a:lnTo>
                  <a:pt x="73280" y="6766"/>
                </a:lnTo>
                <a:lnTo>
                  <a:pt x="68170" y="5353"/>
                </a:lnTo>
                <a:lnTo>
                  <a:pt x="63016" y="4104"/>
                </a:lnTo>
                <a:lnTo>
                  <a:pt x="57826" y="3018"/>
                </a:lnTo>
                <a:lnTo>
                  <a:pt x="52604" y="2098"/>
                </a:lnTo>
                <a:lnTo>
                  <a:pt x="47356" y="1343"/>
                </a:lnTo>
                <a:lnTo>
                  <a:pt x="42086" y="756"/>
                </a:lnTo>
                <a:lnTo>
                  <a:pt x="36800" y="336"/>
                </a:lnTo>
                <a:lnTo>
                  <a:pt x="31503" y="84"/>
                </a:lnTo>
                <a:lnTo>
                  <a:pt x="26202" y="0"/>
                </a:lnTo>
                <a:lnTo>
                  <a:pt x="26202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7EC8E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45" name="pg372">
            <a:extLst>
              <a:ext uri="{FF2B5EF4-FFF2-40B4-BE49-F238E27FC236}">
                <a16:creationId xmlns:a16="http://schemas.microsoft.com/office/drawing/2014/main" id="{9B6A0B6E-75E9-4387-B3A5-6FDA6129C388}"/>
              </a:ext>
            </a:extLst>
          </p:cNvPr>
          <p:cNvSpPr/>
          <p:nvPr/>
        </p:nvSpPr>
        <p:spPr>
          <a:xfrm>
            <a:off x="3989226" y="140500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46" name="pg373">
            <a:extLst>
              <a:ext uri="{FF2B5EF4-FFF2-40B4-BE49-F238E27FC236}">
                <a16:creationId xmlns:a16="http://schemas.microsoft.com/office/drawing/2014/main" id="{5BF7DF5A-4E25-4D60-B6CB-49CE61E17202}"/>
              </a:ext>
            </a:extLst>
          </p:cNvPr>
          <p:cNvSpPr/>
          <p:nvPr/>
        </p:nvSpPr>
        <p:spPr>
          <a:xfrm>
            <a:off x="3989226" y="140500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47" name="pg374">
            <a:extLst>
              <a:ext uri="{FF2B5EF4-FFF2-40B4-BE49-F238E27FC236}">
                <a16:creationId xmlns:a16="http://schemas.microsoft.com/office/drawing/2014/main" id="{985C8CEA-6905-4109-BFAD-7F1E513CA525}"/>
              </a:ext>
            </a:extLst>
          </p:cNvPr>
          <p:cNvSpPr/>
          <p:nvPr/>
        </p:nvSpPr>
        <p:spPr>
          <a:xfrm>
            <a:off x="3989226" y="140500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48" name="pg375">
            <a:extLst>
              <a:ext uri="{FF2B5EF4-FFF2-40B4-BE49-F238E27FC236}">
                <a16:creationId xmlns:a16="http://schemas.microsoft.com/office/drawing/2014/main" id="{4D445A0B-AC3F-44E2-AA5C-E2AFB0BB10A5}"/>
              </a:ext>
            </a:extLst>
          </p:cNvPr>
          <p:cNvSpPr/>
          <p:nvPr/>
        </p:nvSpPr>
        <p:spPr>
          <a:xfrm>
            <a:off x="3989226" y="140500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49" name="pg376">
            <a:extLst>
              <a:ext uri="{FF2B5EF4-FFF2-40B4-BE49-F238E27FC236}">
                <a16:creationId xmlns:a16="http://schemas.microsoft.com/office/drawing/2014/main" id="{87627307-44D6-412C-8132-2782F5B2513B}"/>
              </a:ext>
            </a:extLst>
          </p:cNvPr>
          <p:cNvSpPr/>
          <p:nvPr/>
        </p:nvSpPr>
        <p:spPr>
          <a:xfrm>
            <a:off x="3989226" y="140500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50" name="pg377">
            <a:extLst>
              <a:ext uri="{FF2B5EF4-FFF2-40B4-BE49-F238E27FC236}">
                <a16:creationId xmlns:a16="http://schemas.microsoft.com/office/drawing/2014/main" id="{C2ABE1B0-4B90-4BC6-B150-008F156BC5A2}"/>
              </a:ext>
            </a:extLst>
          </p:cNvPr>
          <p:cNvSpPr/>
          <p:nvPr/>
        </p:nvSpPr>
        <p:spPr>
          <a:xfrm>
            <a:off x="3989226" y="140500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51" name="pg378">
            <a:extLst>
              <a:ext uri="{FF2B5EF4-FFF2-40B4-BE49-F238E27FC236}">
                <a16:creationId xmlns:a16="http://schemas.microsoft.com/office/drawing/2014/main" id="{45DE6D7B-1E22-463F-9DFF-4C4D83201D7E}"/>
              </a:ext>
            </a:extLst>
          </p:cNvPr>
          <p:cNvSpPr/>
          <p:nvPr/>
        </p:nvSpPr>
        <p:spPr>
          <a:xfrm>
            <a:off x="3989226" y="140500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52" name="pg379">
            <a:extLst>
              <a:ext uri="{FF2B5EF4-FFF2-40B4-BE49-F238E27FC236}">
                <a16:creationId xmlns:a16="http://schemas.microsoft.com/office/drawing/2014/main" id="{651127F0-8104-4498-8A0E-F114E1905BC7}"/>
              </a:ext>
            </a:extLst>
          </p:cNvPr>
          <p:cNvSpPr/>
          <p:nvPr/>
        </p:nvSpPr>
        <p:spPr>
          <a:xfrm>
            <a:off x="3989226" y="140500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53" name="pg380">
            <a:extLst>
              <a:ext uri="{FF2B5EF4-FFF2-40B4-BE49-F238E27FC236}">
                <a16:creationId xmlns:a16="http://schemas.microsoft.com/office/drawing/2014/main" id="{CB2C8B2E-A137-4512-88E6-3572E194D1DF}"/>
              </a:ext>
            </a:extLst>
          </p:cNvPr>
          <p:cNvSpPr/>
          <p:nvPr/>
        </p:nvSpPr>
        <p:spPr>
          <a:xfrm>
            <a:off x="3989226" y="140500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54" name="pg381">
            <a:extLst>
              <a:ext uri="{FF2B5EF4-FFF2-40B4-BE49-F238E27FC236}">
                <a16:creationId xmlns:a16="http://schemas.microsoft.com/office/drawing/2014/main" id="{DA335D27-0F3A-4E91-B0BD-D12D8E874E3F}"/>
              </a:ext>
            </a:extLst>
          </p:cNvPr>
          <p:cNvSpPr/>
          <p:nvPr/>
        </p:nvSpPr>
        <p:spPr>
          <a:xfrm>
            <a:off x="3826710" y="1405008"/>
            <a:ext cx="162519" cy="321000"/>
          </a:xfrm>
          <a:custGeom>
            <a:avLst/>
            <a:gdLst/>
            <a:ahLst/>
            <a:cxnLst/>
            <a:rect l="0" t="0" r="0" b="0"/>
            <a:pathLst>
              <a:path w="167167" h="330181">
                <a:moveTo>
                  <a:pt x="167167" y="0"/>
                </a:moveTo>
                <a:lnTo>
                  <a:pt x="161807" y="85"/>
                </a:lnTo>
                <a:lnTo>
                  <a:pt x="156453" y="343"/>
                </a:lnTo>
                <a:lnTo>
                  <a:pt x="151109" y="773"/>
                </a:lnTo>
                <a:lnTo>
                  <a:pt x="145783" y="1373"/>
                </a:lnTo>
                <a:lnTo>
                  <a:pt x="140478" y="2144"/>
                </a:lnTo>
                <a:lnTo>
                  <a:pt x="135200" y="3084"/>
                </a:lnTo>
                <a:lnTo>
                  <a:pt x="129956" y="4194"/>
                </a:lnTo>
                <a:lnTo>
                  <a:pt x="124750" y="5471"/>
                </a:lnTo>
                <a:lnTo>
                  <a:pt x="119587" y="6914"/>
                </a:lnTo>
                <a:lnTo>
                  <a:pt x="114473" y="8522"/>
                </a:lnTo>
                <a:lnTo>
                  <a:pt x="109414" y="10293"/>
                </a:lnTo>
                <a:lnTo>
                  <a:pt x="104414" y="12225"/>
                </a:lnTo>
                <a:lnTo>
                  <a:pt x="99478" y="14317"/>
                </a:lnTo>
                <a:lnTo>
                  <a:pt x="94612" y="16566"/>
                </a:lnTo>
                <a:lnTo>
                  <a:pt x="89821" y="18969"/>
                </a:lnTo>
                <a:lnTo>
                  <a:pt x="85109" y="21526"/>
                </a:lnTo>
                <a:lnTo>
                  <a:pt x="80481" y="24231"/>
                </a:lnTo>
                <a:lnTo>
                  <a:pt x="75943" y="27084"/>
                </a:lnTo>
                <a:lnTo>
                  <a:pt x="71498" y="30081"/>
                </a:lnTo>
                <a:lnTo>
                  <a:pt x="67152" y="33219"/>
                </a:lnTo>
                <a:lnTo>
                  <a:pt x="62909" y="36495"/>
                </a:lnTo>
                <a:lnTo>
                  <a:pt x="58773" y="39905"/>
                </a:lnTo>
                <a:lnTo>
                  <a:pt x="54748" y="43446"/>
                </a:lnTo>
                <a:lnTo>
                  <a:pt x="50839" y="47114"/>
                </a:lnTo>
                <a:lnTo>
                  <a:pt x="47050" y="50905"/>
                </a:lnTo>
                <a:lnTo>
                  <a:pt x="43384" y="54816"/>
                </a:lnTo>
                <a:lnTo>
                  <a:pt x="39845" y="58843"/>
                </a:lnTo>
                <a:lnTo>
                  <a:pt x="36437" y="62981"/>
                </a:lnTo>
                <a:lnTo>
                  <a:pt x="33164" y="67226"/>
                </a:lnTo>
                <a:lnTo>
                  <a:pt x="30029" y="71574"/>
                </a:lnTo>
                <a:lnTo>
                  <a:pt x="27034" y="76020"/>
                </a:lnTo>
                <a:lnTo>
                  <a:pt x="24184" y="80560"/>
                </a:lnTo>
                <a:lnTo>
                  <a:pt x="21480" y="85189"/>
                </a:lnTo>
                <a:lnTo>
                  <a:pt x="18927" y="89902"/>
                </a:lnTo>
                <a:lnTo>
                  <a:pt x="16526" y="94695"/>
                </a:lnTo>
                <a:lnTo>
                  <a:pt x="14280" y="99562"/>
                </a:lnTo>
                <a:lnTo>
                  <a:pt x="12191" y="104499"/>
                </a:lnTo>
                <a:lnTo>
                  <a:pt x="10261" y="109500"/>
                </a:lnTo>
                <a:lnTo>
                  <a:pt x="8493" y="114561"/>
                </a:lnTo>
                <a:lnTo>
                  <a:pt x="6888" y="119675"/>
                </a:lnTo>
                <a:lnTo>
                  <a:pt x="5447" y="124839"/>
                </a:lnTo>
                <a:lnTo>
                  <a:pt x="4173" y="130046"/>
                </a:lnTo>
                <a:lnTo>
                  <a:pt x="3067" y="135291"/>
                </a:lnTo>
                <a:lnTo>
                  <a:pt x="2129" y="140569"/>
                </a:lnTo>
                <a:lnTo>
                  <a:pt x="1361" y="145874"/>
                </a:lnTo>
                <a:lnTo>
                  <a:pt x="764" y="151201"/>
                </a:lnTo>
                <a:lnTo>
                  <a:pt x="337" y="156545"/>
                </a:lnTo>
                <a:lnTo>
                  <a:pt x="82" y="161899"/>
                </a:lnTo>
                <a:lnTo>
                  <a:pt x="0" y="167259"/>
                </a:lnTo>
                <a:lnTo>
                  <a:pt x="88" y="172619"/>
                </a:lnTo>
                <a:lnTo>
                  <a:pt x="349" y="177973"/>
                </a:lnTo>
                <a:lnTo>
                  <a:pt x="781" y="183316"/>
                </a:lnTo>
                <a:lnTo>
                  <a:pt x="1385" y="188643"/>
                </a:lnTo>
                <a:lnTo>
                  <a:pt x="2158" y="193947"/>
                </a:lnTo>
                <a:lnTo>
                  <a:pt x="3102" y="199224"/>
                </a:lnTo>
                <a:lnTo>
                  <a:pt x="4214" y="204468"/>
                </a:lnTo>
                <a:lnTo>
                  <a:pt x="5494" y="209673"/>
                </a:lnTo>
                <a:lnTo>
                  <a:pt x="6940" y="214835"/>
                </a:lnTo>
                <a:lnTo>
                  <a:pt x="8551" y="219948"/>
                </a:lnTo>
                <a:lnTo>
                  <a:pt x="10324" y="225006"/>
                </a:lnTo>
                <a:lnTo>
                  <a:pt x="12260" y="230006"/>
                </a:lnTo>
                <a:lnTo>
                  <a:pt x="14354" y="234940"/>
                </a:lnTo>
                <a:lnTo>
                  <a:pt x="16606" y="239805"/>
                </a:lnTo>
                <a:lnTo>
                  <a:pt x="19012" y="244595"/>
                </a:lnTo>
                <a:lnTo>
                  <a:pt x="21571" y="249305"/>
                </a:lnTo>
                <a:lnTo>
                  <a:pt x="24279" y="253931"/>
                </a:lnTo>
                <a:lnTo>
                  <a:pt x="27135" y="258468"/>
                </a:lnTo>
                <a:lnTo>
                  <a:pt x="30134" y="262911"/>
                </a:lnTo>
                <a:lnTo>
                  <a:pt x="33274" y="267255"/>
                </a:lnTo>
                <a:lnTo>
                  <a:pt x="36552" y="271497"/>
                </a:lnTo>
                <a:lnTo>
                  <a:pt x="39964" y="275631"/>
                </a:lnTo>
                <a:lnTo>
                  <a:pt x="43507" y="279654"/>
                </a:lnTo>
                <a:lnTo>
                  <a:pt x="47178" y="283561"/>
                </a:lnTo>
                <a:lnTo>
                  <a:pt x="50971" y="287348"/>
                </a:lnTo>
                <a:lnTo>
                  <a:pt x="54884" y="291012"/>
                </a:lnTo>
                <a:lnTo>
                  <a:pt x="58913" y="294548"/>
                </a:lnTo>
                <a:lnTo>
                  <a:pt x="63053" y="297954"/>
                </a:lnTo>
                <a:lnTo>
                  <a:pt x="67300" y="301225"/>
                </a:lnTo>
                <a:lnTo>
                  <a:pt x="71649" y="304358"/>
                </a:lnTo>
                <a:lnTo>
                  <a:pt x="76097" y="307350"/>
                </a:lnTo>
                <a:lnTo>
                  <a:pt x="80639" y="310198"/>
                </a:lnTo>
                <a:lnTo>
                  <a:pt x="85269" y="312899"/>
                </a:lnTo>
                <a:lnTo>
                  <a:pt x="89984" y="315449"/>
                </a:lnTo>
                <a:lnTo>
                  <a:pt x="94778" y="317848"/>
                </a:lnTo>
                <a:lnTo>
                  <a:pt x="99646" y="320091"/>
                </a:lnTo>
                <a:lnTo>
                  <a:pt x="104584" y="322178"/>
                </a:lnTo>
                <a:lnTo>
                  <a:pt x="109586" y="324105"/>
                </a:lnTo>
                <a:lnTo>
                  <a:pt x="114648" y="325870"/>
                </a:lnTo>
                <a:lnTo>
                  <a:pt x="119763" y="327472"/>
                </a:lnTo>
                <a:lnTo>
                  <a:pt x="124928" y="328910"/>
                </a:lnTo>
                <a:lnTo>
                  <a:pt x="130135" y="330181"/>
                </a:lnTo>
                <a:lnTo>
                  <a:pt x="167167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55" name="pg382">
            <a:extLst>
              <a:ext uri="{FF2B5EF4-FFF2-40B4-BE49-F238E27FC236}">
                <a16:creationId xmlns:a16="http://schemas.microsoft.com/office/drawing/2014/main" id="{9F3023EB-2562-4278-801D-B774F4A0C27C}"/>
              </a:ext>
            </a:extLst>
          </p:cNvPr>
          <p:cNvSpPr/>
          <p:nvPr/>
        </p:nvSpPr>
        <p:spPr>
          <a:xfrm>
            <a:off x="3953228" y="1567526"/>
            <a:ext cx="36001" cy="158481"/>
          </a:xfrm>
          <a:custGeom>
            <a:avLst/>
            <a:gdLst/>
            <a:ahLst/>
            <a:cxnLst/>
            <a:rect l="0" t="0" r="0" b="0"/>
            <a:pathLst>
              <a:path w="37031" h="163014">
                <a:moveTo>
                  <a:pt x="0" y="163014"/>
                </a:moveTo>
                <a:lnTo>
                  <a:pt x="37031" y="0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56" name="pg383">
            <a:extLst>
              <a:ext uri="{FF2B5EF4-FFF2-40B4-BE49-F238E27FC236}">
                <a16:creationId xmlns:a16="http://schemas.microsoft.com/office/drawing/2014/main" id="{AB153849-2CDF-429E-B911-832BD9BC22A6}"/>
              </a:ext>
            </a:extLst>
          </p:cNvPr>
          <p:cNvSpPr/>
          <p:nvPr/>
        </p:nvSpPr>
        <p:spPr>
          <a:xfrm>
            <a:off x="3953228" y="1567526"/>
            <a:ext cx="36001" cy="158481"/>
          </a:xfrm>
          <a:custGeom>
            <a:avLst/>
            <a:gdLst/>
            <a:ahLst/>
            <a:cxnLst/>
            <a:rect l="0" t="0" r="0" b="0"/>
            <a:pathLst>
              <a:path w="37031" h="163014">
                <a:moveTo>
                  <a:pt x="0" y="163014"/>
                </a:moveTo>
                <a:lnTo>
                  <a:pt x="37031" y="0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57" name="pg384">
            <a:extLst>
              <a:ext uri="{FF2B5EF4-FFF2-40B4-BE49-F238E27FC236}">
                <a16:creationId xmlns:a16="http://schemas.microsoft.com/office/drawing/2014/main" id="{C7B2076A-69C5-4187-B5B7-B5A638BBA85E}"/>
              </a:ext>
            </a:extLst>
          </p:cNvPr>
          <p:cNvSpPr/>
          <p:nvPr/>
        </p:nvSpPr>
        <p:spPr>
          <a:xfrm>
            <a:off x="3953228" y="1567526"/>
            <a:ext cx="36001" cy="158481"/>
          </a:xfrm>
          <a:custGeom>
            <a:avLst/>
            <a:gdLst/>
            <a:ahLst/>
            <a:cxnLst/>
            <a:rect l="0" t="0" r="0" b="0"/>
            <a:pathLst>
              <a:path w="37031" h="163014">
                <a:moveTo>
                  <a:pt x="0" y="163014"/>
                </a:moveTo>
                <a:lnTo>
                  <a:pt x="37031" y="0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58" name="pg385">
            <a:extLst>
              <a:ext uri="{FF2B5EF4-FFF2-40B4-BE49-F238E27FC236}">
                <a16:creationId xmlns:a16="http://schemas.microsoft.com/office/drawing/2014/main" id="{9AF927AC-754C-4059-B7B8-D987341C4610}"/>
              </a:ext>
            </a:extLst>
          </p:cNvPr>
          <p:cNvSpPr/>
          <p:nvPr/>
        </p:nvSpPr>
        <p:spPr>
          <a:xfrm>
            <a:off x="3953228" y="1567526"/>
            <a:ext cx="36001" cy="158481"/>
          </a:xfrm>
          <a:custGeom>
            <a:avLst/>
            <a:gdLst/>
            <a:ahLst/>
            <a:cxnLst/>
            <a:rect l="0" t="0" r="0" b="0"/>
            <a:pathLst>
              <a:path w="37031" h="163014">
                <a:moveTo>
                  <a:pt x="0" y="163014"/>
                </a:moveTo>
                <a:lnTo>
                  <a:pt x="37031" y="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59" name="pg386">
            <a:extLst>
              <a:ext uri="{FF2B5EF4-FFF2-40B4-BE49-F238E27FC236}">
                <a16:creationId xmlns:a16="http://schemas.microsoft.com/office/drawing/2014/main" id="{BB2B0892-A48C-47B9-A3AF-81306B57BE9D}"/>
              </a:ext>
            </a:extLst>
          </p:cNvPr>
          <p:cNvSpPr/>
          <p:nvPr/>
        </p:nvSpPr>
        <p:spPr>
          <a:xfrm>
            <a:off x="3953228" y="1567526"/>
            <a:ext cx="36001" cy="158481"/>
          </a:xfrm>
          <a:custGeom>
            <a:avLst/>
            <a:gdLst/>
            <a:ahLst/>
            <a:cxnLst/>
            <a:rect l="0" t="0" r="0" b="0"/>
            <a:pathLst>
              <a:path w="37031" h="163014">
                <a:moveTo>
                  <a:pt x="0" y="163014"/>
                </a:moveTo>
                <a:lnTo>
                  <a:pt x="37031" y="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60" name="pg387">
            <a:extLst>
              <a:ext uri="{FF2B5EF4-FFF2-40B4-BE49-F238E27FC236}">
                <a16:creationId xmlns:a16="http://schemas.microsoft.com/office/drawing/2014/main" id="{80CAD7E8-E83A-4A81-97D9-20B84C231324}"/>
              </a:ext>
            </a:extLst>
          </p:cNvPr>
          <p:cNvSpPr/>
          <p:nvPr/>
        </p:nvSpPr>
        <p:spPr>
          <a:xfrm>
            <a:off x="3953228" y="1567526"/>
            <a:ext cx="36001" cy="158481"/>
          </a:xfrm>
          <a:custGeom>
            <a:avLst/>
            <a:gdLst/>
            <a:ahLst/>
            <a:cxnLst/>
            <a:rect l="0" t="0" r="0" b="0"/>
            <a:pathLst>
              <a:path w="37031" h="163014">
                <a:moveTo>
                  <a:pt x="0" y="163014"/>
                </a:moveTo>
                <a:lnTo>
                  <a:pt x="37031" y="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61" name="pg388">
            <a:extLst>
              <a:ext uri="{FF2B5EF4-FFF2-40B4-BE49-F238E27FC236}">
                <a16:creationId xmlns:a16="http://schemas.microsoft.com/office/drawing/2014/main" id="{67C659C4-3F02-43DA-88E2-84F546B91860}"/>
              </a:ext>
            </a:extLst>
          </p:cNvPr>
          <p:cNvSpPr/>
          <p:nvPr/>
        </p:nvSpPr>
        <p:spPr>
          <a:xfrm>
            <a:off x="3953228" y="1567526"/>
            <a:ext cx="36001" cy="158481"/>
          </a:xfrm>
          <a:custGeom>
            <a:avLst/>
            <a:gdLst/>
            <a:ahLst/>
            <a:cxnLst/>
            <a:rect l="0" t="0" r="0" b="0"/>
            <a:pathLst>
              <a:path w="37031" h="163014">
                <a:moveTo>
                  <a:pt x="0" y="163014"/>
                </a:moveTo>
                <a:lnTo>
                  <a:pt x="37031" y="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62" name="pg389">
            <a:extLst>
              <a:ext uri="{FF2B5EF4-FFF2-40B4-BE49-F238E27FC236}">
                <a16:creationId xmlns:a16="http://schemas.microsoft.com/office/drawing/2014/main" id="{8174B800-0B44-424E-8A49-8C334B89B024}"/>
              </a:ext>
            </a:extLst>
          </p:cNvPr>
          <p:cNvSpPr/>
          <p:nvPr/>
        </p:nvSpPr>
        <p:spPr>
          <a:xfrm>
            <a:off x="3953228" y="1567526"/>
            <a:ext cx="36001" cy="158481"/>
          </a:xfrm>
          <a:custGeom>
            <a:avLst/>
            <a:gdLst/>
            <a:ahLst/>
            <a:cxnLst/>
            <a:rect l="0" t="0" r="0" b="0"/>
            <a:pathLst>
              <a:path w="37031" h="163014">
                <a:moveTo>
                  <a:pt x="0" y="163014"/>
                </a:moveTo>
                <a:lnTo>
                  <a:pt x="37031" y="0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63" name="pg390">
            <a:extLst>
              <a:ext uri="{FF2B5EF4-FFF2-40B4-BE49-F238E27FC236}">
                <a16:creationId xmlns:a16="http://schemas.microsoft.com/office/drawing/2014/main" id="{557F4EED-7F65-4EDC-8001-EA7718C6CEDC}"/>
              </a:ext>
            </a:extLst>
          </p:cNvPr>
          <p:cNvSpPr/>
          <p:nvPr/>
        </p:nvSpPr>
        <p:spPr>
          <a:xfrm>
            <a:off x="3953228" y="1567526"/>
            <a:ext cx="36001" cy="158481"/>
          </a:xfrm>
          <a:custGeom>
            <a:avLst/>
            <a:gdLst/>
            <a:ahLst/>
            <a:cxnLst/>
            <a:rect l="0" t="0" r="0" b="0"/>
            <a:pathLst>
              <a:path w="37031" h="163014">
                <a:moveTo>
                  <a:pt x="0" y="163014"/>
                </a:moveTo>
                <a:lnTo>
                  <a:pt x="37031" y="0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64" name="pg391">
            <a:extLst>
              <a:ext uri="{FF2B5EF4-FFF2-40B4-BE49-F238E27FC236}">
                <a16:creationId xmlns:a16="http://schemas.microsoft.com/office/drawing/2014/main" id="{9C7B05A7-9300-4FB5-925A-966263F5EC71}"/>
              </a:ext>
            </a:extLst>
          </p:cNvPr>
          <p:cNvSpPr/>
          <p:nvPr/>
        </p:nvSpPr>
        <p:spPr>
          <a:xfrm>
            <a:off x="3953228" y="1567526"/>
            <a:ext cx="36001" cy="158481"/>
          </a:xfrm>
          <a:custGeom>
            <a:avLst/>
            <a:gdLst/>
            <a:ahLst/>
            <a:cxnLst/>
            <a:rect l="0" t="0" r="0" b="0"/>
            <a:pathLst>
              <a:path w="37031" h="163014">
                <a:moveTo>
                  <a:pt x="0" y="163014"/>
                </a:moveTo>
                <a:lnTo>
                  <a:pt x="37031" y="0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65" name="pg392">
            <a:extLst>
              <a:ext uri="{FF2B5EF4-FFF2-40B4-BE49-F238E27FC236}">
                <a16:creationId xmlns:a16="http://schemas.microsoft.com/office/drawing/2014/main" id="{8B8EC668-723D-48EC-B73C-7D7DA1FC49C3}"/>
              </a:ext>
            </a:extLst>
          </p:cNvPr>
          <p:cNvSpPr/>
          <p:nvPr/>
        </p:nvSpPr>
        <p:spPr>
          <a:xfrm>
            <a:off x="3953228" y="1567526"/>
            <a:ext cx="36001" cy="158481"/>
          </a:xfrm>
          <a:custGeom>
            <a:avLst/>
            <a:gdLst/>
            <a:ahLst/>
            <a:cxnLst/>
            <a:rect l="0" t="0" r="0" b="0"/>
            <a:pathLst>
              <a:path w="37031" h="163014">
                <a:moveTo>
                  <a:pt x="0" y="163014"/>
                </a:moveTo>
                <a:lnTo>
                  <a:pt x="37031" y="0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66" name="pg393">
            <a:extLst>
              <a:ext uri="{FF2B5EF4-FFF2-40B4-BE49-F238E27FC236}">
                <a16:creationId xmlns:a16="http://schemas.microsoft.com/office/drawing/2014/main" id="{3E212114-2B20-4946-936C-770FB279C364}"/>
              </a:ext>
            </a:extLst>
          </p:cNvPr>
          <p:cNvSpPr/>
          <p:nvPr/>
        </p:nvSpPr>
        <p:spPr>
          <a:xfrm>
            <a:off x="3953228" y="1567526"/>
            <a:ext cx="36001" cy="158481"/>
          </a:xfrm>
          <a:custGeom>
            <a:avLst/>
            <a:gdLst/>
            <a:ahLst/>
            <a:cxnLst/>
            <a:rect l="0" t="0" r="0" b="0"/>
            <a:pathLst>
              <a:path w="37031" h="163014">
                <a:moveTo>
                  <a:pt x="0" y="163014"/>
                </a:moveTo>
                <a:lnTo>
                  <a:pt x="37031" y="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67" name="pg394">
            <a:extLst>
              <a:ext uri="{FF2B5EF4-FFF2-40B4-BE49-F238E27FC236}">
                <a16:creationId xmlns:a16="http://schemas.microsoft.com/office/drawing/2014/main" id="{E1F709B3-1D8D-49AB-AAB1-31DC4B059AAB}"/>
              </a:ext>
            </a:extLst>
          </p:cNvPr>
          <p:cNvSpPr/>
          <p:nvPr/>
        </p:nvSpPr>
        <p:spPr>
          <a:xfrm>
            <a:off x="3953228" y="1567526"/>
            <a:ext cx="36001" cy="158481"/>
          </a:xfrm>
          <a:custGeom>
            <a:avLst/>
            <a:gdLst/>
            <a:ahLst/>
            <a:cxnLst/>
            <a:rect l="0" t="0" r="0" b="0"/>
            <a:pathLst>
              <a:path w="37031" h="163014">
                <a:moveTo>
                  <a:pt x="0" y="163014"/>
                </a:moveTo>
                <a:lnTo>
                  <a:pt x="37031" y="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68" name="pg395">
            <a:extLst>
              <a:ext uri="{FF2B5EF4-FFF2-40B4-BE49-F238E27FC236}">
                <a16:creationId xmlns:a16="http://schemas.microsoft.com/office/drawing/2014/main" id="{1BC46722-A31B-49AF-9BC2-1F86C16CD608}"/>
              </a:ext>
            </a:extLst>
          </p:cNvPr>
          <p:cNvSpPr/>
          <p:nvPr/>
        </p:nvSpPr>
        <p:spPr>
          <a:xfrm>
            <a:off x="3953228" y="1567526"/>
            <a:ext cx="36001" cy="158481"/>
          </a:xfrm>
          <a:custGeom>
            <a:avLst/>
            <a:gdLst/>
            <a:ahLst/>
            <a:cxnLst/>
            <a:rect l="0" t="0" r="0" b="0"/>
            <a:pathLst>
              <a:path w="37031" h="163014">
                <a:moveTo>
                  <a:pt x="0" y="163014"/>
                </a:moveTo>
                <a:lnTo>
                  <a:pt x="37031" y="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69" name="pg396">
            <a:extLst>
              <a:ext uri="{FF2B5EF4-FFF2-40B4-BE49-F238E27FC236}">
                <a16:creationId xmlns:a16="http://schemas.microsoft.com/office/drawing/2014/main" id="{3964F721-6157-4066-9D61-58AF4DA47421}"/>
              </a:ext>
            </a:extLst>
          </p:cNvPr>
          <p:cNvSpPr/>
          <p:nvPr/>
        </p:nvSpPr>
        <p:spPr>
          <a:xfrm>
            <a:off x="3953228" y="1567526"/>
            <a:ext cx="36001" cy="158481"/>
          </a:xfrm>
          <a:custGeom>
            <a:avLst/>
            <a:gdLst/>
            <a:ahLst/>
            <a:cxnLst/>
            <a:rect l="0" t="0" r="0" b="0"/>
            <a:pathLst>
              <a:path w="37031" h="163014">
                <a:moveTo>
                  <a:pt x="0" y="163014"/>
                </a:moveTo>
                <a:lnTo>
                  <a:pt x="37031" y="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70" name="pg397">
            <a:extLst>
              <a:ext uri="{FF2B5EF4-FFF2-40B4-BE49-F238E27FC236}">
                <a16:creationId xmlns:a16="http://schemas.microsoft.com/office/drawing/2014/main" id="{AA0CDD60-52CC-4B6C-995B-4BBA0BE230DA}"/>
              </a:ext>
            </a:extLst>
          </p:cNvPr>
          <p:cNvSpPr/>
          <p:nvPr/>
        </p:nvSpPr>
        <p:spPr>
          <a:xfrm>
            <a:off x="3953228" y="1567526"/>
            <a:ext cx="36001" cy="158481"/>
          </a:xfrm>
          <a:custGeom>
            <a:avLst/>
            <a:gdLst/>
            <a:ahLst/>
            <a:cxnLst/>
            <a:rect l="0" t="0" r="0" b="0"/>
            <a:pathLst>
              <a:path w="37031" h="163014">
                <a:moveTo>
                  <a:pt x="0" y="163014"/>
                </a:moveTo>
                <a:lnTo>
                  <a:pt x="37031" y="0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71" name="pg398">
            <a:extLst>
              <a:ext uri="{FF2B5EF4-FFF2-40B4-BE49-F238E27FC236}">
                <a16:creationId xmlns:a16="http://schemas.microsoft.com/office/drawing/2014/main" id="{E884A508-1C0A-4FBB-9D97-FD9A3EF37E35}"/>
              </a:ext>
            </a:extLst>
          </p:cNvPr>
          <p:cNvSpPr/>
          <p:nvPr/>
        </p:nvSpPr>
        <p:spPr>
          <a:xfrm>
            <a:off x="3953228" y="1567526"/>
            <a:ext cx="36001" cy="158481"/>
          </a:xfrm>
          <a:custGeom>
            <a:avLst/>
            <a:gdLst/>
            <a:ahLst/>
            <a:cxnLst/>
            <a:rect l="0" t="0" r="0" b="0"/>
            <a:pathLst>
              <a:path w="37031" h="163014">
                <a:moveTo>
                  <a:pt x="0" y="163014"/>
                </a:moveTo>
                <a:lnTo>
                  <a:pt x="37031" y="0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72" name="pg399">
            <a:extLst>
              <a:ext uri="{FF2B5EF4-FFF2-40B4-BE49-F238E27FC236}">
                <a16:creationId xmlns:a16="http://schemas.microsoft.com/office/drawing/2014/main" id="{108A33D2-43DD-4FF3-B5F3-BFD198B02519}"/>
              </a:ext>
            </a:extLst>
          </p:cNvPr>
          <p:cNvSpPr/>
          <p:nvPr/>
        </p:nvSpPr>
        <p:spPr>
          <a:xfrm>
            <a:off x="3953228" y="1405899"/>
            <a:ext cx="198519" cy="324148"/>
          </a:xfrm>
          <a:custGeom>
            <a:avLst/>
            <a:gdLst/>
            <a:ahLst/>
            <a:cxnLst/>
            <a:rect l="0" t="0" r="0" b="0"/>
            <a:pathLst>
              <a:path w="204197" h="333419">
                <a:moveTo>
                  <a:pt x="0" y="329266"/>
                </a:moveTo>
                <a:lnTo>
                  <a:pt x="5228" y="330366"/>
                </a:lnTo>
                <a:lnTo>
                  <a:pt x="10489" y="331298"/>
                </a:lnTo>
                <a:lnTo>
                  <a:pt x="15777" y="332062"/>
                </a:lnTo>
                <a:lnTo>
                  <a:pt x="21087" y="332657"/>
                </a:lnTo>
                <a:lnTo>
                  <a:pt x="26413" y="333081"/>
                </a:lnTo>
                <a:lnTo>
                  <a:pt x="31750" y="333335"/>
                </a:lnTo>
                <a:lnTo>
                  <a:pt x="37092" y="333419"/>
                </a:lnTo>
                <a:lnTo>
                  <a:pt x="42435" y="333332"/>
                </a:lnTo>
                <a:lnTo>
                  <a:pt x="47771" y="333074"/>
                </a:lnTo>
                <a:lnTo>
                  <a:pt x="53097" y="332645"/>
                </a:lnTo>
                <a:lnTo>
                  <a:pt x="58407" y="332047"/>
                </a:lnTo>
                <a:lnTo>
                  <a:pt x="63694" y="331279"/>
                </a:lnTo>
                <a:lnTo>
                  <a:pt x="68955" y="330342"/>
                </a:lnTo>
                <a:lnTo>
                  <a:pt x="74182" y="329238"/>
                </a:lnTo>
                <a:lnTo>
                  <a:pt x="79372" y="327968"/>
                </a:lnTo>
                <a:lnTo>
                  <a:pt x="84519" y="326532"/>
                </a:lnTo>
                <a:lnTo>
                  <a:pt x="89617" y="324933"/>
                </a:lnTo>
                <a:lnTo>
                  <a:pt x="94661" y="323171"/>
                </a:lnTo>
                <a:lnTo>
                  <a:pt x="99646" y="321249"/>
                </a:lnTo>
                <a:lnTo>
                  <a:pt x="104568" y="319169"/>
                </a:lnTo>
                <a:lnTo>
                  <a:pt x="109420" y="316933"/>
                </a:lnTo>
                <a:lnTo>
                  <a:pt x="114199" y="314542"/>
                </a:lnTo>
                <a:lnTo>
                  <a:pt x="118898" y="312000"/>
                </a:lnTo>
                <a:lnTo>
                  <a:pt x="123514" y="309310"/>
                </a:lnTo>
                <a:lnTo>
                  <a:pt x="128042" y="306473"/>
                </a:lnTo>
                <a:lnTo>
                  <a:pt x="132477" y="303493"/>
                </a:lnTo>
                <a:lnTo>
                  <a:pt x="136814" y="300372"/>
                </a:lnTo>
                <a:lnTo>
                  <a:pt x="141049" y="297115"/>
                </a:lnTo>
                <a:lnTo>
                  <a:pt x="145178" y="293724"/>
                </a:lnTo>
                <a:lnTo>
                  <a:pt x="149197" y="290203"/>
                </a:lnTo>
                <a:lnTo>
                  <a:pt x="153100" y="286555"/>
                </a:lnTo>
                <a:lnTo>
                  <a:pt x="156886" y="282784"/>
                </a:lnTo>
                <a:lnTo>
                  <a:pt x="160549" y="278894"/>
                </a:lnTo>
                <a:lnTo>
                  <a:pt x="164086" y="274889"/>
                </a:lnTo>
                <a:lnTo>
                  <a:pt x="167492" y="270773"/>
                </a:lnTo>
                <a:lnTo>
                  <a:pt x="170766" y="266551"/>
                </a:lnTo>
                <a:lnTo>
                  <a:pt x="173903" y="262225"/>
                </a:lnTo>
                <a:lnTo>
                  <a:pt x="176900" y="257802"/>
                </a:lnTo>
                <a:lnTo>
                  <a:pt x="179755" y="253286"/>
                </a:lnTo>
                <a:lnTo>
                  <a:pt x="182463" y="248680"/>
                </a:lnTo>
                <a:lnTo>
                  <a:pt x="185023" y="243990"/>
                </a:lnTo>
                <a:lnTo>
                  <a:pt x="187432" y="239221"/>
                </a:lnTo>
                <a:lnTo>
                  <a:pt x="189687" y="234377"/>
                </a:lnTo>
                <a:lnTo>
                  <a:pt x="191786" y="229464"/>
                </a:lnTo>
                <a:lnTo>
                  <a:pt x="193727" y="224486"/>
                </a:lnTo>
                <a:lnTo>
                  <a:pt x="195508" y="219448"/>
                </a:lnTo>
                <a:lnTo>
                  <a:pt x="197128" y="214357"/>
                </a:lnTo>
                <a:lnTo>
                  <a:pt x="198583" y="209216"/>
                </a:lnTo>
                <a:lnTo>
                  <a:pt x="199874" y="204031"/>
                </a:lnTo>
                <a:lnTo>
                  <a:pt x="200998" y="198808"/>
                </a:lnTo>
                <a:lnTo>
                  <a:pt x="201954" y="193551"/>
                </a:lnTo>
                <a:lnTo>
                  <a:pt x="202743" y="188266"/>
                </a:lnTo>
                <a:lnTo>
                  <a:pt x="203362" y="182959"/>
                </a:lnTo>
                <a:lnTo>
                  <a:pt x="203811" y="177635"/>
                </a:lnTo>
                <a:lnTo>
                  <a:pt x="204089" y="172299"/>
                </a:lnTo>
                <a:lnTo>
                  <a:pt x="204197" y="166957"/>
                </a:lnTo>
                <a:lnTo>
                  <a:pt x="204134" y="161615"/>
                </a:lnTo>
                <a:lnTo>
                  <a:pt x="203901" y="156277"/>
                </a:lnTo>
                <a:lnTo>
                  <a:pt x="203497" y="150949"/>
                </a:lnTo>
                <a:lnTo>
                  <a:pt x="202923" y="145637"/>
                </a:lnTo>
                <a:lnTo>
                  <a:pt x="202179" y="140346"/>
                </a:lnTo>
                <a:lnTo>
                  <a:pt x="201267" y="135082"/>
                </a:lnTo>
                <a:lnTo>
                  <a:pt x="200187" y="129849"/>
                </a:lnTo>
                <a:lnTo>
                  <a:pt x="198940" y="124653"/>
                </a:lnTo>
                <a:lnTo>
                  <a:pt x="197528" y="119500"/>
                </a:lnTo>
                <a:lnTo>
                  <a:pt x="195952" y="114395"/>
                </a:lnTo>
                <a:lnTo>
                  <a:pt x="194214" y="109343"/>
                </a:lnTo>
                <a:lnTo>
                  <a:pt x="192315" y="104348"/>
                </a:lnTo>
                <a:lnTo>
                  <a:pt x="190257" y="99418"/>
                </a:lnTo>
                <a:lnTo>
                  <a:pt x="188043" y="94555"/>
                </a:lnTo>
                <a:lnTo>
                  <a:pt x="185675" y="89766"/>
                </a:lnTo>
                <a:lnTo>
                  <a:pt x="183154" y="85054"/>
                </a:lnTo>
                <a:lnTo>
                  <a:pt x="180485" y="80426"/>
                </a:lnTo>
                <a:lnTo>
                  <a:pt x="177669" y="75885"/>
                </a:lnTo>
                <a:lnTo>
                  <a:pt x="174709" y="71437"/>
                </a:lnTo>
                <a:lnTo>
                  <a:pt x="171608" y="67085"/>
                </a:lnTo>
                <a:lnTo>
                  <a:pt x="168371" y="62835"/>
                </a:lnTo>
                <a:lnTo>
                  <a:pt x="164999" y="58691"/>
                </a:lnTo>
                <a:lnTo>
                  <a:pt x="161496" y="54656"/>
                </a:lnTo>
                <a:lnTo>
                  <a:pt x="157866" y="50736"/>
                </a:lnTo>
                <a:lnTo>
                  <a:pt x="154112" y="46933"/>
                </a:lnTo>
                <a:lnTo>
                  <a:pt x="150239" y="43252"/>
                </a:lnTo>
                <a:lnTo>
                  <a:pt x="146251" y="39697"/>
                </a:lnTo>
                <a:lnTo>
                  <a:pt x="142151" y="36271"/>
                </a:lnTo>
                <a:lnTo>
                  <a:pt x="137943" y="32978"/>
                </a:lnTo>
                <a:lnTo>
                  <a:pt x="133632" y="29821"/>
                </a:lnTo>
                <a:lnTo>
                  <a:pt x="129223" y="26804"/>
                </a:lnTo>
                <a:lnTo>
                  <a:pt x="124719" y="23929"/>
                </a:lnTo>
                <a:lnTo>
                  <a:pt x="120126" y="21199"/>
                </a:lnTo>
                <a:lnTo>
                  <a:pt x="115448" y="18618"/>
                </a:lnTo>
                <a:lnTo>
                  <a:pt x="110690" y="16187"/>
                </a:lnTo>
                <a:lnTo>
                  <a:pt x="105857" y="13910"/>
                </a:lnTo>
                <a:lnTo>
                  <a:pt x="100953" y="11788"/>
                </a:lnTo>
                <a:lnTo>
                  <a:pt x="95984" y="9824"/>
                </a:lnTo>
                <a:lnTo>
                  <a:pt x="90955" y="8020"/>
                </a:lnTo>
                <a:lnTo>
                  <a:pt x="85871" y="6378"/>
                </a:lnTo>
                <a:lnTo>
                  <a:pt x="80736" y="4898"/>
                </a:lnTo>
                <a:lnTo>
                  <a:pt x="75558" y="3584"/>
                </a:lnTo>
                <a:lnTo>
                  <a:pt x="70339" y="2436"/>
                </a:lnTo>
                <a:lnTo>
                  <a:pt x="65087" y="1455"/>
                </a:lnTo>
                <a:lnTo>
                  <a:pt x="59806" y="643"/>
                </a:lnTo>
                <a:lnTo>
                  <a:pt x="54502" y="0"/>
                </a:lnTo>
                <a:lnTo>
                  <a:pt x="37031" y="166251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73" name="pg400">
            <a:extLst>
              <a:ext uri="{FF2B5EF4-FFF2-40B4-BE49-F238E27FC236}">
                <a16:creationId xmlns:a16="http://schemas.microsoft.com/office/drawing/2014/main" id="{69D0C6BC-54A8-47C3-B916-329849AB0640}"/>
              </a:ext>
            </a:extLst>
          </p:cNvPr>
          <p:cNvSpPr/>
          <p:nvPr/>
        </p:nvSpPr>
        <p:spPr>
          <a:xfrm>
            <a:off x="3989226" y="1405008"/>
            <a:ext cx="16984" cy="162519"/>
          </a:xfrm>
          <a:custGeom>
            <a:avLst/>
            <a:gdLst/>
            <a:ahLst/>
            <a:cxnLst/>
            <a:rect l="0" t="0" r="0" b="0"/>
            <a:pathLst>
              <a:path w="17470" h="167167">
                <a:moveTo>
                  <a:pt x="17470" y="915"/>
                </a:moveTo>
                <a:lnTo>
                  <a:pt x="8747" y="229"/>
                </a:ln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74" name="pg401">
            <a:extLst>
              <a:ext uri="{FF2B5EF4-FFF2-40B4-BE49-F238E27FC236}">
                <a16:creationId xmlns:a16="http://schemas.microsoft.com/office/drawing/2014/main" id="{AEA01532-45AC-496C-8B3F-656D2FFFD293}"/>
              </a:ext>
            </a:extLst>
          </p:cNvPr>
          <p:cNvSpPr/>
          <p:nvPr/>
        </p:nvSpPr>
        <p:spPr>
          <a:xfrm>
            <a:off x="3584286" y="170596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75" name="pg402">
            <a:extLst>
              <a:ext uri="{FF2B5EF4-FFF2-40B4-BE49-F238E27FC236}">
                <a16:creationId xmlns:a16="http://schemas.microsoft.com/office/drawing/2014/main" id="{E2F38E5D-BC83-459F-991A-2787EB5EC273}"/>
              </a:ext>
            </a:extLst>
          </p:cNvPr>
          <p:cNvSpPr/>
          <p:nvPr/>
        </p:nvSpPr>
        <p:spPr>
          <a:xfrm>
            <a:off x="3584286" y="170596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76" name="pg403">
            <a:extLst>
              <a:ext uri="{FF2B5EF4-FFF2-40B4-BE49-F238E27FC236}">
                <a16:creationId xmlns:a16="http://schemas.microsoft.com/office/drawing/2014/main" id="{B3D8732E-CC86-4780-AEF8-EC56465FF9B5}"/>
              </a:ext>
            </a:extLst>
          </p:cNvPr>
          <p:cNvSpPr/>
          <p:nvPr/>
        </p:nvSpPr>
        <p:spPr>
          <a:xfrm>
            <a:off x="3584286" y="170596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77" name="pg404">
            <a:extLst>
              <a:ext uri="{FF2B5EF4-FFF2-40B4-BE49-F238E27FC236}">
                <a16:creationId xmlns:a16="http://schemas.microsoft.com/office/drawing/2014/main" id="{46ADC3BB-0573-48CF-9281-2D509352B81D}"/>
              </a:ext>
            </a:extLst>
          </p:cNvPr>
          <p:cNvSpPr/>
          <p:nvPr/>
        </p:nvSpPr>
        <p:spPr>
          <a:xfrm>
            <a:off x="3584286" y="170596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78" name="pg405">
            <a:extLst>
              <a:ext uri="{FF2B5EF4-FFF2-40B4-BE49-F238E27FC236}">
                <a16:creationId xmlns:a16="http://schemas.microsoft.com/office/drawing/2014/main" id="{783E9E59-B684-49F6-BA6D-EDCD8906F9F3}"/>
              </a:ext>
            </a:extLst>
          </p:cNvPr>
          <p:cNvSpPr/>
          <p:nvPr/>
        </p:nvSpPr>
        <p:spPr>
          <a:xfrm>
            <a:off x="3584286" y="170596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79" name="pg406">
            <a:extLst>
              <a:ext uri="{FF2B5EF4-FFF2-40B4-BE49-F238E27FC236}">
                <a16:creationId xmlns:a16="http://schemas.microsoft.com/office/drawing/2014/main" id="{AAB588E7-3716-4A58-9F27-930A7BF779CB}"/>
              </a:ext>
            </a:extLst>
          </p:cNvPr>
          <p:cNvSpPr/>
          <p:nvPr/>
        </p:nvSpPr>
        <p:spPr>
          <a:xfrm>
            <a:off x="3584286" y="170596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80" name="pg407">
            <a:extLst>
              <a:ext uri="{FF2B5EF4-FFF2-40B4-BE49-F238E27FC236}">
                <a16:creationId xmlns:a16="http://schemas.microsoft.com/office/drawing/2014/main" id="{8EA02FE2-F5A5-459F-908E-CFC0E49EE68C}"/>
              </a:ext>
            </a:extLst>
          </p:cNvPr>
          <p:cNvSpPr/>
          <p:nvPr/>
        </p:nvSpPr>
        <p:spPr>
          <a:xfrm>
            <a:off x="3584286" y="170596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81" name="pg408">
            <a:extLst>
              <a:ext uri="{FF2B5EF4-FFF2-40B4-BE49-F238E27FC236}">
                <a16:creationId xmlns:a16="http://schemas.microsoft.com/office/drawing/2014/main" id="{C8AEF905-7366-4F3E-B11A-C65824514E77}"/>
              </a:ext>
            </a:extLst>
          </p:cNvPr>
          <p:cNvSpPr/>
          <p:nvPr/>
        </p:nvSpPr>
        <p:spPr>
          <a:xfrm>
            <a:off x="3584286" y="170596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82" name="pg409">
            <a:extLst>
              <a:ext uri="{FF2B5EF4-FFF2-40B4-BE49-F238E27FC236}">
                <a16:creationId xmlns:a16="http://schemas.microsoft.com/office/drawing/2014/main" id="{310948C3-02CB-44CB-84B9-661B5E2D66BB}"/>
              </a:ext>
            </a:extLst>
          </p:cNvPr>
          <p:cNvSpPr/>
          <p:nvPr/>
        </p:nvSpPr>
        <p:spPr>
          <a:xfrm>
            <a:off x="3584286" y="170596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83" name="pg410">
            <a:extLst>
              <a:ext uri="{FF2B5EF4-FFF2-40B4-BE49-F238E27FC236}">
                <a16:creationId xmlns:a16="http://schemas.microsoft.com/office/drawing/2014/main" id="{B35E5C48-E86C-4051-B5AD-74748C9597B7}"/>
              </a:ext>
            </a:extLst>
          </p:cNvPr>
          <p:cNvSpPr/>
          <p:nvPr/>
        </p:nvSpPr>
        <p:spPr>
          <a:xfrm>
            <a:off x="3584286" y="170596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84" name="pg411">
            <a:extLst>
              <a:ext uri="{FF2B5EF4-FFF2-40B4-BE49-F238E27FC236}">
                <a16:creationId xmlns:a16="http://schemas.microsoft.com/office/drawing/2014/main" id="{96D87157-A339-4CD3-AA3D-93B688D60C3F}"/>
              </a:ext>
            </a:extLst>
          </p:cNvPr>
          <p:cNvSpPr/>
          <p:nvPr/>
        </p:nvSpPr>
        <p:spPr>
          <a:xfrm>
            <a:off x="3474099" y="1705966"/>
            <a:ext cx="110188" cy="162519"/>
          </a:xfrm>
          <a:custGeom>
            <a:avLst/>
            <a:gdLst/>
            <a:ahLst/>
            <a:cxnLst/>
            <a:rect l="0" t="0" r="0" b="0"/>
            <a:pathLst>
              <a:path w="113339" h="167167">
                <a:moveTo>
                  <a:pt x="113339" y="0"/>
                </a:moveTo>
                <a:lnTo>
                  <a:pt x="107679" y="95"/>
                </a:lnTo>
                <a:lnTo>
                  <a:pt x="102026" y="383"/>
                </a:lnTo>
                <a:lnTo>
                  <a:pt x="96385" y="861"/>
                </a:lnTo>
                <a:lnTo>
                  <a:pt x="90764" y="1531"/>
                </a:lnTo>
                <a:lnTo>
                  <a:pt x="85168" y="2390"/>
                </a:lnTo>
                <a:lnTo>
                  <a:pt x="79605" y="3439"/>
                </a:lnTo>
                <a:lnTo>
                  <a:pt x="74081" y="4675"/>
                </a:lnTo>
                <a:lnTo>
                  <a:pt x="68602" y="6097"/>
                </a:lnTo>
                <a:lnTo>
                  <a:pt x="63174" y="7704"/>
                </a:lnTo>
                <a:lnTo>
                  <a:pt x="57803" y="9494"/>
                </a:lnTo>
                <a:lnTo>
                  <a:pt x="52496" y="11465"/>
                </a:lnTo>
                <a:lnTo>
                  <a:pt x="47259" y="13614"/>
                </a:lnTo>
                <a:lnTo>
                  <a:pt x="42098" y="15940"/>
                </a:lnTo>
                <a:lnTo>
                  <a:pt x="37019" y="18439"/>
                </a:lnTo>
                <a:lnTo>
                  <a:pt x="32027" y="21108"/>
                </a:lnTo>
                <a:lnTo>
                  <a:pt x="27128" y="23945"/>
                </a:lnTo>
                <a:lnTo>
                  <a:pt x="22328" y="26946"/>
                </a:lnTo>
                <a:lnTo>
                  <a:pt x="17632" y="30108"/>
                </a:lnTo>
                <a:lnTo>
                  <a:pt x="13046" y="33427"/>
                </a:lnTo>
                <a:lnTo>
                  <a:pt x="8576" y="36900"/>
                </a:lnTo>
                <a:lnTo>
                  <a:pt x="4225" y="40522"/>
                </a:lnTo>
                <a:lnTo>
                  <a:pt x="0" y="44289"/>
                </a:lnTo>
                <a:lnTo>
                  <a:pt x="113339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85" name="pg412">
            <a:extLst>
              <a:ext uri="{FF2B5EF4-FFF2-40B4-BE49-F238E27FC236}">
                <a16:creationId xmlns:a16="http://schemas.microsoft.com/office/drawing/2014/main" id="{0C1B170C-923D-4833-BD81-084C6B0C5F90}"/>
              </a:ext>
            </a:extLst>
          </p:cNvPr>
          <p:cNvSpPr/>
          <p:nvPr/>
        </p:nvSpPr>
        <p:spPr>
          <a:xfrm>
            <a:off x="3474099" y="1749021"/>
            <a:ext cx="110188" cy="119461"/>
          </a:xfrm>
          <a:custGeom>
            <a:avLst/>
            <a:gdLst/>
            <a:ahLst/>
            <a:cxnLst/>
            <a:rect l="0" t="0" r="0" b="0"/>
            <a:pathLst>
              <a:path w="113339" h="122878">
                <a:moveTo>
                  <a:pt x="0" y="0"/>
                </a:moveTo>
                <a:lnTo>
                  <a:pt x="113339" y="122878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86" name="pg413">
            <a:extLst>
              <a:ext uri="{FF2B5EF4-FFF2-40B4-BE49-F238E27FC236}">
                <a16:creationId xmlns:a16="http://schemas.microsoft.com/office/drawing/2014/main" id="{846756E3-DCAF-4247-BED6-1EE71E613EC4}"/>
              </a:ext>
            </a:extLst>
          </p:cNvPr>
          <p:cNvSpPr/>
          <p:nvPr/>
        </p:nvSpPr>
        <p:spPr>
          <a:xfrm>
            <a:off x="3474099" y="1749021"/>
            <a:ext cx="110188" cy="119461"/>
          </a:xfrm>
          <a:custGeom>
            <a:avLst/>
            <a:gdLst/>
            <a:ahLst/>
            <a:cxnLst/>
            <a:rect l="0" t="0" r="0" b="0"/>
            <a:pathLst>
              <a:path w="113339" h="122878">
                <a:moveTo>
                  <a:pt x="0" y="0"/>
                </a:moveTo>
                <a:lnTo>
                  <a:pt x="113339" y="122878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87" name="pg414">
            <a:extLst>
              <a:ext uri="{FF2B5EF4-FFF2-40B4-BE49-F238E27FC236}">
                <a16:creationId xmlns:a16="http://schemas.microsoft.com/office/drawing/2014/main" id="{E5B8D0B6-8AAD-4280-B267-FD58AF5875B1}"/>
              </a:ext>
            </a:extLst>
          </p:cNvPr>
          <p:cNvSpPr/>
          <p:nvPr/>
        </p:nvSpPr>
        <p:spPr>
          <a:xfrm>
            <a:off x="3474099" y="1749021"/>
            <a:ext cx="110188" cy="119461"/>
          </a:xfrm>
          <a:custGeom>
            <a:avLst/>
            <a:gdLst/>
            <a:ahLst/>
            <a:cxnLst/>
            <a:rect l="0" t="0" r="0" b="0"/>
            <a:pathLst>
              <a:path w="113339" h="122878">
                <a:moveTo>
                  <a:pt x="0" y="0"/>
                </a:moveTo>
                <a:lnTo>
                  <a:pt x="113339" y="122878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88" name="pg415">
            <a:extLst>
              <a:ext uri="{FF2B5EF4-FFF2-40B4-BE49-F238E27FC236}">
                <a16:creationId xmlns:a16="http://schemas.microsoft.com/office/drawing/2014/main" id="{DF4D60E8-FC99-4FFC-ADB2-C3F5A3655F8A}"/>
              </a:ext>
            </a:extLst>
          </p:cNvPr>
          <p:cNvSpPr/>
          <p:nvPr/>
        </p:nvSpPr>
        <p:spPr>
          <a:xfrm>
            <a:off x="3474099" y="1749021"/>
            <a:ext cx="110188" cy="119461"/>
          </a:xfrm>
          <a:custGeom>
            <a:avLst/>
            <a:gdLst/>
            <a:ahLst/>
            <a:cxnLst/>
            <a:rect l="0" t="0" r="0" b="0"/>
            <a:pathLst>
              <a:path w="113339" h="122878">
                <a:moveTo>
                  <a:pt x="0" y="0"/>
                </a:moveTo>
                <a:lnTo>
                  <a:pt x="113339" y="122878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89" name="pg416">
            <a:extLst>
              <a:ext uri="{FF2B5EF4-FFF2-40B4-BE49-F238E27FC236}">
                <a16:creationId xmlns:a16="http://schemas.microsoft.com/office/drawing/2014/main" id="{8E5590D3-E43F-4251-ABB4-A66FD15E15AC}"/>
              </a:ext>
            </a:extLst>
          </p:cNvPr>
          <p:cNvSpPr/>
          <p:nvPr/>
        </p:nvSpPr>
        <p:spPr>
          <a:xfrm>
            <a:off x="3474099" y="1749021"/>
            <a:ext cx="110188" cy="119461"/>
          </a:xfrm>
          <a:custGeom>
            <a:avLst/>
            <a:gdLst/>
            <a:ahLst/>
            <a:cxnLst/>
            <a:rect l="0" t="0" r="0" b="0"/>
            <a:pathLst>
              <a:path w="113339" h="122878">
                <a:moveTo>
                  <a:pt x="0" y="0"/>
                </a:moveTo>
                <a:lnTo>
                  <a:pt x="113339" y="122878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90" name="pg417">
            <a:extLst>
              <a:ext uri="{FF2B5EF4-FFF2-40B4-BE49-F238E27FC236}">
                <a16:creationId xmlns:a16="http://schemas.microsoft.com/office/drawing/2014/main" id="{A06D9E69-EC20-42D5-B7AB-AEDE80E87D9E}"/>
              </a:ext>
            </a:extLst>
          </p:cNvPr>
          <p:cNvSpPr/>
          <p:nvPr/>
        </p:nvSpPr>
        <p:spPr>
          <a:xfrm>
            <a:off x="3474099" y="1749021"/>
            <a:ext cx="110188" cy="119461"/>
          </a:xfrm>
          <a:custGeom>
            <a:avLst/>
            <a:gdLst/>
            <a:ahLst/>
            <a:cxnLst/>
            <a:rect l="0" t="0" r="0" b="0"/>
            <a:pathLst>
              <a:path w="113339" h="122878">
                <a:moveTo>
                  <a:pt x="0" y="0"/>
                </a:moveTo>
                <a:lnTo>
                  <a:pt x="113339" y="122878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91" name="pg418">
            <a:extLst>
              <a:ext uri="{FF2B5EF4-FFF2-40B4-BE49-F238E27FC236}">
                <a16:creationId xmlns:a16="http://schemas.microsoft.com/office/drawing/2014/main" id="{D572FCCC-A0A5-4A32-83E1-75EFB1AD226B}"/>
              </a:ext>
            </a:extLst>
          </p:cNvPr>
          <p:cNvSpPr/>
          <p:nvPr/>
        </p:nvSpPr>
        <p:spPr>
          <a:xfrm>
            <a:off x="3474099" y="1749021"/>
            <a:ext cx="110188" cy="119461"/>
          </a:xfrm>
          <a:custGeom>
            <a:avLst/>
            <a:gdLst/>
            <a:ahLst/>
            <a:cxnLst/>
            <a:rect l="0" t="0" r="0" b="0"/>
            <a:pathLst>
              <a:path w="113339" h="122878">
                <a:moveTo>
                  <a:pt x="0" y="0"/>
                </a:moveTo>
                <a:lnTo>
                  <a:pt x="113339" y="122878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92" name="pg419">
            <a:extLst>
              <a:ext uri="{FF2B5EF4-FFF2-40B4-BE49-F238E27FC236}">
                <a16:creationId xmlns:a16="http://schemas.microsoft.com/office/drawing/2014/main" id="{61BE0789-F7A5-4C9C-A67B-54AE78F09763}"/>
              </a:ext>
            </a:extLst>
          </p:cNvPr>
          <p:cNvSpPr/>
          <p:nvPr/>
        </p:nvSpPr>
        <p:spPr>
          <a:xfrm>
            <a:off x="3474099" y="1749021"/>
            <a:ext cx="110188" cy="119461"/>
          </a:xfrm>
          <a:custGeom>
            <a:avLst/>
            <a:gdLst/>
            <a:ahLst/>
            <a:cxnLst/>
            <a:rect l="0" t="0" r="0" b="0"/>
            <a:pathLst>
              <a:path w="113339" h="122878">
                <a:moveTo>
                  <a:pt x="0" y="0"/>
                </a:moveTo>
                <a:lnTo>
                  <a:pt x="113339" y="122878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93" name="pg420">
            <a:extLst>
              <a:ext uri="{FF2B5EF4-FFF2-40B4-BE49-F238E27FC236}">
                <a16:creationId xmlns:a16="http://schemas.microsoft.com/office/drawing/2014/main" id="{FAF69154-0FD1-4816-8734-FD02021F5D44}"/>
              </a:ext>
            </a:extLst>
          </p:cNvPr>
          <p:cNvSpPr/>
          <p:nvPr/>
        </p:nvSpPr>
        <p:spPr>
          <a:xfrm>
            <a:off x="3474099" y="1749021"/>
            <a:ext cx="110188" cy="119461"/>
          </a:xfrm>
          <a:custGeom>
            <a:avLst/>
            <a:gdLst/>
            <a:ahLst/>
            <a:cxnLst/>
            <a:rect l="0" t="0" r="0" b="0"/>
            <a:pathLst>
              <a:path w="113339" h="122878">
                <a:moveTo>
                  <a:pt x="0" y="0"/>
                </a:moveTo>
                <a:lnTo>
                  <a:pt x="113339" y="122878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94" name="pg421">
            <a:extLst>
              <a:ext uri="{FF2B5EF4-FFF2-40B4-BE49-F238E27FC236}">
                <a16:creationId xmlns:a16="http://schemas.microsoft.com/office/drawing/2014/main" id="{BF99572F-8C85-4BEC-9BF5-77CD20BF8721}"/>
              </a:ext>
            </a:extLst>
          </p:cNvPr>
          <p:cNvSpPr/>
          <p:nvPr/>
        </p:nvSpPr>
        <p:spPr>
          <a:xfrm>
            <a:off x="3474099" y="1749021"/>
            <a:ext cx="110188" cy="119461"/>
          </a:xfrm>
          <a:custGeom>
            <a:avLst/>
            <a:gdLst/>
            <a:ahLst/>
            <a:cxnLst/>
            <a:rect l="0" t="0" r="0" b="0"/>
            <a:pathLst>
              <a:path w="113339" h="122878">
                <a:moveTo>
                  <a:pt x="0" y="0"/>
                </a:moveTo>
                <a:lnTo>
                  <a:pt x="113339" y="122878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95" name="pg422">
            <a:extLst>
              <a:ext uri="{FF2B5EF4-FFF2-40B4-BE49-F238E27FC236}">
                <a16:creationId xmlns:a16="http://schemas.microsoft.com/office/drawing/2014/main" id="{0B1D2EA6-9287-4707-97A0-4A6A118F31ED}"/>
              </a:ext>
            </a:extLst>
          </p:cNvPr>
          <p:cNvSpPr/>
          <p:nvPr/>
        </p:nvSpPr>
        <p:spPr>
          <a:xfrm>
            <a:off x="3474099" y="1749021"/>
            <a:ext cx="110188" cy="119461"/>
          </a:xfrm>
          <a:custGeom>
            <a:avLst/>
            <a:gdLst/>
            <a:ahLst/>
            <a:cxnLst/>
            <a:rect l="0" t="0" r="0" b="0"/>
            <a:pathLst>
              <a:path w="113339" h="122878">
                <a:moveTo>
                  <a:pt x="0" y="0"/>
                </a:moveTo>
                <a:lnTo>
                  <a:pt x="113339" y="122878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96" name="pg423">
            <a:extLst>
              <a:ext uri="{FF2B5EF4-FFF2-40B4-BE49-F238E27FC236}">
                <a16:creationId xmlns:a16="http://schemas.microsoft.com/office/drawing/2014/main" id="{21D77A23-79DD-4317-B16F-8DCF4F7138AB}"/>
              </a:ext>
            </a:extLst>
          </p:cNvPr>
          <p:cNvSpPr/>
          <p:nvPr/>
        </p:nvSpPr>
        <p:spPr>
          <a:xfrm>
            <a:off x="3474099" y="1749021"/>
            <a:ext cx="110188" cy="119461"/>
          </a:xfrm>
          <a:custGeom>
            <a:avLst/>
            <a:gdLst/>
            <a:ahLst/>
            <a:cxnLst/>
            <a:rect l="0" t="0" r="0" b="0"/>
            <a:pathLst>
              <a:path w="113339" h="122878">
                <a:moveTo>
                  <a:pt x="0" y="0"/>
                </a:moveTo>
                <a:lnTo>
                  <a:pt x="113339" y="122878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97" name="pg424">
            <a:extLst>
              <a:ext uri="{FF2B5EF4-FFF2-40B4-BE49-F238E27FC236}">
                <a16:creationId xmlns:a16="http://schemas.microsoft.com/office/drawing/2014/main" id="{9F00BA77-73D7-4CAE-AEB4-085FE7532CAC}"/>
              </a:ext>
            </a:extLst>
          </p:cNvPr>
          <p:cNvSpPr/>
          <p:nvPr/>
        </p:nvSpPr>
        <p:spPr>
          <a:xfrm>
            <a:off x="3474099" y="1749021"/>
            <a:ext cx="110188" cy="119461"/>
          </a:xfrm>
          <a:custGeom>
            <a:avLst/>
            <a:gdLst/>
            <a:ahLst/>
            <a:cxnLst/>
            <a:rect l="0" t="0" r="0" b="0"/>
            <a:pathLst>
              <a:path w="113339" h="122878">
                <a:moveTo>
                  <a:pt x="0" y="0"/>
                </a:moveTo>
                <a:lnTo>
                  <a:pt x="113339" y="122878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98" name="pg425">
            <a:extLst>
              <a:ext uri="{FF2B5EF4-FFF2-40B4-BE49-F238E27FC236}">
                <a16:creationId xmlns:a16="http://schemas.microsoft.com/office/drawing/2014/main" id="{1146522A-44F3-495F-AF10-8B0E026566C5}"/>
              </a:ext>
            </a:extLst>
          </p:cNvPr>
          <p:cNvSpPr/>
          <p:nvPr/>
        </p:nvSpPr>
        <p:spPr>
          <a:xfrm>
            <a:off x="3474099" y="1749021"/>
            <a:ext cx="110188" cy="119461"/>
          </a:xfrm>
          <a:custGeom>
            <a:avLst/>
            <a:gdLst/>
            <a:ahLst/>
            <a:cxnLst/>
            <a:rect l="0" t="0" r="0" b="0"/>
            <a:pathLst>
              <a:path w="113339" h="122878">
                <a:moveTo>
                  <a:pt x="0" y="0"/>
                </a:moveTo>
                <a:lnTo>
                  <a:pt x="113339" y="122878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699" name="pg426">
            <a:extLst>
              <a:ext uri="{FF2B5EF4-FFF2-40B4-BE49-F238E27FC236}">
                <a16:creationId xmlns:a16="http://schemas.microsoft.com/office/drawing/2014/main" id="{9F4440B9-0A4E-4B17-BB75-21ED799E63E3}"/>
              </a:ext>
            </a:extLst>
          </p:cNvPr>
          <p:cNvSpPr/>
          <p:nvPr/>
        </p:nvSpPr>
        <p:spPr>
          <a:xfrm>
            <a:off x="3474099" y="1749021"/>
            <a:ext cx="110188" cy="119461"/>
          </a:xfrm>
          <a:custGeom>
            <a:avLst/>
            <a:gdLst/>
            <a:ahLst/>
            <a:cxnLst/>
            <a:rect l="0" t="0" r="0" b="0"/>
            <a:pathLst>
              <a:path w="113339" h="122878">
                <a:moveTo>
                  <a:pt x="0" y="0"/>
                </a:moveTo>
                <a:lnTo>
                  <a:pt x="113339" y="122878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00" name="pg427">
            <a:extLst>
              <a:ext uri="{FF2B5EF4-FFF2-40B4-BE49-F238E27FC236}">
                <a16:creationId xmlns:a16="http://schemas.microsoft.com/office/drawing/2014/main" id="{829319D7-1507-4898-8373-2F68B1144C2C}"/>
              </a:ext>
            </a:extLst>
          </p:cNvPr>
          <p:cNvSpPr/>
          <p:nvPr/>
        </p:nvSpPr>
        <p:spPr>
          <a:xfrm>
            <a:off x="3474099" y="1749021"/>
            <a:ext cx="110188" cy="119461"/>
          </a:xfrm>
          <a:custGeom>
            <a:avLst/>
            <a:gdLst/>
            <a:ahLst/>
            <a:cxnLst/>
            <a:rect l="0" t="0" r="0" b="0"/>
            <a:pathLst>
              <a:path w="113339" h="122878">
                <a:moveTo>
                  <a:pt x="0" y="0"/>
                </a:moveTo>
                <a:lnTo>
                  <a:pt x="113339" y="122878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01" name="pg428">
            <a:extLst>
              <a:ext uri="{FF2B5EF4-FFF2-40B4-BE49-F238E27FC236}">
                <a16:creationId xmlns:a16="http://schemas.microsoft.com/office/drawing/2014/main" id="{26AB5D60-079D-43BA-B6B0-1E248F44CA27}"/>
              </a:ext>
            </a:extLst>
          </p:cNvPr>
          <p:cNvSpPr/>
          <p:nvPr/>
        </p:nvSpPr>
        <p:spPr>
          <a:xfrm>
            <a:off x="3421769" y="1736802"/>
            <a:ext cx="325035" cy="294191"/>
          </a:xfrm>
          <a:custGeom>
            <a:avLst/>
            <a:gdLst/>
            <a:ahLst/>
            <a:cxnLst/>
            <a:rect l="0" t="0" r="0" b="0"/>
            <a:pathLst>
              <a:path w="334331" h="302605">
                <a:moveTo>
                  <a:pt x="53827" y="12571"/>
                </a:moveTo>
                <a:lnTo>
                  <a:pt x="49990" y="16224"/>
                </a:lnTo>
                <a:lnTo>
                  <a:pt x="46272" y="19996"/>
                </a:lnTo>
                <a:lnTo>
                  <a:pt x="42674" y="23885"/>
                </a:lnTo>
                <a:lnTo>
                  <a:pt x="39202" y="27885"/>
                </a:lnTo>
                <a:lnTo>
                  <a:pt x="35858" y="31994"/>
                </a:lnTo>
                <a:lnTo>
                  <a:pt x="32646" y="36206"/>
                </a:lnTo>
                <a:lnTo>
                  <a:pt x="29569" y="40518"/>
                </a:lnTo>
                <a:lnTo>
                  <a:pt x="26630" y="44926"/>
                </a:lnTo>
                <a:lnTo>
                  <a:pt x="23833" y="49424"/>
                </a:lnTo>
                <a:lnTo>
                  <a:pt x="21179" y="54009"/>
                </a:lnTo>
                <a:lnTo>
                  <a:pt x="18672" y="58675"/>
                </a:lnTo>
                <a:lnTo>
                  <a:pt x="16314" y="63419"/>
                </a:lnTo>
                <a:lnTo>
                  <a:pt x="14107" y="68234"/>
                </a:lnTo>
                <a:lnTo>
                  <a:pt x="12054" y="73118"/>
                </a:lnTo>
                <a:lnTo>
                  <a:pt x="10157" y="78064"/>
                </a:lnTo>
                <a:lnTo>
                  <a:pt x="8418" y="83067"/>
                </a:lnTo>
                <a:lnTo>
                  <a:pt x="6838" y="88124"/>
                </a:lnTo>
                <a:lnTo>
                  <a:pt x="5419" y="93227"/>
                </a:lnTo>
                <a:lnTo>
                  <a:pt x="4162" y="98373"/>
                </a:lnTo>
                <a:lnTo>
                  <a:pt x="3070" y="103557"/>
                </a:lnTo>
                <a:lnTo>
                  <a:pt x="2142" y="108772"/>
                </a:lnTo>
                <a:lnTo>
                  <a:pt x="1379" y="114014"/>
                </a:lnTo>
                <a:lnTo>
                  <a:pt x="783" y="119278"/>
                </a:lnTo>
                <a:lnTo>
                  <a:pt x="354" y="124558"/>
                </a:lnTo>
                <a:lnTo>
                  <a:pt x="93" y="129849"/>
                </a:lnTo>
                <a:lnTo>
                  <a:pt x="0" y="135145"/>
                </a:lnTo>
                <a:lnTo>
                  <a:pt x="74" y="140442"/>
                </a:lnTo>
                <a:lnTo>
                  <a:pt x="316" y="145734"/>
                </a:lnTo>
                <a:lnTo>
                  <a:pt x="726" y="151015"/>
                </a:lnTo>
                <a:lnTo>
                  <a:pt x="1302" y="156281"/>
                </a:lnTo>
                <a:lnTo>
                  <a:pt x="2046" y="161526"/>
                </a:lnTo>
                <a:lnTo>
                  <a:pt x="2955" y="166745"/>
                </a:lnTo>
                <a:lnTo>
                  <a:pt x="4029" y="171932"/>
                </a:lnTo>
                <a:lnTo>
                  <a:pt x="5267" y="177083"/>
                </a:lnTo>
                <a:lnTo>
                  <a:pt x="6667" y="182191"/>
                </a:lnTo>
                <a:lnTo>
                  <a:pt x="8229" y="187253"/>
                </a:lnTo>
                <a:lnTo>
                  <a:pt x="9950" y="192263"/>
                </a:lnTo>
                <a:lnTo>
                  <a:pt x="11829" y="197216"/>
                </a:lnTo>
                <a:lnTo>
                  <a:pt x="13864" y="202107"/>
                </a:lnTo>
                <a:lnTo>
                  <a:pt x="16053" y="206931"/>
                </a:lnTo>
                <a:lnTo>
                  <a:pt x="18394" y="211683"/>
                </a:lnTo>
                <a:lnTo>
                  <a:pt x="20884" y="216358"/>
                </a:lnTo>
                <a:lnTo>
                  <a:pt x="23521" y="220953"/>
                </a:lnTo>
                <a:lnTo>
                  <a:pt x="26302" y="225461"/>
                </a:lnTo>
                <a:lnTo>
                  <a:pt x="29225" y="229879"/>
                </a:lnTo>
                <a:lnTo>
                  <a:pt x="32286" y="234202"/>
                </a:lnTo>
                <a:lnTo>
                  <a:pt x="35483" y="238426"/>
                </a:lnTo>
                <a:lnTo>
                  <a:pt x="38812" y="242547"/>
                </a:lnTo>
                <a:lnTo>
                  <a:pt x="42270" y="246560"/>
                </a:lnTo>
                <a:lnTo>
                  <a:pt x="45853" y="250462"/>
                </a:lnTo>
                <a:lnTo>
                  <a:pt x="49558" y="254248"/>
                </a:lnTo>
                <a:lnTo>
                  <a:pt x="53381" y="257915"/>
                </a:lnTo>
                <a:lnTo>
                  <a:pt x="57319" y="261458"/>
                </a:lnTo>
                <a:lnTo>
                  <a:pt x="61366" y="264876"/>
                </a:lnTo>
                <a:lnTo>
                  <a:pt x="65520" y="268163"/>
                </a:lnTo>
                <a:lnTo>
                  <a:pt x="69776" y="271317"/>
                </a:lnTo>
                <a:lnTo>
                  <a:pt x="74130" y="274334"/>
                </a:lnTo>
                <a:lnTo>
                  <a:pt x="78577" y="277212"/>
                </a:lnTo>
                <a:lnTo>
                  <a:pt x="83114" y="279948"/>
                </a:lnTo>
                <a:lnTo>
                  <a:pt x="87734" y="282539"/>
                </a:lnTo>
                <a:lnTo>
                  <a:pt x="92435" y="284982"/>
                </a:lnTo>
                <a:lnTo>
                  <a:pt x="97210" y="287275"/>
                </a:lnTo>
                <a:lnTo>
                  <a:pt x="102056" y="289415"/>
                </a:lnTo>
                <a:lnTo>
                  <a:pt x="106967" y="291401"/>
                </a:lnTo>
                <a:lnTo>
                  <a:pt x="111938" y="293230"/>
                </a:lnTo>
                <a:lnTo>
                  <a:pt x="116965" y="294900"/>
                </a:lnTo>
                <a:lnTo>
                  <a:pt x="122043" y="296411"/>
                </a:lnTo>
                <a:lnTo>
                  <a:pt x="127165" y="297760"/>
                </a:lnTo>
                <a:lnTo>
                  <a:pt x="132328" y="298946"/>
                </a:lnTo>
                <a:lnTo>
                  <a:pt x="137526" y="299968"/>
                </a:lnTo>
                <a:lnTo>
                  <a:pt x="142754" y="300824"/>
                </a:lnTo>
                <a:lnTo>
                  <a:pt x="148006" y="301515"/>
                </a:lnTo>
                <a:lnTo>
                  <a:pt x="153277" y="302038"/>
                </a:lnTo>
                <a:lnTo>
                  <a:pt x="158562" y="302395"/>
                </a:lnTo>
                <a:lnTo>
                  <a:pt x="163856" y="302584"/>
                </a:lnTo>
                <a:lnTo>
                  <a:pt x="169154" y="302605"/>
                </a:lnTo>
                <a:lnTo>
                  <a:pt x="174449" y="302458"/>
                </a:lnTo>
                <a:lnTo>
                  <a:pt x="179737" y="302143"/>
                </a:lnTo>
                <a:lnTo>
                  <a:pt x="185012" y="301661"/>
                </a:lnTo>
                <a:lnTo>
                  <a:pt x="190270" y="301012"/>
                </a:lnTo>
                <a:lnTo>
                  <a:pt x="195504" y="300197"/>
                </a:lnTo>
                <a:lnTo>
                  <a:pt x="200710" y="299216"/>
                </a:lnTo>
                <a:lnTo>
                  <a:pt x="205882" y="298071"/>
                </a:lnTo>
                <a:lnTo>
                  <a:pt x="211015" y="296763"/>
                </a:lnTo>
                <a:lnTo>
                  <a:pt x="216104" y="295293"/>
                </a:lnTo>
                <a:lnTo>
                  <a:pt x="221144" y="293662"/>
                </a:lnTo>
                <a:lnTo>
                  <a:pt x="226130" y="291872"/>
                </a:lnTo>
                <a:lnTo>
                  <a:pt x="231057" y="289926"/>
                </a:lnTo>
                <a:lnTo>
                  <a:pt x="235919" y="287824"/>
                </a:lnTo>
                <a:lnTo>
                  <a:pt x="240712" y="285569"/>
                </a:lnTo>
                <a:lnTo>
                  <a:pt x="245432" y="283163"/>
                </a:lnTo>
                <a:lnTo>
                  <a:pt x="250073" y="280609"/>
                </a:lnTo>
                <a:lnTo>
                  <a:pt x="254631" y="277909"/>
                </a:lnTo>
                <a:lnTo>
                  <a:pt x="259101" y="275067"/>
                </a:lnTo>
                <a:lnTo>
                  <a:pt x="263478" y="272084"/>
                </a:lnTo>
                <a:lnTo>
                  <a:pt x="267759" y="268963"/>
                </a:lnTo>
                <a:lnTo>
                  <a:pt x="271939" y="265709"/>
                </a:lnTo>
                <a:lnTo>
                  <a:pt x="276014" y="262324"/>
                </a:lnTo>
                <a:lnTo>
                  <a:pt x="279979" y="258812"/>
                </a:lnTo>
                <a:lnTo>
                  <a:pt x="283831" y="255175"/>
                </a:lnTo>
                <a:lnTo>
                  <a:pt x="287566" y="251419"/>
                </a:lnTo>
                <a:lnTo>
                  <a:pt x="291180" y="247546"/>
                </a:lnTo>
                <a:lnTo>
                  <a:pt x="294669" y="243560"/>
                </a:lnTo>
                <a:lnTo>
                  <a:pt x="298031" y="239466"/>
                </a:lnTo>
                <a:lnTo>
                  <a:pt x="301261" y="235267"/>
                </a:lnTo>
                <a:lnTo>
                  <a:pt x="304356" y="230968"/>
                </a:lnTo>
                <a:lnTo>
                  <a:pt x="307314" y="226574"/>
                </a:lnTo>
                <a:lnTo>
                  <a:pt x="310131" y="222087"/>
                </a:lnTo>
                <a:lnTo>
                  <a:pt x="312804" y="217514"/>
                </a:lnTo>
                <a:lnTo>
                  <a:pt x="315331" y="212858"/>
                </a:lnTo>
                <a:lnTo>
                  <a:pt x="317710" y="208125"/>
                </a:lnTo>
                <a:lnTo>
                  <a:pt x="319937" y="203319"/>
                </a:lnTo>
                <a:lnTo>
                  <a:pt x="322010" y="198444"/>
                </a:lnTo>
                <a:lnTo>
                  <a:pt x="323929" y="193506"/>
                </a:lnTo>
                <a:lnTo>
                  <a:pt x="325689" y="188510"/>
                </a:lnTo>
                <a:lnTo>
                  <a:pt x="327291" y="183461"/>
                </a:lnTo>
                <a:lnTo>
                  <a:pt x="328732" y="178363"/>
                </a:lnTo>
                <a:lnTo>
                  <a:pt x="330011" y="173222"/>
                </a:lnTo>
                <a:lnTo>
                  <a:pt x="331126" y="168044"/>
                </a:lnTo>
                <a:lnTo>
                  <a:pt x="332076" y="162832"/>
                </a:lnTo>
                <a:lnTo>
                  <a:pt x="332861" y="157594"/>
                </a:lnTo>
                <a:lnTo>
                  <a:pt x="333479" y="152333"/>
                </a:lnTo>
                <a:lnTo>
                  <a:pt x="333931" y="147054"/>
                </a:lnTo>
                <a:lnTo>
                  <a:pt x="334215" y="141765"/>
                </a:lnTo>
                <a:lnTo>
                  <a:pt x="334331" y="136469"/>
                </a:lnTo>
                <a:lnTo>
                  <a:pt x="334279" y="131172"/>
                </a:lnTo>
                <a:lnTo>
                  <a:pt x="334060" y="125879"/>
                </a:lnTo>
                <a:lnTo>
                  <a:pt x="333673" y="120596"/>
                </a:lnTo>
                <a:lnTo>
                  <a:pt x="333119" y="115328"/>
                </a:lnTo>
                <a:lnTo>
                  <a:pt x="332398" y="110079"/>
                </a:lnTo>
                <a:lnTo>
                  <a:pt x="331511" y="104857"/>
                </a:lnTo>
                <a:lnTo>
                  <a:pt x="330459" y="99665"/>
                </a:lnTo>
                <a:lnTo>
                  <a:pt x="329243" y="94509"/>
                </a:lnTo>
                <a:lnTo>
                  <a:pt x="327865" y="89394"/>
                </a:lnTo>
                <a:lnTo>
                  <a:pt x="326325" y="84326"/>
                </a:lnTo>
                <a:lnTo>
                  <a:pt x="324625" y="79309"/>
                </a:lnTo>
                <a:lnTo>
                  <a:pt x="322767" y="74348"/>
                </a:lnTo>
                <a:lnTo>
                  <a:pt x="320753" y="69448"/>
                </a:lnTo>
                <a:lnTo>
                  <a:pt x="318585" y="64615"/>
                </a:lnTo>
                <a:lnTo>
                  <a:pt x="316265" y="59853"/>
                </a:lnTo>
                <a:lnTo>
                  <a:pt x="313795" y="55167"/>
                </a:lnTo>
                <a:lnTo>
                  <a:pt x="311177" y="50561"/>
                </a:lnTo>
                <a:lnTo>
                  <a:pt x="308415" y="46041"/>
                </a:lnTo>
                <a:lnTo>
                  <a:pt x="305512" y="41610"/>
                </a:lnTo>
                <a:lnTo>
                  <a:pt x="302469" y="37274"/>
                </a:lnTo>
                <a:lnTo>
                  <a:pt x="299290" y="33036"/>
                </a:lnTo>
                <a:lnTo>
                  <a:pt x="295979" y="28902"/>
                </a:lnTo>
                <a:lnTo>
                  <a:pt x="292538" y="24874"/>
                </a:lnTo>
                <a:lnTo>
                  <a:pt x="288972" y="20957"/>
                </a:lnTo>
                <a:lnTo>
                  <a:pt x="285283" y="17155"/>
                </a:lnTo>
                <a:lnTo>
                  <a:pt x="281476" y="13472"/>
                </a:lnTo>
                <a:lnTo>
                  <a:pt x="277554" y="9911"/>
                </a:lnTo>
                <a:lnTo>
                  <a:pt x="273520" y="6477"/>
                </a:lnTo>
                <a:lnTo>
                  <a:pt x="269381" y="3172"/>
                </a:lnTo>
                <a:lnTo>
                  <a:pt x="265138" y="0"/>
                </a:lnTo>
                <a:lnTo>
                  <a:pt x="167167" y="13544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02" name="pg429">
            <a:extLst>
              <a:ext uri="{FF2B5EF4-FFF2-40B4-BE49-F238E27FC236}">
                <a16:creationId xmlns:a16="http://schemas.microsoft.com/office/drawing/2014/main" id="{CFA9D07E-D23F-4EF4-945E-674E5743FF84}"/>
              </a:ext>
            </a:extLst>
          </p:cNvPr>
          <p:cNvSpPr/>
          <p:nvPr/>
        </p:nvSpPr>
        <p:spPr>
          <a:xfrm>
            <a:off x="3584288" y="1705966"/>
            <a:ext cx="95247" cy="162519"/>
          </a:xfrm>
          <a:custGeom>
            <a:avLst/>
            <a:gdLst/>
            <a:ahLst/>
            <a:cxnLst/>
            <a:rect l="0" t="0" r="0" b="0"/>
            <a:pathLst>
              <a:path w="97971" h="167167">
                <a:moveTo>
                  <a:pt x="97971" y="31718"/>
                </a:moveTo>
                <a:lnTo>
                  <a:pt x="93201" y="28392"/>
                </a:lnTo>
                <a:lnTo>
                  <a:pt x="88317" y="25234"/>
                </a:lnTo>
                <a:lnTo>
                  <a:pt x="83327" y="22248"/>
                </a:lnTo>
                <a:lnTo>
                  <a:pt x="78236" y="19438"/>
                </a:lnTo>
                <a:lnTo>
                  <a:pt x="73051" y="16806"/>
                </a:lnTo>
                <a:lnTo>
                  <a:pt x="67777" y="14356"/>
                </a:lnTo>
                <a:lnTo>
                  <a:pt x="62421" y="12091"/>
                </a:lnTo>
                <a:lnTo>
                  <a:pt x="56989" y="10014"/>
                </a:lnTo>
                <a:lnTo>
                  <a:pt x="51488" y="8127"/>
                </a:lnTo>
                <a:lnTo>
                  <a:pt x="45926" y="6432"/>
                </a:lnTo>
                <a:lnTo>
                  <a:pt x="40307" y="4932"/>
                </a:lnTo>
                <a:lnTo>
                  <a:pt x="34640" y="3628"/>
                </a:lnTo>
                <a:lnTo>
                  <a:pt x="28931" y="2522"/>
                </a:lnTo>
                <a:lnTo>
                  <a:pt x="23187" y="1615"/>
                </a:lnTo>
                <a:lnTo>
                  <a:pt x="17414" y="909"/>
                </a:lnTo>
                <a:lnTo>
                  <a:pt x="11621" y="404"/>
                </a:lnTo>
                <a:lnTo>
                  <a:pt x="5814" y="101"/>
                </a:ln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3E7CA5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03" name="pg430">
            <a:extLst>
              <a:ext uri="{FF2B5EF4-FFF2-40B4-BE49-F238E27FC236}">
                <a16:creationId xmlns:a16="http://schemas.microsoft.com/office/drawing/2014/main" id="{9A79FCAC-44E9-4736-9D75-92D640B7F5A1}"/>
              </a:ext>
            </a:extLst>
          </p:cNvPr>
          <p:cNvSpPr/>
          <p:nvPr/>
        </p:nvSpPr>
        <p:spPr>
          <a:xfrm>
            <a:off x="3259784" y="209203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04" name="pg431">
            <a:extLst>
              <a:ext uri="{FF2B5EF4-FFF2-40B4-BE49-F238E27FC236}">
                <a16:creationId xmlns:a16="http://schemas.microsoft.com/office/drawing/2014/main" id="{4EA8D995-A055-4E00-B44B-7043F0E9AFEB}"/>
              </a:ext>
            </a:extLst>
          </p:cNvPr>
          <p:cNvSpPr/>
          <p:nvPr/>
        </p:nvSpPr>
        <p:spPr>
          <a:xfrm>
            <a:off x="3259784" y="209203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05" name="pg432">
            <a:extLst>
              <a:ext uri="{FF2B5EF4-FFF2-40B4-BE49-F238E27FC236}">
                <a16:creationId xmlns:a16="http://schemas.microsoft.com/office/drawing/2014/main" id="{48CEE530-948D-47FF-9C05-09079C5D7378}"/>
              </a:ext>
            </a:extLst>
          </p:cNvPr>
          <p:cNvSpPr/>
          <p:nvPr/>
        </p:nvSpPr>
        <p:spPr>
          <a:xfrm>
            <a:off x="3259784" y="209203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06" name="pg433">
            <a:extLst>
              <a:ext uri="{FF2B5EF4-FFF2-40B4-BE49-F238E27FC236}">
                <a16:creationId xmlns:a16="http://schemas.microsoft.com/office/drawing/2014/main" id="{BD3A86D5-BC34-4672-B42E-C67480F01A10}"/>
              </a:ext>
            </a:extLst>
          </p:cNvPr>
          <p:cNvSpPr/>
          <p:nvPr/>
        </p:nvSpPr>
        <p:spPr>
          <a:xfrm>
            <a:off x="3259784" y="209203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07" name="pg434">
            <a:extLst>
              <a:ext uri="{FF2B5EF4-FFF2-40B4-BE49-F238E27FC236}">
                <a16:creationId xmlns:a16="http://schemas.microsoft.com/office/drawing/2014/main" id="{6F78443F-A3AB-4FDE-89CC-D5D5983E733D}"/>
              </a:ext>
            </a:extLst>
          </p:cNvPr>
          <p:cNvSpPr/>
          <p:nvPr/>
        </p:nvSpPr>
        <p:spPr>
          <a:xfrm>
            <a:off x="3259784" y="209203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08" name="pg435">
            <a:extLst>
              <a:ext uri="{FF2B5EF4-FFF2-40B4-BE49-F238E27FC236}">
                <a16:creationId xmlns:a16="http://schemas.microsoft.com/office/drawing/2014/main" id="{1B0B0EF1-2FA4-427E-99D9-2A94C3934F2E}"/>
              </a:ext>
            </a:extLst>
          </p:cNvPr>
          <p:cNvSpPr/>
          <p:nvPr/>
        </p:nvSpPr>
        <p:spPr>
          <a:xfrm>
            <a:off x="3259784" y="209203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09" name="pg436">
            <a:extLst>
              <a:ext uri="{FF2B5EF4-FFF2-40B4-BE49-F238E27FC236}">
                <a16:creationId xmlns:a16="http://schemas.microsoft.com/office/drawing/2014/main" id="{8204F0CA-4AE9-4E14-88BB-7C2045C1E0E7}"/>
              </a:ext>
            </a:extLst>
          </p:cNvPr>
          <p:cNvSpPr/>
          <p:nvPr/>
        </p:nvSpPr>
        <p:spPr>
          <a:xfrm>
            <a:off x="3259784" y="209203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10" name="pg437">
            <a:extLst>
              <a:ext uri="{FF2B5EF4-FFF2-40B4-BE49-F238E27FC236}">
                <a16:creationId xmlns:a16="http://schemas.microsoft.com/office/drawing/2014/main" id="{D4CA3682-67D8-4C79-88B2-79E3E6C4875E}"/>
              </a:ext>
            </a:extLst>
          </p:cNvPr>
          <p:cNvSpPr/>
          <p:nvPr/>
        </p:nvSpPr>
        <p:spPr>
          <a:xfrm>
            <a:off x="3259784" y="209203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11" name="pg438">
            <a:extLst>
              <a:ext uri="{FF2B5EF4-FFF2-40B4-BE49-F238E27FC236}">
                <a16:creationId xmlns:a16="http://schemas.microsoft.com/office/drawing/2014/main" id="{6D61F5C3-D733-4924-8B1F-979DD98EFCFE}"/>
              </a:ext>
            </a:extLst>
          </p:cNvPr>
          <p:cNvSpPr/>
          <p:nvPr/>
        </p:nvSpPr>
        <p:spPr>
          <a:xfrm>
            <a:off x="3259784" y="209203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12" name="pg439">
            <a:extLst>
              <a:ext uri="{FF2B5EF4-FFF2-40B4-BE49-F238E27FC236}">
                <a16:creationId xmlns:a16="http://schemas.microsoft.com/office/drawing/2014/main" id="{45E4A9FD-6F45-4DF4-A8F7-5B73697C47CB}"/>
              </a:ext>
            </a:extLst>
          </p:cNvPr>
          <p:cNvSpPr/>
          <p:nvPr/>
        </p:nvSpPr>
        <p:spPr>
          <a:xfrm>
            <a:off x="3259784" y="209203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13" name="pg440">
            <a:extLst>
              <a:ext uri="{FF2B5EF4-FFF2-40B4-BE49-F238E27FC236}">
                <a16:creationId xmlns:a16="http://schemas.microsoft.com/office/drawing/2014/main" id="{23FC1A2F-9618-4257-9273-5A78592E1C92}"/>
              </a:ext>
            </a:extLst>
          </p:cNvPr>
          <p:cNvSpPr/>
          <p:nvPr/>
        </p:nvSpPr>
        <p:spPr>
          <a:xfrm>
            <a:off x="3259784" y="209203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14" name="pg441">
            <a:extLst>
              <a:ext uri="{FF2B5EF4-FFF2-40B4-BE49-F238E27FC236}">
                <a16:creationId xmlns:a16="http://schemas.microsoft.com/office/drawing/2014/main" id="{CB4DC17E-F038-4941-99E1-903F5E48241B}"/>
              </a:ext>
            </a:extLst>
          </p:cNvPr>
          <p:cNvSpPr/>
          <p:nvPr/>
        </p:nvSpPr>
        <p:spPr>
          <a:xfrm>
            <a:off x="3179485" y="2092038"/>
            <a:ext cx="80297" cy="162519"/>
          </a:xfrm>
          <a:custGeom>
            <a:avLst/>
            <a:gdLst/>
            <a:ahLst/>
            <a:cxnLst/>
            <a:rect l="0" t="0" r="0" b="0"/>
            <a:pathLst>
              <a:path w="82594" h="167167">
                <a:moveTo>
                  <a:pt x="82594" y="0"/>
                </a:moveTo>
                <a:lnTo>
                  <a:pt x="76836" y="99"/>
                </a:lnTo>
                <a:lnTo>
                  <a:pt x="71085" y="396"/>
                </a:lnTo>
                <a:lnTo>
                  <a:pt x="65347" y="892"/>
                </a:lnTo>
                <a:lnTo>
                  <a:pt x="59630" y="1584"/>
                </a:lnTo>
                <a:lnTo>
                  <a:pt x="53940" y="2474"/>
                </a:lnTo>
                <a:lnTo>
                  <a:pt x="48284" y="3558"/>
                </a:lnTo>
                <a:lnTo>
                  <a:pt x="42669" y="4837"/>
                </a:lnTo>
                <a:lnTo>
                  <a:pt x="37101" y="6309"/>
                </a:lnTo>
                <a:lnTo>
                  <a:pt x="31587" y="7971"/>
                </a:lnTo>
                <a:lnTo>
                  <a:pt x="26134" y="9823"/>
                </a:lnTo>
                <a:lnTo>
                  <a:pt x="20748" y="11861"/>
                </a:lnTo>
                <a:lnTo>
                  <a:pt x="15435" y="14083"/>
                </a:lnTo>
                <a:lnTo>
                  <a:pt x="10202" y="16487"/>
                </a:lnTo>
                <a:lnTo>
                  <a:pt x="5055" y="19070"/>
                </a:lnTo>
                <a:lnTo>
                  <a:pt x="0" y="21829"/>
                </a:lnTo>
                <a:lnTo>
                  <a:pt x="82594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15" name="pg442">
            <a:extLst>
              <a:ext uri="{FF2B5EF4-FFF2-40B4-BE49-F238E27FC236}">
                <a16:creationId xmlns:a16="http://schemas.microsoft.com/office/drawing/2014/main" id="{AD28EFD9-17AB-4161-B932-BBBA185F7DE3}"/>
              </a:ext>
            </a:extLst>
          </p:cNvPr>
          <p:cNvSpPr/>
          <p:nvPr/>
        </p:nvSpPr>
        <p:spPr>
          <a:xfrm>
            <a:off x="3179485" y="2113261"/>
            <a:ext cx="80297" cy="141296"/>
          </a:xfrm>
          <a:custGeom>
            <a:avLst/>
            <a:gdLst/>
            <a:ahLst/>
            <a:cxnLst/>
            <a:rect l="0" t="0" r="0" b="0"/>
            <a:pathLst>
              <a:path w="82594" h="145337">
                <a:moveTo>
                  <a:pt x="0" y="0"/>
                </a:moveTo>
                <a:lnTo>
                  <a:pt x="82594" y="14533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16" name="pg443">
            <a:extLst>
              <a:ext uri="{FF2B5EF4-FFF2-40B4-BE49-F238E27FC236}">
                <a16:creationId xmlns:a16="http://schemas.microsoft.com/office/drawing/2014/main" id="{3B481F00-AB92-4729-88A7-859C87C3AAE3}"/>
              </a:ext>
            </a:extLst>
          </p:cNvPr>
          <p:cNvSpPr/>
          <p:nvPr/>
        </p:nvSpPr>
        <p:spPr>
          <a:xfrm>
            <a:off x="3179485" y="2113261"/>
            <a:ext cx="80297" cy="141296"/>
          </a:xfrm>
          <a:custGeom>
            <a:avLst/>
            <a:gdLst/>
            <a:ahLst/>
            <a:cxnLst/>
            <a:rect l="0" t="0" r="0" b="0"/>
            <a:pathLst>
              <a:path w="82594" h="145337">
                <a:moveTo>
                  <a:pt x="0" y="0"/>
                </a:moveTo>
                <a:lnTo>
                  <a:pt x="82594" y="14533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17" name="pg444">
            <a:extLst>
              <a:ext uri="{FF2B5EF4-FFF2-40B4-BE49-F238E27FC236}">
                <a16:creationId xmlns:a16="http://schemas.microsoft.com/office/drawing/2014/main" id="{742DC4E9-C9ED-494A-8A09-8F8A232BBC9F}"/>
              </a:ext>
            </a:extLst>
          </p:cNvPr>
          <p:cNvSpPr/>
          <p:nvPr/>
        </p:nvSpPr>
        <p:spPr>
          <a:xfrm>
            <a:off x="3179485" y="2113261"/>
            <a:ext cx="80297" cy="141296"/>
          </a:xfrm>
          <a:custGeom>
            <a:avLst/>
            <a:gdLst/>
            <a:ahLst/>
            <a:cxnLst/>
            <a:rect l="0" t="0" r="0" b="0"/>
            <a:pathLst>
              <a:path w="82594" h="145337">
                <a:moveTo>
                  <a:pt x="0" y="0"/>
                </a:moveTo>
                <a:lnTo>
                  <a:pt x="82594" y="14533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18" name="pg445">
            <a:extLst>
              <a:ext uri="{FF2B5EF4-FFF2-40B4-BE49-F238E27FC236}">
                <a16:creationId xmlns:a16="http://schemas.microsoft.com/office/drawing/2014/main" id="{C0F35664-C022-4849-8494-E5D3BA803FCE}"/>
              </a:ext>
            </a:extLst>
          </p:cNvPr>
          <p:cNvSpPr/>
          <p:nvPr/>
        </p:nvSpPr>
        <p:spPr>
          <a:xfrm>
            <a:off x="3179485" y="2113261"/>
            <a:ext cx="80297" cy="141296"/>
          </a:xfrm>
          <a:custGeom>
            <a:avLst/>
            <a:gdLst/>
            <a:ahLst/>
            <a:cxnLst/>
            <a:rect l="0" t="0" r="0" b="0"/>
            <a:pathLst>
              <a:path w="82594" h="145337">
                <a:moveTo>
                  <a:pt x="0" y="0"/>
                </a:moveTo>
                <a:lnTo>
                  <a:pt x="82594" y="14533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19" name="pg446">
            <a:extLst>
              <a:ext uri="{FF2B5EF4-FFF2-40B4-BE49-F238E27FC236}">
                <a16:creationId xmlns:a16="http://schemas.microsoft.com/office/drawing/2014/main" id="{2719485B-9848-45EC-802B-642F96D85B7E}"/>
              </a:ext>
            </a:extLst>
          </p:cNvPr>
          <p:cNvSpPr/>
          <p:nvPr/>
        </p:nvSpPr>
        <p:spPr>
          <a:xfrm>
            <a:off x="3179485" y="2113261"/>
            <a:ext cx="80297" cy="141296"/>
          </a:xfrm>
          <a:custGeom>
            <a:avLst/>
            <a:gdLst/>
            <a:ahLst/>
            <a:cxnLst/>
            <a:rect l="0" t="0" r="0" b="0"/>
            <a:pathLst>
              <a:path w="82594" h="145337">
                <a:moveTo>
                  <a:pt x="0" y="0"/>
                </a:moveTo>
                <a:lnTo>
                  <a:pt x="82594" y="14533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20" name="pg447">
            <a:extLst>
              <a:ext uri="{FF2B5EF4-FFF2-40B4-BE49-F238E27FC236}">
                <a16:creationId xmlns:a16="http://schemas.microsoft.com/office/drawing/2014/main" id="{6FE27EF1-A443-4EA6-BCAB-27B9742C90E5}"/>
              </a:ext>
            </a:extLst>
          </p:cNvPr>
          <p:cNvSpPr/>
          <p:nvPr/>
        </p:nvSpPr>
        <p:spPr>
          <a:xfrm>
            <a:off x="3179485" y="2113261"/>
            <a:ext cx="80297" cy="141296"/>
          </a:xfrm>
          <a:custGeom>
            <a:avLst/>
            <a:gdLst/>
            <a:ahLst/>
            <a:cxnLst/>
            <a:rect l="0" t="0" r="0" b="0"/>
            <a:pathLst>
              <a:path w="82594" h="145337">
                <a:moveTo>
                  <a:pt x="0" y="0"/>
                </a:moveTo>
                <a:lnTo>
                  <a:pt x="82594" y="145337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21" name="pg448">
            <a:extLst>
              <a:ext uri="{FF2B5EF4-FFF2-40B4-BE49-F238E27FC236}">
                <a16:creationId xmlns:a16="http://schemas.microsoft.com/office/drawing/2014/main" id="{10FC67C8-932B-4F4C-B38F-7BAB63ECB0B0}"/>
              </a:ext>
            </a:extLst>
          </p:cNvPr>
          <p:cNvSpPr/>
          <p:nvPr/>
        </p:nvSpPr>
        <p:spPr>
          <a:xfrm>
            <a:off x="3179485" y="2113261"/>
            <a:ext cx="80297" cy="141296"/>
          </a:xfrm>
          <a:custGeom>
            <a:avLst/>
            <a:gdLst/>
            <a:ahLst/>
            <a:cxnLst/>
            <a:rect l="0" t="0" r="0" b="0"/>
            <a:pathLst>
              <a:path w="82594" h="145337">
                <a:moveTo>
                  <a:pt x="0" y="0"/>
                </a:moveTo>
                <a:lnTo>
                  <a:pt x="82594" y="14533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22" name="pg449">
            <a:extLst>
              <a:ext uri="{FF2B5EF4-FFF2-40B4-BE49-F238E27FC236}">
                <a16:creationId xmlns:a16="http://schemas.microsoft.com/office/drawing/2014/main" id="{D04EE7EE-74AF-4DF0-9165-0CDA7353E66C}"/>
              </a:ext>
            </a:extLst>
          </p:cNvPr>
          <p:cNvSpPr/>
          <p:nvPr/>
        </p:nvSpPr>
        <p:spPr>
          <a:xfrm>
            <a:off x="3179485" y="2113261"/>
            <a:ext cx="80297" cy="141296"/>
          </a:xfrm>
          <a:custGeom>
            <a:avLst/>
            <a:gdLst/>
            <a:ahLst/>
            <a:cxnLst/>
            <a:rect l="0" t="0" r="0" b="0"/>
            <a:pathLst>
              <a:path w="82594" h="145337">
                <a:moveTo>
                  <a:pt x="0" y="0"/>
                </a:moveTo>
                <a:lnTo>
                  <a:pt x="82594" y="14533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23" name="pg450">
            <a:extLst>
              <a:ext uri="{FF2B5EF4-FFF2-40B4-BE49-F238E27FC236}">
                <a16:creationId xmlns:a16="http://schemas.microsoft.com/office/drawing/2014/main" id="{87F7DD11-9943-4C32-9B63-7222DA0ECBCD}"/>
              </a:ext>
            </a:extLst>
          </p:cNvPr>
          <p:cNvSpPr/>
          <p:nvPr/>
        </p:nvSpPr>
        <p:spPr>
          <a:xfrm>
            <a:off x="3179485" y="2113261"/>
            <a:ext cx="80297" cy="141296"/>
          </a:xfrm>
          <a:custGeom>
            <a:avLst/>
            <a:gdLst/>
            <a:ahLst/>
            <a:cxnLst/>
            <a:rect l="0" t="0" r="0" b="0"/>
            <a:pathLst>
              <a:path w="82594" h="145337">
                <a:moveTo>
                  <a:pt x="0" y="0"/>
                </a:moveTo>
                <a:lnTo>
                  <a:pt x="82594" y="145337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24" name="pg451">
            <a:extLst>
              <a:ext uri="{FF2B5EF4-FFF2-40B4-BE49-F238E27FC236}">
                <a16:creationId xmlns:a16="http://schemas.microsoft.com/office/drawing/2014/main" id="{920E225E-8B43-4687-9EB9-B65ABEFFCF25}"/>
              </a:ext>
            </a:extLst>
          </p:cNvPr>
          <p:cNvSpPr/>
          <p:nvPr/>
        </p:nvSpPr>
        <p:spPr>
          <a:xfrm>
            <a:off x="3179485" y="2113261"/>
            <a:ext cx="80297" cy="141296"/>
          </a:xfrm>
          <a:custGeom>
            <a:avLst/>
            <a:gdLst/>
            <a:ahLst/>
            <a:cxnLst/>
            <a:rect l="0" t="0" r="0" b="0"/>
            <a:pathLst>
              <a:path w="82594" h="145337">
                <a:moveTo>
                  <a:pt x="0" y="0"/>
                </a:moveTo>
                <a:lnTo>
                  <a:pt x="82594" y="14533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25" name="pg452">
            <a:extLst>
              <a:ext uri="{FF2B5EF4-FFF2-40B4-BE49-F238E27FC236}">
                <a16:creationId xmlns:a16="http://schemas.microsoft.com/office/drawing/2014/main" id="{516A3F0B-0896-4189-9E3A-868F56812B24}"/>
              </a:ext>
            </a:extLst>
          </p:cNvPr>
          <p:cNvSpPr/>
          <p:nvPr/>
        </p:nvSpPr>
        <p:spPr>
          <a:xfrm>
            <a:off x="3179485" y="2113261"/>
            <a:ext cx="80297" cy="141296"/>
          </a:xfrm>
          <a:custGeom>
            <a:avLst/>
            <a:gdLst/>
            <a:ahLst/>
            <a:cxnLst/>
            <a:rect l="0" t="0" r="0" b="0"/>
            <a:pathLst>
              <a:path w="82594" h="145337">
                <a:moveTo>
                  <a:pt x="0" y="0"/>
                </a:moveTo>
                <a:lnTo>
                  <a:pt x="82594" y="14533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26" name="pg453">
            <a:extLst>
              <a:ext uri="{FF2B5EF4-FFF2-40B4-BE49-F238E27FC236}">
                <a16:creationId xmlns:a16="http://schemas.microsoft.com/office/drawing/2014/main" id="{78D93348-B8F3-4977-9E5C-F63536B22674}"/>
              </a:ext>
            </a:extLst>
          </p:cNvPr>
          <p:cNvSpPr/>
          <p:nvPr/>
        </p:nvSpPr>
        <p:spPr>
          <a:xfrm>
            <a:off x="3179485" y="2113261"/>
            <a:ext cx="80297" cy="141296"/>
          </a:xfrm>
          <a:custGeom>
            <a:avLst/>
            <a:gdLst/>
            <a:ahLst/>
            <a:cxnLst/>
            <a:rect l="0" t="0" r="0" b="0"/>
            <a:pathLst>
              <a:path w="82594" h="145337">
                <a:moveTo>
                  <a:pt x="0" y="0"/>
                </a:moveTo>
                <a:lnTo>
                  <a:pt x="82594" y="14533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27" name="pg454">
            <a:extLst>
              <a:ext uri="{FF2B5EF4-FFF2-40B4-BE49-F238E27FC236}">
                <a16:creationId xmlns:a16="http://schemas.microsoft.com/office/drawing/2014/main" id="{93BE77E2-17DE-4E51-919B-FADC63047D33}"/>
              </a:ext>
            </a:extLst>
          </p:cNvPr>
          <p:cNvSpPr/>
          <p:nvPr/>
        </p:nvSpPr>
        <p:spPr>
          <a:xfrm>
            <a:off x="3179485" y="2113261"/>
            <a:ext cx="80297" cy="141296"/>
          </a:xfrm>
          <a:custGeom>
            <a:avLst/>
            <a:gdLst/>
            <a:ahLst/>
            <a:cxnLst/>
            <a:rect l="0" t="0" r="0" b="0"/>
            <a:pathLst>
              <a:path w="82594" h="145337">
                <a:moveTo>
                  <a:pt x="0" y="0"/>
                </a:moveTo>
                <a:lnTo>
                  <a:pt x="82594" y="14533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28" name="pg455">
            <a:extLst>
              <a:ext uri="{FF2B5EF4-FFF2-40B4-BE49-F238E27FC236}">
                <a16:creationId xmlns:a16="http://schemas.microsoft.com/office/drawing/2014/main" id="{E82C9FCB-7C6D-413B-9134-C9B7A0018636}"/>
              </a:ext>
            </a:extLst>
          </p:cNvPr>
          <p:cNvSpPr/>
          <p:nvPr/>
        </p:nvSpPr>
        <p:spPr>
          <a:xfrm>
            <a:off x="3179485" y="2113261"/>
            <a:ext cx="80297" cy="141296"/>
          </a:xfrm>
          <a:custGeom>
            <a:avLst/>
            <a:gdLst/>
            <a:ahLst/>
            <a:cxnLst/>
            <a:rect l="0" t="0" r="0" b="0"/>
            <a:pathLst>
              <a:path w="82594" h="145337">
                <a:moveTo>
                  <a:pt x="0" y="0"/>
                </a:moveTo>
                <a:lnTo>
                  <a:pt x="82594" y="145337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29" name="pg456">
            <a:extLst>
              <a:ext uri="{FF2B5EF4-FFF2-40B4-BE49-F238E27FC236}">
                <a16:creationId xmlns:a16="http://schemas.microsoft.com/office/drawing/2014/main" id="{2BFDDAE4-6E64-47DF-A3E0-23C0E6B29A1E}"/>
              </a:ext>
            </a:extLst>
          </p:cNvPr>
          <p:cNvSpPr/>
          <p:nvPr/>
        </p:nvSpPr>
        <p:spPr>
          <a:xfrm>
            <a:off x="3179485" y="2113261"/>
            <a:ext cx="80297" cy="141296"/>
          </a:xfrm>
          <a:custGeom>
            <a:avLst/>
            <a:gdLst/>
            <a:ahLst/>
            <a:cxnLst/>
            <a:rect l="0" t="0" r="0" b="0"/>
            <a:pathLst>
              <a:path w="82594" h="145337">
                <a:moveTo>
                  <a:pt x="0" y="0"/>
                </a:moveTo>
                <a:lnTo>
                  <a:pt x="82594" y="145337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30" name="pg457">
            <a:extLst>
              <a:ext uri="{FF2B5EF4-FFF2-40B4-BE49-F238E27FC236}">
                <a16:creationId xmlns:a16="http://schemas.microsoft.com/office/drawing/2014/main" id="{A71A1574-BB24-48B4-9E77-20ABD2A01B86}"/>
              </a:ext>
            </a:extLst>
          </p:cNvPr>
          <p:cNvSpPr/>
          <p:nvPr/>
        </p:nvSpPr>
        <p:spPr>
          <a:xfrm>
            <a:off x="3179485" y="2113261"/>
            <a:ext cx="80297" cy="141296"/>
          </a:xfrm>
          <a:custGeom>
            <a:avLst/>
            <a:gdLst/>
            <a:ahLst/>
            <a:cxnLst/>
            <a:rect l="0" t="0" r="0" b="0"/>
            <a:pathLst>
              <a:path w="82594" h="145337">
                <a:moveTo>
                  <a:pt x="0" y="0"/>
                </a:moveTo>
                <a:lnTo>
                  <a:pt x="82594" y="14533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31" name="pg458">
            <a:extLst>
              <a:ext uri="{FF2B5EF4-FFF2-40B4-BE49-F238E27FC236}">
                <a16:creationId xmlns:a16="http://schemas.microsoft.com/office/drawing/2014/main" id="{E4CAA41B-1F0D-4CFC-A8FD-8DC93C387BA9}"/>
              </a:ext>
            </a:extLst>
          </p:cNvPr>
          <p:cNvSpPr/>
          <p:nvPr/>
        </p:nvSpPr>
        <p:spPr>
          <a:xfrm>
            <a:off x="3097273" y="2092036"/>
            <a:ext cx="325017" cy="325036"/>
          </a:xfrm>
          <a:custGeom>
            <a:avLst/>
            <a:gdLst/>
            <a:ahLst/>
            <a:cxnLst/>
            <a:rect l="0" t="0" r="0" b="0"/>
            <a:pathLst>
              <a:path w="334313" h="334332">
                <a:moveTo>
                  <a:pt x="84566" y="21829"/>
                </a:moveTo>
                <a:lnTo>
                  <a:pt x="80004" y="24519"/>
                </a:lnTo>
                <a:lnTo>
                  <a:pt x="75528" y="27351"/>
                </a:lnTo>
                <a:lnTo>
                  <a:pt x="71145" y="30324"/>
                </a:lnTo>
                <a:lnTo>
                  <a:pt x="66859" y="33434"/>
                </a:lnTo>
                <a:lnTo>
                  <a:pt x="62673" y="36679"/>
                </a:lnTo>
                <a:lnTo>
                  <a:pt x="58591" y="40054"/>
                </a:lnTo>
                <a:lnTo>
                  <a:pt x="54619" y="43558"/>
                </a:lnTo>
                <a:lnTo>
                  <a:pt x="50760" y="47185"/>
                </a:lnTo>
                <a:lnTo>
                  <a:pt x="47017" y="50932"/>
                </a:lnTo>
                <a:lnTo>
                  <a:pt x="43396" y="54797"/>
                </a:lnTo>
                <a:lnTo>
                  <a:pt x="39898" y="58774"/>
                </a:lnTo>
                <a:lnTo>
                  <a:pt x="36528" y="62860"/>
                </a:lnTo>
                <a:lnTo>
                  <a:pt x="33290" y="67050"/>
                </a:lnTo>
                <a:lnTo>
                  <a:pt x="30185" y="71341"/>
                </a:lnTo>
                <a:lnTo>
                  <a:pt x="27218" y="75728"/>
                </a:lnTo>
                <a:lnTo>
                  <a:pt x="24392" y="80207"/>
                </a:lnTo>
                <a:lnTo>
                  <a:pt x="21709" y="84774"/>
                </a:lnTo>
                <a:lnTo>
                  <a:pt x="19172" y="89423"/>
                </a:lnTo>
                <a:lnTo>
                  <a:pt x="16783" y="94150"/>
                </a:lnTo>
                <a:lnTo>
                  <a:pt x="14546" y="98950"/>
                </a:lnTo>
                <a:lnTo>
                  <a:pt x="12461" y="103819"/>
                </a:lnTo>
                <a:lnTo>
                  <a:pt x="10532" y="108751"/>
                </a:lnTo>
                <a:lnTo>
                  <a:pt x="8760" y="113742"/>
                </a:lnTo>
                <a:lnTo>
                  <a:pt x="7147" y="118787"/>
                </a:lnTo>
                <a:lnTo>
                  <a:pt x="5695" y="123880"/>
                </a:lnTo>
                <a:lnTo>
                  <a:pt x="4405" y="129017"/>
                </a:lnTo>
                <a:lnTo>
                  <a:pt x="3278" y="134192"/>
                </a:lnTo>
                <a:lnTo>
                  <a:pt x="2316" y="139400"/>
                </a:lnTo>
                <a:lnTo>
                  <a:pt x="1519" y="144636"/>
                </a:lnTo>
                <a:lnTo>
                  <a:pt x="888" y="149895"/>
                </a:lnTo>
                <a:lnTo>
                  <a:pt x="425" y="155170"/>
                </a:lnTo>
                <a:lnTo>
                  <a:pt x="128" y="160458"/>
                </a:lnTo>
                <a:lnTo>
                  <a:pt x="0" y="165753"/>
                </a:lnTo>
                <a:lnTo>
                  <a:pt x="39" y="171049"/>
                </a:lnTo>
                <a:lnTo>
                  <a:pt x="245" y="176341"/>
                </a:lnTo>
                <a:lnTo>
                  <a:pt x="620" y="181624"/>
                </a:lnTo>
                <a:lnTo>
                  <a:pt x="1161" y="186893"/>
                </a:lnTo>
                <a:lnTo>
                  <a:pt x="1870" y="192141"/>
                </a:lnTo>
                <a:lnTo>
                  <a:pt x="2744" y="197365"/>
                </a:lnTo>
                <a:lnTo>
                  <a:pt x="3783" y="202558"/>
                </a:lnTo>
                <a:lnTo>
                  <a:pt x="4986" y="207716"/>
                </a:lnTo>
                <a:lnTo>
                  <a:pt x="6352" y="212833"/>
                </a:lnTo>
                <a:lnTo>
                  <a:pt x="7879" y="217904"/>
                </a:lnTo>
                <a:lnTo>
                  <a:pt x="9566" y="222925"/>
                </a:lnTo>
                <a:lnTo>
                  <a:pt x="11412" y="227889"/>
                </a:lnTo>
                <a:lnTo>
                  <a:pt x="13414" y="232792"/>
                </a:lnTo>
                <a:lnTo>
                  <a:pt x="15570" y="237630"/>
                </a:lnTo>
                <a:lnTo>
                  <a:pt x="17878" y="242397"/>
                </a:lnTo>
                <a:lnTo>
                  <a:pt x="20336" y="247088"/>
                </a:lnTo>
                <a:lnTo>
                  <a:pt x="22941" y="251699"/>
                </a:lnTo>
                <a:lnTo>
                  <a:pt x="25692" y="256225"/>
                </a:lnTo>
                <a:lnTo>
                  <a:pt x="28584" y="260662"/>
                </a:lnTo>
                <a:lnTo>
                  <a:pt x="31615" y="265005"/>
                </a:lnTo>
                <a:lnTo>
                  <a:pt x="34782" y="269250"/>
                </a:lnTo>
                <a:lnTo>
                  <a:pt x="38083" y="273392"/>
                </a:lnTo>
                <a:lnTo>
                  <a:pt x="41513" y="277428"/>
                </a:lnTo>
                <a:lnTo>
                  <a:pt x="45068" y="281353"/>
                </a:lnTo>
                <a:lnTo>
                  <a:pt x="48747" y="285163"/>
                </a:lnTo>
                <a:lnTo>
                  <a:pt x="52544" y="288855"/>
                </a:lnTo>
                <a:lnTo>
                  <a:pt x="56457" y="292425"/>
                </a:lnTo>
                <a:lnTo>
                  <a:pt x="60480" y="295869"/>
                </a:lnTo>
                <a:lnTo>
                  <a:pt x="64611" y="299184"/>
                </a:lnTo>
                <a:lnTo>
                  <a:pt x="68844" y="302366"/>
                </a:lnTo>
                <a:lnTo>
                  <a:pt x="73176" y="305413"/>
                </a:lnTo>
                <a:lnTo>
                  <a:pt x="77603" y="308321"/>
                </a:lnTo>
                <a:lnTo>
                  <a:pt x="82119" y="311087"/>
                </a:lnTo>
                <a:lnTo>
                  <a:pt x="86721" y="313708"/>
                </a:lnTo>
                <a:lnTo>
                  <a:pt x="91404" y="316183"/>
                </a:lnTo>
                <a:lnTo>
                  <a:pt x="96162" y="318508"/>
                </a:lnTo>
                <a:lnTo>
                  <a:pt x="100992" y="320681"/>
                </a:lnTo>
                <a:lnTo>
                  <a:pt x="105889" y="322700"/>
                </a:lnTo>
                <a:lnTo>
                  <a:pt x="110846" y="324563"/>
                </a:lnTo>
                <a:lnTo>
                  <a:pt x="115861" y="326268"/>
                </a:lnTo>
                <a:lnTo>
                  <a:pt x="120926" y="327814"/>
                </a:lnTo>
                <a:lnTo>
                  <a:pt x="126039" y="329198"/>
                </a:lnTo>
                <a:lnTo>
                  <a:pt x="131192" y="330419"/>
                </a:lnTo>
                <a:lnTo>
                  <a:pt x="136382" y="331476"/>
                </a:lnTo>
                <a:lnTo>
                  <a:pt x="141602" y="332369"/>
                </a:lnTo>
                <a:lnTo>
                  <a:pt x="146848" y="333096"/>
                </a:lnTo>
                <a:lnTo>
                  <a:pt x="152115" y="333656"/>
                </a:lnTo>
                <a:lnTo>
                  <a:pt x="157396" y="334049"/>
                </a:lnTo>
                <a:lnTo>
                  <a:pt x="162688" y="334275"/>
                </a:lnTo>
                <a:lnTo>
                  <a:pt x="167984" y="334332"/>
                </a:lnTo>
                <a:lnTo>
                  <a:pt x="173279" y="334222"/>
                </a:lnTo>
                <a:lnTo>
                  <a:pt x="178568" y="333945"/>
                </a:lnTo>
                <a:lnTo>
                  <a:pt x="183845" y="333500"/>
                </a:lnTo>
                <a:lnTo>
                  <a:pt x="189106" y="332888"/>
                </a:lnTo>
                <a:lnTo>
                  <a:pt x="194345" y="332109"/>
                </a:lnTo>
                <a:lnTo>
                  <a:pt x="199556" y="331165"/>
                </a:lnTo>
                <a:lnTo>
                  <a:pt x="204735" y="330057"/>
                </a:lnTo>
                <a:lnTo>
                  <a:pt x="209876" y="328785"/>
                </a:lnTo>
                <a:lnTo>
                  <a:pt x="214975" y="327351"/>
                </a:lnTo>
                <a:lnTo>
                  <a:pt x="220025" y="325756"/>
                </a:lnTo>
                <a:lnTo>
                  <a:pt x="225022" y="324001"/>
                </a:lnTo>
                <a:lnTo>
                  <a:pt x="229962" y="322090"/>
                </a:lnTo>
                <a:lnTo>
                  <a:pt x="234838" y="320022"/>
                </a:lnTo>
                <a:lnTo>
                  <a:pt x="239646" y="317802"/>
                </a:lnTo>
                <a:lnTo>
                  <a:pt x="244381" y="315430"/>
                </a:lnTo>
                <a:lnTo>
                  <a:pt x="249039" y="312909"/>
                </a:lnTo>
                <a:lnTo>
                  <a:pt x="253615" y="310243"/>
                </a:lnTo>
                <a:lnTo>
                  <a:pt x="258104" y="307432"/>
                </a:lnTo>
                <a:lnTo>
                  <a:pt x="262502" y="304481"/>
                </a:lnTo>
                <a:lnTo>
                  <a:pt x="266804" y="301392"/>
                </a:lnTo>
                <a:lnTo>
                  <a:pt x="271006" y="298168"/>
                </a:lnTo>
                <a:lnTo>
                  <a:pt x="275104" y="294812"/>
                </a:lnTo>
                <a:lnTo>
                  <a:pt x="279093" y="291329"/>
                </a:lnTo>
                <a:lnTo>
                  <a:pt x="282970" y="287721"/>
                </a:lnTo>
                <a:lnTo>
                  <a:pt x="286731" y="283992"/>
                </a:lnTo>
                <a:lnTo>
                  <a:pt x="290372" y="280145"/>
                </a:lnTo>
                <a:lnTo>
                  <a:pt x="293889" y="276185"/>
                </a:lnTo>
                <a:lnTo>
                  <a:pt x="297279" y="272116"/>
                </a:lnTo>
                <a:lnTo>
                  <a:pt x="300538" y="267942"/>
                </a:lnTo>
                <a:lnTo>
                  <a:pt x="303663" y="263666"/>
                </a:lnTo>
                <a:lnTo>
                  <a:pt x="306652" y="259293"/>
                </a:lnTo>
                <a:lnTo>
                  <a:pt x="309500" y="254828"/>
                </a:lnTo>
                <a:lnTo>
                  <a:pt x="312206" y="250275"/>
                </a:lnTo>
                <a:lnTo>
                  <a:pt x="314766" y="245639"/>
                </a:lnTo>
                <a:lnTo>
                  <a:pt x="317177" y="240923"/>
                </a:lnTo>
                <a:lnTo>
                  <a:pt x="319439" y="236134"/>
                </a:lnTo>
                <a:lnTo>
                  <a:pt x="321547" y="231276"/>
                </a:lnTo>
                <a:lnTo>
                  <a:pt x="323500" y="226353"/>
                </a:lnTo>
                <a:lnTo>
                  <a:pt x="325297" y="221371"/>
                </a:lnTo>
                <a:lnTo>
                  <a:pt x="326934" y="216334"/>
                </a:lnTo>
                <a:lnTo>
                  <a:pt x="328412" y="211248"/>
                </a:lnTo>
                <a:lnTo>
                  <a:pt x="329727" y="206118"/>
                </a:lnTo>
                <a:lnTo>
                  <a:pt x="330880" y="200948"/>
                </a:lnTo>
                <a:lnTo>
                  <a:pt x="331868" y="195745"/>
                </a:lnTo>
                <a:lnTo>
                  <a:pt x="332690" y="190513"/>
                </a:lnTo>
                <a:lnTo>
                  <a:pt x="333347" y="185258"/>
                </a:lnTo>
                <a:lnTo>
                  <a:pt x="333836" y="179984"/>
                </a:lnTo>
                <a:lnTo>
                  <a:pt x="334159" y="174698"/>
                </a:lnTo>
                <a:lnTo>
                  <a:pt x="334313" y="169404"/>
                </a:lnTo>
                <a:lnTo>
                  <a:pt x="334300" y="164107"/>
                </a:lnTo>
                <a:lnTo>
                  <a:pt x="334120" y="158814"/>
                </a:lnTo>
                <a:lnTo>
                  <a:pt x="333771" y="153530"/>
                </a:lnTo>
                <a:lnTo>
                  <a:pt x="333256" y="148258"/>
                </a:lnTo>
                <a:lnTo>
                  <a:pt x="332573" y="143006"/>
                </a:lnTo>
                <a:lnTo>
                  <a:pt x="331725" y="137779"/>
                </a:lnTo>
                <a:lnTo>
                  <a:pt x="330711" y="132580"/>
                </a:lnTo>
                <a:lnTo>
                  <a:pt x="329534" y="127417"/>
                </a:lnTo>
                <a:lnTo>
                  <a:pt x="328193" y="122293"/>
                </a:lnTo>
                <a:lnTo>
                  <a:pt x="326690" y="117214"/>
                </a:lnTo>
                <a:lnTo>
                  <a:pt x="325028" y="112186"/>
                </a:lnTo>
                <a:lnTo>
                  <a:pt x="323207" y="107212"/>
                </a:lnTo>
                <a:lnTo>
                  <a:pt x="321229" y="102299"/>
                </a:lnTo>
                <a:lnTo>
                  <a:pt x="319097" y="97451"/>
                </a:lnTo>
                <a:lnTo>
                  <a:pt x="316813" y="92673"/>
                </a:lnTo>
                <a:lnTo>
                  <a:pt x="314378" y="87970"/>
                </a:lnTo>
                <a:lnTo>
                  <a:pt x="311795" y="83346"/>
                </a:lnTo>
                <a:lnTo>
                  <a:pt x="309067" y="78806"/>
                </a:lnTo>
                <a:lnTo>
                  <a:pt x="306197" y="74355"/>
                </a:lnTo>
                <a:lnTo>
                  <a:pt x="303187" y="69997"/>
                </a:lnTo>
                <a:lnTo>
                  <a:pt x="300040" y="65737"/>
                </a:lnTo>
                <a:lnTo>
                  <a:pt x="296761" y="61579"/>
                </a:lnTo>
                <a:lnTo>
                  <a:pt x="293351" y="57526"/>
                </a:lnTo>
                <a:lnTo>
                  <a:pt x="289814" y="53584"/>
                </a:lnTo>
                <a:lnTo>
                  <a:pt x="286154" y="49755"/>
                </a:lnTo>
                <a:lnTo>
                  <a:pt x="282375" y="46045"/>
                </a:lnTo>
                <a:lnTo>
                  <a:pt x="278480" y="42456"/>
                </a:lnTo>
                <a:lnTo>
                  <a:pt x="274474" y="38992"/>
                </a:lnTo>
                <a:lnTo>
                  <a:pt x="270360" y="35657"/>
                </a:lnTo>
                <a:lnTo>
                  <a:pt x="266142" y="32453"/>
                </a:lnTo>
                <a:lnTo>
                  <a:pt x="261825" y="29386"/>
                </a:lnTo>
                <a:lnTo>
                  <a:pt x="257413" y="26456"/>
                </a:lnTo>
                <a:lnTo>
                  <a:pt x="252910" y="23668"/>
                </a:lnTo>
                <a:lnTo>
                  <a:pt x="248321" y="21023"/>
                </a:lnTo>
                <a:lnTo>
                  <a:pt x="243651" y="18526"/>
                </a:lnTo>
                <a:lnTo>
                  <a:pt x="238904" y="16177"/>
                </a:lnTo>
                <a:lnTo>
                  <a:pt x="234084" y="13980"/>
                </a:lnTo>
                <a:lnTo>
                  <a:pt x="229198" y="11937"/>
                </a:lnTo>
                <a:lnTo>
                  <a:pt x="224250" y="10050"/>
                </a:lnTo>
                <a:lnTo>
                  <a:pt x="219244" y="8320"/>
                </a:lnTo>
                <a:lnTo>
                  <a:pt x="214186" y="6750"/>
                </a:lnTo>
                <a:lnTo>
                  <a:pt x="209080" y="5341"/>
                </a:lnTo>
                <a:lnTo>
                  <a:pt x="203933" y="4094"/>
                </a:lnTo>
                <a:lnTo>
                  <a:pt x="198749" y="3011"/>
                </a:lnTo>
                <a:lnTo>
                  <a:pt x="193533" y="2093"/>
                </a:lnTo>
                <a:lnTo>
                  <a:pt x="188290" y="1340"/>
                </a:lnTo>
                <a:lnTo>
                  <a:pt x="183026" y="754"/>
                </a:lnTo>
                <a:lnTo>
                  <a:pt x="177747" y="335"/>
                </a:lnTo>
                <a:lnTo>
                  <a:pt x="172457" y="83"/>
                </a:lnTo>
                <a:lnTo>
                  <a:pt x="167161" y="0"/>
                </a:lnTo>
                <a:lnTo>
                  <a:pt x="167161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32" name="pg459">
            <a:extLst>
              <a:ext uri="{FF2B5EF4-FFF2-40B4-BE49-F238E27FC236}">
                <a16:creationId xmlns:a16="http://schemas.microsoft.com/office/drawing/2014/main" id="{04A0E846-11A0-4D60-9025-20984DCEDC98}"/>
              </a:ext>
            </a:extLst>
          </p:cNvPr>
          <p:cNvSpPr/>
          <p:nvPr/>
        </p:nvSpPr>
        <p:spPr>
          <a:xfrm>
            <a:off x="3033214" y="254241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33" name="pg460">
            <a:extLst>
              <a:ext uri="{FF2B5EF4-FFF2-40B4-BE49-F238E27FC236}">
                <a16:creationId xmlns:a16="http://schemas.microsoft.com/office/drawing/2014/main" id="{02F40327-8BE0-41FB-B38C-C1F91A782FAB}"/>
              </a:ext>
            </a:extLst>
          </p:cNvPr>
          <p:cNvSpPr/>
          <p:nvPr/>
        </p:nvSpPr>
        <p:spPr>
          <a:xfrm>
            <a:off x="3033214" y="254241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34" name="pg461">
            <a:extLst>
              <a:ext uri="{FF2B5EF4-FFF2-40B4-BE49-F238E27FC236}">
                <a16:creationId xmlns:a16="http://schemas.microsoft.com/office/drawing/2014/main" id="{B06A679D-2767-409C-8483-F7236EAD4EBE}"/>
              </a:ext>
            </a:extLst>
          </p:cNvPr>
          <p:cNvSpPr/>
          <p:nvPr/>
        </p:nvSpPr>
        <p:spPr>
          <a:xfrm>
            <a:off x="3033214" y="254241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35" name="pg462">
            <a:extLst>
              <a:ext uri="{FF2B5EF4-FFF2-40B4-BE49-F238E27FC236}">
                <a16:creationId xmlns:a16="http://schemas.microsoft.com/office/drawing/2014/main" id="{9D39D314-E110-4320-995C-AFFC2E4C635E}"/>
              </a:ext>
            </a:extLst>
          </p:cNvPr>
          <p:cNvSpPr/>
          <p:nvPr/>
        </p:nvSpPr>
        <p:spPr>
          <a:xfrm>
            <a:off x="3033214" y="254241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36" name="pg463">
            <a:extLst>
              <a:ext uri="{FF2B5EF4-FFF2-40B4-BE49-F238E27FC236}">
                <a16:creationId xmlns:a16="http://schemas.microsoft.com/office/drawing/2014/main" id="{DF4471E2-4310-456D-A69E-CD2803B1C5A1}"/>
              </a:ext>
            </a:extLst>
          </p:cNvPr>
          <p:cNvSpPr/>
          <p:nvPr/>
        </p:nvSpPr>
        <p:spPr>
          <a:xfrm>
            <a:off x="3033214" y="254241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37" name="pg464">
            <a:extLst>
              <a:ext uri="{FF2B5EF4-FFF2-40B4-BE49-F238E27FC236}">
                <a16:creationId xmlns:a16="http://schemas.microsoft.com/office/drawing/2014/main" id="{07CD23D4-0C7D-4CB2-B506-3032C95157EC}"/>
              </a:ext>
            </a:extLst>
          </p:cNvPr>
          <p:cNvSpPr/>
          <p:nvPr/>
        </p:nvSpPr>
        <p:spPr>
          <a:xfrm>
            <a:off x="3033214" y="254241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38" name="pg465">
            <a:extLst>
              <a:ext uri="{FF2B5EF4-FFF2-40B4-BE49-F238E27FC236}">
                <a16:creationId xmlns:a16="http://schemas.microsoft.com/office/drawing/2014/main" id="{7532362C-4560-404F-86D2-EF5EB42ADE99}"/>
              </a:ext>
            </a:extLst>
          </p:cNvPr>
          <p:cNvSpPr/>
          <p:nvPr/>
        </p:nvSpPr>
        <p:spPr>
          <a:xfrm>
            <a:off x="3033214" y="254241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39" name="pg466">
            <a:extLst>
              <a:ext uri="{FF2B5EF4-FFF2-40B4-BE49-F238E27FC236}">
                <a16:creationId xmlns:a16="http://schemas.microsoft.com/office/drawing/2014/main" id="{1E3E9543-BC90-4C4D-B4AD-309CF330068D}"/>
              </a:ext>
            </a:extLst>
          </p:cNvPr>
          <p:cNvSpPr/>
          <p:nvPr/>
        </p:nvSpPr>
        <p:spPr>
          <a:xfrm>
            <a:off x="3033214" y="254241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40" name="pg467">
            <a:extLst>
              <a:ext uri="{FF2B5EF4-FFF2-40B4-BE49-F238E27FC236}">
                <a16:creationId xmlns:a16="http://schemas.microsoft.com/office/drawing/2014/main" id="{CB2DA96C-13FC-4A79-9FEE-4223D0D4B70B}"/>
              </a:ext>
            </a:extLst>
          </p:cNvPr>
          <p:cNvSpPr/>
          <p:nvPr/>
        </p:nvSpPr>
        <p:spPr>
          <a:xfrm>
            <a:off x="3033214" y="254241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41" name="pg468">
            <a:extLst>
              <a:ext uri="{FF2B5EF4-FFF2-40B4-BE49-F238E27FC236}">
                <a16:creationId xmlns:a16="http://schemas.microsoft.com/office/drawing/2014/main" id="{3CD35008-D552-43B0-B805-B96DC62E5C57}"/>
              </a:ext>
            </a:extLst>
          </p:cNvPr>
          <p:cNvSpPr/>
          <p:nvPr/>
        </p:nvSpPr>
        <p:spPr>
          <a:xfrm>
            <a:off x="3033214" y="254241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42" name="pg469">
            <a:extLst>
              <a:ext uri="{FF2B5EF4-FFF2-40B4-BE49-F238E27FC236}">
                <a16:creationId xmlns:a16="http://schemas.microsoft.com/office/drawing/2014/main" id="{893FF4AC-A0D5-475B-B994-091DDD5C9B08}"/>
              </a:ext>
            </a:extLst>
          </p:cNvPr>
          <p:cNvSpPr/>
          <p:nvPr/>
        </p:nvSpPr>
        <p:spPr>
          <a:xfrm>
            <a:off x="3033214" y="254241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43" name="pg470">
            <a:extLst>
              <a:ext uri="{FF2B5EF4-FFF2-40B4-BE49-F238E27FC236}">
                <a16:creationId xmlns:a16="http://schemas.microsoft.com/office/drawing/2014/main" id="{15774759-3CF6-4A79-9E29-47FCDB9AB9A6}"/>
              </a:ext>
            </a:extLst>
          </p:cNvPr>
          <p:cNvSpPr/>
          <p:nvPr/>
        </p:nvSpPr>
        <p:spPr>
          <a:xfrm>
            <a:off x="3033214" y="254241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44" name="pg471">
            <a:extLst>
              <a:ext uri="{FF2B5EF4-FFF2-40B4-BE49-F238E27FC236}">
                <a16:creationId xmlns:a16="http://schemas.microsoft.com/office/drawing/2014/main" id="{1537D393-9B93-434A-B5A2-C032E8B9AB36}"/>
              </a:ext>
            </a:extLst>
          </p:cNvPr>
          <p:cNvSpPr/>
          <p:nvPr/>
        </p:nvSpPr>
        <p:spPr>
          <a:xfrm>
            <a:off x="2930380" y="2542413"/>
            <a:ext cx="102836" cy="162519"/>
          </a:xfrm>
          <a:custGeom>
            <a:avLst/>
            <a:gdLst/>
            <a:ahLst/>
            <a:cxnLst/>
            <a:rect l="0" t="0" r="0" b="0"/>
            <a:pathLst>
              <a:path w="105777" h="167167">
                <a:moveTo>
                  <a:pt x="105777" y="0"/>
                </a:moveTo>
                <a:lnTo>
                  <a:pt x="100051" y="98"/>
                </a:lnTo>
                <a:lnTo>
                  <a:pt x="94333" y="392"/>
                </a:lnTo>
                <a:lnTo>
                  <a:pt x="88627" y="881"/>
                </a:lnTo>
                <a:lnTo>
                  <a:pt x="82942" y="1566"/>
                </a:lnTo>
                <a:lnTo>
                  <a:pt x="77284" y="2446"/>
                </a:lnTo>
                <a:lnTo>
                  <a:pt x="71659" y="3518"/>
                </a:lnTo>
                <a:lnTo>
                  <a:pt x="66075" y="4783"/>
                </a:lnTo>
                <a:lnTo>
                  <a:pt x="60536" y="6238"/>
                </a:lnTo>
                <a:lnTo>
                  <a:pt x="55051" y="7881"/>
                </a:lnTo>
                <a:lnTo>
                  <a:pt x="49626" y="9712"/>
                </a:lnTo>
                <a:lnTo>
                  <a:pt x="44266" y="11728"/>
                </a:lnTo>
                <a:lnTo>
                  <a:pt x="38978" y="13925"/>
                </a:lnTo>
                <a:lnTo>
                  <a:pt x="33769" y="16303"/>
                </a:lnTo>
                <a:lnTo>
                  <a:pt x="28644" y="18858"/>
                </a:lnTo>
                <a:lnTo>
                  <a:pt x="23610" y="21587"/>
                </a:lnTo>
                <a:lnTo>
                  <a:pt x="18672" y="24486"/>
                </a:lnTo>
                <a:lnTo>
                  <a:pt x="13837" y="27553"/>
                </a:lnTo>
                <a:lnTo>
                  <a:pt x="9109" y="30784"/>
                </a:lnTo>
                <a:lnTo>
                  <a:pt x="4495" y="34175"/>
                </a:lnTo>
                <a:lnTo>
                  <a:pt x="0" y="37721"/>
                </a:lnTo>
                <a:lnTo>
                  <a:pt x="105777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45" name="pg472">
            <a:extLst>
              <a:ext uri="{FF2B5EF4-FFF2-40B4-BE49-F238E27FC236}">
                <a16:creationId xmlns:a16="http://schemas.microsoft.com/office/drawing/2014/main" id="{15E63C05-A0AD-4096-8A8F-71C97D5504DF}"/>
              </a:ext>
            </a:extLst>
          </p:cNvPr>
          <p:cNvSpPr/>
          <p:nvPr/>
        </p:nvSpPr>
        <p:spPr>
          <a:xfrm>
            <a:off x="2930380" y="2579086"/>
            <a:ext cx="102836" cy="125846"/>
          </a:xfrm>
          <a:custGeom>
            <a:avLst/>
            <a:gdLst/>
            <a:ahLst/>
            <a:cxnLst/>
            <a:rect l="0" t="0" r="0" b="0"/>
            <a:pathLst>
              <a:path w="105777" h="129445">
                <a:moveTo>
                  <a:pt x="0" y="0"/>
                </a:moveTo>
                <a:lnTo>
                  <a:pt x="105777" y="129445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46" name="pg473">
            <a:extLst>
              <a:ext uri="{FF2B5EF4-FFF2-40B4-BE49-F238E27FC236}">
                <a16:creationId xmlns:a16="http://schemas.microsoft.com/office/drawing/2014/main" id="{40D8074D-6F31-40BB-B470-8D2EC6662467}"/>
              </a:ext>
            </a:extLst>
          </p:cNvPr>
          <p:cNvSpPr/>
          <p:nvPr/>
        </p:nvSpPr>
        <p:spPr>
          <a:xfrm>
            <a:off x="2930380" y="2579086"/>
            <a:ext cx="102836" cy="125846"/>
          </a:xfrm>
          <a:custGeom>
            <a:avLst/>
            <a:gdLst/>
            <a:ahLst/>
            <a:cxnLst/>
            <a:rect l="0" t="0" r="0" b="0"/>
            <a:pathLst>
              <a:path w="105777" h="129445">
                <a:moveTo>
                  <a:pt x="0" y="0"/>
                </a:moveTo>
                <a:lnTo>
                  <a:pt x="105777" y="129445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47" name="pg474">
            <a:extLst>
              <a:ext uri="{FF2B5EF4-FFF2-40B4-BE49-F238E27FC236}">
                <a16:creationId xmlns:a16="http://schemas.microsoft.com/office/drawing/2014/main" id="{0AEA67F8-43A9-4B78-8BA0-32AD2D1833B8}"/>
              </a:ext>
            </a:extLst>
          </p:cNvPr>
          <p:cNvSpPr/>
          <p:nvPr/>
        </p:nvSpPr>
        <p:spPr>
          <a:xfrm>
            <a:off x="2930380" y="2579086"/>
            <a:ext cx="102836" cy="125846"/>
          </a:xfrm>
          <a:custGeom>
            <a:avLst/>
            <a:gdLst/>
            <a:ahLst/>
            <a:cxnLst/>
            <a:rect l="0" t="0" r="0" b="0"/>
            <a:pathLst>
              <a:path w="105777" h="129445">
                <a:moveTo>
                  <a:pt x="0" y="0"/>
                </a:moveTo>
                <a:lnTo>
                  <a:pt x="105777" y="129445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48" name="pg475">
            <a:extLst>
              <a:ext uri="{FF2B5EF4-FFF2-40B4-BE49-F238E27FC236}">
                <a16:creationId xmlns:a16="http://schemas.microsoft.com/office/drawing/2014/main" id="{43E41519-457B-4EDB-9611-FA7CA2DFDF8E}"/>
              </a:ext>
            </a:extLst>
          </p:cNvPr>
          <p:cNvSpPr/>
          <p:nvPr/>
        </p:nvSpPr>
        <p:spPr>
          <a:xfrm>
            <a:off x="2930380" y="2579086"/>
            <a:ext cx="102836" cy="125846"/>
          </a:xfrm>
          <a:custGeom>
            <a:avLst/>
            <a:gdLst/>
            <a:ahLst/>
            <a:cxnLst/>
            <a:rect l="0" t="0" r="0" b="0"/>
            <a:pathLst>
              <a:path w="105777" h="129445">
                <a:moveTo>
                  <a:pt x="0" y="0"/>
                </a:moveTo>
                <a:lnTo>
                  <a:pt x="105777" y="129445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49" name="pg476">
            <a:extLst>
              <a:ext uri="{FF2B5EF4-FFF2-40B4-BE49-F238E27FC236}">
                <a16:creationId xmlns:a16="http://schemas.microsoft.com/office/drawing/2014/main" id="{4EB383CE-848C-492A-B3EE-5945C6A44F46}"/>
              </a:ext>
            </a:extLst>
          </p:cNvPr>
          <p:cNvSpPr/>
          <p:nvPr/>
        </p:nvSpPr>
        <p:spPr>
          <a:xfrm>
            <a:off x="2930380" y="2579086"/>
            <a:ext cx="102836" cy="125846"/>
          </a:xfrm>
          <a:custGeom>
            <a:avLst/>
            <a:gdLst/>
            <a:ahLst/>
            <a:cxnLst/>
            <a:rect l="0" t="0" r="0" b="0"/>
            <a:pathLst>
              <a:path w="105777" h="129445">
                <a:moveTo>
                  <a:pt x="0" y="0"/>
                </a:moveTo>
                <a:lnTo>
                  <a:pt x="105777" y="129445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50" name="pg477">
            <a:extLst>
              <a:ext uri="{FF2B5EF4-FFF2-40B4-BE49-F238E27FC236}">
                <a16:creationId xmlns:a16="http://schemas.microsoft.com/office/drawing/2014/main" id="{EBF09518-7567-483A-B92D-E33AF2FFD3D3}"/>
              </a:ext>
            </a:extLst>
          </p:cNvPr>
          <p:cNvSpPr/>
          <p:nvPr/>
        </p:nvSpPr>
        <p:spPr>
          <a:xfrm>
            <a:off x="2930380" y="2579086"/>
            <a:ext cx="102836" cy="125846"/>
          </a:xfrm>
          <a:custGeom>
            <a:avLst/>
            <a:gdLst/>
            <a:ahLst/>
            <a:cxnLst/>
            <a:rect l="0" t="0" r="0" b="0"/>
            <a:pathLst>
              <a:path w="105777" h="129445">
                <a:moveTo>
                  <a:pt x="0" y="0"/>
                </a:moveTo>
                <a:lnTo>
                  <a:pt x="105777" y="129445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51" name="pg478">
            <a:extLst>
              <a:ext uri="{FF2B5EF4-FFF2-40B4-BE49-F238E27FC236}">
                <a16:creationId xmlns:a16="http://schemas.microsoft.com/office/drawing/2014/main" id="{19CBB9EA-A4D2-4A57-9644-E48E4EF1DE2C}"/>
              </a:ext>
            </a:extLst>
          </p:cNvPr>
          <p:cNvSpPr/>
          <p:nvPr/>
        </p:nvSpPr>
        <p:spPr>
          <a:xfrm>
            <a:off x="2930380" y="2579086"/>
            <a:ext cx="102836" cy="125846"/>
          </a:xfrm>
          <a:custGeom>
            <a:avLst/>
            <a:gdLst/>
            <a:ahLst/>
            <a:cxnLst/>
            <a:rect l="0" t="0" r="0" b="0"/>
            <a:pathLst>
              <a:path w="105777" h="129445">
                <a:moveTo>
                  <a:pt x="0" y="0"/>
                </a:moveTo>
                <a:lnTo>
                  <a:pt x="105777" y="129445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52" name="pg479">
            <a:extLst>
              <a:ext uri="{FF2B5EF4-FFF2-40B4-BE49-F238E27FC236}">
                <a16:creationId xmlns:a16="http://schemas.microsoft.com/office/drawing/2014/main" id="{F98873BB-E2E2-47AE-A23D-0E4EE42DB061}"/>
              </a:ext>
            </a:extLst>
          </p:cNvPr>
          <p:cNvSpPr/>
          <p:nvPr/>
        </p:nvSpPr>
        <p:spPr>
          <a:xfrm>
            <a:off x="2930380" y="2579086"/>
            <a:ext cx="102836" cy="125846"/>
          </a:xfrm>
          <a:custGeom>
            <a:avLst/>
            <a:gdLst/>
            <a:ahLst/>
            <a:cxnLst/>
            <a:rect l="0" t="0" r="0" b="0"/>
            <a:pathLst>
              <a:path w="105777" h="129445">
                <a:moveTo>
                  <a:pt x="0" y="0"/>
                </a:moveTo>
                <a:lnTo>
                  <a:pt x="105777" y="129445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53" name="pg480">
            <a:extLst>
              <a:ext uri="{FF2B5EF4-FFF2-40B4-BE49-F238E27FC236}">
                <a16:creationId xmlns:a16="http://schemas.microsoft.com/office/drawing/2014/main" id="{87B3A49C-B64A-415A-BB03-A44FE3113C88}"/>
              </a:ext>
            </a:extLst>
          </p:cNvPr>
          <p:cNvSpPr/>
          <p:nvPr/>
        </p:nvSpPr>
        <p:spPr>
          <a:xfrm>
            <a:off x="2930380" y="2579086"/>
            <a:ext cx="102836" cy="125846"/>
          </a:xfrm>
          <a:custGeom>
            <a:avLst/>
            <a:gdLst/>
            <a:ahLst/>
            <a:cxnLst/>
            <a:rect l="0" t="0" r="0" b="0"/>
            <a:pathLst>
              <a:path w="105777" h="129445">
                <a:moveTo>
                  <a:pt x="0" y="0"/>
                </a:moveTo>
                <a:lnTo>
                  <a:pt x="105777" y="129445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54" name="pg481">
            <a:extLst>
              <a:ext uri="{FF2B5EF4-FFF2-40B4-BE49-F238E27FC236}">
                <a16:creationId xmlns:a16="http://schemas.microsoft.com/office/drawing/2014/main" id="{B1B66AFE-1E09-427E-85D0-E599391F4997}"/>
              </a:ext>
            </a:extLst>
          </p:cNvPr>
          <p:cNvSpPr/>
          <p:nvPr/>
        </p:nvSpPr>
        <p:spPr>
          <a:xfrm>
            <a:off x="2930380" y="2579086"/>
            <a:ext cx="102836" cy="125846"/>
          </a:xfrm>
          <a:custGeom>
            <a:avLst/>
            <a:gdLst/>
            <a:ahLst/>
            <a:cxnLst/>
            <a:rect l="0" t="0" r="0" b="0"/>
            <a:pathLst>
              <a:path w="105777" h="129445">
                <a:moveTo>
                  <a:pt x="0" y="0"/>
                </a:moveTo>
                <a:lnTo>
                  <a:pt x="105777" y="129445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55" name="pg482">
            <a:extLst>
              <a:ext uri="{FF2B5EF4-FFF2-40B4-BE49-F238E27FC236}">
                <a16:creationId xmlns:a16="http://schemas.microsoft.com/office/drawing/2014/main" id="{31B668B7-9151-4E48-8E97-004B8D03311F}"/>
              </a:ext>
            </a:extLst>
          </p:cNvPr>
          <p:cNvSpPr/>
          <p:nvPr/>
        </p:nvSpPr>
        <p:spPr>
          <a:xfrm>
            <a:off x="2930380" y="2579086"/>
            <a:ext cx="102836" cy="125846"/>
          </a:xfrm>
          <a:custGeom>
            <a:avLst/>
            <a:gdLst/>
            <a:ahLst/>
            <a:cxnLst/>
            <a:rect l="0" t="0" r="0" b="0"/>
            <a:pathLst>
              <a:path w="105777" h="129445">
                <a:moveTo>
                  <a:pt x="0" y="0"/>
                </a:moveTo>
                <a:lnTo>
                  <a:pt x="105777" y="129445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56" name="pg483">
            <a:extLst>
              <a:ext uri="{FF2B5EF4-FFF2-40B4-BE49-F238E27FC236}">
                <a16:creationId xmlns:a16="http://schemas.microsoft.com/office/drawing/2014/main" id="{128481FB-4247-4717-8F56-20A3B8D5188F}"/>
              </a:ext>
            </a:extLst>
          </p:cNvPr>
          <p:cNvSpPr/>
          <p:nvPr/>
        </p:nvSpPr>
        <p:spPr>
          <a:xfrm>
            <a:off x="2930380" y="2579086"/>
            <a:ext cx="102836" cy="125846"/>
          </a:xfrm>
          <a:custGeom>
            <a:avLst/>
            <a:gdLst/>
            <a:ahLst/>
            <a:cxnLst/>
            <a:rect l="0" t="0" r="0" b="0"/>
            <a:pathLst>
              <a:path w="105777" h="129445">
                <a:moveTo>
                  <a:pt x="0" y="0"/>
                </a:moveTo>
                <a:lnTo>
                  <a:pt x="105777" y="129445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57" name="pg484">
            <a:extLst>
              <a:ext uri="{FF2B5EF4-FFF2-40B4-BE49-F238E27FC236}">
                <a16:creationId xmlns:a16="http://schemas.microsoft.com/office/drawing/2014/main" id="{08B6FFE1-8594-4AEF-BF3C-11FADD3FEA7E}"/>
              </a:ext>
            </a:extLst>
          </p:cNvPr>
          <p:cNvSpPr/>
          <p:nvPr/>
        </p:nvSpPr>
        <p:spPr>
          <a:xfrm>
            <a:off x="2930380" y="2579086"/>
            <a:ext cx="102836" cy="125846"/>
          </a:xfrm>
          <a:custGeom>
            <a:avLst/>
            <a:gdLst/>
            <a:ahLst/>
            <a:cxnLst/>
            <a:rect l="0" t="0" r="0" b="0"/>
            <a:pathLst>
              <a:path w="105777" h="129445">
                <a:moveTo>
                  <a:pt x="0" y="0"/>
                </a:moveTo>
                <a:lnTo>
                  <a:pt x="105777" y="129445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58" name="pg485">
            <a:extLst>
              <a:ext uri="{FF2B5EF4-FFF2-40B4-BE49-F238E27FC236}">
                <a16:creationId xmlns:a16="http://schemas.microsoft.com/office/drawing/2014/main" id="{D62D6F01-2387-411B-8E26-8F45B8386197}"/>
              </a:ext>
            </a:extLst>
          </p:cNvPr>
          <p:cNvSpPr/>
          <p:nvPr/>
        </p:nvSpPr>
        <p:spPr>
          <a:xfrm>
            <a:off x="2930380" y="2579086"/>
            <a:ext cx="102836" cy="125846"/>
          </a:xfrm>
          <a:custGeom>
            <a:avLst/>
            <a:gdLst/>
            <a:ahLst/>
            <a:cxnLst/>
            <a:rect l="0" t="0" r="0" b="0"/>
            <a:pathLst>
              <a:path w="105777" h="129445">
                <a:moveTo>
                  <a:pt x="0" y="0"/>
                </a:moveTo>
                <a:lnTo>
                  <a:pt x="105777" y="129445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59" name="pg486">
            <a:extLst>
              <a:ext uri="{FF2B5EF4-FFF2-40B4-BE49-F238E27FC236}">
                <a16:creationId xmlns:a16="http://schemas.microsoft.com/office/drawing/2014/main" id="{B1A426A0-3615-4E3D-B289-1854418C9319}"/>
              </a:ext>
            </a:extLst>
          </p:cNvPr>
          <p:cNvSpPr/>
          <p:nvPr/>
        </p:nvSpPr>
        <p:spPr>
          <a:xfrm>
            <a:off x="2870697" y="2543150"/>
            <a:ext cx="325029" cy="324292"/>
          </a:xfrm>
          <a:custGeom>
            <a:avLst/>
            <a:gdLst/>
            <a:ahLst/>
            <a:cxnLst/>
            <a:rect l="0" t="0" r="0" b="0"/>
            <a:pathLst>
              <a:path w="334325" h="333567">
                <a:moveTo>
                  <a:pt x="61390" y="36963"/>
                </a:moveTo>
                <a:lnTo>
                  <a:pt x="57350" y="40373"/>
                </a:lnTo>
                <a:lnTo>
                  <a:pt x="53419" y="43908"/>
                </a:lnTo>
                <a:lnTo>
                  <a:pt x="49603" y="47566"/>
                </a:lnTo>
                <a:lnTo>
                  <a:pt x="45904" y="51343"/>
                </a:lnTo>
                <a:lnTo>
                  <a:pt x="42326" y="55235"/>
                </a:lnTo>
                <a:lnTo>
                  <a:pt x="38873" y="59238"/>
                </a:lnTo>
                <a:lnTo>
                  <a:pt x="35548" y="63348"/>
                </a:lnTo>
                <a:lnTo>
                  <a:pt x="32356" y="67561"/>
                </a:lnTo>
                <a:lnTo>
                  <a:pt x="29297" y="71873"/>
                </a:lnTo>
                <a:lnTo>
                  <a:pt x="26377" y="76280"/>
                </a:lnTo>
                <a:lnTo>
                  <a:pt x="23598" y="80777"/>
                </a:lnTo>
                <a:lnTo>
                  <a:pt x="20962" y="85359"/>
                </a:lnTo>
                <a:lnTo>
                  <a:pt x="18472" y="90023"/>
                </a:lnTo>
                <a:lnTo>
                  <a:pt x="16131" y="94763"/>
                </a:lnTo>
                <a:lnTo>
                  <a:pt x="13941" y="99574"/>
                </a:lnTo>
                <a:lnTo>
                  <a:pt x="11905" y="104453"/>
                </a:lnTo>
                <a:lnTo>
                  <a:pt x="10023" y="109393"/>
                </a:lnTo>
                <a:lnTo>
                  <a:pt x="8299" y="114391"/>
                </a:lnTo>
                <a:lnTo>
                  <a:pt x="6733" y="119440"/>
                </a:lnTo>
                <a:lnTo>
                  <a:pt x="5329" y="124536"/>
                </a:lnTo>
                <a:lnTo>
                  <a:pt x="4085" y="129675"/>
                </a:lnTo>
                <a:lnTo>
                  <a:pt x="3005" y="134850"/>
                </a:lnTo>
                <a:lnTo>
                  <a:pt x="2090" y="140056"/>
                </a:lnTo>
                <a:lnTo>
                  <a:pt x="1339" y="145289"/>
                </a:lnTo>
                <a:lnTo>
                  <a:pt x="754" y="150543"/>
                </a:lnTo>
                <a:lnTo>
                  <a:pt x="336" y="155813"/>
                </a:lnTo>
                <a:lnTo>
                  <a:pt x="84" y="161094"/>
                </a:lnTo>
                <a:lnTo>
                  <a:pt x="0" y="166380"/>
                </a:lnTo>
                <a:lnTo>
                  <a:pt x="82" y="171665"/>
                </a:lnTo>
                <a:lnTo>
                  <a:pt x="332" y="176946"/>
                </a:lnTo>
                <a:lnTo>
                  <a:pt x="749" y="182216"/>
                </a:lnTo>
                <a:lnTo>
                  <a:pt x="1332" y="187470"/>
                </a:lnTo>
                <a:lnTo>
                  <a:pt x="2080" y="192703"/>
                </a:lnTo>
                <a:lnTo>
                  <a:pt x="2994" y="197910"/>
                </a:lnTo>
                <a:lnTo>
                  <a:pt x="4073" y="203086"/>
                </a:lnTo>
                <a:lnTo>
                  <a:pt x="5314" y="208224"/>
                </a:lnTo>
                <a:lnTo>
                  <a:pt x="6717" y="213321"/>
                </a:lnTo>
                <a:lnTo>
                  <a:pt x="8281" y="218371"/>
                </a:lnTo>
                <a:lnTo>
                  <a:pt x="10003" y="223369"/>
                </a:lnTo>
                <a:lnTo>
                  <a:pt x="11883" y="228310"/>
                </a:lnTo>
                <a:lnTo>
                  <a:pt x="13918" y="233189"/>
                </a:lnTo>
                <a:lnTo>
                  <a:pt x="16106" y="238002"/>
                </a:lnTo>
                <a:lnTo>
                  <a:pt x="18445" y="242742"/>
                </a:lnTo>
                <a:lnTo>
                  <a:pt x="20933" y="247407"/>
                </a:lnTo>
                <a:lnTo>
                  <a:pt x="23568" y="251990"/>
                </a:lnTo>
                <a:lnTo>
                  <a:pt x="26346" y="256488"/>
                </a:lnTo>
                <a:lnTo>
                  <a:pt x="29264" y="260896"/>
                </a:lnTo>
                <a:lnTo>
                  <a:pt x="32321" y="265209"/>
                </a:lnTo>
                <a:lnTo>
                  <a:pt x="35512" y="269423"/>
                </a:lnTo>
                <a:lnTo>
                  <a:pt x="38836" y="273535"/>
                </a:lnTo>
                <a:lnTo>
                  <a:pt x="42287" y="277539"/>
                </a:lnTo>
                <a:lnTo>
                  <a:pt x="45863" y="281432"/>
                </a:lnTo>
                <a:lnTo>
                  <a:pt x="49561" y="285210"/>
                </a:lnTo>
                <a:lnTo>
                  <a:pt x="53376" y="288870"/>
                </a:lnTo>
                <a:lnTo>
                  <a:pt x="57306" y="292407"/>
                </a:lnTo>
                <a:lnTo>
                  <a:pt x="61345" y="295817"/>
                </a:lnTo>
                <a:lnTo>
                  <a:pt x="65489" y="299099"/>
                </a:lnTo>
                <a:lnTo>
                  <a:pt x="69736" y="302247"/>
                </a:lnTo>
                <a:lnTo>
                  <a:pt x="74080" y="305260"/>
                </a:lnTo>
                <a:lnTo>
                  <a:pt x="78517" y="308134"/>
                </a:lnTo>
                <a:lnTo>
                  <a:pt x="83042" y="310866"/>
                </a:lnTo>
                <a:lnTo>
                  <a:pt x="87652" y="313454"/>
                </a:lnTo>
                <a:lnTo>
                  <a:pt x="92342" y="315895"/>
                </a:lnTo>
                <a:lnTo>
                  <a:pt x="97106" y="318186"/>
                </a:lnTo>
                <a:lnTo>
                  <a:pt x="101940" y="320326"/>
                </a:lnTo>
                <a:lnTo>
                  <a:pt x="106840" y="322311"/>
                </a:lnTo>
                <a:lnTo>
                  <a:pt x="111799" y="324141"/>
                </a:lnTo>
                <a:lnTo>
                  <a:pt x="116814" y="325813"/>
                </a:lnTo>
                <a:lnTo>
                  <a:pt x="121880" y="327325"/>
                </a:lnTo>
                <a:lnTo>
                  <a:pt x="126991" y="328677"/>
                </a:lnTo>
                <a:lnTo>
                  <a:pt x="132142" y="329866"/>
                </a:lnTo>
                <a:lnTo>
                  <a:pt x="137328" y="330892"/>
                </a:lnTo>
                <a:lnTo>
                  <a:pt x="142544" y="331753"/>
                </a:lnTo>
                <a:lnTo>
                  <a:pt x="147784" y="332449"/>
                </a:lnTo>
                <a:lnTo>
                  <a:pt x="153044" y="332979"/>
                </a:lnTo>
                <a:lnTo>
                  <a:pt x="158318" y="333342"/>
                </a:lnTo>
                <a:lnTo>
                  <a:pt x="163601" y="333538"/>
                </a:lnTo>
                <a:lnTo>
                  <a:pt x="168887" y="333567"/>
                </a:lnTo>
                <a:lnTo>
                  <a:pt x="174172" y="333429"/>
                </a:lnTo>
                <a:lnTo>
                  <a:pt x="179450" y="333124"/>
                </a:lnTo>
                <a:lnTo>
                  <a:pt x="184715" y="332653"/>
                </a:lnTo>
                <a:lnTo>
                  <a:pt x="189963" y="332015"/>
                </a:lnTo>
                <a:lnTo>
                  <a:pt x="195188" y="331211"/>
                </a:lnTo>
                <a:lnTo>
                  <a:pt x="200385" y="330243"/>
                </a:lnTo>
                <a:lnTo>
                  <a:pt x="205549" y="329110"/>
                </a:lnTo>
                <a:lnTo>
                  <a:pt x="210674" y="327815"/>
                </a:lnTo>
                <a:lnTo>
                  <a:pt x="215756" y="326359"/>
                </a:lnTo>
                <a:lnTo>
                  <a:pt x="220790" y="324743"/>
                </a:lnTo>
                <a:lnTo>
                  <a:pt x="225769" y="322968"/>
                </a:lnTo>
                <a:lnTo>
                  <a:pt x="230690" y="321037"/>
                </a:lnTo>
                <a:lnTo>
                  <a:pt x="235548" y="318951"/>
                </a:lnTo>
                <a:lnTo>
                  <a:pt x="240337" y="316712"/>
                </a:lnTo>
                <a:lnTo>
                  <a:pt x="245053" y="314323"/>
                </a:lnTo>
                <a:lnTo>
                  <a:pt x="249691" y="311787"/>
                </a:lnTo>
                <a:lnTo>
                  <a:pt x="254247" y="309104"/>
                </a:lnTo>
                <a:lnTo>
                  <a:pt x="258715" y="306280"/>
                </a:lnTo>
                <a:lnTo>
                  <a:pt x="263092" y="303315"/>
                </a:lnTo>
                <a:lnTo>
                  <a:pt x="267373" y="300213"/>
                </a:lnTo>
                <a:lnTo>
                  <a:pt x="271554" y="296978"/>
                </a:lnTo>
                <a:lnTo>
                  <a:pt x="275630" y="293612"/>
                </a:lnTo>
                <a:lnTo>
                  <a:pt x="279598" y="290119"/>
                </a:lnTo>
                <a:lnTo>
                  <a:pt x="283454" y="286502"/>
                </a:lnTo>
                <a:lnTo>
                  <a:pt x="287193" y="282765"/>
                </a:lnTo>
                <a:lnTo>
                  <a:pt x="290812" y="278911"/>
                </a:lnTo>
                <a:lnTo>
                  <a:pt x="294308" y="274945"/>
                </a:lnTo>
                <a:lnTo>
                  <a:pt x="297676" y="270871"/>
                </a:lnTo>
                <a:lnTo>
                  <a:pt x="300914" y="266692"/>
                </a:lnTo>
                <a:lnTo>
                  <a:pt x="304018" y="262413"/>
                </a:lnTo>
                <a:lnTo>
                  <a:pt x="306985" y="258038"/>
                </a:lnTo>
                <a:lnTo>
                  <a:pt x="309812" y="253571"/>
                </a:lnTo>
                <a:lnTo>
                  <a:pt x="312497" y="249017"/>
                </a:lnTo>
                <a:lnTo>
                  <a:pt x="315037" y="244380"/>
                </a:lnTo>
                <a:lnTo>
                  <a:pt x="317428" y="239665"/>
                </a:lnTo>
                <a:lnTo>
                  <a:pt x="319669" y="234878"/>
                </a:lnTo>
                <a:lnTo>
                  <a:pt x="321758" y="230021"/>
                </a:lnTo>
                <a:lnTo>
                  <a:pt x="323692" y="225101"/>
                </a:lnTo>
                <a:lnTo>
                  <a:pt x="325470" y="220122"/>
                </a:lnTo>
                <a:lnTo>
                  <a:pt x="327089" y="215090"/>
                </a:lnTo>
                <a:lnTo>
                  <a:pt x="328548" y="210009"/>
                </a:lnTo>
                <a:lnTo>
                  <a:pt x="329846" y="204884"/>
                </a:lnTo>
                <a:lnTo>
                  <a:pt x="330982" y="199721"/>
                </a:lnTo>
                <a:lnTo>
                  <a:pt x="331953" y="194525"/>
                </a:lnTo>
                <a:lnTo>
                  <a:pt x="332760" y="189300"/>
                </a:lnTo>
                <a:lnTo>
                  <a:pt x="333401" y="184053"/>
                </a:lnTo>
                <a:lnTo>
                  <a:pt x="333875" y="178787"/>
                </a:lnTo>
                <a:lnTo>
                  <a:pt x="334183" y="173510"/>
                </a:lnTo>
                <a:lnTo>
                  <a:pt x="334325" y="168225"/>
                </a:lnTo>
                <a:lnTo>
                  <a:pt x="334298" y="162939"/>
                </a:lnTo>
                <a:lnTo>
                  <a:pt x="334105" y="157656"/>
                </a:lnTo>
                <a:lnTo>
                  <a:pt x="333745" y="152382"/>
                </a:lnTo>
                <a:lnTo>
                  <a:pt x="333218" y="147122"/>
                </a:lnTo>
                <a:lnTo>
                  <a:pt x="332525" y="141881"/>
                </a:lnTo>
                <a:lnTo>
                  <a:pt x="331667" y="136664"/>
                </a:lnTo>
                <a:lnTo>
                  <a:pt x="330644" y="131478"/>
                </a:lnTo>
                <a:lnTo>
                  <a:pt x="329458" y="126326"/>
                </a:lnTo>
                <a:lnTo>
                  <a:pt x="328109" y="121214"/>
                </a:lnTo>
                <a:lnTo>
                  <a:pt x="326600" y="116148"/>
                </a:lnTo>
                <a:lnTo>
                  <a:pt x="324931" y="111132"/>
                </a:lnTo>
                <a:lnTo>
                  <a:pt x="323104" y="106171"/>
                </a:lnTo>
                <a:lnTo>
                  <a:pt x="321121" y="101270"/>
                </a:lnTo>
                <a:lnTo>
                  <a:pt x="318985" y="96435"/>
                </a:lnTo>
                <a:lnTo>
                  <a:pt x="316696" y="91670"/>
                </a:lnTo>
                <a:lnTo>
                  <a:pt x="314258" y="86979"/>
                </a:lnTo>
                <a:lnTo>
                  <a:pt x="311673" y="82367"/>
                </a:lnTo>
                <a:lnTo>
                  <a:pt x="308943" y="77840"/>
                </a:lnTo>
                <a:lnTo>
                  <a:pt x="306072" y="73402"/>
                </a:lnTo>
                <a:lnTo>
                  <a:pt x="303062" y="69056"/>
                </a:lnTo>
                <a:lnTo>
                  <a:pt x="299915" y="64808"/>
                </a:lnTo>
                <a:lnTo>
                  <a:pt x="296636" y="60661"/>
                </a:lnTo>
                <a:lnTo>
                  <a:pt x="293228" y="56620"/>
                </a:lnTo>
                <a:lnTo>
                  <a:pt x="289693" y="52689"/>
                </a:lnTo>
                <a:lnTo>
                  <a:pt x="286036" y="48871"/>
                </a:lnTo>
                <a:lnTo>
                  <a:pt x="282260" y="45171"/>
                </a:lnTo>
                <a:lnTo>
                  <a:pt x="278369" y="41593"/>
                </a:lnTo>
                <a:lnTo>
                  <a:pt x="274367" y="38139"/>
                </a:lnTo>
                <a:lnTo>
                  <a:pt x="270257" y="34814"/>
                </a:lnTo>
                <a:lnTo>
                  <a:pt x="266045" y="31620"/>
                </a:lnTo>
                <a:lnTo>
                  <a:pt x="261733" y="28561"/>
                </a:lnTo>
                <a:lnTo>
                  <a:pt x="257327" y="25639"/>
                </a:lnTo>
                <a:lnTo>
                  <a:pt x="252831" y="22859"/>
                </a:lnTo>
                <a:lnTo>
                  <a:pt x="248249" y="20222"/>
                </a:lnTo>
                <a:lnTo>
                  <a:pt x="243586" y="17731"/>
                </a:lnTo>
                <a:lnTo>
                  <a:pt x="238847" y="15389"/>
                </a:lnTo>
                <a:lnTo>
                  <a:pt x="234036" y="13198"/>
                </a:lnTo>
                <a:lnTo>
                  <a:pt x="229158" y="11160"/>
                </a:lnTo>
                <a:lnTo>
                  <a:pt x="224218" y="9278"/>
                </a:lnTo>
                <a:lnTo>
                  <a:pt x="219221" y="7552"/>
                </a:lnTo>
                <a:lnTo>
                  <a:pt x="214172" y="5986"/>
                </a:lnTo>
                <a:lnTo>
                  <a:pt x="209076" y="4580"/>
                </a:lnTo>
                <a:lnTo>
                  <a:pt x="203938" y="3336"/>
                </a:lnTo>
                <a:lnTo>
                  <a:pt x="198763" y="2254"/>
                </a:lnTo>
                <a:lnTo>
                  <a:pt x="193557" y="1337"/>
                </a:lnTo>
                <a:lnTo>
                  <a:pt x="188324" y="586"/>
                </a:lnTo>
                <a:lnTo>
                  <a:pt x="183070" y="0"/>
                </a:lnTo>
                <a:lnTo>
                  <a:pt x="167167" y="16640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60" name="pg487">
            <a:extLst>
              <a:ext uri="{FF2B5EF4-FFF2-40B4-BE49-F238E27FC236}">
                <a16:creationId xmlns:a16="http://schemas.microsoft.com/office/drawing/2014/main" id="{EDF0472E-BF4E-466E-B42A-0D5638D7EFA8}"/>
              </a:ext>
            </a:extLst>
          </p:cNvPr>
          <p:cNvSpPr/>
          <p:nvPr/>
        </p:nvSpPr>
        <p:spPr>
          <a:xfrm>
            <a:off x="3033216" y="2542413"/>
            <a:ext cx="15461" cy="162519"/>
          </a:xfrm>
          <a:custGeom>
            <a:avLst/>
            <a:gdLst/>
            <a:ahLst/>
            <a:cxnLst/>
            <a:rect l="0" t="0" r="0" b="0"/>
            <a:pathLst>
              <a:path w="15903" h="167167">
                <a:moveTo>
                  <a:pt x="15903" y="758"/>
                </a:moveTo>
                <a:lnTo>
                  <a:pt x="7960" y="189"/>
                </a:ln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F2B6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61" name="pg488">
            <a:extLst>
              <a:ext uri="{FF2B5EF4-FFF2-40B4-BE49-F238E27FC236}">
                <a16:creationId xmlns:a16="http://schemas.microsoft.com/office/drawing/2014/main" id="{E6EF2F90-2CB5-4E7A-B5BC-D561FFB215F8}"/>
              </a:ext>
            </a:extLst>
          </p:cNvPr>
          <p:cNvSpPr/>
          <p:nvPr/>
        </p:nvSpPr>
        <p:spPr>
          <a:xfrm>
            <a:off x="2916790" y="30328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62" name="pg489">
            <a:extLst>
              <a:ext uri="{FF2B5EF4-FFF2-40B4-BE49-F238E27FC236}">
                <a16:creationId xmlns:a16="http://schemas.microsoft.com/office/drawing/2014/main" id="{0708D9A6-C68B-4B96-A796-0ED90D80ADEB}"/>
              </a:ext>
            </a:extLst>
          </p:cNvPr>
          <p:cNvSpPr/>
          <p:nvPr/>
        </p:nvSpPr>
        <p:spPr>
          <a:xfrm>
            <a:off x="2916790" y="30328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63" name="pg490">
            <a:extLst>
              <a:ext uri="{FF2B5EF4-FFF2-40B4-BE49-F238E27FC236}">
                <a16:creationId xmlns:a16="http://schemas.microsoft.com/office/drawing/2014/main" id="{C132A983-A761-42E3-9004-B415EE31CC45}"/>
              </a:ext>
            </a:extLst>
          </p:cNvPr>
          <p:cNvSpPr/>
          <p:nvPr/>
        </p:nvSpPr>
        <p:spPr>
          <a:xfrm>
            <a:off x="2916790" y="30328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64" name="pg491">
            <a:extLst>
              <a:ext uri="{FF2B5EF4-FFF2-40B4-BE49-F238E27FC236}">
                <a16:creationId xmlns:a16="http://schemas.microsoft.com/office/drawing/2014/main" id="{D36122B3-83BF-417F-9742-76D589BC9812}"/>
              </a:ext>
            </a:extLst>
          </p:cNvPr>
          <p:cNvSpPr/>
          <p:nvPr/>
        </p:nvSpPr>
        <p:spPr>
          <a:xfrm>
            <a:off x="2916790" y="30328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65" name="pg492">
            <a:extLst>
              <a:ext uri="{FF2B5EF4-FFF2-40B4-BE49-F238E27FC236}">
                <a16:creationId xmlns:a16="http://schemas.microsoft.com/office/drawing/2014/main" id="{56453A01-5358-4DE7-8403-3DF301FD35FB}"/>
              </a:ext>
            </a:extLst>
          </p:cNvPr>
          <p:cNvSpPr/>
          <p:nvPr/>
        </p:nvSpPr>
        <p:spPr>
          <a:xfrm>
            <a:off x="2916790" y="30328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66" name="pg493">
            <a:extLst>
              <a:ext uri="{FF2B5EF4-FFF2-40B4-BE49-F238E27FC236}">
                <a16:creationId xmlns:a16="http://schemas.microsoft.com/office/drawing/2014/main" id="{0B3951D0-19F6-4433-B939-AA855E39A990}"/>
              </a:ext>
            </a:extLst>
          </p:cNvPr>
          <p:cNvSpPr/>
          <p:nvPr/>
        </p:nvSpPr>
        <p:spPr>
          <a:xfrm>
            <a:off x="2916790" y="30328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67" name="pg494">
            <a:extLst>
              <a:ext uri="{FF2B5EF4-FFF2-40B4-BE49-F238E27FC236}">
                <a16:creationId xmlns:a16="http://schemas.microsoft.com/office/drawing/2014/main" id="{8188F45E-EE2C-48EF-83CF-B31094D34D4D}"/>
              </a:ext>
            </a:extLst>
          </p:cNvPr>
          <p:cNvSpPr/>
          <p:nvPr/>
        </p:nvSpPr>
        <p:spPr>
          <a:xfrm>
            <a:off x="2916790" y="30328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68" name="pg495">
            <a:extLst>
              <a:ext uri="{FF2B5EF4-FFF2-40B4-BE49-F238E27FC236}">
                <a16:creationId xmlns:a16="http://schemas.microsoft.com/office/drawing/2014/main" id="{2F1AFA3E-13F1-4338-AE4B-9F12B12B2CB0}"/>
              </a:ext>
            </a:extLst>
          </p:cNvPr>
          <p:cNvSpPr/>
          <p:nvPr/>
        </p:nvSpPr>
        <p:spPr>
          <a:xfrm>
            <a:off x="2916790" y="30328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69" name="pg496">
            <a:extLst>
              <a:ext uri="{FF2B5EF4-FFF2-40B4-BE49-F238E27FC236}">
                <a16:creationId xmlns:a16="http://schemas.microsoft.com/office/drawing/2014/main" id="{DDDDE486-C760-4172-9CC6-DB7E53B083DA}"/>
              </a:ext>
            </a:extLst>
          </p:cNvPr>
          <p:cNvSpPr/>
          <p:nvPr/>
        </p:nvSpPr>
        <p:spPr>
          <a:xfrm>
            <a:off x="2916790" y="30328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70" name="pg497">
            <a:extLst>
              <a:ext uri="{FF2B5EF4-FFF2-40B4-BE49-F238E27FC236}">
                <a16:creationId xmlns:a16="http://schemas.microsoft.com/office/drawing/2014/main" id="{769A6C6D-CDBE-429C-849A-BD4346143356}"/>
              </a:ext>
            </a:extLst>
          </p:cNvPr>
          <p:cNvSpPr/>
          <p:nvPr/>
        </p:nvSpPr>
        <p:spPr>
          <a:xfrm>
            <a:off x="2916790" y="30328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71" name="pg498">
            <a:extLst>
              <a:ext uri="{FF2B5EF4-FFF2-40B4-BE49-F238E27FC236}">
                <a16:creationId xmlns:a16="http://schemas.microsoft.com/office/drawing/2014/main" id="{564E802D-967D-494B-8685-0A4B81699C74}"/>
              </a:ext>
            </a:extLst>
          </p:cNvPr>
          <p:cNvSpPr/>
          <p:nvPr/>
        </p:nvSpPr>
        <p:spPr>
          <a:xfrm>
            <a:off x="2916790" y="30328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72" name="pg499">
            <a:extLst>
              <a:ext uri="{FF2B5EF4-FFF2-40B4-BE49-F238E27FC236}">
                <a16:creationId xmlns:a16="http://schemas.microsoft.com/office/drawing/2014/main" id="{CE671DFD-1B4E-496C-9C22-763AAAC4E1F0}"/>
              </a:ext>
            </a:extLst>
          </p:cNvPr>
          <p:cNvSpPr/>
          <p:nvPr/>
        </p:nvSpPr>
        <p:spPr>
          <a:xfrm>
            <a:off x="2916790" y="30328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73" name="pg500">
            <a:extLst>
              <a:ext uri="{FF2B5EF4-FFF2-40B4-BE49-F238E27FC236}">
                <a16:creationId xmlns:a16="http://schemas.microsoft.com/office/drawing/2014/main" id="{EE32A84C-E9FC-4BBC-8505-08E24CDA5792}"/>
              </a:ext>
            </a:extLst>
          </p:cNvPr>
          <p:cNvSpPr/>
          <p:nvPr/>
        </p:nvSpPr>
        <p:spPr>
          <a:xfrm>
            <a:off x="2916790" y="30328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74" name="pg501">
            <a:extLst>
              <a:ext uri="{FF2B5EF4-FFF2-40B4-BE49-F238E27FC236}">
                <a16:creationId xmlns:a16="http://schemas.microsoft.com/office/drawing/2014/main" id="{970FC09A-25E2-4234-9439-582BB076812B}"/>
              </a:ext>
            </a:extLst>
          </p:cNvPr>
          <p:cNvSpPr/>
          <p:nvPr/>
        </p:nvSpPr>
        <p:spPr>
          <a:xfrm>
            <a:off x="2754288" y="3032807"/>
            <a:ext cx="325019" cy="325036"/>
          </a:xfrm>
          <a:custGeom>
            <a:avLst/>
            <a:gdLst/>
            <a:ahLst/>
            <a:cxnLst/>
            <a:rect l="0" t="0" r="0" b="0"/>
            <a:pathLst>
              <a:path w="334315" h="334332">
                <a:moveTo>
                  <a:pt x="167152" y="0"/>
                </a:moveTo>
                <a:lnTo>
                  <a:pt x="161858" y="83"/>
                </a:lnTo>
                <a:lnTo>
                  <a:pt x="156568" y="335"/>
                </a:lnTo>
                <a:lnTo>
                  <a:pt x="151289" y="754"/>
                </a:lnTo>
                <a:lnTo>
                  <a:pt x="146026" y="1340"/>
                </a:lnTo>
                <a:lnTo>
                  <a:pt x="140784" y="2092"/>
                </a:lnTo>
                <a:lnTo>
                  <a:pt x="135569" y="3010"/>
                </a:lnTo>
                <a:lnTo>
                  <a:pt x="130385" y="4093"/>
                </a:lnTo>
                <a:lnTo>
                  <a:pt x="125238" y="5339"/>
                </a:lnTo>
                <a:lnTo>
                  <a:pt x="120134" y="6748"/>
                </a:lnTo>
                <a:lnTo>
                  <a:pt x="115076" y="8318"/>
                </a:lnTo>
                <a:lnTo>
                  <a:pt x="110071" y="10047"/>
                </a:lnTo>
                <a:lnTo>
                  <a:pt x="105123" y="11934"/>
                </a:lnTo>
                <a:lnTo>
                  <a:pt x="100237" y="13976"/>
                </a:lnTo>
                <a:lnTo>
                  <a:pt x="95419" y="16173"/>
                </a:lnTo>
                <a:lnTo>
                  <a:pt x="90672" y="18521"/>
                </a:lnTo>
                <a:lnTo>
                  <a:pt x="86002" y="21018"/>
                </a:lnTo>
                <a:lnTo>
                  <a:pt x="81414" y="23661"/>
                </a:lnTo>
                <a:lnTo>
                  <a:pt x="76911" y="26449"/>
                </a:lnTo>
                <a:lnTo>
                  <a:pt x="72500" y="29378"/>
                </a:lnTo>
                <a:lnTo>
                  <a:pt x="68183" y="32445"/>
                </a:lnTo>
                <a:lnTo>
                  <a:pt x="63965" y="35648"/>
                </a:lnTo>
                <a:lnTo>
                  <a:pt x="59851" y="38982"/>
                </a:lnTo>
                <a:lnTo>
                  <a:pt x="55845" y="42445"/>
                </a:lnTo>
                <a:lnTo>
                  <a:pt x="51950" y="46033"/>
                </a:lnTo>
                <a:lnTo>
                  <a:pt x="48171" y="49743"/>
                </a:lnTo>
                <a:lnTo>
                  <a:pt x="44512" y="53570"/>
                </a:lnTo>
                <a:lnTo>
                  <a:pt x="40975" y="57512"/>
                </a:lnTo>
                <a:lnTo>
                  <a:pt x="37565" y="61563"/>
                </a:lnTo>
                <a:lnTo>
                  <a:pt x="34285" y="65721"/>
                </a:lnTo>
                <a:lnTo>
                  <a:pt x="31139" y="69980"/>
                </a:lnTo>
                <a:lnTo>
                  <a:pt x="28129" y="74337"/>
                </a:lnTo>
                <a:lnTo>
                  <a:pt x="25258" y="78787"/>
                </a:lnTo>
                <a:lnTo>
                  <a:pt x="22530" y="83326"/>
                </a:lnTo>
                <a:lnTo>
                  <a:pt x="19947" y="87949"/>
                </a:lnTo>
                <a:lnTo>
                  <a:pt x="17512" y="92651"/>
                </a:lnTo>
                <a:lnTo>
                  <a:pt x="15227" y="97428"/>
                </a:lnTo>
                <a:lnTo>
                  <a:pt x="13094" y="102275"/>
                </a:lnTo>
                <a:lnTo>
                  <a:pt x="11116" y="107187"/>
                </a:lnTo>
                <a:lnTo>
                  <a:pt x="9294" y="112160"/>
                </a:lnTo>
                <a:lnTo>
                  <a:pt x="7631" y="117187"/>
                </a:lnTo>
                <a:lnTo>
                  <a:pt x="6128" y="122265"/>
                </a:lnTo>
                <a:lnTo>
                  <a:pt x="4787" y="127388"/>
                </a:lnTo>
                <a:lnTo>
                  <a:pt x="3608" y="132551"/>
                </a:lnTo>
                <a:lnTo>
                  <a:pt x="2594" y="137748"/>
                </a:lnTo>
                <a:lnTo>
                  <a:pt x="1745" y="142975"/>
                </a:lnTo>
                <a:lnTo>
                  <a:pt x="1061" y="148226"/>
                </a:lnTo>
                <a:lnTo>
                  <a:pt x="545" y="153497"/>
                </a:lnTo>
                <a:lnTo>
                  <a:pt x="195" y="158781"/>
                </a:lnTo>
                <a:lnTo>
                  <a:pt x="14" y="164073"/>
                </a:lnTo>
                <a:lnTo>
                  <a:pt x="0" y="169369"/>
                </a:lnTo>
                <a:lnTo>
                  <a:pt x="153" y="174662"/>
                </a:lnTo>
                <a:lnTo>
                  <a:pt x="474" y="179948"/>
                </a:lnTo>
                <a:lnTo>
                  <a:pt x="963" y="185221"/>
                </a:lnTo>
                <a:lnTo>
                  <a:pt x="1618" y="190475"/>
                </a:lnTo>
                <a:lnTo>
                  <a:pt x="2439" y="195707"/>
                </a:lnTo>
                <a:lnTo>
                  <a:pt x="3426" y="200910"/>
                </a:lnTo>
                <a:lnTo>
                  <a:pt x="4577" y="206079"/>
                </a:lnTo>
                <a:lnTo>
                  <a:pt x="5891" y="211209"/>
                </a:lnTo>
                <a:lnTo>
                  <a:pt x="7367" y="216294"/>
                </a:lnTo>
                <a:lnTo>
                  <a:pt x="9003" y="221331"/>
                </a:lnTo>
                <a:lnTo>
                  <a:pt x="10798" y="226313"/>
                </a:lnTo>
                <a:lnTo>
                  <a:pt x="12750" y="231235"/>
                </a:lnTo>
                <a:lnTo>
                  <a:pt x="14857" y="236094"/>
                </a:lnTo>
                <a:lnTo>
                  <a:pt x="17116" y="240883"/>
                </a:lnTo>
                <a:lnTo>
                  <a:pt x="19526" y="245598"/>
                </a:lnTo>
                <a:lnTo>
                  <a:pt x="22085" y="250235"/>
                </a:lnTo>
                <a:lnTo>
                  <a:pt x="24789" y="254788"/>
                </a:lnTo>
                <a:lnTo>
                  <a:pt x="27635" y="259253"/>
                </a:lnTo>
                <a:lnTo>
                  <a:pt x="30622" y="263626"/>
                </a:lnTo>
                <a:lnTo>
                  <a:pt x="33746" y="267902"/>
                </a:lnTo>
                <a:lnTo>
                  <a:pt x="37003" y="272077"/>
                </a:lnTo>
                <a:lnTo>
                  <a:pt x="40392" y="276147"/>
                </a:lnTo>
                <a:lnTo>
                  <a:pt x="43907" y="280107"/>
                </a:lnTo>
                <a:lnTo>
                  <a:pt x="47546" y="283954"/>
                </a:lnTo>
                <a:lnTo>
                  <a:pt x="51305" y="287684"/>
                </a:lnTo>
                <a:lnTo>
                  <a:pt x="55181" y="291293"/>
                </a:lnTo>
                <a:lnTo>
                  <a:pt x="59168" y="294777"/>
                </a:lnTo>
                <a:lnTo>
                  <a:pt x="63265" y="298134"/>
                </a:lnTo>
                <a:lnTo>
                  <a:pt x="67465" y="301358"/>
                </a:lnTo>
                <a:lnTo>
                  <a:pt x="71765" y="304449"/>
                </a:lnTo>
                <a:lnTo>
                  <a:pt x="76162" y="307401"/>
                </a:lnTo>
                <a:lnTo>
                  <a:pt x="80649" y="310213"/>
                </a:lnTo>
                <a:lnTo>
                  <a:pt x="85223" y="312881"/>
                </a:lnTo>
                <a:lnTo>
                  <a:pt x="89880" y="315403"/>
                </a:lnTo>
                <a:lnTo>
                  <a:pt x="94614" y="317776"/>
                </a:lnTo>
                <a:lnTo>
                  <a:pt x="99420" y="319998"/>
                </a:lnTo>
                <a:lnTo>
                  <a:pt x="104295" y="322067"/>
                </a:lnTo>
                <a:lnTo>
                  <a:pt x="109233" y="323980"/>
                </a:lnTo>
                <a:lnTo>
                  <a:pt x="114229" y="325736"/>
                </a:lnTo>
                <a:lnTo>
                  <a:pt x="119278" y="327332"/>
                </a:lnTo>
                <a:lnTo>
                  <a:pt x="124375" y="328768"/>
                </a:lnTo>
                <a:lnTo>
                  <a:pt x="129515" y="330042"/>
                </a:lnTo>
                <a:lnTo>
                  <a:pt x="134693" y="331153"/>
                </a:lnTo>
                <a:lnTo>
                  <a:pt x="139903" y="332099"/>
                </a:lnTo>
                <a:lnTo>
                  <a:pt x="145141" y="332879"/>
                </a:lnTo>
                <a:lnTo>
                  <a:pt x="150401" y="333493"/>
                </a:lnTo>
                <a:lnTo>
                  <a:pt x="155678" y="333940"/>
                </a:lnTo>
                <a:lnTo>
                  <a:pt x="160966" y="334220"/>
                </a:lnTo>
                <a:lnTo>
                  <a:pt x="166260" y="334332"/>
                </a:lnTo>
                <a:lnTo>
                  <a:pt x="171555" y="334276"/>
                </a:lnTo>
                <a:lnTo>
                  <a:pt x="176846" y="334053"/>
                </a:lnTo>
                <a:lnTo>
                  <a:pt x="182127" y="333662"/>
                </a:lnTo>
                <a:lnTo>
                  <a:pt x="187393" y="333104"/>
                </a:lnTo>
                <a:lnTo>
                  <a:pt x="192639" y="332380"/>
                </a:lnTo>
                <a:lnTo>
                  <a:pt x="197859" y="331490"/>
                </a:lnTo>
                <a:lnTo>
                  <a:pt x="203049" y="330435"/>
                </a:lnTo>
                <a:lnTo>
                  <a:pt x="208202" y="329216"/>
                </a:lnTo>
                <a:lnTo>
                  <a:pt x="213314" y="327834"/>
                </a:lnTo>
                <a:lnTo>
                  <a:pt x="218380" y="326292"/>
                </a:lnTo>
                <a:lnTo>
                  <a:pt x="223394" y="324589"/>
                </a:lnTo>
                <a:lnTo>
                  <a:pt x="228352" y="322729"/>
                </a:lnTo>
                <a:lnTo>
                  <a:pt x="233249" y="320712"/>
                </a:lnTo>
                <a:lnTo>
                  <a:pt x="238079" y="318542"/>
                </a:lnTo>
                <a:lnTo>
                  <a:pt x="242838" y="316219"/>
                </a:lnTo>
                <a:lnTo>
                  <a:pt x="247521" y="313747"/>
                </a:lnTo>
                <a:lnTo>
                  <a:pt x="252124" y="311128"/>
                </a:lnTo>
                <a:lnTo>
                  <a:pt x="256641" y="308365"/>
                </a:lnTo>
                <a:lnTo>
                  <a:pt x="261068" y="305459"/>
                </a:lnTo>
                <a:lnTo>
                  <a:pt x="265401" y="302415"/>
                </a:lnTo>
                <a:lnTo>
                  <a:pt x="269636" y="299235"/>
                </a:lnTo>
                <a:lnTo>
                  <a:pt x="273768" y="295923"/>
                </a:lnTo>
                <a:lnTo>
                  <a:pt x="277792" y="292481"/>
                </a:lnTo>
                <a:lnTo>
                  <a:pt x="281706" y="288914"/>
                </a:lnTo>
                <a:lnTo>
                  <a:pt x="285505" y="285225"/>
                </a:lnTo>
                <a:lnTo>
                  <a:pt x="289185" y="281417"/>
                </a:lnTo>
                <a:lnTo>
                  <a:pt x="292742" y="277494"/>
                </a:lnTo>
                <a:lnTo>
                  <a:pt x="296174" y="273461"/>
                </a:lnTo>
                <a:lnTo>
                  <a:pt x="299476" y="269321"/>
                </a:lnTo>
                <a:lnTo>
                  <a:pt x="302645" y="265078"/>
                </a:lnTo>
                <a:lnTo>
                  <a:pt x="305678" y="260738"/>
                </a:lnTo>
                <a:lnTo>
                  <a:pt x="308573" y="256303"/>
                </a:lnTo>
                <a:lnTo>
                  <a:pt x="311325" y="251779"/>
                </a:lnTo>
                <a:lnTo>
                  <a:pt x="313933" y="247170"/>
                </a:lnTo>
                <a:lnTo>
                  <a:pt x="316393" y="242481"/>
                </a:lnTo>
                <a:lnTo>
                  <a:pt x="318704" y="237716"/>
                </a:lnTo>
                <a:lnTo>
                  <a:pt x="320862" y="232880"/>
                </a:lnTo>
                <a:lnTo>
                  <a:pt x="322867" y="227979"/>
                </a:lnTo>
                <a:lnTo>
                  <a:pt x="324715" y="223016"/>
                </a:lnTo>
                <a:lnTo>
                  <a:pt x="326404" y="217997"/>
                </a:lnTo>
                <a:lnTo>
                  <a:pt x="327935" y="212928"/>
                </a:lnTo>
                <a:lnTo>
                  <a:pt x="329303" y="207812"/>
                </a:lnTo>
                <a:lnTo>
                  <a:pt x="330509" y="202656"/>
                </a:lnTo>
                <a:lnTo>
                  <a:pt x="331551" y="197464"/>
                </a:lnTo>
                <a:lnTo>
                  <a:pt x="332429" y="192241"/>
                </a:lnTo>
                <a:lnTo>
                  <a:pt x="333140" y="186994"/>
                </a:lnTo>
                <a:lnTo>
                  <a:pt x="333685" y="181727"/>
                </a:lnTo>
                <a:lnTo>
                  <a:pt x="334062" y="176444"/>
                </a:lnTo>
                <a:lnTo>
                  <a:pt x="334272" y="171153"/>
                </a:lnTo>
                <a:lnTo>
                  <a:pt x="334315" y="165858"/>
                </a:lnTo>
                <a:lnTo>
                  <a:pt x="334189" y="160564"/>
                </a:lnTo>
                <a:lnTo>
                  <a:pt x="333896" y="155276"/>
                </a:lnTo>
                <a:lnTo>
                  <a:pt x="333436" y="150001"/>
                </a:lnTo>
                <a:lnTo>
                  <a:pt x="332809" y="144743"/>
                </a:lnTo>
                <a:lnTo>
                  <a:pt x="332016" y="139507"/>
                </a:lnTo>
                <a:lnTo>
                  <a:pt x="167152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75" name="pg502">
            <a:extLst>
              <a:ext uri="{FF2B5EF4-FFF2-40B4-BE49-F238E27FC236}">
                <a16:creationId xmlns:a16="http://schemas.microsoft.com/office/drawing/2014/main" id="{E47F6DDD-41B4-416C-9965-8D6C27DB2019}"/>
              </a:ext>
            </a:extLst>
          </p:cNvPr>
          <p:cNvSpPr/>
          <p:nvPr/>
        </p:nvSpPr>
        <p:spPr>
          <a:xfrm>
            <a:off x="2916793" y="3168435"/>
            <a:ext cx="160279" cy="26891"/>
          </a:xfrm>
          <a:custGeom>
            <a:avLst/>
            <a:gdLst/>
            <a:ahLst/>
            <a:cxnLst/>
            <a:rect l="0" t="0" r="0" b="0"/>
            <a:pathLst>
              <a:path w="164863" h="27660">
                <a:moveTo>
                  <a:pt x="164863" y="0"/>
                </a:moveTo>
                <a:lnTo>
                  <a:pt x="0" y="2766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76" name="pg503">
            <a:extLst>
              <a:ext uri="{FF2B5EF4-FFF2-40B4-BE49-F238E27FC236}">
                <a16:creationId xmlns:a16="http://schemas.microsoft.com/office/drawing/2014/main" id="{2B50AD47-18F7-4AE0-9BBD-4DFDE24563A6}"/>
              </a:ext>
            </a:extLst>
          </p:cNvPr>
          <p:cNvSpPr/>
          <p:nvPr/>
        </p:nvSpPr>
        <p:spPr>
          <a:xfrm>
            <a:off x="2916793" y="3168435"/>
            <a:ext cx="160279" cy="26891"/>
          </a:xfrm>
          <a:custGeom>
            <a:avLst/>
            <a:gdLst/>
            <a:ahLst/>
            <a:cxnLst/>
            <a:rect l="0" t="0" r="0" b="0"/>
            <a:pathLst>
              <a:path w="164863" h="27660">
                <a:moveTo>
                  <a:pt x="164863" y="0"/>
                </a:moveTo>
                <a:lnTo>
                  <a:pt x="0" y="2766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77" name="pg504">
            <a:extLst>
              <a:ext uri="{FF2B5EF4-FFF2-40B4-BE49-F238E27FC236}">
                <a16:creationId xmlns:a16="http://schemas.microsoft.com/office/drawing/2014/main" id="{EF493D7B-BDC7-4153-9D9D-2D075FE3FB38}"/>
              </a:ext>
            </a:extLst>
          </p:cNvPr>
          <p:cNvSpPr/>
          <p:nvPr/>
        </p:nvSpPr>
        <p:spPr>
          <a:xfrm>
            <a:off x="2916793" y="3168435"/>
            <a:ext cx="160279" cy="26891"/>
          </a:xfrm>
          <a:custGeom>
            <a:avLst/>
            <a:gdLst/>
            <a:ahLst/>
            <a:cxnLst/>
            <a:rect l="0" t="0" r="0" b="0"/>
            <a:pathLst>
              <a:path w="164863" h="27660">
                <a:moveTo>
                  <a:pt x="164863" y="0"/>
                </a:moveTo>
                <a:lnTo>
                  <a:pt x="0" y="27660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78" name="pg505">
            <a:extLst>
              <a:ext uri="{FF2B5EF4-FFF2-40B4-BE49-F238E27FC236}">
                <a16:creationId xmlns:a16="http://schemas.microsoft.com/office/drawing/2014/main" id="{96F34673-604B-477A-A440-E6FA88028B04}"/>
              </a:ext>
            </a:extLst>
          </p:cNvPr>
          <p:cNvSpPr/>
          <p:nvPr/>
        </p:nvSpPr>
        <p:spPr>
          <a:xfrm>
            <a:off x="2916793" y="3168435"/>
            <a:ext cx="160279" cy="26891"/>
          </a:xfrm>
          <a:custGeom>
            <a:avLst/>
            <a:gdLst/>
            <a:ahLst/>
            <a:cxnLst/>
            <a:rect l="0" t="0" r="0" b="0"/>
            <a:pathLst>
              <a:path w="164863" h="27660">
                <a:moveTo>
                  <a:pt x="164863" y="0"/>
                </a:moveTo>
                <a:lnTo>
                  <a:pt x="0" y="27660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79" name="pg506">
            <a:extLst>
              <a:ext uri="{FF2B5EF4-FFF2-40B4-BE49-F238E27FC236}">
                <a16:creationId xmlns:a16="http://schemas.microsoft.com/office/drawing/2014/main" id="{1691D94B-2D21-4ACA-AB3A-708F476DCC08}"/>
              </a:ext>
            </a:extLst>
          </p:cNvPr>
          <p:cNvSpPr/>
          <p:nvPr/>
        </p:nvSpPr>
        <p:spPr>
          <a:xfrm>
            <a:off x="2916793" y="3168435"/>
            <a:ext cx="160279" cy="26891"/>
          </a:xfrm>
          <a:custGeom>
            <a:avLst/>
            <a:gdLst/>
            <a:ahLst/>
            <a:cxnLst/>
            <a:rect l="0" t="0" r="0" b="0"/>
            <a:pathLst>
              <a:path w="164863" h="27660">
                <a:moveTo>
                  <a:pt x="164863" y="0"/>
                </a:moveTo>
                <a:lnTo>
                  <a:pt x="0" y="27660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80" name="pg507">
            <a:extLst>
              <a:ext uri="{FF2B5EF4-FFF2-40B4-BE49-F238E27FC236}">
                <a16:creationId xmlns:a16="http://schemas.microsoft.com/office/drawing/2014/main" id="{A432AE5E-5675-4795-BF97-567C9B97A5EE}"/>
              </a:ext>
            </a:extLst>
          </p:cNvPr>
          <p:cNvSpPr/>
          <p:nvPr/>
        </p:nvSpPr>
        <p:spPr>
          <a:xfrm>
            <a:off x="2916793" y="3168435"/>
            <a:ext cx="160279" cy="26891"/>
          </a:xfrm>
          <a:custGeom>
            <a:avLst/>
            <a:gdLst/>
            <a:ahLst/>
            <a:cxnLst/>
            <a:rect l="0" t="0" r="0" b="0"/>
            <a:pathLst>
              <a:path w="164863" h="27660">
                <a:moveTo>
                  <a:pt x="164863" y="0"/>
                </a:moveTo>
                <a:lnTo>
                  <a:pt x="0" y="27660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81" name="pg508">
            <a:extLst>
              <a:ext uri="{FF2B5EF4-FFF2-40B4-BE49-F238E27FC236}">
                <a16:creationId xmlns:a16="http://schemas.microsoft.com/office/drawing/2014/main" id="{2887A6A6-28AE-47C5-9E4C-E355E26F995C}"/>
              </a:ext>
            </a:extLst>
          </p:cNvPr>
          <p:cNvSpPr/>
          <p:nvPr/>
        </p:nvSpPr>
        <p:spPr>
          <a:xfrm>
            <a:off x="2916793" y="3168435"/>
            <a:ext cx="160279" cy="26891"/>
          </a:xfrm>
          <a:custGeom>
            <a:avLst/>
            <a:gdLst/>
            <a:ahLst/>
            <a:cxnLst/>
            <a:rect l="0" t="0" r="0" b="0"/>
            <a:pathLst>
              <a:path w="164863" h="27660">
                <a:moveTo>
                  <a:pt x="164863" y="0"/>
                </a:moveTo>
                <a:lnTo>
                  <a:pt x="0" y="27660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82" name="pg509">
            <a:extLst>
              <a:ext uri="{FF2B5EF4-FFF2-40B4-BE49-F238E27FC236}">
                <a16:creationId xmlns:a16="http://schemas.microsoft.com/office/drawing/2014/main" id="{642C431F-E3FB-4BB3-89D8-80275E6D331C}"/>
              </a:ext>
            </a:extLst>
          </p:cNvPr>
          <p:cNvSpPr/>
          <p:nvPr/>
        </p:nvSpPr>
        <p:spPr>
          <a:xfrm>
            <a:off x="2916793" y="3168435"/>
            <a:ext cx="160279" cy="26891"/>
          </a:xfrm>
          <a:custGeom>
            <a:avLst/>
            <a:gdLst/>
            <a:ahLst/>
            <a:cxnLst/>
            <a:rect l="0" t="0" r="0" b="0"/>
            <a:pathLst>
              <a:path w="164863" h="27660">
                <a:moveTo>
                  <a:pt x="164863" y="0"/>
                </a:moveTo>
                <a:lnTo>
                  <a:pt x="0" y="2766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83" name="pg510">
            <a:extLst>
              <a:ext uri="{FF2B5EF4-FFF2-40B4-BE49-F238E27FC236}">
                <a16:creationId xmlns:a16="http://schemas.microsoft.com/office/drawing/2014/main" id="{94D84C1A-A68D-45D8-976D-A8495868D3C7}"/>
              </a:ext>
            </a:extLst>
          </p:cNvPr>
          <p:cNvSpPr/>
          <p:nvPr/>
        </p:nvSpPr>
        <p:spPr>
          <a:xfrm>
            <a:off x="2916793" y="3168435"/>
            <a:ext cx="160279" cy="26891"/>
          </a:xfrm>
          <a:custGeom>
            <a:avLst/>
            <a:gdLst/>
            <a:ahLst/>
            <a:cxnLst/>
            <a:rect l="0" t="0" r="0" b="0"/>
            <a:pathLst>
              <a:path w="164863" h="27660">
                <a:moveTo>
                  <a:pt x="164863" y="0"/>
                </a:moveTo>
                <a:lnTo>
                  <a:pt x="0" y="2766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84" name="pg511">
            <a:extLst>
              <a:ext uri="{FF2B5EF4-FFF2-40B4-BE49-F238E27FC236}">
                <a16:creationId xmlns:a16="http://schemas.microsoft.com/office/drawing/2014/main" id="{1638525B-3529-4EAA-A7C5-150384B986AD}"/>
              </a:ext>
            </a:extLst>
          </p:cNvPr>
          <p:cNvSpPr/>
          <p:nvPr/>
        </p:nvSpPr>
        <p:spPr>
          <a:xfrm>
            <a:off x="2916793" y="3168435"/>
            <a:ext cx="160279" cy="26891"/>
          </a:xfrm>
          <a:custGeom>
            <a:avLst/>
            <a:gdLst/>
            <a:ahLst/>
            <a:cxnLst/>
            <a:rect l="0" t="0" r="0" b="0"/>
            <a:pathLst>
              <a:path w="164863" h="27660">
                <a:moveTo>
                  <a:pt x="164863" y="0"/>
                </a:moveTo>
                <a:lnTo>
                  <a:pt x="0" y="2766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85" name="pg512">
            <a:extLst>
              <a:ext uri="{FF2B5EF4-FFF2-40B4-BE49-F238E27FC236}">
                <a16:creationId xmlns:a16="http://schemas.microsoft.com/office/drawing/2014/main" id="{65CF1F06-2523-443C-A4CE-749B165B189D}"/>
              </a:ext>
            </a:extLst>
          </p:cNvPr>
          <p:cNvSpPr/>
          <p:nvPr/>
        </p:nvSpPr>
        <p:spPr>
          <a:xfrm>
            <a:off x="2916793" y="3168435"/>
            <a:ext cx="160279" cy="26891"/>
          </a:xfrm>
          <a:custGeom>
            <a:avLst/>
            <a:gdLst/>
            <a:ahLst/>
            <a:cxnLst/>
            <a:rect l="0" t="0" r="0" b="0"/>
            <a:pathLst>
              <a:path w="164863" h="27660">
                <a:moveTo>
                  <a:pt x="164863" y="0"/>
                </a:moveTo>
                <a:lnTo>
                  <a:pt x="0" y="2766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86" name="pg513">
            <a:extLst>
              <a:ext uri="{FF2B5EF4-FFF2-40B4-BE49-F238E27FC236}">
                <a16:creationId xmlns:a16="http://schemas.microsoft.com/office/drawing/2014/main" id="{BFAA5A8E-D8DB-4FA8-9E2E-9ACDEB6DD1FF}"/>
              </a:ext>
            </a:extLst>
          </p:cNvPr>
          <p:cNvSpPr/>
          <p:nvPr/>
        </p:nvSpPr>
        <p:spPr>
          <a:xfrm>
            <a:off x="2916793" y="3168435"/>
            <a:ext cx="160279" cy="26891"/>
          </a:xfrm>
          <a:custGeom>
            <a:avLst/>
            <a:gdLst/>
            <a:ahLst/>
            <a:cxnLst/>
            <a:rect l="0" t="0" r="0" b="0"/>
            <a:pathLst>
              <a:path w="164863" h="27660">
                <a:moveTo>
                  <a:pt x="164863" y="0"/>
                </a:moveTo>
                <a:lnTo>
                  <a:pt x="0" y="27660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87" name="pg514">
            <a:extLst>
              <a:ext uri="{FF2B5EF4-FFF2-40B4-BE49-F238E27FC236}">
                <a16:creationId xmlns:a16="http://schemas.microsoft.com/office/drawing/2014/main" id="{93DE1F76-A34A-45EC-825C-4E99357EE9C3}"/>
              </a:ext>
            </a:extLst>
          </p:cNvPr>
          <p:cNvSpPr/>
          <p:nvPr/>
        </p:nvSpPr>
        <p:spPr>
          <a:xfrm>
            <a:off x="2916793" y="3168435"/>
            <a:ext cx="160279" cy="26891"/>
          </a:xfrm>
          <a:custGeom>
            <a:avLst/>
            <a:gdLst/>
            <a:ahLst/>
            <a:cxnLst/>
            <a:rect l="0" t="0" r="0" b="0"/>
            <a:pathLst>
              <a:path w="164863" h="27660">
                <a:moveTo>
                  <a:pt x="164863" y="0"/>
                </a:moveTo>
                <a:lnTo>
                  <a:pt x="0" y="27660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88" name="pg515">
            <a:extLst>
              <a:ext uri="{FF2B5EF4-FFF2-40B4-BE49-F238E27FC236}">
                <a16:creationId xmlns:a16="http://schemas.microsoft.com/office/drawing/2014/main" id="{F5E5156E-E077-4FF6-A01D-BD9A553F2C14}"/>
              </a:ext>
            </a:extLst>
          </p:cNvPr>
          <p:cNvSpPr/>
          <p:nvPr/>
        </p:nvSpPr>
        <p:spPr>
          <a:xfrm>
            <a:off x="2916793" y="3038801"/>
            <a:ext cx="160279" cy="156528"/>
          </a:xfrm>
          <a:custGeom>
            <a:avLst/>
            <a:gdLst/>
            <a:ahLst/>
            <a:cxnLst/>
            <a:rect l="0" t="0" r="0" b="0"/>
            <a:pathLst>
              <a:path w="164863" h="161005">
                <a:moveTo>
                  <a:pt x="164863" y="133345"/>
                </a:moveTo>
                <a:lnTo>
                  <a:pt x="163882" y="128027"/>
                </a:lnTo>
                <a:lnTo>
                  <a:pt x="162729" y="122744"/>
                </a:lnTo>
                <a:lnTo>
                  <a:pt x="161407" y="117501"/>
                </a:lnTo>
                <a:lnTo>
                  <a:pt x="159915" y="112303"/>
                </a:lnTo>
                <a:lnTo>
                  <a:pt x="158257" y="107156"/>
                </a:lnTo>
                <a:lnTo>
                  <a:pt x="156432" y="102066"/>
                </a:lnTo>
                <a:lnTo>
                  <a:pt x="154444" y="97037"/>
                </a:lnTo>
                <a:lnTo>
                  <a:pt x="152294" y="92075"/>
                </a:lnTo>
                <a:lnTo>
                  <a:pt x="149985" y="87186"/>
                </a:lnTo>
                <a:lnTo>
                  <a:pt x="147519" y="82373"/>
                </a:lnTo>
                <a:lnTo>
                  <a:pt x="144899" y="77643"/>
                </a:lnTo>
                <a:lnTo>
                  <a:pt x="142127" y="73000"/>
                </a:lnTo>
                <a:lnTo>
                  <a:pt x="139206" y="68450"/>
                </a:lnTo>
                <a:lnTo>
                  <a:pt x="136140" y="63996"/>
                </a:lnTo>
                <a:lnTo>
                  <a:pt x="132931" y="59643"/>
                </a:lnTo>
                <a:lnTo>
                  <a:pt x="129583" y="55397"/>
                </a:lnTo>
                <a:lnTo>
                  <a:pt x="126100" y="51261"/>
                </a:lnTo>
                <a:lnTo>
                  <a:pt x="122484" y="47240"/>
                </a:lnTo>
                <a:lnTo>
                  <a:pt x="118741" y="43338"/>
                </a:lnTo>
                <a:lnTo>
                  <a:pt x="114873" y="39559"/>
                </a:lnTo>
                <a:lnTo>
                  <a:pt x="110885" y="35907"/>
                </a:lnTo>
                <a:lnTo>
                  <a:pt x="106781" y="32386"/>
                </a:lnTo>
                <a:lnTo>
                  <a:pt x="102565" y="29000"/>
                </a:lnTo>
                <a:lnTo>
                  <a:pt x="98242" y="25752"/>
                </a:lnTo>
                <a:lnTo>
                  <a:pt x="93816" y="22645"/>
                </a:lnTo>
                <a:lnTo>
                  <a:pt x="89292" y="19683"/>
                </a:lnTo>
                <a:lnTo>
                  <a:pt x="84674" y="16869"/>
                </a:lnTo>
                <a:lnTo>
                  <a:pt x="79968" y="14206"/>
                </a:lnTo>
                <a:lnTo>
                  <a:pt x="75178" y="11696"/>
                </a:lnTo>
                <a:lnTo>
                  <a:pt x="70310" y="9343"/>
                </a:lnTo>
                <a:lnTo>
                  <a:pt x="65368" y="7148"/>
                </a:lnTo>
                <a:lnTo>
                  <a:pt x="60358" y="5114"/>
                </a:lnTo>
                <a:lnTo>
                  <a:pt x="55284" y="3244"/>
                </a:lnTo>
                <a:lnTo>
                  <a:pt x="50153" y="1538"/>
                </a:lnTo>
                <a:lnTo>
                  <a:pt x="44969" y="0"/>
                </a:lnTo>
                <a:lnTo>
                  <a:pt x="0" y="16100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89" name="pg516">
            <a:extLst>
              <a:ext uri="{FF2B5EF4-FFF2-40B4-BE49-F238E27FC236}">
                <a16:creationId xmlns:a16="http://schemas.microsoft.com/office/drawing/2014/main" id="{894C886B-281E-4BEA-9743-A410A77D8D29}"/>
              </a:ext>
            </a:extLst>
          </p:cNvPr>
          <p:cNvSpPr/>
          <p:nvPr/>
        </p:nvSpPr>
        <p:spPr>
          <a:xfrm>
            <a:off x="2916792" y="3032810"/>
            <a:ext cx="43719" cy="162519"/>
          </a:xfrm>
          <a:custGeom>
            <a:avLst/>
            <a:gdLst/>
            <a:ahLst/>
            <a:cxnLst/>
            <a:rect l="0" t="0" r="0" b="0"/>
            <a:pathLst>
              <a:path w="44969" h="167167">
                <a:moveTo>
                  <a:pt x="44969" y="6162"/>
                </a:moveTo>
                <a:lnTo>
                  <a:pt x="38672" y="4534"/>
                </a:lnTo>
                <a:lnTo>
                  <a:pt x="32316" y="3153"/>
                </a:lnTo>
                <a:lnTo>
                  <a:pt x="25912" y="2020"/>
                </a:lnTo>
                <a:lnTo>
                  <a:pt x="19468" y="1137"/>
                </a:lnTo>
                <a:lnTo>
                  <a:pt x="12995" y="505"/>
                </a:lnTo>
                <a:lnTo>
                  <a:pt x="6502" y="126"/>
                </a:ln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90" name="pg517">
            <a:extLst>
              <a:ext uri="{FF2B5EF4-FFF2-40B4-BE49-F238E27FC236}">
                <a16:creationId xmlns:a16="http://schemas.microsoft.com/office/drawing/2014/main" id="{6438D0FB-9DE4-4C12-B96F-9228859E910E}"/>
              </a:ext>
            </a:extLst>
          </p:cNvPr>
          <p:cNvSpPr/>
          <p:nvPr/>
        </p:nvSpPr>
        <p:spPr>
          <a:xfrm>
            <a:off x="2916790" y="353679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91" name="pg518">
            <a:extLst>
              <a:ext uri="{FF2B5EF4-FFF2-40B4-BE49-F238E27FC236}">
                <a16:creationId xmlns:a16="http://schemas.microsoft.com/office/drawing/2014/main" id="{0BA14DB8-449F-4277-A68F-442FFE883628}"/>
              </a:ext>
            </a:extLst>
          </p:cNvPr>
          <p:cNvSpPr/>
          <p:nvPr/>
        </p:nvSpPr>
        <p:spPr>
          <a:xfrm>
            <a:off x="2916790" y="353679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92" name="pg519">
            <a:extLst>
              <a:ext uri="{FF2B5EF4-FFF2-40B4-BE49-F238E27FC236}">
                <a16:creationId xmlns:a16="http://schemas.microsoft.com/office/drawing/2014/main" id="{29D13B69-0642-45E7-9B0A-5763B37A76BC}"/>
              </a:ext>
            </a:extLst>
          </p:cNvPr>
          <p:cNvSpPr/>
          <p:nvPr/>
        </p:nvSpPr>
        <p:spPr>
          <a:xfrm>
            <a:off x="2916790" y="353679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93" name="pg520">
            <a:extLst>
              <a:ext uri="{FF2B5EF4-FFF2-40B4-BE49-F238E27FC236}">
                <a16:creationId xmlns:a16="http://schemas.microsoft.com/office/drawing/2014/main" id="{D507FB5A-E957-4E50-801B-46C7A43678BF}"/>
              </a:ext>
            </a:extLst>
          </p:cNvPr>
          <p:cNvSpPr/>
          <p:nvPr/>
        </p:nvSpPr>
        <p:spPr>
          <a:xfrm>
            <a:off x="2916790" y="353679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94" name="pg521">
            <a:extLst>
              <a:ext uri="{FF2B5EF4-FFF2-40B4-BE49-F238E27FC236}">
                <a16:creationId xmlns:a16="http://schemas.microsoft.com/office/drawing/2014/main" id="{0C6C0C85-5E29-4EC9-89B3-676E51E47EAD}"/>
              </a:ext>
            </a:extLst>
          </p:cNvPr>
          <p:cNvSpPr/>
          <p:nvPr/>
        </p:nvSpPr>
        <p:spPr>
          <a:xfrm>
            <a:off x="2916790" y="353679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95" name="pg522">
            <a:extLst>
              <a:ext uri="{FF2B5EF4-FFF2-40B4-BE49-F238E27FC236}">
                <a16:creationId xmlns:a16="http://schemas.microsoft.com/office/drawing/2014/main" id="{479B43F9-341B-4123-A4C0-7FA4DE70EF4E}"/>
              </a:ext>
            </a:extLst>
          </p:cNvPr>
          <p:cNvSpPr/>
          <p:nvPr/>
        </p:nvSpPr>
        <p:spPr>
          <a:xfrm>
            <a:off x="2916790" y="353679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96" name="pg523">
            <a:extLst>
              <a:ext uri="{FF2B5EF4-FFF2-40B4-BE49-F238E27FC236}">
                <a16:creationId xmlns:a16="http://schemas.microsoft.com/office/drawing/2014/main" id="{BECCE3E7-CA74-40D0-B00A-98D44EF1A90B}"/>
              </a:ext>
            </a:extLst>
          </p:cNvPr>
          <p:cNvSpPr/>
          <p:nvPr/>
        </p:nvSpPr>
        <p:spPr>
          <a:xfrm>
            <a:off x="2916790" y="353679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97" name="pg524">
            <a:extLst>
              <a:ext uri="{FF2B5EF4-FFF2-40B4-BE49-F238E27FC236}">
                <a16:creationId xmlns:a16="http://schemas.microsoft.com/office/drawing/2014/main" id="{87EE2412-EF29-413C-BE45-478269B5DBCF}"/>
              </a:ext>
            </a:extLst>
          </p:cNvPr>
          <p:cNvSpPr/>
          <p:nvPr/>
        </p:nvSpPr>
        <p:spPr>
          <a:xfrm>
            <a:off x="2916790" y="353679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98" name="pg525">
            <a:extLst>
              <a:ext uri="{FF2B5EF4-FFF2-40B4-BE49-F238E27FC236}">
                <a16:creationId xmlns:a16="http://schemas.microsoft.com/office/drawing/2014/main" id="{E910D19B-D13C-4274-8DB4-7395F37CE307}"/>
              </a:ext>
            </a:extLst>
          </p:cNvPr>
          <p:cNvSpPr/>
          <p:nvPr/>
        </p:nvSpPr>
        <p:spPr>
          <a:xfrm>
            <a:off x="2916790" y="353679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799" name="pg526">
            <a:extLst>
              <a:ext uri="{FF2B5EF4-FFF2-40B4-BE49-F238E27FC236}">
                <a16:creationId xmlns:a16="http://schemas.microsoft.com/office/drawing/2014/main" id="{F72E81FA-BE75-4FFD-8906-0A693CB6C3C3}"/>
              </a:ext>
            </a:extLst>
          </p:cNvPr>
          <p:cNvSpPr/>
          <p:nvPr/>
        </p:nvSpPr>
        <p:spPr>
          <a:xfrm>
            <a:off x="2916790" y="353679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00" name="pg527">
            <a:extLst>
              <a:ext uri="{FF2B5EF4-FFF2-40B4-BE49-F238E27FC236}">
                <a16:creationId xmlns:a16="http://schemas.microsoft.com/office/drawing/2014/main" id="{B720F398-E554-47F3-95B5-E0DF812EB9CB}"/>
              </a:ext>
            </a:extLst>
          </p:cNvPr>
          <p:cNvSpPr/>
          <p:nvPr/>
        </p:nvSpPr>
        <p:spPr>
          <a:xfrm>
            <a:off x="2916790" y="353679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01" name="pg528">
            <a:extLst>
              <a:ext uri="{FF2B5EF4-FFF2-40B4-BE49-F238E27FC236}">
                <a16:creationId xmlns:a16="http://schemas.microsoft.com/office/drawing/2014/main" id="{2A9235BF-CF70-4C69-9EF8-8351A299C24A}"/>
              </a:ext>
            </a:extLst>
          </p:cNvPr>
          <p:cNvSpPr/>
          <p:nvPr/>
        </p:nvSpPr>
        <p:spPr>
          <a:xfrm>
            <a:off x="2916790" y="353679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02" name="pg529">
            <a:extLst>
              <a:ext uri="{FF2B5EF4-FFF2-40B4-BE49-F238E27FC236}">
                <a16:creationId xmlns:a16="http://schemas.microsoft.com/office/drawing/2014/main" id="{504304F7-D2E6-42E5-90D0-E5CE1771C8A9}"/>
              </a:ext>
            </a:extLst>
          </p:cNvPr>
          <p:cNvSpPr/>
          <p:nvPr/>
        </p:nvSpPr>
        <p:spPr>
          <a:xfrm>
            <a:off x="2916790" y="353679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03" name="pg530">
            <a:extLst>
              <a:ext uri="{FF2B5EF4-FFF2-40B4-BE49-F238E27FC236}">
                <a16:creationId xmlns:a16="http://schemas.microsoft.com/office/drawing/2014/main" id="{2D2F50FB-F8BD-42BC-9F5E-AE7C579FBB68}"/>
              </a:ext>
            </a:extLst>
          </p:cNvPr>
          <p:cNvSpPr/>
          <p:nvPr/>
        </p:nvSpPr>
        <p:spPr>
          <a:xfrm>
            <a:off x="2916790" y="353679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04" name="pg531">
            <a:extLst>
              <a:ext uri="{FF2B5EF4-FFF2-40B4-BE49-F238E27FC236}">
                <a16:creationId xmlns:a16="http://schemas.microsoft.com/office/drawing/2014/main" id="{5590CD89-81C7-4980-8680-653CA9B1169C}"/>
              </a:ext>
            </a:extLst>
          </p:cNvPr>
          <p:cNvSpPr/>
          <p:nvPr/>
        </p:nvSpPr>
        <p:spPr>
          <a:xfrm>
            <a:off x="2754290" y="3536789"/>
            <a:ext cx="325012" cy="325038"/>
          </a:xfrm>
          <a:custGeom>
            <a:avLst/>
            <a:gdLst/>
            <a:ahLst/>
            <a:cxnLst/>
            <a:rect l="0" t="0" r="0" b="0"/>
            <a:pathLst>
              <a:path w="334307" h="334334">
                <a:moveTo>
                  <a:pt x="167150" y="0"/>
                </a:moveTo>
                <a:lnTo>
                  <a:pt x="161852" y="83"/>
                </a:lnTo>
                <a:lnTo>
                  <a:pt x="156558" y="335"/>
                </a:lnTo>
                <a:lnTo>
                  <a:pt x="151276" y="755"/>
                </a:lnTo>
                <a:lnTo>
                  <a:pt x="146009" y="1342"/>
                </a:lnTo>
                <a:lnTo>
                  <a:pt x="140764" y="2095"/>
                </a:lnTo>
                <a:lnTo>
                  <a:pt x="135545" y="3014"/>
                </a:lnTo>
                <a:lnTo>
                  <a:pt x="130358" y="4098"/>
                </a:lnTo>
                <a:lnTo>
                  <a:pt x="125208" y="5347"/>
                </a:lnTo>
                <a:lnTo>
                  <a:pt x="120100" y="6757"/>
                </a:lnTo>
                <a:lnTo>
                  <a:pt x="115040" y="8329"/>
                </a:lnTo>
                <a:lnTo>
                  <a:pt x="110031" y="10061"/>
                </a:lnTo>
                <a:lnTo>
                  <a:pt x="105080" y="11950"/>
                </a:lnTo>
                <a:lnTo>
                  <a:pt x="100192" y="13995"/>
                </a:lnTo>
                <a:lnTo>
                  <a:pt x="95371" y="16194"/>
                </a:lnTo>
                <a:lnTo>
                  <a:pt x="90622" y="18545"/>
                </a:lnTo>
                <a:lnTo>
                  <a:pt x="85949" y="21046"/>
                </a:lnTo>
                <a:lnTo>
                  <a:pt x="81359" y="23693"/>
                </a:lnTo>
                <a:lnTo>
                  <a:pt x="76855" y="26484"/>
                </a:lnTo>
                <a:lnTo>
                  <a:pt x="72441" y="29417"/>
                </a:lnTo>
                <a:lnTo>
                  <a:pt x="68122" y="32488"/>
                </a:lnTo>
                <a:lnTo>
                  <a:pt x="63903" y="35694"/>
                </a:lnTo>
                <a:lnTo>
                  <a:pt x="59788" y="39033"/>
                </a:lnTo>
                <a:lnTo>
                  <a:pt x="55781" y="42500"/>
                </a:lnTo>
                <a:lnTo>
                  <a:pt x="51885" y="46092"/>
                </a:lnTo>
                <a:lnTo>
                  <a:pt x="48106" y="49807"/>
                </a:lnTo>
                <a:lnTo>
                  <a:pt x="44446" y="53639"/>
                </a:lnTo>
                <a:lnTo>
                  <a:pt x="40909" y="57585"/>
                </a:lnTo>
                <a:lnTo>
                  <a:pt x="37499" y="61641"/>
                </a:lnTo>
                <a:lnTo>
                  <a:pt x="34220" y="65804"/>
                </a:lnTo>
                <a:lnTo>
                  <a:pt x="31074" y="70068"/>
                </a:lnTo>
                <a:lnTo>
                  <a:pt x="28065" y="74430"/>
                </a:lnTo>
                <a:lnTo>
                  <a:pt x="25195" y="78885"/>
                </a:lnTo>
                <a:lnTo>
                  <a:pt x="22468" y="83428"/>
                </a:lnTo>
                <a:lnTo>
                  <a:pt x="19887" y="88056"/>
                </a:lnTo>
                <a:lnTo>
                  <a:pt x="17453" y="92764"/>
                </a:lnTo>
                <a:lnTo>
                  <a:pt x="15170" y="97546"/>
                </a:lnTo>
                <a:lnTo>
                  <a:pt x="13040" y="102398"/>
                </a:lnTo>
                <a:lnTo>
                  <a:pt x="11064" y="107315"/>
                </a:lnTo>
                <a:lnTo>
                  <a:pt x="9246" y="112292"/>
                </a:lnTo>
                <a:lnTo>
                  <a:pt x="7586" y="117325"/>
                </a:lnTo>
                <a:lnTo>
                  <a:pt x="6086" y="122407"/>
                </a:lnTo>
                <a:lnTo>
                  <a:pt x="4749" y="127535"/>
                </a:lnTo>
                <a:lnTo>
                  <a:pt x="3574" y="132702"/>
                </a:lnTo>
                <a:lnTo>
                  <a:pt x="2564" y="137904"/>
                </a:lnTo>
                <a:lnTo>
                  <a:pt x="1719" y="143135"/>
                </a:lnTo>
                <a:lnTo>
                  <a:pt x="1040" y="148391"/>
                </a:lnTo>
                <a:lnTo>
                  <a:pt x="529" y="153665"/>
                </a:lnTo>
                <a:lnTo>
                  <a:pt x="184" y="158953"/>
                </a:lnTo>
                <a:lnTo>
                  <a:pt x="8" y="164249"/>
                </a:lnTo>
                <a:lnTo>
                  <a:pt x="0" y="169548"/>
                </a:lnTo>
                <a:lnTo>
                  <a:pt x="159" y="174845"/>
                </a:lnTo>
                <a:lnTo>
                  <a:pt x="486" y="180134"/>
                </a:lnTo>
                <a:lnTo>
                  <a:pt x="981" y="185410"/>
                </a:lnTo>
                <a:lnTo>
                  <a:pt x="1643" y="190668"/>
                </a:lnTo>
                <a:lnTo>
                  <a:pt x="2471" y="195902"/>
                </a:lnTo>
                <a:lnTo>
                  <a:pt x="3464" y="201107"/>
                </a:lnTo>
                <a:lnTo>
                  <a:pt x="4622" y="206278"/>
                </a:lnTo>
                <a:lnTo>
                  <a:pt x="5943" y="211410"/>
                </a:lnTo>
                <a:lnTo>
                  <a:pt x="7427" y="216497"/>
                </a:lnTo>
                <a:lnTo>
                  <a:pt x="9071" y="221535"/>
                </a:lnTo>
                <a:lnTo>
                  <a:pt x="10873" y="226518"/>
                </a:lnTo>
                <a:lnTo>
                  <a:pt x="12833" y="231441"/>
                </a:lnTo>
                <a:lnTo>
                  <a:pt x="14948" y="236300"/>
                </a:lnTo>
                <a:lnTo>
                  <a:pt x="17215" y="241090"/>
                </a:lnTo>
                <a:lnTo>
                  <a:pt x="19634" y="245805"/>
                </a:lnTo>
                <a:lnTo>
                  <a:pt x="22200" y="250441"/>
                </a:lnTo>
                <a:lnTo>
                  <a:pt x="24912" y="254993"/>
                </a:lnTo>
                <a:lnTo>
                  <a:pt x="27768" y="259457"/>
                </a:lnTo>
                <a:lnTo>
                  <a:pt x="30763" y="263829"/>
                </a:lnTo>
                <a:lnTo>
                  <a:pt x="33895" y="268103"/>
                </a:lnTo>
                <a:lnTo>
                  <a:pt x="37161" y="272276"/>
                </a:lnTo>
                <a:lnTo>
                  <a:pt x="40558" y="276343"/>
                </a:lnTo>
                <a:lnTo>
                  <a:pt x="44082" y="280301"/>
                </a:lnTo>
                <a:lnTo>
                  <a:pt x="47730" y="284145"/>
                </a:lnTo>
                <a:lnTo>
                  <a:pt x="51497" y="287871"/>
                </a:lnTo>
                <a:lnTo>
                  <a:pt x="55381" y="291476"/>
                </a:lnTo>
                <a:lnTo>
                  <a:pt x="59378" y="294956"/>
                </a:lnTo>
                <a:lnTo>
                  <a:pt x="63482" y="298308"/>
                </a:lnTo>
                <a:lnTo>
                  <a:pt x="67691" y="301528"/>
                </a:lnTo>
                <a:lnTo>
                  <a:pt x="71999" y="304613"/>
                </a:lnTo>
                <a:lnTo>
                  <a:pt x="76403" y="307559"/>
                </a:lnTo>
                <a:lnTo>
                  <a:pt x="80899" y="310365"/>
                </a:lnTo>
                <a:lnTo>
                  <a:pt x="85481" y="313027"/>
                </a:lnTo>
                <a:lnTo>
                  <a:pt x="90145" y="315542"/>
                </a:lnTo>
                <a:lnTo>
                  <a:pt x="94887" y="317908"/>
                </a:lnTo>
                <a:lnTo>
                  <a:pt x="99701" y="320123"/>
                </a:lnTo>
                <a:lnTo>
                  <a:pt x="104583" y="322184"/>
                </a:lnTo>
                <a:lnTo>
                  <a:pt x="109527" y="324089"/>
                </a:lnTo>
                <a:lnTo>
                  <a:pt x="114530" y="325837"/>
                </a:lnTo>
                <a:lnTo>
                  <a:pt x="119586" y="327425"/>
                </a:lnTo>
                <a:lnTo>
                  <a:pt x="124689" y="328852"/>
                </a:lnTo>
                <a:lnTo>
                  <a:pt x="129835" y="330116"/>
                </a:lnTo>
                <a:lnTo>
                  <a:pt x="135019" y="331217"/>
                </a:lnTo>
                <a:lnTo>
                  <a:pt x="140234" y="332153"/>
                </a:lnTo>
                <a:lnTo>
                  <a:pt x="145477" y="332924"/>
                </a:lnTo>
                <a:lnTo>
                  <a:pt x="150742" y="333527"/>
                </a:lnTo>
                <a:lnTo>
                  <a:pt x="156023" y="333964"/>
                </a:lnTo>
                <a:lnTo>
                  <a:pt x="161315" y="334233"/>
                </a:lnTo>
                <a:lnTo>
                  <a:pt x="166614" y="334334"/>
                </a:lnTo>
                <a:lnTo>
                  <a:pt x="171912" y="334267"/>
                </a:lnTo>
                <a:lnTo>
                  <a:pt x="177206" y="334032"/>
                </a:lnTo>
                <a:lnTo>
                  <a:pt x="182490" y="333629"/>
                </a:lnTo>
                <a:lnTo>
                  <a:pt x="187758" y="333059"/>
                </a:lnTo>
                <a:lnTo>
                  <a:pt x="193006" y="332323"/>
                </a:lnTo>
                <a:lnTo>
                  <a:pt x="198228" y="331420"/>
                </a:lnTo>
                <a:lnTo>
                  <a:pt x="203418" y="330353"/>
                </a:lnTo>
                <a:lnTo>
                  <a:pt x="208572" y="329121"/>
                </a:lnTo>
                <a:lnTo>
                  <a:pt x="213685" y="327727"/>
                </a:lnTo>
                <a:lnTo>
                  <a:pt x="218750" y="326171"/>
                </a:lnTo>
                <a:lnTo>
                  <a:pt x="223764" y="324456"/>
                </a:lnTo>
                <a:lnTo>
                  <a:pt x="228721" y="322582"/>
                </a:lnTo>
                <a:lnTo>
                  <a:pt x="233616" y="320553"/>
                </a:lnTo>
                <a:lnTo>
                  <a:pt x="238444" y="318369"/>
                </a:lnTo>
                <a:lnTo>
                  <a:pt x="243201" y="316033"/>
                </a:lnTo>
                <a:lnTo>
                  <a:pt x="247881" y="313548"/>
                </a:lnTo>
                <a:lnTo>
                  <a:pt x="252480" y="310916"/>
                </a:lnTo>
                <a:lnTo>
                  <a:pt x="256994" y="308139"/>
                </a:lnTo>
                <a:lnTo>
                  <a:pt x="261417" y="305220"/>
                </a:lnTo>
                <a:lnTo>
                  <a:pt x="265745" y="302163"/>
                </a:lnTo>
                <a:lnTo>
                  <a:pt x="269974" y="298970"/>
                </a:lnTo>
                <a:lnTo>
                  <a:pt x="274100" y="295645"/>
                </a:lnTo>
                <a:lnTo>
                  <a:pt x="278118" y="292191"/>
                </a:lnTo>
                <a:lnTo>
                  <a:pt x="282025" y="288611"/>
                </a:lnTo>
                <a:lnTo>
                  <a:pt x="285817" y="284909"/>
                </a:lnTo>
                <a:lnTo>
                  <a:pt x="289489" y="281088"/>
                </a:lnTo>
                <a:lnTo>
                  <a:pt x="293039" y="277153"/>
                </a:lnTo>
                <a:lnTo>
                  <a:pt x="296461" y="273108"/>
                </a:lnTo>
                <a:lnTo>
                  <a:pt x="299754" y="268956"/>
                </a:lnTo>
                <a:lnTo>
                  <a:pt x="302914" y="264702"/>
                </a:lnTo>
                <a:lnTo>
                  <a:pt x="305937" y="260350"/>
                </a:lnTo>
                <a:lnTo>
                  <a:pt x="308821" y="255904"/>
                </a:lnTo>
                <a:lnTo>
                  <a:pt x="311562" y="251369"/>
                </a:lnTo>
                <a:lnTo>
                  <a:pt x="314159" y="246750"/>
                </a:lnTo>
                <a:lnTo>
                  <a:pt x="316607" y="242050"/>
                </a:lnTo>
                <a:lnTo>
                  <a:pt x="318905" y="237276"/>
                </a:lnTo>
                <a:lnTo>
                  <a:pt x="321051" y="232430"/>
                </a:lnTo>
                <a:lnTo>
                  <a:pt x="323043" y="227520"/>
                </a:lnTo>
                <a:lnTo>
                  <a:pt x="324877" y="222548"/>
                </a:lnTo>
                <a:lnTo>
                  <a:pt x="326553" y="217521"/>
                </a:lnTo>
                <a:lnTo>
                  <a:pt x="328069" y="212443"/>
                </a:lnTo>
                <a:lnTo>
                  <a:pt x="329423" y="207320"/>
                </a:lnTo>
                <a:lnTo>
                  <a:pt x="330615" y="202157"/>
                </a:lnTo>
                <a:lnTo>
                  <a:pt x="331641" y="196958"/>
                </a:lnTo>
                <a:lnTo>
                  <a:pt x="332503" y="191729"/>
                </a:lnTo>
                <a:lnTo>
                  <a:pt x="333198" y="186476"/>
                </a:lnTo>
                <a:lnTo>
                  <a:pt x="333727" y="181203"/>
                </a:lnTo>
                <a:lnTo>
                  <a:pt x="334088" y="175917"/>
                </a:lnTo>
                <a:lnTo>
                  <a:pt x="334282" y="170621"/>
                </a:lnTo>
                <a:lnTo>
                  <a:pt x="334307" y="165322"/>
                </a:lnTo>
                <a:lnTo>
                  <a:pt x="334165" y="160025"/>
                </a:lnTo>
                <a:lnTo>
                  <a:pt x="333854" y="154735"/>
                </a:lnTo>
                <a:lnTo>
                  <a:pt x="333377" y="149457"/>
                </a:lnTo>
                <a:lnTo>
                  <a:pt x="332732" y="144197"/>
                </a:lnTo>
                <a:lnTo>
                  <a:pt x="331921" y="138961"/>
                </a:lnTo>
                <a:lnTo>
                  <a:pt x="330944" y="133752"/>
                </a:lnTo>
                <a:lnTo>
                  <a:pt x="329802" y="128578"/>
                </a:lnTo>
                <a:lnTo>
                  <a:pt x="328498" y="123442"/>
                </a:lnTo>
                <a:lnTo>
                  <a:pt x="327031" y="118350"/>
                </a:lnTo>
                <a:lnTo>
                  <a:pt x="325403" y="113307"/>
                </a:lnTo>
                <a:lnTo>
                  <a:pt x="323616" y="108318"/>
                </a:lnTo>
                <a:lnTo>
                  <a:pt x="321673" y="103388"/>
                </a:lnTo>
                <a:lnTo>
                  <a:pt x="319573" y="98523"/>
                </a:lnTo>
                <a:lnTo>
                  <a:pt x="317321" y="93726"/>
                </a:lnTo>
                <a:lnTo>
                  <a:pt x="314918" y="89003"/>
                </a:lnTo>
                <a:lnTo>
                  <a:pt x="312366" y="84359"/>
                </a:lnTo>
                <a:lnTo>
                  <a:pt x="309669" y="79798"/>
                </a:lnTo>
                <a:lnTo>
                  <a:pt x="306828" y="75324"/>
                </a:lnTo>
                <a:lnTo>
                  <a:pt x="303847" y="70943"/>
                </a:lnTo>
                <a:lnTo>
                  <a:pt x="300728" y="66659"/>
                </a:lnTo>
                <a:lnTo>
                  <a:pt x="297475" y="62476"/>
                </a:lnTo>
                <a:lnTo>
                  <a:pt x="294092" y="58398"/>
                </a:lnTo>
                <a:lnTo>
                  <a:pt x="290580" y="54429"/>
                </a:lnTo>
                <a:lnTo>
                  <a:pt x="286945" y="50573"/>
                </a:lnTo>
                <a:lnTo>
                  <a:pt x="283189" y="46835"/>
                </a:lnTo>
                <a:lnTo>
                  <a:pt x="279317" y="43217"/>
                </a:lnTo>
                <a:lnTo>
                  <a:pt x="275332" y="39724"/>
                </a:lnTo>
                <a:lnTo>
                  <a:pt x="271238" y="36360"/>
                </a:lnTo>
                <a:lnTo>
                  <a:pt x="267040" y="33126"/>
                </a:lnTo>
                <a:lnTo>
                  <a:pt x="262741" y="30027"/>
                </a:lnTo>
                <a:lnTo>
                  <a:pt x="258347" y="27066"/>
                </a:lnTo>
                <a:lnTo>
                  <a:pt x="253860" y="24246"/>
                </a:lnTo>
                <a:lnTo>
                  <a:pt x="249287" y="21570"/>
                </a:lnTo>
                <a:lnTo>
                  <a:pt x="244631" y="19040"/>
                </a:lnTo>
                <a:lnTo>
                  <a:pt x="239897" y="16658"/>
                </a:lnTo>
                <a:lnTo>
                  <a:pt x="235090" y="14428"/>
                </a:lnTo>
                <a:lnTo>
                  <a:pt x="230214" y="12351"/>
                </a:lnTo>
                <a:lnTo>
                  <a:pt x="16715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05" name="pg532">
            <a:extLst>
              <a:ext uri="{FF2B5EF4-FFF2-40B4-BE49-F238E27FC236}">
                <a16:creationId xmlns:a16="http://schemas.microsoft.com/office/drawing/2014/main" id="{A94CAFAD-E099-4AF2-B41D-347613CCCE6A}"/>
              </a:ext>
            </a:extLst>
          </p:cNvPr>
          <p:cNvSpPr/>
          <p:nvPr/>
        </p:nvSpPr>
        <p:spPr>
          <a:xfrm>
            <a:off x="2916790" y="3548800"/>
            <a:ext cx="61311" cy="150510"/>
          </a:xfrm>
          <a:custGeom>
            <a:avLst/>
            <a:gdLst/>
            <a:ahLst/>
            <a:cxnLst/>
            <a:rect l="0" t="0" r="0" b="0"/>
            <a:pathLst>
              <a:path w="63064" h="154815">
                <a:moveTo>
                  <a:pt x="63064" y="0"/>
                </a:moveTo>
                <a:lnTo>
                  <a:pt x="0" y="154815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06" name="pg533">
            <a:extLst>
              <a:ext uri="{FF2B5EF4-FFF2-40B4-BE49-F238E27FC236}">
                <a16:creationId xmlns:a16="http://schemas.microsoft.com/office/drawing/2014/main" id="{A454E7D3-7DE0-4F25-9EB7-C934B700E424}"/>
              </a:ext>
            </a:extLst>
          </p:cNvPr>
          <p:cNvSpPr/>
          <p:nvPr/>
        </p:nvSpPr>
        <p:spPr>
          <a:xfrm>
            <a:off x="2916790" y="3548800"/>
            <a:ext cx="61311" cy="150510"/>
          </a:xfrm>
          <a:custGeom>
            <a:avLst/>
            <a:gdLst/>
            <a:ahLst/>
            <a:cxnLst/>
            <a:rect l="0" t="0" r="0" b="0"/>
            <a:pathLst>
              <a:path w="63064" h="154815">
                <a:moveTo>
                  <a:pt x="63064" y="0"/>
                </a:moveTo>
                <a:lnTo>
                  <a:pt x="0" y="154815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07" name="pg534">
            <a:extLst>
              <a:ext uri="{FF2B5EF4-FFF2-40B4-BE49-F238E27FC236}">
                <a16:creationId xmlns:a16="http://schemas.microsoft.com/office/drawing/2014/main" id="{1519F2BB-0A12-42FF-A203-3CEE9C5DE419}"/>
              </a:ext>
            </a:extLst>
          </p:cNvPr>
          <p:cNvSpPr/>
          <p:nvPr/>
        </p:nvSpPr>
        <p:spPr>
          <a:xfrm>
            <a:off x="2916790" y="3548800"/>
            <a:ext cx="61311" cy="150510"/>
          </a:xfrm>
          <a:custGeom>
            <a:avLst/>
            <a:gdLst/>
            <a:ahLst/>
            <a:cxnLst/>
            <a:rect l="0" t="0" r="0" b="0"/>
            <a:pathLst>
              <a:path w="63064" h="154815">
                <a:moveTo>
                  <a:pt x="63064" y="0"/>
                </a:moveTo>
                <a:lnTo>
                  <a:pt x="0" y="154815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08" name="pg535">
            <a:extLst>
              <a:ext uri="{FF2B5EF4-FFF2-40B4-BE49-F238E27FC236}">
                <a16:creationId xmlns:a16="http://schemas.microsoft.com/office/drawing/2014/main" id="{B7902864-08AF-4CAC-BDDE-9615828335FB}"/>
              </a:ext>
            </a:extLst>
          </p:cNvPr>
          <p:cNvSpPr/>
          <p:nvPr/>
        </p:nvSpPr>
        <p:spPr>
          <a:xfrm>
            <a:off x="2916790" y="3548800"/>
            <a:ext cx="61311" cy="150510"/>
          </a:xfrm>
          <a:custGeom>
            <a:avLst/>
            <a:gdLst/>
            <a:ahLst/>
            <a:cxnLst/>
            <a:rect l="0" t="0" r="0" b="0"/>
            <a:pathLst>
              <a:path w="63064" h="154815">
                <a:moveTo>
                  <a:pt x="63064" y="0"/>
                </a:moveTo>
                <a:lnTo>
                  <a:pt x="0" y="154815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09" name="pg536">
            <a:extLst>
              <a:ext uri="{FF2B5EF4-FFF2-40B4-BE49-F238E27FC236}">
                <a16:creationId xmlns:a16="http://schemas.microsoft.com/office/drawing/2014/main" id="{6D9A0060-EC6A-40AA-BB8A-58FA926F89CF}"/>
              </a:ext>
            </a:extLst>
          </p:cNvPr>
          <p:cNvSpPr/>
          <p:nvPr/>
        </p:nvSpPr>
        <p:spPr>
          <a:xfrm>
            <a:off x="2916790" y="3548800"/>
            <a:ext cx="61311" cy="150510"/>
          </a:xfrm>
          <a:custGeom>
            <a:avLst/>
            <a:gdLst/>
            <a:ahLst/>
            <a:cxnLst/>
            <a:rect l="0" t="0" r="0" b="0"/>
            <a:pathLst>
              <a:path w="63064" h="154815">
                <a:moveTo>
                  <a:pt x="63064" y="0"/>
                </a:moveTo>
                <a:lnTo>
                  <a:pt x="0" y="154815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10" name="pg537">
            <a:extLst>
              <a:ext uri="{FF2B5EF4-FFF2-40B4-BE49-F238E27FC236}">
                <a16:creationId xmlns:a16="http://schemas.microsoft.com/office/drawing/2014/main" id="{D6D22E09-7EF5-4FD2-9A42-105F827E3674}"/>
              </a:ext>
            </a:extLst>
          </p:cNvPr>
          <p:cNvSpPr/>
          <p:nvPr/>
        </p:nvSpPr>
        <p:spPr>
          <a:xfrm>
            <a:off x="2916790" y="3548800"/>
            <a:ext cx="61311" cy="150510"/>
          </a:xfrm>
          <a:custGeom>
            <a:avLst/>
            <a:gdLst/>
            <a:ahLst/>
            <a:cxnLst/>
            <a:rect l="0" t="0" r="0" b="0"/>
            <a:pathLst>
              <a:path w="63064" h="154815">
                <a:moveTo>
                  <a:pt x="63064" y="0"/>
                </a:moveTo>
                <a:lnTo>
                  <a:pt x="0" y="154815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11" name="pg538">
            <a:extLst>
              <a:ext uri="{FF2B5EF4-FFF2-40B4-BE49-F238E27FC236}">
                <a16:creationId xmlns:a16="http://schemas.microsoft.com/office/drawing/2014/main" id="{C33DDF4A-10C4-4EE5-A0FF-969DAB7147B6}"/>
              </a:ext>
            </a:extLst>
          </p:cNvPr>
          <p:cNvSpPr/>
          <p:nvPr/>
        </p:nvSpPr>
        <p:spPr>
          <a:xfrm>
            <a:off x="2916790" y="3548800"/>
            <a:ext cx="61311" cy="150510"/>
          </a:xfrm>
          <a:custGeom>
            <a:avLst/>
            <a:gdLst/>
            <a:ahLst/>
            <a:cxnLst/>
            <a:rect l="0" t="0" r="0" b="0"/>
            <a:pathLst>
              <a:path w="63064" h="154815">
                <a:moveTo>
                  <a:pt x="63064" y="0"/>
                </a:moveTo>
                <a:lnTo>
                  <a:pt x="0" y="154815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12" name="pg539">
            <a:extLst>
              <a:ext uri="{FF2B5EF4-FFF2-40B4-BE49-F238E27FC236}">
                <a16:creationId xmlns:a16="http://schemas.microsoft.com/office/drawing/2014/main" id="{5F6084FA-01C1-4CBE-B564-1C3437CB3598}"/>
              </a:ext>
            </a:extLst>
          </p:cNvPr>
          <p:cNvSpPr/>
          <p:nvPr/>
        </p:nvSpPr>
        <p:spPr>
          <a:xfrm>
            <a:off x="2916790" y="3548800"/>
            <a:ext cx="61311" cy="150510"/>
          </a:xfrm>
          <a:custGeom>
            <a:avLst/>
            <a:gdLst/>
            <a:ahLst/>
            <a:cxnLst/>
            <a:rect l="0" t="0" r="0" b="0"/>
            <a:pathLst>
              <a:path w="63064" h="154815">
                <a:moveTo>
                  <a:pt x="63064" y="0"/>
                </a:moveTo>
                <a:lnTo>
                  <a:pt x="0" y="154815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13" name="pg540">
            <a:extLst>
              <a:ext uri="{FF2B5EF4-FFF2-40B4-BE49-F238E27FC236}">
                <a16:creationId xmlns:a16="http://schemas.microsoft.com/office/drawing/2014/main" id="{34315299-EE31-40CA-AD59-E17B8D77D068}"/>
              </a:ext>
            </a:extLst>
          </p:cNvPr>
          <p:cNvSpPr/>
          <p:nvPr/>
        </p:nvSpPr>
        <p:spPr>
          <a:xfrm>
            <a:off x="2916790" y="3548800"/>
            <a:ext cx="61311" cy="150510"/>
          </a:xfrm>
          <a:custGeom>
            <a:avLst/>
            <a:gdLst/>
            <a:ahLst/>
            <a:cxnLst/>
            <a:rect l="0" t="0" r="0" b="0"/>
            <a:pathLst>
              <a:path w="63064" h="154815">
                <a:moveTo>
                  <a:pt x="63064" y="0"/>
                </a:moveTo>
                <a:lnTo>
                  <a:pt x="0" y="154815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14" name="pg541">
            <a:extLst>
              <a:ext uri="{FF2B5EF4-FFF2-40B4-BE49-F238E27FC236}">
                <a16:creationId xmlns:a16="http://schemas.microsoft.com/office/drawing/2014/main" id="{D2215332-D142-460E-BA4F-6294BFB51603}"/>
              </a:ext>
            </a:extLst>
          </p:cNvPr>
          <p:cNvSpPr/>
          <p:nvPr/>
        </p:nvSpPr>
        <p:spPr>
          <a:xfrm>
            <a:off x="2916790" y="3548800"/>
            <a:ext cx="61311" cy="150510"/>
          </a:xfrm>
          <a:custGeom>
            <a:avLst/>
            <a:gdLst/>
            <a:ahLst/>
            <a:cxnLst/>
            <a:rect l="0" t="0" r="0" b="0"/>
            <a:pathLst>
              <a:path w="63064" h="154815">
                <a:moveTo>
                  <a:pt x="63064" y="0"/>
                </a:moveTo>
                <a:lnTo>
                  <a:pt x="0" y="154815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15" name="pg542">
            <a:extLst>
              <a:ext uri="{FF2B5EF4-FFF2-40B4-BE49-F238E27FC236}">
                <a16:creationId xmlns:a16="http://schemas.microsoft.com/office/drawing/2014/main" id="{A1AB73AD-E409-4C47-86CC-674503C0518E}"/>
              </a:ext>
            </a:extLst>
          </p:cNvPr>
          <p:cNvSpPr/>
          <p:nvPr/>
        </p:nvSpPr>
        <p:spPr>
          <a:xfrm>
            <a:off x="2916790" y="3548800"/>
            <a:ext cx="61311" cy="150510"/>
          </a:xfrm>
          <a:custGeom>
            <a:avLst/>
            <a:gdLst/>
            <a:ahLst/>
            <a:cxnLst/>
            <a:rect l="0" t="0" r="0" b="0"/>
            <a:pathLst>
              <a:path w="63064" h="154815">
                <a:moveTo>
                  <a:pt x="63064" y="0"/>
                </a:moveTo>
                <a:lnTo>
                  <a:pt x="0" y="154815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16" name="pg543">
            <a:extLst>
              <a:ext uri="{FF2B5EF4-FFF2-40B4-BE49-F238E27FC236}">
                <a16:creationId xmlns:a16="http://schemas.microsoft.com/office/drawing/2014/main" id="{8687C5C3-639E-449C-8398-F3556B6B0040}"/>
              </a:ext>
            </a:extLst>
          </p:cNvPr>
          <p:cNvSpPr/>
          <p:nvPr/>
        </p:nvSpPr>
        <p:spPr>
          <a:xfrm>
            <a:off x="2916790" y="3548800"/>
            <a:ext cx="61311" cy="150510"/>
          </a:xfrm>
          <a:custGeom>
            <a:avLst/>
            <a:gdLst/>
            <a:ahLst/>
            <a:cxnLst/>
            <a:rect l="0" t="0" r="0" b="0"/>
            <a:pathLst>
              <a:path w="63064" h="154815">
                <a:moveTo>
                  <a:pt x="63064" y="0"/>
                </a:moveTo>
                <a:lnTo>
                  <a:pt x="0" y="154815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17" name="pg544">
            <a:extLst>
              <a:ext uri="{FF2B5EF4-FFF2-40B4-BE49-F238E27FC236}">
                <a16:creationId xmlns:a16="http://schemas.microsoft.com/office/drawing/2014/main" id="{1E2F326A-6A22-4E94-A572-3DD5174EA6CA}"/>
              </a:ext>
            </a:extLst>
          </p:cNvPr>
          <p:cNvSpPr/>
          <p:nvPr/>
        </p:nvSpPr>
        <p:spPr>
          <a:xfrm>
            <a:off x="2916790" y="3542972"/>
            <a:ext cx="61311" cy="156335"/>
          </a:xfrm>
          <a:custGeom>
            <a:avLst/>
            <a:gdLst/>
            <a:ahLst/>
            <a:cxnLst/>
            <a:rect l="0" t="0" r="0" b="0"/>
            <a:pathLst>
              <a:path w="63064" h="160806">
                <a:moveTo>
                  <a:pt x="63064" y="5991"/>
                </a:moveTo>
                <a:lnTo>
                  <a:pt x="54451" y="2756"/>
                </a:lnTo>
                <a:lnTo>
                  <a:pt x="45673" y="0"/>
                </a:lnTo>
                <a:lnTo>
                  <a:pt x="0" y="160806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18" name="pg545">
            <a:extLst>
              <a:ext uri="{FF2B5EF4-FFF2-40B4-BE49-F238E27FC236}">
                <a16:creationId xmlns:a16="http://schemas.microsoft.com/office/drawing/2014/main" id="{7902E12D-3202-4065-BD47-4E68FBD50A82}"/>
              </a:ext>
            </a:extLst>
          </p:cNvPr>
          <p:cNvSpPr/>
          <p:nvPr/>
        </p:nvSpPr>
        <p:spPr>
          <a:xfrm>
            <a:off x="2916793" y="3536792"/>
            <a:ext cx="44403" cy="162519"/>
          </a:xfrm>
          <a:custGeom>
            <a:avLst/>
            <a:gdLst/>
            <a:ahLst/>
            <a:cxnLst/>
            <a:rect l="0" t="0" r="0" b="0"/>
            <a:pathLst>
              <a:path w="45673" h="167167">
                <a:moveTo>
                  <a:pt x="45673" y="6360"/>
                </a:moveTo>
                <a:lnTo>
                  <a:pt x="39282" y="4680"/>
                </a:lnTo>
                <a:lnTo>
                  <a:pt x="32829" y="3255"/>
                </a:lnTo>
                <a:lnTo>
                  <a:pt x="26325" y="2085"/>
                </a:lnTo>
                <a:lnTo>
                  <a:pt x="19780" y="1174"/>
                </a:lnTo>
                <a:lnTo>
                  <a:pt x="13203" y="522"/>
                </a:lnTo>
                <a:lnTo>
                  <a:pt x="6607" y="130"/>
                </a:ln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19" name="pg546">
            <a:extLst>
              <a:ext uri="{FF2B5EF4-FFF2-40B4-BE49-F238E27FC236}">
                <a16:creationId xmlns:a16="http://schemas.microsoft.com/office/drawing/2014/main" id="{8D9F9C30-F8F7-4A1E-BDFE-C4AB1B321FA8}"/>
              </a:ext>
            </a:extLst>
          </p:cNvPr>
          <p:cNvSpPr/>
          <p:nvPr/>
        </p:nvSpPr>
        <p:spPr>
          <a:xfrm>
            <a:off x="3033214" y="402718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20" name="pg547">
            <a:extLst>
              <a:ext uri="{FF2B5EF4-FFF2-40B4-BE49-F238E27FC236}">
                <a16:creationId xmlns:a16="http://schemas.microsoft.com/office/drawing/2014/main" id="{14DDC15B-D7D6-4C44-B8B1-48665E416BFD}"/>
              </a:ext>
            </a:extLst>
          </p:cNvPr>
          <p:cNvSpPr/>
          <p:nvPr/>
        </p:nvSpPr>
        <p:spPr>
          <a:xfrm>
            <a:off x="3033214" y="402718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21" name="pg548">
            <a:extLst>
              <a:ext uri="{FF2B5EF4-FFF2-40B4-BE49-F238E27FC236}">
                <a16:creationId xmlns:a16="http://schemas.microsoft.com/office/drawing/2014/main" id="{AE20F0B5-52ED-4E42-A4D3-D04C9BB64E55}"/>
              </a:ext>
            </a:extLst>
          </p:cNvPr>
          <p:cNvSpPr/>
          <p:nvPr/>
        </p:nvSpPr>
        <p:spPr>
          <a:xfrm>
            <a:off x="3033214" y="402718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22" name="pg549">
            <a:extLst>
              <a:ext uri="{FF2B5EF4-FFF2-40B4-BE49-F238E27FC236}">
                <a16:creationId xmlns:a16="http://schemas.microsoft.com/office/drawing/2014/main" id="{F76C896C-6C3B-44B5-B23C-BBF77D5B3159}"/>
              </a:ext>
            </a:extLst>
          </p:cNvPr>
          <p:cNvSpPr/>
          <p:nvPr/>
        </p:nvSpPr>
        <p:spPr>
          <a:xfrm>
            <a:off x="3033214" y="402718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23" name="pg550">
            <a:extLst>
              <a:ext uri="{FF2B5EF4-FFF2-40B4-BE49-F238E27FC236}">
                <a16:creationId xmlns:a16="http://schemas.microsoft.com/office/drawing/2014/main" id="{93C3889F-91BF-4DA1-83E6-16F796B67ADA}"/>
              </a:ext>
            </a:extLst>
          </p:cNvPr>
          <p:cNvSpPr/>
          <p:nvPr/>
        </p:nvSpPr>
        <p:spPr>
          <a:xfrm>
            <a:off x="3033214" y="402718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24" name="pg551">
            <a:extLst>
              <a:ext uri="{FF2B5EF4-FFF2-40B4-BE49-F238E27FC236}">
                <a16:creationId xmlns:a16="http://schemas.microsoft.com/office/drawing/2014/main" id="{385C2055-8974-4A23-BFA4-6D498750E80E}"/>
              </a:ext>
            </a:extLst>
          </p:cNvPr>
          <p:cNvSpPr/>
          <p:nvPr/>
        </p:nvSpPr>
        <p:spPr>
          <a:xfrm>
            <a:off x="3033214" y="402718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25" name="pg552">
            <a:extLst>
              <a:ext uri="{FF2B5EF4-FFF2-40B4-BE49-F238E27FC236}">
                <a16:creationId xmlns:a16="http://schemas.microsoft.com/office/drawing/2014/main" id="{78E495D2-0190-4A04-B0ED-9BA7DC692F02}"/>
              </a:ext>
            </a:extLst>
          </p:cNvPr>
          <p:cNvSpPr/>
          <p:nvPr/>
        </p:nvSpPr>
        <p:spPr>
          <a:xfrm>
            <a:off x="3033214" y="402718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26" name="pg553">
            <a:extLst>
              <a:ext uri="{FF2B5EF4-FFF2-40B4-BE49-F238E27FC236}">
                <a16:creationId xmlns:a16="http://schemas.microsoft.com/office/drawing/2014/main" id="{0DF0E193-0A4A-4ABF-86E7-6EF4726314F7}"/>
              </a:ext>
            </a:extLst>
          </p:cNvPr>
          <p:cNvSpPr/>
          <p:nvPr/>
        </p:nvSpPr>
        <p:spPr>
          <a:xfrm>
            <a:off x="3033214" y="402718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27" name="pg554">
            <a:extLst>
              <a:ext uri="{FF2B5EF4-FFF2-40B4-BE49-F238E27FC236}">
                <a16:creationId xmlns:a16="http://schemas.microsoft.com/office/drawing/2014/main" id="{E703A138-FAD8-43CF-B1A5-CEDEB89460EA}"/>
              </a:ext>
            </a:extLst>
          </p:cNvPr>
          <p:cNvSpPr/>
          <p:nvPr/>
        </p:nvSpPr>
        <p:spPr>
          <a:xfrm>
            <a:off x="3033214" y="402718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28" name="pg555">
            <a:extLst>
              <a:ext uri="{FF2B5EF4-FFF2-40B4-BE49-F238E27FC236}">
                <a16:creationId xmlns:a16="http://schemas.microsoft.com/office/drawing/2014/main" id="{83725084-E50A-43BB-8808-A2867FD91655}"/>
              </a:ext>
            </a:extLst>
          </p:cNvPr>
          <p:cNvSpPr/>
          <p:nvPr/>
        </p:nvSpPr>
        <p:spPr>
          <a:xfrm>
            <a:off x="3033214" y="402718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29" name="pg556">
            <a:extLst>
              <a:ext uri="{FF2B5EF4-FFF2-40B4-BE49-F238E27FC236}">
                <a16:creationId xmlns:a16="http://schemas.microsoft.com/office/drawing/2014/main" id="{A0A2E5FD-A55C-455A-B5A6-BD7100CB30AF}"/>
              </a:ext>
            </a:extLst>
          </p:cNvPr>
          <p:cNvSpPr/>
          <p:nvPr/>
        </p:nvSpPr>
        <p:spPr>
          <a:xfrm>
            <a:off x="3033214" y="402718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30" name="pg557">
            <a:extLst>
              <a:ext uri="{FF2B5EF4-FFF2-40B4-BE49-F238E27FC236}">
                <a16:creationId xmlns:a16="http://schemas.microsoft.com/office/drawing/2014/main" id="{4535D8DE-9F8B-4B9C-90CD-37D17BE1DBC2}"/>
              </a:ext>
            </a:extLst>
          </p:cNvPr>
          <p:cNvSpPr/>
          <p:nvPr/>
        </p:nvSpPr>
        <p:spPr>
          <a:xfrm>
            <a:off x="3033214" y="402718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31" name="pg558">
            <a:extLst>
              <a:ext uri="{FF2B5EF4-FFF2-40B4-BE49-F238E27FC236}">
                <a16:creationId xmlns:a16="http://schemas.microsoft.com/office/drawing/2014/main" id="{95DB83F5-5D10-4CA0-8B4A-0D5048B5ECA4}"/>
              </a:ext>
            </a:extLst>
          </p:cNvPr>
          <p:cNvSpPr/>
          <p:nvPr/>
        </p:nvSpPr>
        <p:spPr>
          <a:xfrm>
            <a:off x="3033214" y="402718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32" name="pg559">
            <a:extLst>
              <a:ext uri="{FF2B5EF4-FFF2-40B4-BE49-F238E27FC236}">
                <a16:creationId xmlns:a16="http://schemas.microsoft.com/office/drawing/2014/main" id="{035E225C-3C85-47DC-A71D-453AD1089A6F}"/>
              </a:ext>
            </a:extLst>
          </p:cNvPr>
          <p:cNvSpPr/>
          <p:nvPr/>
        </p:nvSpPr>
        <p:spPr>
          <a:xfrm>
            <a:off x="3033214" y="402718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33" name="pg560">
            <a:extLst>
              <a:ext uri="{FF2B5EF4-FFF2-40B4-BE49-F238E27FC236}">
                <a16:creationId xmlns:a16="http://schemas.microsoft.com/office/drawing/2014/main" id="{456C4B36-84CD-4FAC-87F2-DA53BB10DD01}"/>
              </a:ext>
            </a:extLst>
          </p:cNvPr>
          <p:cNvSpPr/>
          <p:nvPr/>
        </p:nvSpPr>
        <p:spPr>
          <a:xfrm>
            <a:off x="3033214" y="402718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34" name="pg561">
            <a:extLst>
              <a:ext uri="{FF2B5EF4-FFF2-40B4-BE49-F238E27FC236}">
                <a16:creationId xmlns:a16="http://schemas.microsoft.com/office/drawing/2014/main" id="{EA73C794-0AC9-4D6A-ACEC-CE6DD2907B8D}"/>
              </a:ext>
            </a:extLst>
          </p:cNvPr>
          <p:cNvSpPr/>
          <p:nvPr/>
        </p:nvSpPr>
        <p:spPr>
          <a:xfrm>
            <a:off x="2870702" y="4027186"/>
            <a:ext cx="325030" cy="325026"/>
          </a:xfrm>
          <a:custGeom>
            <a:avLst/>
            <a:gdLst/>
            <a:ahLst/>
            <a:cxnLst/>
            <a:rect l="0" t="0" r="0" b="0"/>
            <a:pathLst>
              <a:path w="334326" h="334322">
                <a:moveTo>
                  <a:pt x="167159" y="0"/>
                </a:moveTo>
                <a:lnTo>
                  <a:pt x="161875" y="83"/>
                </a:lnTo>
                <a:lnTo>
                  <a:pt x="156597" y="334"/>
                </a:lnTo>
                <a:lnTo>
                  <a:pt x="151329" y="751"/>
                </a:lnTo>
                <a:lnTo>
                  <a:pt x="146077" y="1334"/>
                </a:lnTo>
                <a:lnTo>
                  <a:pt x="140846" y="2083"/>
                </a:lnTo>
                <a:lnTo>
                  <a:pt x="135641" y="2998"/>
                </a:lnTo>
                <a:lnTo>
                  <a:pt x="130468" y="4076"/>
                </a:lnTo>
                <a:lnTo>
                  <a:pt x="125331" y="5317"/>
                </a:lnTo>
                <a:lnTo>
                  <a:pt x="120237" y="6720"/>
                </a:lnTo>
                <a:lnTo>
                  <a:pt x="115189" y="8283"/>
                </a:lnTo>
                <a:lnTo>
                  <a:pt x="110193" y="10005"/>
                </a:lnTo>
                <a:lnTo>
                  <a:pt x="105254" y="11884"/>
                </a:lnTo>
                <a:lnTo>
                  <a:pt x="100377" y="13918"/>
                </a:lnTo>
                <a:lnTo>
                  <a:pt x="95566" y="16106"/>
                </a:lnTo>
                <a:lnTo>
                  <a:pt x="90827" y="18444"/>
                </a:lnTo>
                <a:lnTo>
                  <a:pt x="86165" y="20931"/>
                </a:lnTo>
                <a:lnTo>
                  <a:pt x="81583" y="23564"/>
                </a:lnTo>
                <a:lnTo>
                  <a:pt x="77087" y="26341"/>
                </a:lnTo>
                <a:lnTo>
                  <a:pt x="72681" y="29258"/>
                </a:lnTo>
                <a:lnTo>
                  <a:pt x="68369" y="32313"/>
                </a:lnTo>
                <a:lnTo>
                  <a:pt x="64156" y="35503"/>
                </a:lnTo>
                <a:lnTo>
                  <a:pt x="60046" y="38824"/>
                </a:lnTo>
                <a:lnTo>
                  <a:pt x="56043" y="42274"/>
                </a:lnTo>
                <a:lnTo>
                  <a:pt x="52151" y="45848"/>
                </a:lnTo>
                <a:lnTo>
                  <a:pt x="48374" y="49544"/>
                </a:lnTo>
                <a:lnTo>
                  <a:pt x="44716" y="53357"/>
                </a:lnTo>
                <a:lnTo>
                  <a:pt x="41180" y="57284"/>
                </a:lnTo>
                <a:lnTo>
                  <a:pt x="37769" y="61321"/>
                </a:lnTo>
                <a:lnTo>
                  <a:pt x="34489" y="65464"/>
                </a:lnTo>
                <a:lnTo>
                  <a:pt x="31340" y="69708"/>
                </a:lnTo>
                <a:lnTo>
                  <a:pt x="28328" y="74049"/>
                </a:lnTo>
                <a:lnTo>
                  <a:pt x="25454" y="78484"/>
                </a:lnTo>
                <a:lnTo>
                  <a:pt x="22722" y="83007"/>
                </a:lnTo>
                <a:lnTo>
                  <a:pt x="20134" y="87614"/>
                </a:lnTo>
                <a:lnTo>
                  <a:pt x="17693" y="92301"/>
                </a:lnTo>
                <a:lnTo>
                  <a:pt x="15401" y="97063"/>
                </a:lnTo>
                <a:lnTo>
                  <a:pt x="13261" y="101895"/>
                </a:lnTo>
                <a:lnTo>
                  <a:pt x="11275" y="106791"/>
                </a:lnTo>
                <a:lnTo>
                  <a:pt x="9445" y="111749"/>
                </a:lnTo>
                <a:lnTo>
                  <a:pt x="7772" y="116761"/>
                </a:lnTo>
                <a:lnTo>
                  <a:pt x="6258" y="121824"/>
                </a:lnTo>
                <a:lnTo>
                  <a:pt x="4906" y="126933"/>
                </a:lnTo>
                <a:lnTo>
                  <a:pt x="3715" y="132081"/>
                </a:lnTo>
                <a:lnTo>
                  <a:pt x="2688" y="137265"/>
                </a:lnTo>
                <a:lnTo>
                  <a:pt x="1825" y="142478"/>
                </a:lnTo>
                <a:lnTo>
                  <a:pt x="1127" y="147716"/>
                </a:lnTo>
                <a:lnTo>
                  <a:pt x="595" y="152974"/>
                </a:lnTo>
                <a:lnTo>
                  <a:pt x="230" y="158245"/>
                </a:lnTo>
                <a:lnTo>
                  <a:pt x="31" y="163526"/>
                </a:lnTo>
                <a:lnTo>
                  <a:pt x="0" y="168810"/>
                </a:lnTo>
                <a:lnTo>
                  <a:pt x="135" y="174093"/>
                </a:lnTo>
                <a:lnTo>
                  <a:pt x="437" y="179369"/>
                </a:lnTo>
                <a:lnTo>
                  <a:pt x="906" y="184632"/>
                </a:lnTo>
                <a:lnTo>
                  <a:pt x="1541" y="189878"/>
                </a:lnTo>
                <a:lnTo>
                  <a:pt x="2342" y="195102"/>
                </a:lnTo>
                <a:lnTo>
                  <a:pt x="3307" y="200297"/>
                </a:lnTo>
                <a:lnTo>
                  <a:pt x="4436" y="205459"/>
                </a:lnTo>
                <a:lnTo>
                  <a:pt x="5728" y="210583"/>
                </a:lnTo>
                <a:lnTo>
                  <a:pt x="7181" y="215664"/>
                </a:lnTo>
                <a:lnTo>
                  <a:pt x="8794" y="220696"/>
                </a:lnTo>
                <a:lnTo>
                  <a:pt x="10565" y="225675"/>
                </a:lnTo>
                <a:lnTo>
                  <a:pt x="12492" y="230595"/>
                </a:lnTo>
                <a:lnTo>
                  <a:pt x="14574" y="235452"/>
                </a:lnTo>
                <a:lnTo>
                  <a:pt x="16809" y="240241"/>
                </a:lnTo>
                <a:lnTo>
                  <a:pt x="19194" y="244957"/>
                </a:lnTo>
                <a:lnTo>
                  <a:pt x="21726" y="249595"/>
                </a:lnTo>
                <a:lnTo>
                  <a:pt x="24404" y="254150"/>
                </a:lnTo>
                <a:lnTo>
                  <a:pt x="27225" y="258619"/>
                </a:lnTo>
                <a:lnTo>
                  <a:pt x="30185" y="262996"/>
                </a:lnTo>
                <a:lnTo>
                  <a:pt x="33283" y="267277"/>
                </a:lnTo>
                <a:lnTo>
                  <a:pt x="36514" y="271459"/>
                </a:lnTo>
                <a:lnTo>
                  <a:pt x="39875" y="275536"/>
                </a:lnTo>
                <a:lnTo>
                  <a:pt x="43364" y="279505"/>
                </a:lnTo>
                <a:lnTo>
                  <a:pt x="46977" y="283362"/>
                </a:lnTo>
                <a:lnTo>
                  <a:pt x="50709" y="287102"/>
                </a:lnTo>
                <a:lnTo>
                  <a:pt x="54558" y="290723"/>
                </a:lnTo>
                <a:lnTo>
                  <a:pt x="58520" y="294220"/>
                </a:lnTo>
                <a:lnTo>
                  <a:pt x="62590" y="297591"/>
                </a:lnTo>
                <a:lnTo>
                  <a:pt x="66765" y="300831"/>
                </a:lnTo>
                <a:lnTo>
                  <a:pt x="71040" y="303937"/>
                </a:lnTo>
                <a:lnTo>
                  <a:pt x="75410" y="306907"/>
                </a:lnTo>
                <a:lnTo>
                  <a:pt x="79873" y="309737"/>
                </a:lnTo>
                <a:lnTo>
                  <a:pt x="84423" y="312424"/>
                </a:lnTo>
                <a:lnTo>
                  <a:pt x="89056" y="314967"/>
                </a:lnTo>
                <a:lnTo>
                  <a:pt x="93766" y="317362"/>
                </a:lnTo>
                <a:lnTo>
                  <a:pt x="98550" y="319606"/>
                </a:lnTo>
                <a:lnTo>
                  <a:pt x="103402" y="321699"/>
                </a:lnTo>
                <a:lnTo>
                  <a:pt x="108319" y="323637"/>
                </a:lnTo>
                <a:lnTo>
                  <a:pt x="113294" y="325418"/>
                </a:lnTo>
                <a:lnTo>
                  <a:pt x="118322" y="327042"/>
                </a:lnTo>
                <a:lnTo>
                  <a:pt x="123400" y="328505"/>
                </a:lnTo>
                <a:lnTo>
                  <a:pt x="128521" y="329808"/>
                </a:lnTo>
                <a:lnTo>
                  <a:pt x="133681" y="330948"/>
                </a:lnTo>
                <a:lnTo>
                  <a:pt x="138875" y="331924"/>
                </a:lnTo>
                <a:lnTo>
                  <a:pt x="144096" y="332736"/>
                </a:lnTo>
                <a:lnTo>
                  <a:pt x="149341" y="333382"/>
                </a:lnTo>
                <a:lnTo>
                  <a:pt x="154604" y="333862"/>
                </a:lnTo>
                <a:lnTo>
                  <a:pt x="159879" y="334176"/>
                </a:lnTo>
                <a:lnTo>
                  <a:pt x="165161" y="334322"/>
                </a:lnTo>
                <a:lnTo>
                  <a:pt x="170445" y="334302"/>
                </a:lnTo>
                <a:lnTo>
                  <a:pt x="175726" y="334115"/>
                </a:lnTo>
                <a:lnTo>
                  <a:pt x="180999" y="333760"/>
                </a:lnTo>
                <a:lnTo>
                  <a:pt x="186257" y="333240"/>
                </a:lnTo>
                <a:lnTo>
                  <a:pt x="191497" y="332553"/>
                </a:lnTo>
                <a:lnTo>
                  <a:pt x="196712" y="331701"/>
                </a:lnTo>
                <a:lnTo>
                  <a:pt x="201898" y="330685"/>
                </a:lnTo>
                <a:lnTo>
                  <a:pt x="207049" y="329505"/>
                </a:lnTo>
                <a:lnTo>
                  <a:pt x="212160" y="328163"/>
                </a:lnTo>
                <a:lnTo>
                  <a:pt x="217226" y="326661"/>
                </a:lnTo>
                <a:lnTo>
                  <a:pt x="222242" y="324998"/>
                </a:lnTo>
                <a:lnTo>
                  <a:pt x="227204" y="323178"/>
                </a:lnTo>
                <a:lnTo>
                  <a:pt x="232105" y="321203"/>
                </a:lnTo>
                <a:lnTo>
                  <a:pt x="236941" y="319073"/>
                </a:lnTo>
                <a:lnTo>
                  <a:pt x="241707" y="316791"/>
                </a:lnTo>
                <a:lnTo>
                  <a:pt x="246399" y="314360"/>
                </a:lnTo>
                <a:lnTo>
                  <a:pt x="251012" y="311782"/>
                </a:lnTo>
                <a:lnTo>
                  <a:pt x="255541" y="309060"/>
                </a:lnTo>
                <a:lnTo>
                  <a:pt x="259982" y="306195"/>
                </a:lnTo>
                <a:lnTo>
                  <a:pt x="264330" y="303192"/>
                </a:lnTo>
                <a:lnTo>
                  <a:pt x="268581" y="300053"/>
                </a:lnTo>
                <a:lnTo>
                  <a:pt x="272730" y="296781"/>
                </a:lnTo>
                <a:lnTo>
                  <a:pt x="276774" y="293379"/>
                </a:lnTo>
                <a:lnTo>
                  <a:pt x="280708" y="289851"/>
                </a:lnTo>
                <a:lnTo>
                  <a:pt x="284529" y="286201"/>
                </a:lnTo>
                <a:lnTo>
                  <a:pt x="288233" y="282432"/>
                </a:lnTo>
                <a:lnTo>
                  <a:pt x="291816" y="278547"/>
                </a:lnTo>
                <a:lnTo>
                  <a:pt x="295274" y="274552"/>
                </a:lnTo>
                <a:lnTo>
                  <a:pt x="298604" y="270449"/>
                </a:lnTo>
                <a:lnTo>
                  <a:pt x="301803" y="266242"/>
                </a:lnTo>
                <a:lnTo>
                  <a:pt x="304867" y="261937"/>
                </a:lnTo>
                <a:lnTo>
                  <a:pt x="307794" y="257537"/>
                </a:lnTo>
                <a:lnTo>
                  <a:pt x="310580" y="253047"/>
                </a:lnTo>
                <a:lnTo>
                  <a:pt x="313223" y="248471"/>
                </a:lnTo>
                <a:lnTo>
                  <a:pt x="315719" y="243814"/>
                </a:lnTo>
                <a:lnTo>
                  <a:pt x="318068" y="239080"/>
                </a:lnTo>
                <a:lnTo>
                  <a:pt x="320265" y="234274"/>
                </a:lnTo>
                <a:lnTo>
                  <a:pt x="322310" y="229401"/>
                </a:lnTo>
                <a:lnTo>
                  <a:pt x="324199" y="224466"/>
                </a:lnTo>
                <a:lnTo>
                  <a:pt x="325932" y="219474"/>
                </a:lnTo>
                <a:lnTo>
                  <a:pt x="327506" y="214429"/>
                </a:lnTo>
                <a:lnTo>
                  <a:pt x="328920" y="209338"/>
                </a:lnTo>
                <a:lnTo>
                  <a:pt x="330172" y="204204"/>
                </a:lnTo>
                <a:lnTo>
                  <a:pt x="331261" y="199033"/>
                </a:lnTo>
                <a:lnTo>
                  <a:pt x="332186" y="193830"/>
                </a:lnTo>
                <a:lnTo>
                  <a:pt x="332947" y="188601"/>
                </a:lnTo>
                <a:lnTo>
                  <a:pt x="333541" y="183350"/>
                </a:lnTo>
                <a:lnTo>
                  <a:pt x="333970" y="178083"/>
                </a:lnTo>
                <a:lnTo>
                  <a:pt x="334231" y="172805"/>
                </a:lnTo>
                <a:lnTo>
                  <a:pt x="334326" y="167522"/>
                </a:lnTo>
                <a:lnTo>
                  <a:pt x="334254" y="162238"/>
                </a:lnTo>
                <a:lnTo>
                  <a:pt x="334014" y="156959"/>
                </a:lnTo>
                <a:lnTo>
                  <a:pt x="333608" y="151690"/>
                </a:lnTo>
                <a:lnTo>
                  <a:pt x="333036" y="146437"/>
                </a:lnTo>
                <a:lnTo>
                  <a:pt x="332298" y="141204"/>
                </a:lnTo>
                <a:lnTo>
                  <a:pt x="331395" y="135998"/>
                </a:lnTo>
                <a:lnTo>
                  <a:pt x="330327" y="130822"/>
                </a:lnTo>
                <a:lnTo>
                  <a:pt x="329097" y="125683"/>
                </a:lnTo>
                <a:lnTo>
                  <a:pt x="327705" y="120585"/>
                </a:lnTo>
                <a:lnTo>
                  <a:pt x="326153" y="115534"/>
                </a:lnTo>
                <a:lnTo>
                  <a:pt x="324441" y="110534"/>
                </a:lnTo>
                <a:lnTo>
                  <a:pt x="322573" y="105591"/>
                </a:lnTo>
                <a:lnTo>
                  <a:pt x="320549" y="100710"/>
                </a:lnTo>
                <a:lnTo>
                  <a:pt x="318372" y="95895"/>
                </a:lnTo>
                <a:lnTo>
                  <a:pt x="316043" y="91151"/>
                </a:lnTo>
                <a:lnTo>
                  <a:pt x="313566" y="86483"/>
                </a:lnTo>
                <a:lnTo>
                  <a:pt x="310943" y="81896"/>
                </a:lnTo>
                <a:lnTo>
                  <a:pt x="308176" y="77394"/>
                </a:lnTo>
                <a:lnTo>
                  <a:pt x="305268" y="72982"/>
                </a:lnTo>
                <a:lnTo>
                  <a:pt x="302222" y="68664"/>
                </a:lnTo>
                <a:lnTo>
                  <a:pt x="299041" y="64444"/>
                </a:lnTo>
                <a:lnTo>
                  <a:pt x="295728" y="60327"/>
                </a:lnTo>
                <a:lnTo>
                  <a:pt x="292287" y="56316"/>
                </a:lnTo>
                <a:lnTo>
                  <a:pt x="288721" y="52417"/>
                </a:lnTo>
                <a:lnTo>
                  <a:pt x="285033" y="48632"/>
                </a:lnTo>
                <a:lnTo>
                  <a:pt x="281228" y="44965"/>
                </a:lnTo>
                <a:lnTo>
                  <a:pt x="277308" y="41421"/>
                </a:lnTo>
                <a:lnTo>
                  <a:pt x="273279" y="38002"/>
                </a:lnTo>
                <a:lnTo>
                  <a:pt x="269143" y="34713"/>
                </a:lnTo>
                <a:lnTo>
                  <a:pt x="264906" y="31555"/>
                </a:lnTo>
                <a:lnTo>
                  <a:pt x="260571" y="28534"/>
                </a:lnTo>
                <a:lnTo>
                  <a:pt x="256142" y="25650"/>
                </a:lnTo>
                <a:lnTo>
                  <a:pt x="251625" y="22909"/>
                </a:lnTo>
                <a:lnTo>
                  <a:pt x="247023" y="20311"/>
                </a:lnTo>
                <a:lnTo>
                  <a:pt x="242341" y="17860"/>
                </a:lnTo>
                <a:lnTo>
                  <a:pt x="237585" y="15558"/>
                </a:lnTo>
                <a:lnTo>
                  <a:pt x="232758" y="13408"/>
                </a:lnTo>
                <a:lnTo>
                  <a:pt x="227865" y="11412"/>
                </a:lnTo>
                <a:lnTo>
                  <a:pt x="222912" y="9571"/>
                </a:lnTo>
                <a:lnTo>
                  <a:pt x="217903" y="7887"/>
                </a:lnTo>
                <a:lnTo>
                  <a:pt x="212843" y="6363"/>
                </a:lnTo>
                <a:lnTo>
                  <a:pt x="207737" y="4999"/>
                </a:lnTo>
                <a:lnTo>
                  <a:pt x="202591" y="3798"/>
                </a:lnTo>
                <a:lnTo>
                  <a:pt x="197410" y="2759"/>
                </a:lnTo>
                <a:lnTo>
                  <a:pt x="192198" y="1885"/>
                </a:lnTo>
                <a:lnTo>
                  <a:pt x="186962" y="1177"/>
                </a:lnTo>
                <a:lnTo>
                  <a:pt x="181705" y="634"/>
                </a:lnTo>
                <a:lnTo>
                  <a:pt x="176435" y="257"/>
                </a:lnTo>
                <a:lnTo>
                  <a:pt x="171154" y="47"/>
                </a:lnTo>
                <a:lnTo>
                  <a:pt x="167159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35" name="pg562">
            <a:extLst>
              <a:ext uri="{FF2B5EF4-FFF2-40B4-BE49-F238E27FC236}">
                <a16:creationId xmlns:a16="http://schemas.microsoft.com/office/drawing/2014/main" id="{1D0ED7D2-3031-4B74-A5E5-D8BD101F65D0}"/>
              </a:ext>
            </a:extLst>
          </p:cNvPr>
          <p:cNvSpPr/>
          <p:nvPr/>
        </p:nvSpPr>
        <p:spPr>
          <a:xfrm>
            <a:off x="3033216" y="4027235"/>
            <a:ext cx="3884" cy="162472"/>
          </a:xfrm>
          <a:custGeom>
            <a:avLst/>
            <a:gdLst/>
            <a:ahLst/>
            <a:cxnLst/>
            <a:rect l="0" t="0" r="0" b="0"/>
            <a:pathLst>
              <a:path w="3995" h="167119">
                <a:moveTo>
                  <a:pt x="3995" y="0"/>
                </a:moveTo>
                <a:lnTo>
                  <a:pt x="0" y="167119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36" name="pg563">
            <a:extLst>
              <a:ext uri="{FF2B5EF4-FFF2-40B4-BE49-F238E27FC236}">
                <a16:creationId xmlns:a16="http://schemas.microsoft.com/office/drawing/2014/main" id="{426FBE67-1642-486B-8145-3016E8528E73}"/>
              </a:ext>
            </a:extLst>
          </p:cNvPr>
          <p:cNvSpPr/>
          <p:nvPr/>
        </p:nvSpPr>
        <p:spPr>
          <a:xfrm>
            <a:off x="3033216" y="4027235"/>
            <a:ext cx="3884" cy="162472"/>
          </a:xfrm>
          <a:custGeom>
            <a:avLst/>
            <a:gdLst/>
            <a:ahLst/>
            <a:cxnLst/>
            <a:rect l="0" t="0" r="0" b="0"/>
            <a:pathLst>
              <a:path w="3995" h="167119">
                <a:moveTo>
                  <a:pt x="3995" y="0"/>
                </a:moveTo>
                <a:lnTo>
                  <a:pt x="0" y="167119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37" name="pg564">
            <a:extLst>
              <a:ext uri="{FF2B5EF4-FFF2-40B4-BE49-F238E27FC236}">
                <a16:creationId xmlns:a16="http://schemas.microsoft.com/office/drawing/2014/main" id="{64171C95-9425-4548-8FC3-798FBBEACF0D}"/>
              </a:ext>
            </a:extLst>
          </p:cNvPr>
          <p:cNvSpPr/>
          <p:nvPr/>
        </p:nvSpPr>
        <p:spPr>
          <a:xfrm>
            <a:off x="3033216" y="4027235"/>
            <a:ext cx="3884" cy="162472"/>
          </a:xfrm>
          <a:custGeom>
            <a:avLst/>
            <a:gdLst/>
            <a:ahLst/>
            <a:cxnLst/>
            <a:rect l="0" t="0" r="0" b="0"/>
            <a:pathLst>
              <a:path w="3995" h="167119">
                <a:moveTo>
                  <a:pt x="3995" y="0"/>
                </a:moveTo>
                <a:lnTo>
                  <a:pt x="0" y="167119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38" name="pg565">
            <a:extLst>
              <a:ext uri="{FF2B5EF4-FFF2-40B4-BE49-F238E27FC236}">
                <a16:creationId xmlns:a16="http://schemas.microsoft.com/office/drawing/2014/main" id="{125DBAC5-CBB6-464F-A900-9FCFE0275D48}"/>
              </a:ext>
            </a:extLst>
          </p:cNvPr>
          <p:cNvSpPr/>
          <p:nvPr/>
        </p:nvSpPr>
        <p:spPr>
          <a:xfrm>
            <a:off x="3033216" y="4027235"/>
            <a:ext cx="3884" cy="162472"/>
          </a:xfrm>
          <a:custGeom>
            <a:avLst/>
            <a:gdLst/>
            <a:ahLst/>
            <a:cxnLst/>
            <a:rect l="0" t="0" r="0" b="0"/>
            <a:pathLst>
              <a:path w="3995" h="167119">
                <a:moveTo>
                  <a:pt x="3995" y="0"/>
                </a:moveTo>
                <a:lnTo>
                  <a:pt x="0" y="167119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39" name="pg566">
            <a:extLst>
              <a:ext uri="{FF2B5EF4-FFF2-40B4-BE49-F238E27FC236}">
                <a16:creationId xmlns:a16="http://schemas.microsoft.com/office/drawing/2014/main" id="{BAAF5BDE-0D4D-4FE7-A655-73A8326FFAEB}"/>
              </a:ext>
            </a:extLst>
          </p:cNvPr>
          <p:cNvSpPr/>
          <p:nvPr/>
        </p:nvSpPr>
        <p:spPr>
          <a:xfrm>
            <a:off x="3033216" y="4027235"/>
            <a:ext cx="3884" cy="162472"/>
          </a:xfrm>
          <a:custGeom>
            <a:avLst/>
            <a:gdLst/>
            <a:ahLst/>
            <a:cxnLst/>
            <a:rect l="0" t="0" r="0" b="0"/>
            <a:pathLst>
              <a:path w="3995" h="167119">
                <a:moveTo>
                  <a:pt x="3995" y="0"/>
                </a:moveTo>
                <a:lnTo>
                  <a:pt x="0" y="167119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40" name="pg567">
            <a:extLst>
              <a:ext uri="{FF2B5EF4-FFF2-40B4-BE49-F238E27FC236}">
                <a16:creationId xmlns:a16="http://schemas.microsoft.com/office/drawing/2014/main" id="{FA6156BB-DB59-4FC4-9426-64846A4832DC}"/>
              </a:ext>
            </a:extLst>
          </p:cNvPr>
          <p:cNvSpPr/>
          <p:nvPr/>
        </p:nvSpPr>
        <p:spPr>
          <a:xfrm>
            <a:off x="3033216" y="4027235"/>
            <a:ext cx="3884" cy="162472"/>
          </a:xfrm>
          <a:custGeom>
            <a:avLst/>
            <a:gdLst/>
            <a:ahLst/>
            <a:cxnLst/>
            <a:rect l="0" t="0" r="0" b="0"/>
            <a:pathLst>
              <a:path w="3995" h="167119">
                <a:moveTo>
                  <a:pt x="3995" y="0"/>
                </a:moveTo>
                <a:lnTo>
                  <a:pt x="0" y="167119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41" name="pg568">
            <a:extLst>
              <a:ext uri="{FF2B5EF4-FFF2-40B4-BE49-F238E27FC236}">
                <a16:creationId xmlns:a16="http://schemas.microsoft.com/office/drawing/2014/main" id="{F5AB4CB2-7C4F-4B38-BB83-2B0B2A23ECAB}"/>
              </a:ext>
            </a:extLst>
          </p:cNvPr>
          <p:cNvSpPr/>
          <p:nvPr/>
        </p:nvSpPr>
        <p:spPr>
          <a:xfrm>
            <a:off x="3033216" y="4027235"/>
            <a:ext cx="3884" cy="162472"/>
          </a:xfrm>
          <a:custGeom>
            <a:avLst/>
            <a:gdLst/>
            <a:ahLst/>
            <a:cxnLst/>
            <a:rect l="0" t="0" r="0" b="0"/>
            <a:pathLst>
              <a:path w="3995" h="167119">
                <a:moveTo>
                  <a:pt x="3995" y="0"/>
                </a:moveTo>
                <a:lnTo>
                  <a:pt x="0" y="167119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42" name="pg569">
            <a:extLst>
              <a:ext uri="{FF2B5EF4-FFF2-40B4-BE49-F238E27FC236}">
                <a16:creationId xmlns:a16="http://schemas.microsoft.com/office/drawing/2014/main" id="{8E83C2A1-D52D-47AF-9837-CB62E0A626CD}"/>
              </a:ext>
            </a:extLst>
          </p:cNvPr>
          <p:cNvSpPr/>
          <p:nvPr/>
        </p:nvSpPr>
        <p:spPr>
          <a:xfrm>
            <a:off x="3033216" y="4027235"/>
            <a:ext cx="3884" cy="162472"/>
          </a:xfrm>
          <a:custGeom>
            <a:avLst/>
            <a:gdLst/>
            <a:ahLst/>
            <a:cxnLst/>
            <a:rect l="0" t="0" r="0" b="0"/>
            <a:pathLst>
              <a:path w="3995" h="167119">
                <a:moveTo>
                  <a:pt x="3995" y="0"/>
                </a:moveTo>
                <a:lnTo>
                  <a:pt x="0" y="167119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43" name="pg570">
            <a:extLst>
              <a:ext uri="{FF2B5EF4-FFF2-40B4-BE49-F238E27FC236}">
                <a16:creationId xmlns:a16="http://schemas.microsoft.com/office/drawing/2014/main" id="{31B713C1-E1AE-406D-9C0F-C96584BA8702}"/>
              </a:ext>
            </a:extLst>
          </p:cNvPr>
          <p:cNvSpPr/>
          <p:nvPr/>
        </p:nvSpPr>
        <p:spPr>
          <a:xfrm>
            <a:off x="3033216" y="4027235"/>
            <a:ext cx="3884" cy="162472"/>
          </a:xfrm>
          <a:custGeom>
            <a:avLst/>
            <a:gdLst/>
            <a:ahLst/>
            <a:cxnLst/>
            <a:rect l="0" t="0" r="0" b="0"/>
            <a:pathLst>
              <a:path w="3995" h="167119">
                <a:moveTo>
                  <a:pt x="3995" y="0"/>
                </a:moveTo>
                <a:lnTo>
                  <a:pt x="0" y="167119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44" name="pg571">
            <a:extLst>
              <a:ext uri="{FF2B5EF4-FFF2-40B4-BE49-F238E27FC236}">
                <a16:creationId xmlns:a16="http://schemas.microsoft.com/office/drawing/2014/main" id="{E675B436-0035-41CA-A057-9D47D4ED2855}"/>
              </a:ext>
            </a:extLst>
          </p:cNvPr>
          <p:cNvSpPr/>
          <p:nvPr/>
        </p:nvSpPr>
        <p:spPr>
          <a:xfrm>
            <a:off x="3033216" y="4027235"/>
            <a:ext cx="3884" cy="162472"/>
          </a:xfrm>
          <a:custGeom>
            <a:avLst/>
            <a:gdLst/>
            <a:ahLst/>
            <a:cxnLst/>
            <a:rect l="0" t="0" r="0" b="0"/>
            <a:pathLst>
              <a:path w="3995" h="167119">
                <a:moveTo>
                  <a:pt x="3995" y="0"/>
                </a:moveTo>
                <a:lnTo>
                  <a:pt x="0" y="167119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45" name="pg572">
            <a:extLst>
              <a:ext uri="{FF2B5EF4-FFF2-40B4-BE49-F238E27FC236}">
                <a16:creationId xmlns:a16="http://schemas.microsoft.com/office/drawing/2014/main" id="{4A044588-CB33-4815-89F7-F1EB21101CDD}"/>
              </a:ext>
            </a:extLst>
          </p:cNvPr>
          <p:cNvSpPr/>
          <p:nvPr/>
        </p:nvSpPr>
        <p:spPr>
          <a:xfrm>
            <a:off x="3033216" y="4027235"/>
            <a:ext cx="3884" cy="162472"/>
          </a:xfrm>
          <a:custGeom>
            <a:avLst/>
            <a:gdLst/>
            <a:ahLst/>
            <a:cxnLst/>
            <a:rect l="0" t="0" r="0" b="0"/>
            <a:pathLst>
              <a:path w="3995" h="167119">
                <a:moveTo>
                  <a:pt x="3995" y="0"/>
                </a:moveTo>
                <a:lnTo>
                  <a:pt x="0" y="167119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46" name="pg573">
            <a:extLst>
              <a:ext uri="{FF2B5EF4-FFF2-40B4-BE49-F238E27FC236}">
                <a16:creationId xmlns:a16="http://schemas.microsoft.com/office/drawing/2014/main" id="{0820671C-B5BE-4DAD-ACF7-918E10AC1A3E}"/>
              </a:ext>
            </a:extLst>
          </p:cNvPr>
          <p:cNvSpPr/>
          <p:nvPr/>
        </p:nvSpPr>
        <p:spPr>
          <a:xfrm>
            <a:off x="3033216" y="4027188"/>
            <a:ext cx="3884" cy="162519"/>
          </a:xfrm>
          <a:custGeom>
            <a:avLst/>
            <a:gdLst/>
            <a:ahLst/>
            <a:cxnLst/>
            <a:rect l="0" t="0" r="0" b="0"/>
            <a:pathLst>
              <a:path w="3995" h="167167">
                <a:moveTo>
                  <a:pt x="3995" y="47"/>
                </a:move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47" name="pg574">
            <a:extLst>
              <a:ext uri="{FF2B5EF4-FFF2-40B4-BE49-F238E27FC236}">
                <a16:creationId xmlns:a16="http://schemas.microsoft.com/office/drawing/2014/main" id="{CE43D3AF-2C4E-4927-9B31-9D62F221AB93}"/>
              </a:ext>
            </a:extLst>
          </p:cNvPr>
          <p:cNvSpPr/>
          <p:nvPr/>
        </p:nvSpPr>
        <p:spPr>
          <a:xfrm>
            <a:off x="3033214" y="402718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48" name="pg575">
            <a:extLst>
              <a:ext uri="{FF2B5EF4-FFF2-40B4-BE49-F238E27FC236}">
                <a16:creationId xmlns:a16="http://schemas.microsoft.com/office/drawing/2014/main" id="{D47D6496-0249-4557-8AFE-BD37A648FBB9}"/>
              </a:ext>
            </a:extLst>
          </p:cNvPr>
          <p:cNvSpPr/>
          <p:nvPr/>
        </p:nvSpPr>
        <p:spPr>
          <a:xfrm>
            <a:off x="3259784" y="447756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49" name="pg576">
            <a:extLst>
              <a:ext uri="{FF2B5EF4-FFF2-40B4-BE49-F238E27FC236}">
                <a16:creationId xmlns:a16="http://schemas.microsoft.com/office/drawing/2014/main" id="{1EC537F5-F863-427B-893A-EB669C947027}"/>
              </a:ext>
            </a:extLst>
          </p:cNvPr>
          <p:cNvSpPr/>
          <p:nvPr/>
        </p:nvSpPr>
        <p:spPr>
          <a:xfrm>
            <a:off x="3259784" y="447756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50" name="pg577">
            <a:extLst>
              <a:ext uri="{FF2B5EF4-FFF2-40B4-BE49-F238E27FC236}">
                <a16:creationId xmlns:a16="http://schemas.microsoft.com/office/drawing/2014/main" id="{20D93D33-DB45-46FA-81BA-8C9F72215566}"/>
              </a:ext>
            </a:extLst>
          </p:cNvPr>
          <p:cNvSpPr/>
          <p:nvPr/>
        </p:nvSpPr>
        <p:spPr>
          <a:xfrm>
            <a:off x="3259784" y="447756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51" name="pg578">
            <a:extLst>
              <a:ext uri="{FF2B5EF4-FFF2-40B4-BE49-F238E27FC236}">
                <a16:creationId xmlns:a16="http://schemas.microsoft.com/office/drawing/2014/main" id="{45ABD4D2-EAEE-416F-9622-87E45E1FC852}"/>
              </a:ext>
            </a:extLst>
          </p:cNvPr>
          <p:cNvSpPr/>
          <p:nvPr/>
        </p:nvSpPr>
        <p:spPr>
          <a:xfrm>
            <a:off x="3259784" y="447756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52" name="pg579">
            <a:extLst>
              <a:ext uri="{FF2B5EF4-FFF2-40B4-BE49-F238E27FC236}">
                <a16:creationId xmlns:a16="http://schemas.microsoft.com/office/drawing/2014/main" id="{5221AD57-D835-41E7-A99C-0A7E71B6046F}"/>
              </a:ext>
            </a:extLst>
          </p:cNvPr>
          <p:cNvSpPr/>
          <p:nvPr/>
        </p:nvSpPr>
        <p:spPr>
          <a:xfrm>
            <a:off x="3259784" y="447756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53" name="pg580">
            <a:extLst>
              <a:ext uri="{FF2B5EF4-FFF2-40B4-BE49-F238E27FC236}">
                <a16:creationId xmlns:a16="http://schemas.microsoft.com/office/drawing/2014/main" id="{E646B486-434D-45C3-9DC7-54E228CAD8EC}"/>
              </a:ext>
            </a:extLst>
          </p:cNvPr>
          <p:cNvSpPr/>
          <p:nvPr/>
        </p:nvSpPr>
        <p:spPr>
          <a:xfrm>
            <a:off x="3259784" y="447756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54" name="pg581">
            <a:extLst>
              <a:ext uri="{FF2B5EF4-FFF2-40B4-BE49-F238E27FC236}">
                <a16:creationId xmlns:a16="http://schemas.microsoft.com/office/drawing/2014/main" id="{EE5E89A4-D5FC-42A0-BA0E-AD985958A291}"/>
              </a:ext>
            </a:extLst>
          </p:cNvPr>
          <p:cNvSpPr/>
          <p:nvPr/>
        </p:nvSpPr>
        <p:spPr>
          <a:xfrm>
            <a:off x="3259784" y="447756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55" name="pg582">
            <a:extLst>
              <a:ext uri="{FF2B5EF4-FFF2-40B4-BE49-F238E27FC236}">
                <a16:creationId xmlns:a16="http://schemas.microsoft.com/office/drawing/2014/main" id="{2EBE5C33-27F2-4B1A-8471-8E4EB8387909}"/>
              </a:ext>
            </a:extLst>
          </p:cNvPr>
          <p:cNvSpPr/>
          <p:nvPr/>
        </p:nvSpPr>
        <p:spPr>
          <a:xfrm>
            <a:off x="3259784" y="447756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56" name="pg583">
            <a:extLst>
              <a:ext uri="{FF2B5EF4-FFF2-40B4-BE49-F238E27FC236}">
                <a16:creationId xmlns:a16="http://schemas.microsoft.com/office/drawing/2014/main" id="{482D07F7-AB97-4999-BB8C-01CF79FFFD58}"/>
              </a:ext>
            </a:extLst>
          </p:cNvPr>
          <p:cNvSpPr/>
          <p:nvPr/>
        </p:nvSpPr>
        <p:spPr>
          <a:xfrm>
            <a:off x="3259784" y="447756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57" name="pg584">
            <a:extLst>
              <a:ext uri="{FF2B5EF4-FFF2-40B4-BE49-F238E27FC236}">
                <a16:creationId xmlns:a16="http://schemas.microsoft.com/office/drawing/2014/main" id="{FEAAD360-CE8C-4DDA-89CE-A082AB29E7ED}"/>
              </a:ext>
            </a:extLst>
          </p:cNvPr>
          <p:cNvSpPr/>
          <p:nvPr/>
        </p:nvSpPr>
        <p:spPr>
          <a:xfrm>
            <a:off x="3259784" y="447756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58" name="pg585">
            <a:extLst>
              <a:ext uri="{FF2B5EF4-FFF2-40B4-BE49-F238E27FC236}">
                <a16:creationId xmlns:a16="http://schemas.microsoft.com/office/drawing/2014/main" id="{83298644-B30D-4809-94BE-F8C45C842FC5}"/>
              </a:ext>
            </a:extLst>
          </p:cNvPr>
          <p:cNvSpPr/>
          <p:nvPr/>
        </p:nvSpPr>
        <p:spPr>
          <a:xfrm>
            <a:off x="3259784" y="447756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59" name="pg586">
            <a:extLst>
              <a:ext uri="{FF2B5EF4-FFF2-40B4-BE49-F238E27FC236}">
                <a16:creationId xmlns:a16="http://schemas.microsoft.com/office/drawing/2014/main" id="{AFDC4AC9-26F2-4659-9356-AEB75E626188}"/>
              </a:ext>
            </a:extLst>
          </p:cNvPr>
          <p:cNvSpPr/>
          <p:nvPr/>
        </p:nvSpPr>
        <p:spPr>
          <a:xfrm>
            <a:off x="3259784" y="447756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60" name="pg587">
            <a:extLst>
              <a:ext uri="{FF2B5EF4-FFF2-40B4-BE49-F238E27FC236}">
                <a16:creationId xmlns:a16="http://schemas.microsoft.com/office/drawing/2014/main" id="{88BC3349-1C4A-42EE-AB96-756AF0C85807}"/>
              </a:ext>
            </a:extLst>
          </p:cNvPr>
          <p:cNvSpPr/>
          <p:nvPr/>
        </p:nvSpPr>
        <p:spPr>
          <a:xfrm>
            <a:off x="3259784" y="447756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61" name="pg588">
            <a:extLst>
              <a:ext uri="{FF2B5EF4-FFF2-40B4-BE49-F238E27FC236}">
                <a16:creationId xmlns:a16="http://schemas.microsoft.com/office/drawing/2014/main" id="{65BE1507-F074-44BA-800F-2C4D0D7C23EE}"/>
              </a:ext>
            </a:extLst>
          </p:cNvPr>
          <p:cNvSpPr/>
          <p:nvPr/>
        </p:nvSpPr>
        <p:spPr>
          <a:xfrm>
            <a:off x="3259784" y="447756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62" name="pg589">
            <a:extLst>
              <a:ext uri="{FF2B5EF4-FFF2-40B4-BE49-F238E27FC236}">
                <a16:creationId xmlns:a16="http://schemas.microsoft.com/office/drawing/2014/main" id="{62A06032-9AA1-4262-A5BB-5376EE3D79A8}"/>
              </a:ext>
            </a:extLst>
          </p:cNvPr>
          <p:cNvSpPr/>
          <p:nvPr/>
        </p:nvSpPr>
        <p:spPr>
          <a:xfrm>
            <a:off x="3259784" y="447756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63" name="pg590">
            <a:extLst>
              <a:ext uri="{FF2B5EF4-FFF2-40B4-BE49-F238E27FC236}">
                <a16:creationId xmlns:a16="http://schemas.microsoft.com/office/drawing/2014/main" id="{29E4FB80-9AB2-4593-81FD-02CDE82FA0EF}"/>
              </a:ext>
            </a:extLst>
          </p:cNvPr>
          <p:cNvSpPr/>
          <p:nvPr/>
        </p:nvSpPr>
        <p:spPr>
          <a:xfrm>
            <a:off x="3259784" y="447756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64" name="pg591">
            <a:extLst>
              <a:ext uri="{FF2B5EF4-FFF2-40B4-BE49-F238E27FC236}">
                <a16:creationId xmlns:a16="http://schemas.microsoft.com/office/drawing/2014/main" id="{0572F086-7DB3-4482-BA57-68BD6FE71806}"/>
              </a:ext>
            </a:extLst>
          </p:cNvPr>
          <p:cNvSpPr/>
          <p:nvPr/>
        </p:nvSpPr>
        <p:spPr>
          <a:xfrm>
            <a:off x="3097272" y="4477561"/>
            <a:ext cx="325030" cy="325026"/>
          </a:xfrm>
          <a:custGeom>
            <a:avLst/>
            <a:gdLst/>
            <a:ahLst/>
            <a:cxnLst/>
            <a:rect l="0" t="0" r="0" b="0"/>
            <a:pathLst>
              <a:path w="334326" h="334322">
                <a:moveTo>
                  <a:pt x="167159" y="0"/>
                </a:moveTo>
                <a:lnTo>
                  <a:pt x="161875" y="83"/>
                </a:lnTo>
                <a:lnTo>
                  <a:pt x="156597" y="334"/>
                </a:lnTo>
                <a:lnTo>
                  <a:pt x="151329" y="751"/>
                </a:lnTo>
                <a:lnTo>
                  <a:pt x="146077" y="1334"/>
                </a:lnTo>
                <a:lnTo>
                  <a:pt x="140846" y="2083"/>
                </a:lnTo>
                <a:lnTo>
                  <a:pt x="135641" y="2998"/>
                </a:lnTo>
                <a:lnTo>
                  <a:pt x="130468" y="4076"/>
                </a:lnTo>
                <a:lnTo>
                  <a:pt x="125331" y="5317"/>
                </a:lnTo>
                <a:lnTo>
                  <a:pt x="120237" y="6720"/>
                </a:lnTo>
                <a:lnTo>
                  <a:pt x="115189" y="8283"/>
                </a:lnTo>
                <a:lnTo>
                  <a:pt x="110193" y="10005"/>
                </a:lnTo>
                <a:lnTo>
                  <a:pt x="105254" y="11884"/>
                </a:lnTo>
                <a:lnTo>
                  <a:pt x="100377" y="13918"/>
                </a:lnTo>
                <a:lnTo>
                  <a:pt x="95566" y="16106"/>
                </a:lnTo>
                <a:lnTo>
                  <a:pt x="90827" y="18444"/>
                </a:lnTo>
                <a:lnTo>
                  <a:pt x="86165" y="20931"/>
                </a:lnTo>
                <a:lnTo>
                  <a:pt x="81583" y="23564"/>
                </a:lnTo>
                <a:lnTo>
                  <a:pt x="77087" y="26341"/>
                </a:lnTo>
                <a:lnTo>
                  <a:pt x="72681" y="29258"/>
                </a:lnTo>
                <a:lnTo>
                  <a:pt x="68369" y="32313"/>
                </a:lnTo>
                <a:lnTo>
                  <a:pt x="64156" y="35503"/>
                </a:lnTo>
                <a:lnTo>
                  <a:pt x="60046" y="38824"/>
                </a:lnTo>
                <a:lnTo>
                  <a:pt x="56043" y="42274"/>
                </a:lnTo>
                <a:lnTo>
                  <a:pt x="52151" y="45848"/>
                </a:lnTo>
                <a:lnTo>
                  <a:pt x="48374" y="49544"/>
                </a:lnTo>
                <a:lnTo>
                  <a:pt x="44716" y="53357"/>
                </a:lnTo>
                <a:lnTo>
                  <a:pt x="41180" y="57284"/>
                </a:lnTo>
                <a:lnTo>
                  <a:pt x="37769" y="61321"/>
                </a:lnTo>
                <a:lnTo>
                  <a:pt x="34489" y="65464"/>
                </a:lnTo>
                <a:lnTo>
                  <a:pt x="31340" y="69708"/>
                </a:lnTo>
                <a:lnTo>
                  <a:pt x="28328" y="74049"/>
                </a:lnTo>
                <a:lnTo>
                  <a:pt x="25454" y="78484"/>
                </a:lnTo>
                <a:lnTo>
                  <a:pt x="22722" y="83007"/>
                </a:lnTo>
                <a:lnTo>
                  <a:pt x="20134" y="87614"/>
                </a:lnTo>
                <a:lnTo>
                  <a:pt x="17693" y="92301"/>
                </a:lnTo>
                <a:lnTo>
                  <a:pt x="15401" y="97063"/>
                </a:lnTo>
                <a:lnTo>
                  <a:pt x="13261" y="101895"/>
                </a:lnTo>
                <a:lnTo>
                  <a:pt x="11275" y="106791"/>
                </a:lnTo>
                <a:lnTo>
                  <a:pt x="9445" y="111749"/>
                </a:lnTo>
                <a:lnTo>
                  <a:pt x="7772" y="116761"/>
                </a:lnTo>
                <a:lnTo>
                  <a:pt x="6258" y="121824"/>
                </a:lnTo>
                <a:lnTo>
                  <a:pt x="4906" y="126933"/>
                </a:lnTo>
                <a:lnTo>
                  <a:pt x="3715" y="132081"/>
                </a:lnTo>
                <a:lnTo>
                  <a:pt x="2688" y="137265"/>
                </a:lnTo>
                <a:lnTo>
                  <a:pt x="1825" y="142478"/>
                </a:lnTo>
                <a:lnTo>
                  <a:pt x="1127" y="147716"/>
                </a:lnTo>
                <a:lnTo>
                  <a:pt x="595" y="152974"/>
                </a:lnTo>
                <a:lnTo>
                  <a:pt x="230" y="158245"/>
                </a:lnTo>
                <a:lnTo>
                  <a:pt x="31" y="163526"/>
                </a:lnTo>
                <a:lnTo>
                  <a:pt x="0" y="168810"/>
                </a:lnTo>
                <a:lnTo>
                  <a:pt x="135" y="174093"/>
                </a:lnTo>
                <a:lnTo>
                  <a:pt x="437" y="179369"/>
                </a:lnTo>
                <a:lnTo>
                  <a:pt x="906" y="184632"/>
                </a:lnTo>
                <a:lnTo>
                  <a:pt x="1541" y="189878"/>
                </a:lnTo>
                <a:lnTo>
                  <a:pt x="2342" y="195102"/>
                </a:lnTo>
                <a:lnTo>
                  <a:pt x="3307" y="200297"/>
                </a:lnTo>
                <a:lnTo>
                  <a:pt x="4436" y="205459"/>
                </a:lnTo>
                <a:lnTo>
                  <a:pt x="5728" y="210583"/>
                </a:lnTo>
                <a:lnTo>
                  <a:pt x="7181" y="215664"/>
                </a:lnTo>
                <a:lnTo>
                  <a:pt x="8794" y="220696"/>
                </a:lnTo>
                <a:lnTo>
                  <a:pt x="10565" y="225675"/>
                </a:lnTo>
                <a:lnTo>
                  <a:pt x="12492" y="230595"/>
                </a:lnTo>
                <a:lnTo>
                  <a:pt x="14574" y="235452"/>
                </a:lnTo>
                <a:lnTo>
                  <a:pt x="16809" y="240241"/>
                </a:lnTo>
                <a:lnTo>
                  <a:pt x="19194" y="244957"/>
                </a:lnTo>
                <a:lnTo>
                  <a:pt x="21726" y="249595"/>
                </a:lnTo>
                <a:lnTo>
                  <a:pt x="24404" y="254150"/>
                </a:lnTo>
                <a:lnTo>
                  <a:pt x="27225" y="258619"/>
                </a:lnTo>
                <a:lnTo>
                  <a:pt x="30185" y="262996"/>
                </a:lnTo>
                <a:lnTo>
                  <a:pt x="33283" y="267277"/>
                </a:lnTo>
                <a:lnTo>
                  <a:pt x="36514" y="271459"/>
                </a:lnTo>
                <a:lnTo>
                  <a:pt x="39875" y="275536"/>
                </a:lnTo>
                <a:lnTo>
                  <a:pt x="43364" y="279505"/>
                </a:lnTo>
                <a:lnTo>
                  <a:pt x="46977" y="283362"/>
                </a:lnTo>
                <a:lnTo>
                  <a:pt x="50709" y="287102"/>
                </a:lnTo>
                <a:lnTo>
                  <a:pt x="54558" y="290723"/>
                </a:lnTo>
                <a:lnTo>
                  <a:pt x="58520" y="294220"/>
                </a:lnTo>
                <a:lnTo>
                  <a:pt x="62590" y="297591"/>
                </a:lnTo>
                <a:lnTo>
                  <a:pt x="66765" y="300831"/>
                </a:lnTo>
                <a:lnTo>
                  <a:pt x="71040" y="303937"/>
                </a:lnTo>
                <a:lnTo>
                  <a:pt x="75410" y="306907"/>
                </a:lnTo>
                <a:lnTo>
                  <a:pt x="79873" y="309737"/>
                </a:lnTo>
                <a:lnTo>
                  <a:pt x="84423" y="312424"/>
                </a:lnTo>
                <a:lnTo>
                  <a:pt x="89056" y="314967"/>
                </a:lnTo>
                <a:lnTo>
                  <a:pt x="93766" y="317362"/>
                </a:lnTo>
                <a:lnTo>
                  <a:pt x="98550" y="319606"/>
                </a:lnTo>
                <a:lnTo>
                  <a:pt x="103402" y="321699"/>
                </a:lnTo>
                <a:lnTo>
                  <a:pt x="108319" y="323637"/>
                </a:lnTo>
                <a:lnTo>
                  <a:pt x="113294" y="325418"/>
                </a:lnTo>
                <a:lnTo>
                  <a:pt x="118322" y="327042"/>
                </a:lnTo>
                <a:lnTo>
                  <a:pt x="123400" y="328505"/>
                </a:lnTo>
                <a:lnTo>
                  <a:pt x="128521" y="329808"/>
                </a:lnTo>
                <a:lnTo>
                  <a:pt x="133681" y="330948"/>
                </a:lnTo>
                <a:lnTo>
                  <a:pt x="138875" y="331924"/>
                </a:lnTo>
                <a:lnTo>
                  <a:pt x="144096" y="332736"/>
                </a:lnTo>
                <a:lnTo>
                  <a:pt x="149341" y="333382"/>
                </a:lnTo>
                <a:lnTo>
                  <a:pt x="154604" y="333862"/>
                </a:lnTo>
                <a:lnTo>
                  <a:pt x="159879" y="334176"/>
                </a:lnTo>
                <a:lnTo>
                  <a:pt x="165161" y="334322"/>
                </a:lnTo>
                <a:lnTo>
                  <a:pt x="170445" y="334302"/>
                </a:lnTo>
                <a:lnTo>
                  <a:pt x="175726" y="334115"/>
                </a:lnTo>
                <a:lnTo>
                  <a:pt x="180999" y="333760"/>
                </a:lnTo>
                <a:lnTo>
                  <a:pt x="186257" y="333240"/>
                </a:lnTo>
                <a:lnTo>
                  <a:pt x="191497" y="332553"/>
                </a:lnTo>
                <a:lnTo>
                  <a:pt x="196712" y="331701"/>
                </a:lnTo>
                <a:lnTo>
                  <a:pt x="201898" y="330685"/>
                </a:lnTo>
                <a:lnTo>
                  <a:pt x="207049" y="329505"/>
                </a:lnTo>
                <a:lnTo>
                  <a:pt x="212160" y="328163"/>
                </a:lnTo>
                <a:lnTo>
                  <a:pt x="217226" y="326661"/>
                </a:lnTo>
                <a:lnTo>
                  <a:pt x="222242" y="324998"/>
                </a:lnTo>
                <a:lnTo>
                  <a:pt x="227204" y="323178"/>
                </a:lnTo>
                <a:lnTo>
                  <a:pt x="232105" y="321203"/>
                </a:lnTo>
                <a:lnTo>
                  <a:pt x="236941" y="319073"/>
                </a:lnTo>
                <a:lnTo>
                  <a:pt x="241707" y="316791"/>
                </a:lnTo>
                <a:lnTo>
                  <a:pt x="246399" y="314360"/>
                </a:lnTo>
                <a:lnTo>
                  <a:pt x="251012" y="311782"/>
                </a:lnTo>
                <a:lnTo>
                  <a:pt x="255541" y="309060"/>
                </a:lnTo>
                <a:lnTo>
                  <a:pt x="259982" y="306195"/>
                </a:lnTo>
                <a:lnTo>
                  <a:pt x="264330" y="303192"/>
                </a:lnTo>
                <a:lnTo>
                  <a:pt x="268581" y="300053"/>
                </a:lnTo>
                <a:lnTo>
                  <a:pt x="272730" y="296781"/>
                </a:lnTo>
                <a:lnTo>
                  <a:pt x="276774" y="293379"/>
                </a:lnTo>
                <a:lnTo>
                  <a:pt x="280708" y="289851"/>
                </a:lnTo>
                <a:lnTo>
                  <a:pt x="284529" y="286201"/>
                </a:lnTo>
                <a:lnTo>
                  <a:pt x="288233" y="282432"/>
                </a:lnTo>
                <a:lnTo>
                  <a:pt x="291816" y="278547"/>
                </a:lnTo>
                <a:lnTo>
                  <a:pt x="295274" y="274552"/>
                </a:lnTo>
                <a:lnTo>
                  <a:pt x="298604" y="270449"/>
                </a:lnTo>
                <a:lnTo>
                  <a:pt x="301803" y="266242"/>
                </a:lnTo>
                <a:lnTo>
                  <a:pt x="304867" y="261937"/>
                </a:lnTo>
                <a:lnTo>
                  <a:pt x="307794" y="257537"/>
                </a:lnTo>
                <a:lnTo>
                  <a:pt x="310580" y="253047"/>
                </a:lnTo>
                <a:lnTo>
                  <a:pt x="313223" y="248471"/>
                </a:lnTo>
                <a:lnTo>
                  <a:pt x="315719" y="243814"/>
                </a:lnTo>
                <a:lnTo>
                  <a:pt x="318068" y="239080"/>
                </a:lnTo>
                <a:lnTo>
                  <a:pt x="320265" y="234274"/>
                </a:lnTo>
                <a:lnTo>
                  <a:pt x="322310" y="229401"/>
                </a:lnTo>
                <a:lnTo>
                  <a:pt x="324199" y="224466"/>
                </a:lnTo>
                <a:lnTo>
                  <a:pt x="325932" y="219474"/>
                </a:lnTo>
                <a:lnTo>
                  <a:pt x="327506" y="214429"/>
                </a:lnTo>
                <a:lnTo>
                  <a:pt x="328920" y="209338"/>
                </a:lnTo>
                <a:lnTo>
                  <a:pt x="330172" y="204204"/>
                </a:lnTo>
                <a:lnTo>
                  <a:pt x="331261" y="199033"/>
                </a:lnTo>
                <a:lnTo>
                  <a:pt x="332186" y="193830"/>
                </a:lnTo>
                <a:lnTo>
                  <a:pt x="332947" y="188601"/>
                </a:lnTo>
                <a:lnTo>
                  <a:pt x="333541" y="183350"/>
                </a:lnTo>
                <a:lnTo>
                  <a:pt x="333970" y="178083"/>
                </a:lnTo>
                <a:lnTo>
                  <a:pt x="334231" y="172805"/>
                </a:lnTo>
                <a:lnTo>
                  <a:pt x="334326" y="167522"/>
                </a:lnTo>
                <a:lnTo>
                  <a:pt x="334254" y="162238"/>
                </a:lnTo>
                <a:lnTo>
                  <a:pt x="334014" y="156959"/>
                </a:lnTo>
                <a:lnTo>
                  <a:pt x="333608" y="151690"/>
                </a:lnTo>
                <a:lnTo>
                  <a:pt x="333036" y="146437"/>
                </a:lnTo>
                <a:lnTo>
                  <a:pt x="332298" y="141204"/>
                </a:lnTo>
                <a:lnTo>
                  <a:pt x="331395" y="135998"/>
                </a:lnTo>
                <a:lnTo>
                  <a:pt x="330327" y="130822"/>
                </a:lnTo>
                <a:lnTo>
                  <a:pt x="329097" y="125683"/>
                </a:lnTo>
                <a:lnTo>
                  <a:pt x="327705" y="120585"/>
                </a:lnTo>
                <a:lnTo>
                  <a:pt x="326153" y="115534"/>
                </a:lnTo>
                <a:lnTo>
                  <a:pt x="324441" y="110534"/>
                </a:lnTo>
                <a:lnTo>
                  <a:pt x="322573" y="105591"/>
                </a:lnTo>
                <a:lnTo>
                  <a:pt x="320549" y="100710"/>
                </a:lnTo>
                <a:lnTo>
                  <a:pt x="318372" y="95895"/>
                </a:lnTo>
                <a:lnTo>
                  <a:pt x="316043" y="91151"/>
                </a:lnTo>
                <a:lnTo>
                  <a:pt x="313566" y="86483"/>
                </a:lnTo>
                <a:lnTo>
                  <a:pt x="310943" y="81896"/>
                </a:lnTo>
                <a:lnTo>
                  <a:pt x="308176" y="77394"/>
                </a:lnTo>
                <a:lnTo>
                  <a:pt x="305268" y="72982"/>
                </a:lnTo>
                <a:lnTo>
                  <a:pt x="302222" y="68664"/>
                </a:lnTo>
                <a:lnTo>
                  <a:pt x="299041" y="64444"/>
                </a:lnTo>
                <a:lnTo>
                  <a:pt x="295728" y="60327"/>
                </a:lnTo>
                <a:lnTo>
                  <a:pt x="292287" y="56316"/>
                </a:lnTo>
                <a:lnTo>
                  <a:pt x="288721" y="52417"/>
                </a:lnTo>
                <a:lnTo>
                  <a:pt x="285033" y="48632"/>
                </a:lnTo>
                <a:lnTo>
                  <a:pt x="281228" y="44965"/>
                </a:lnTo>
                <a:lnTo>
                  <a:pt x="277308" y="41421"/>
                </a:lnTo>
                <a:lnTo>
                  <a:pt x="273279" y="38002"/>
                </a:lnTo>
                <a:lnTo>
                  <a:pt x="269143" y="34713"/>
                </a:lnTo>
                <a:lnTo>
                  <a:pt x="264906" y="31555"/>
                </a:lnTo>
                <a:lnTo>
                  <a:pt x="260571" y="28534"/>
                </a:lnTo>
                <a:lnTo>
                  <a:pt x="256142" y="25650"/>
                </a:lnTo>
                <a:lnTo>
                  <a:pt x="251625" y="22909"/>
                </a:lnTo>
                <a:lnTo>
                  <a:pt x="247023" y="20311"/>
                </a:lnTo>
                <a:lnTo>
                  <a:pt x="242341" y="17860"/>
                </a:lnTo>
                <a:lnTo>
                  <a:pt x="237585" y="15558"/>
                </a:lnTo>
                <a:lnTo>
                  <a:pt x="232758" y="13408"/>
                </a:lnTo>
                <a:lnTo>
                  <a:pt x="227865" y="11412"/>
                </a:lnTo>
                <a:lnTo>
                  <a:pt x="222912" y="9571"/>
                </a:lnTo>
                <a:lnTo>
                  <a:pt x="217903" y="7887"/>
                </a:lnTo>
                <a:lnTo>
                  <a:pt x="212843" y="6363"/>
                </a:lnTo>
                <a:lnTo>
                  <a:pt x="207737" y="4999"/>
                </a:lnTo>
                <a:lnTo>
                  <a:pt x="202591" y="3798"/>
                </a:lnTo>
                <a:lnTo>
                  <a:pt x="197410" y="2759"/>
                </a:lnTo>
                <a:lnTo>
                  <a:pt x="192198" y="1885"/>
                </a:lnTo>
                <a:lnTo>
                  <a:pt x="186962" y="1177"/>
                </a:lnTo>
                <a:lnTo>
                  <a:pt x="181705" y="634"/>
                </a:lnTo>
                <a:lnTo>
                  <a:pt x="176435" y="257"/>
                </a:lnTo>
                <a:lnTo>
                  <a:pt x="171154" y="47"/>
                </a:lnTo>
                <a:lnTo>
                  <a:pt x="167159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65" name="pg592">
            <a:extLst>
              <a:ext uri="{FF2B5EF4-FFF2-40B4-BE49-F238E27FC236}">
                <a16:creationId xmlns:a16="http://schemas.microsoft.com/office/drawing/2014/main" id="{0C16CA42-0546-48D1-89B1-3683F62341E1}"/>
              </a:ext>
            </a:extLst>
          </p:cNvPr>
          <p:cNvSpPr/>
          <p:nvPr/>
        </p:nvSpPr>
        <p:spPr>
          <a:xfrm>
            <a:off x="3259786" y="4477610"/>
            <a:ext cx="3884" cy="162472"/>
          </a:xfrm>
          <a:custGeom>
            <a:avLst/>
            <a:gdLst/>
            <a:ahLst/>
            <a:cxnLst/>
            <a:rect l="0" t="0" r="0" b="0"/>
            <a:pathLst>
              <a:path w="3995" h="167119">
                <a:moveTo>
                  <a:pt x="3995" y="0"/>
                </a:moveTo>
                <a:lnTo>
                  <a:pt x="0" y="167119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66" name="pg593">
            <a:extLst>
              <a:ext uri="{FF2B5EF4-FFF2-40B4-BE49-F238E27FC236}">
                <a16:creationId xmlns:a16="http://schemas.microsoft.com/office/drawing/2014/main" id="{5413BC77-4447-46E6-AB63-3DB83CC31E2F}"/>
              </a:ext>
            </a:extLst>
          </p:cNvPr>
          <p:cNvSpPr/>
          <p:nvPr/>
        </p:nvSpPr>
        <p:spPr>
          <a:xfrm>
            <a:off x="3259786" y="4477610"/>
            <a:ext cx="3884" cy="162472"/>
          </a:xfrm>
          <a:custGeom>
            <a:avLst/>
            <a:gdLst/>
            <a:ahLst/>
            <a:cxnLst/>
            <a:rect l="0" t="0" r="0" b="0"/>
            <a:pathLst>
              <a:path w="3995" h="167119">
                <a:moveTo>
                  <a:pt x="3995" y="0"/>
                </a:moveTo>
                <a:lnTo>
                  <a:pt x="0" y="167119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67" name="pg594">
            <a:extLst>
              <a:ext uri="{FF2B5EF4-FFF2-40B4-BE49-F238E27FC236}">
                <a16:creationId xmlns:a16="http://schemas.microsoft.com/office/drawing/2014/main" id="{61303097-7524-4076-83DE-5805A373369D}"/>
              </a:ext>
            </a:extLst>
          </p:cNvPr>
          <p:cNvSpPr/>
          <p:nvPr/>
        </p:nvSpPr>
        <p:spPr>
          <a:xfrm>
            <a:off x="3259786" y="4477610"/>
            <a:ext cx="3884" cy="162472"/>
          </a:xfrm>
          <a:custGeom>
            <a:avLst/>
            <a:gdLst/>
            <a:ahLst/>
            <a:cxnLst/>
            <a:rect l="0" t="0" r="0" b="0"/>
            <a:pathLst>
              <a:path w="3995" h="167119">
                <a:moveTo>
                  <a:pt x="3995" y="0"/>
                </a:moveTo>
                <a:lnTo>
                  <a:pt x="0" y="167119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68" name="pg595">
            <a:extLst>
              <a:ext uri="{FF2B5EF4-FFF2-40B4-BE49-F238E27FC236}">
                <a16:creationId xmlns:a16="http://schemas.microsoft.com/office/drawing/2014/main" id="{745A35A0-797C-4E13-82E3-65A16AB361C5}"/>
              </a:ext>
            </a:extLst>
          </p:cNvPr>
          <p:cNvSpPr/>
          <p:nvPr/>
        </p:nvSpPr>
        <p:spPr>
          <a:xfrm>
            <a:off x="3259786" y="4477610"/>
            <a:ext cx="3884" cy="162472"/>
          </a:xfrm>
          <a:custGeom>
            <a:avLst/>
            <a:gdLst/>
            <a:ahLst/>
            <a:cxnLst/>
            <a:rect l="0" t="0" r="0" b="0"/>
            <a:pathLst>
              <a:path w="3995" h="167119">
                <a:moveTo>
                  <a:pt x="3995" y="0"/>
                </a:moveTo>
                <a:lnTo>
                  <a:pt x="0" y="167119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69" name="pg596">
            <a:extLst>
              <a:ext uri="{FF2B5EF4-FFF2-40B4-BE49-F238E27FC236}">
                <a16:creationId xmlns:a16="http://schemas.microsoft.com/office/drawing/2014/main" id="{AE88AD36-1534-424A-BD3D-3DDD72AB875D}"/>
              </a:ext>
            </a:extLst>
          </p:cNvPr>
          <p:cNvSpPr/>
          <p:nvPr/>
        </p:nvSpPr>
        <p:spPr>
          <a:xfrm>
            <a:off x="3259786" y="4477610"/>
            <a:ext cx="3884" cy="162472"/>
          </a:xfrm>
          <a:custGeom>
            <a:avLst/>
            <a:gdLst/>
            <a:ahLst/>
            <a:cxnLst/>
            <a:rect l="0" t="0" r="0" b="0"/>
            <a:pathLst>
              <a:path w="3995" h="167119">
                <a:moveTo>
                  <a:pt x="3995" y="0"/>
                </a:moveTo>
                <a:lnTo>
                  <a:pt x="0" y="167119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70" name="pg597">
            <a:extLst>
              <a:ext uri="{FF2B5EF4-FFF2-40B4-BE49-F238E27FC236}">
                <a16:creationId xmlns:a16="http://schemas.microsoft.com/office/drawing/2014/main" id="{4BFB33C4-D714-4689-8C27-BC634E59FD82}"/>
              </a:ext>
            </a:extLst>
          </p:cNvPr>
          <p:cNvSpPr/>
          <p:nvPr/>
        </p:nvSpPr>
        <p:spPr>
          <a:xfrm>
            <a:off x="3259786" y="4477610"/>
            <a:ext cx="3884" cy="162472"/>
          </a:xfrm>
          <a:custGeom>
            <a:avLst/>
            <a:gdLst/>
            <a:ahLst/>
            <a:cxnLst/>
            <a:rect l="0" t="0" r="0" b="0"/>
            <a:pathLst>
              <a:path w="3995" h="167119">
                <a:moveTo>
                  <a:pt x="3995" y="0"/>
                </a:moveTo>
                <a:lnTo>
                  <a:pt x="0" y="167119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71" name="pg598">
            <a:extLst>
              <a:ext uri="{FF2B5EF4-FFF2-40B4-BE49-F238E27FC236}">
                <a16:creationId xmlns:a16="http://schemas.microsoft.com/office/drawing/2014/main" id="{BAA3DE43-7013-4C76-8610-D1AA3770E702}"/>
              </a:ext>
            </a:extLst>
          </p:cNvPr>
          <p:cNvSpPr/>
          <p:nvPr/>
        </p:nvSpPr>
        <p:spPr>
          <a:xfrm>
            <a:off x="3259786" y="4477610"/>
            <a:ext cx="3884" cy="162472"/>
          </a:xfrm>
          <a:custGeom>
            <a:avLst/>
            <a:gdLst/>
            <a:ahLst/>
            <a:cxnLst/>
            <a:rect l="0" t="0" r="0" b="0"/>
            <a:pathLst>
              <a:path w="3995" h="167119">
                <a:moveTo>
                  <a:pt x="3995" y="0"/>
                </a:moveTo>
                <a:lnTo>
                  <a:pt x="0" y="167119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72" name="pg599">
            <a:extLst>
              <a:ext uri="{FF2B5EF4-FFF2-40B4-BE49-F238E27FC236}">
                <a16:creationId xmlns:a16="http://schemas.microsoft.com/office/drawing/2014/main" id="{D99EA6B0-587E-4C17-82A4-3AE227CD1294}"/>
              </a:ext>
            </a:extLst>
          </p:cNvPr>
          <p:cNvSpPr/>
          <p:nvPr/>
        </p:nvSpPr>
        <p:spPr>
          <a:xfrm>
            <a:off x="3259786" y="4477610"/>
            <a:ext cx="3884" cy="162472"/>
          </a:xfrm>
          <a:custGeom>
            <a:avLst/>
            <a:gdLst/>
            <a:ahLst/>
            <a:cxnLst/>
            <a:rect l="0" t="0" r="0" b="0"/>
            <a:pathLst>
              <a:path w="3995" h="167119">
                <a:moveTo>
                  <a:pt x="3995" y="0"/>
                </a:moveTo>
                <a:lnTo>
                  <a:pt x="0" y="167119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73" name="pg600">
            <a:extLst>
              <a:ext uri="{FF2B5EF4-FFF2-40B4-BE49-F238E27FC236}">
                <a16:creationId xmlns:a16="http://schemas.microsoft.com/office/drawing/2014/main" id="{6D720673-EF85-4E6C-8544-D6C26DBA1DF8}"/>
              </a:ext>
            </a:extLst>
          </p:cNvPr>
          <p:cNvSpPr/>
          <p:nvPr/>
        </p:nvSpPr>
        <p:spPr>
          <a:xfrm>
            <a:off x="3259786" y="4477610"/>
            <a:ext cx="3884" cy="162472"/>
          </a:xfrm>
          <a:custGeom>
            <a:avLst/>
            <a:gdLst/>
            <a:ahLst/>
            <a:cxnLst/>
            <a:rect l="0" t="0" r="0" b="0"/>
            <a:pathLst>
              <a:path w="3995" h="167119">
                <a:moveTo>
                  <a:pt x="3995" y="0"/>
                </a:moveTo>
                <a:lnTo>
                  <a:pt x="0" y="167119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74" name="pg601">
            <a:extLst>
              <a:ext uri="{FF2B5EF4-FFF2-40B4-BE49-F238E27FC236}">
                <a16:creationId xmlns:a16="http://schemas.microsoft.com/office/drawing/2014/main" id="{48F899A2-723D-48B3-B335-DDF5E00E37CE}"/>
              </a:ext>
            </a:extLst>
          </p:cNvPr>
          <p:cNvSpPr/>
          <p:nvPr/>
        </p:nvSpPr>
        <p:spPr>
          <a:xfrm>
            <a:off x="3259786" y="4477610"/>
            <a:ext cx="3884" cy="162472"/>
          </a:xfrm>
          <a:custGeom>
            <a:avLst/>
            <a:gdLst/>
            <a:ahLst/>
            <a:cxnLst/>
            <a:rect l="0" t="0" r="0" b="0"/>
            <a:pathLst>
              <a:path w="3995" h="167119">
                <a:moveTo>
                  <a:pt x="3995" y="0"/>
                </a:moveTo>
                <a:lnTo>
                  <a:pt x="0" y="167119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75" name="pg602">
            <a:extLst>
              <a:ext uri="{FF2B5EF4-FFF2-40B4-BE49-F238E27FC236}">
                <a16:creationId xmlns:a16="http://schemas.microsoft.com/office/drawing/2014/main" id="{F9847487-B9B7-4370-8A23-FC6A5461F443}"/>
              </a:ext>
            </a:extLst>
          </p:cNvPr>
          <p:cNvSpPr/>
          <p:nvPr/>
        </p:nvSpPr>
        <p:spPr>
          <a:xfrm>
            <a:off x="3259786" y="4477563"/>
            <a:ext cx="3884" cy="162519"/>
          </a:xfrm>
          <a:custGeom>
            <a:avLst/>
            <a:gdLst/>
            <a:ahLst/>
            <a:cxnLst/>
            <a:rect l="0" t="0" r="0" b="0"/>
            <a:pathLst>
              <a:path w="3995" h="167167">
                <a:moveTo>
                  <a:pt x="3995" y="47"/>
                </a:move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76" name="pg603">
            <a:extLst>
              <a:ext uri="{FF2B5EF4-FFF2-40B4-BE49-F238E27FC236}">
                <a16:creationId xmlns:a16="http://schemas.microsoft.com/office/drawing/2014/main" id="{A459C349-FD1E-4E75-BBC3-7DCE66FD75CA}"/>
              </a:ext>
            </a:extLst>
          </p:cNvPr>
          <p:cNvSpPr/>
          <p:nvPr/>
        </p:nvSpPr>
        <p:spPr>
          <a:xfrm>
            <a:off x="3259784" y="447756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CB85C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77" name="pg604">
            <a:extLst>
              <a:ext uri="{FF2B5EF4-FFF2-40B4-BE49-F238E27FC236}">
                <a16:creationId xmlns:a16="http://schemas.microsoft.com/office/drawing/2014/main" id="{45E8C15E-C095-478E-844C-B553FD736C44}"/>
              </a:ext>
            </a:extLst>
          </p:cNvPr>
          <p:cNvSpPr/>
          <p:nvPr/>
        </p:nvSpPr>
        <p:spPr>
          <a:xfrm>
            <a:off x="3584286" y="486363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78" name="pg605">
            <a:extLst>
              <a:ext uri="{FF2B5EF4-FFF2-40B4-BE49-F238E27FC236}">
                <a16:creationId xmlns:a16="http://schemas.microsoft.com/office/drawing/2014/main" id="{73FC28FA-ABDC-4BAD-9782-F712B17C62A1}"/>
              </a:ext>
            </a:extLst>
          </p:cNvPr>
          <p:cNvSpPr/>
          <p:nvPr/>
        </p:nvSpPr>
        <p:spPr>
          <a:xfrm>
            <a:off x="3584286" y="486363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79" name="pg606">
            <a:extLst>
              <a:ext uri="{FF2B5EF4-FFF2-40B4-BE49-F238E27FC236}">
                <a16:creationId xmlns:a16="http://schemas.microsoft.com/office/drawing/2014/main" id="{BDBC9F03-1B28-46E7-AE3E-B3FB2BEA147F}"/>
              </a:ext>
            </a:extLst>
          </p:cNvPr>
          <p:cNvSpPr/>
          <p:nvPr/>
        </p:nvSpPr>
        <p:spPr>
          <a:xfrm>
            <a:off x="3584286" y="486363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80" name="pg607">
            <a:extLst>
              <a:ext uri="{FF2B5EF4-FFF2-40B4-BE49-F238E27FC236}">
                <a16:creationId xmlns:a16="http://schemas.microsoft.com/office/drawing/2014/main" id="{FCD46D2B-AE54-4AA8-9A04-A5DF79DB1F50}"/>
              </a:ext>
            </a:extLst>
          </p:cNvPr>
          <p:cNvSpPr/>
          <p:nvPr/>
        </p:nvSpPr>
        <p:spPr>
          <a:xfrm>
            <a:off x="3584286" y="486363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81" name="pg608">
            <a:extLst>
              <a:ext uri="{FF2B5EF4-FFF2-40B4-BE49-F238E27FC236}">
                <a16:creationId xmlns:a16="http://schemas.microsoft.com/office/drawing/2014/main" id="{936A1D2C-6D79-429C-AEBD-FCB79097A4E9}"/>
              </a:ext>
            </a:extLst>
          </p:cNvPr>
          <p:cNvSpPr/>
          <p:nvPr/>
        </p:nvSpPr>
        <p:spPr>
          <a:xfrm>
            <a:off x="3584286" y="486363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82" name="pg609">
            <a:extLst>
              <a:ext uri="{FF2B5EF4-FFF2-40B4-BE49-F238E27FC236}">
                <a16:creationId xmlns:a16="http://schemas.microsoft.com/office/drawing/2014/main" id="{B3BD7E2E-EE90-4A03-B56E-3DEE134519EE}"/>
              </a:ext>
            </a:extLst>
          </p:cNvPr>
          <p:cNvSpPr/>
          <p:nvPr/>
        </p:nvSpPr>
        <p:spPr>
          <a:xfrm>
            <a:off x="3584286" y="486363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83" name="pg610">
            <a:extLst>
              <a:ext uri="{FF2B5EF4-FFF2-40B4-BE49-F238E27FC236}">
                <a16:creationId xmlns:a16="http://schemas.microsoft.com/office/drawing/2014/main" id="{8DD1CE8F-25B4-4FFB-BF89-277D4682B723}"/>
              </a:ext>
            </a:extLst>
          </p:cNvPr>
          <p:cNvSpPr/>
          <p:nvPr/>
        </p:nvSpPr>
        <p:spPr>
          <a:xfrm>
            <a:off x="3584286" y="486363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84" name="pg611">
            <a:extLst>
              <a:ext uri="{FF2B5EF4-FFF2-40B4-BE49-F238E27FC236}">
                <a16:creationId xmlns:a16="http://schemas.microsoft.com/office/drawing/2014/main" id="{5103434C-C761-44D6-AE83-A9CB3B2BF3E0}"/>
              </a:ext>
            </a:extLst>
          </p:cNvPr>
          <p:cNvSpPr/>
          <p:nvPr/>
        </p:nvSpPr>
        <p:spPr>
          <a:xfrm>
            <a:off x="3584286" y="486363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85" name="pg612">
            <a:extLst>
              <a:ext uri="{FF2B5EF4-FFF2-40B4-BE49-F238E27FC236}">
                <a16:creationId xmlns:a16="http://schemas.microsoft.com/office/drawing/2014/main" id="{0FB5AFAE-E6B8-4534-A1E5-D55C802F4A95}"/>
              </a:ext>
            </a:extLst>
          </p:cNvPr>
          <p:cNvSpPr/>
          <p:nvPr/>
        </p:nvSpPr>
        <p:spPr>
          <a:xfrm>
            <a:off x="3584286" y="486363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86" name="pg613">
            <a:extLst>
              <a:ext uri="{FF2B5EF4-FFF2-40B4-BE49-F238E27FC236}">
                <a16:creationId xmlns:a16="http://schemas.microsoft.com/office/drawing/2014/main" id="{9ACBAE30-9199-4132-81DE-70AC93671A78}"/>
              </a:ext>
            </a:extLst>
          </p:cNvPr>
          <p:cNvSpPr/>
          <p:nvPr/>
        </p:nvSpPr>
        <p:spPr>
          <a:xfrm>
            <a:off x="3584286" y="486363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87" name="pg614">
            <a:extLst>
              <a:ext uri="{FF2B5EF4-FFF2-40B4-BE49-F238E27FC236}">
                <a16:creationId xmlns:a16="http://schemas.microsoft.com/office/drawing/2014/main" id="{61E87BA9-47C7-48F2-87AA-66D3A58EE489}"/>
              </a:ext>
            </a:extLst>
          </p:cNvPr>
          <p:cNvSpPr/>
          <p:nvPr/>
        </p:nvSpPr>
        <p:spPr>
          <a:xfrm>
            <a:off x="3584286" y="486363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88" name="pg615">
            <a:extLst>
              <a:ext uri="{FF2B5EF4-FFF2-40B4-BE49-F238E27FC236}">
                <a16:creationId xmlns:a16="http://schemas.microsoft.com/office/drawing/2014/main" id="{04ACB68E-2C84-4EF2-AF68-C9199F5A0D54}"/>
              </a:ext>
            </a:extLst>
          </p:cNvPr>
          <p:cNvSpPr/>
          <p:nvPr/>
        </p:nvSpPr>
        <p:spPr>
          <a:xfrm>
            <a:off x="3584286" y="486363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89" name="pg616">
            <a:extLst>
              <a:ext uri="{FF2B5EF4-FFF2-40B4-BE49-F238E27FC236}">
                <a16:creationId xmlns:a16="http://schemas.microsoft.com/office/drawing/2014/main" id="{10BBE64A-9BFD-44F6-AC45-E604594B29EB}"/>
              </a:ext>
            </a:extLst>
          </p:cNvPr>
          <p:cNvSpPr/>
          <p:nvPr/>
        </p:nvSpPr>
        <p:spPr>
          <a:xfrm>
            <a:off x="3584286" y="486363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90" name="pg617">
            <a:extLst>
              <a:ext uri="{FF2B5EF4-FFF2-40B4-BE49-F238E27FC236}">
                <a16:creationId xmlns:a16="http://schemas.microsoft.com/office/drawing/2014/main" id="{0F8A9519-5766-40AA-9650-22A8BE3A8A3A}"/>
              </a:ext>
            </a:extLst>
          </p:cNvPr>
          <p:cNvSpPr/>
          <p:nvPr/>
        </p:nvSpPr>
        <p:spPr>
          <a:xfrm>
            <a:off x="3584286" y="486363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91" name="pg618">
            <a:extLst>
              <a:ext uri="{FF2B5EF4-FFF2-40B4-BE49-F238E27FC236}">
                <a16:creationId xmlns:a16="http://schemas.microsoft.com/office/drawing/2014/main" id="{4EFEE10D-7E9F-4B7A-B624-95552384D378}"/>
              </a:ext>
            </a:extLst>
          </p:cNvPr>
          <p:cNvSpPr/>
          <p:nvPr/>
        </p:nvSpPr>
        <p:spPr>
          <a:xfrm>
            <a:off x="3584286" y="486363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92" name="pg619">
            <a:extLst>
              <a:ext uri="{FF2B5EF4-FFF2-40B4-BE49-F238E27FC236}">
                <a16:creationId xmlns:a16="http://schemas.microsoft.com/office/drawing/2014/main" id="{4F540B2B-85CC-4C32-8D3C-5BF638E9E68B}"/>
              </a:ext>
            </a:extLst>
          </p:cNvPr>
          <p:cNvSpPr/>
          <p:nvPr/>
        </p:nvSpPr>
        <p:spPr>
          <a:xfrm>
            <a:off x="3584286" y="486363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93" name="pg620">
            <a:extLst>
              <a:ext uri="{FF2B5EF4-FFF2-40B4-BE49-F238E27FC236}">
                <a16:creationId xmlns:a16="http://schemas.microsoft.com/office/drawing/2014/main" id="{E89BBA97-4544-4350-9DF9-4277178ECBD4}"/>
              </a:ext>
            </a:extLst>
          </p:cNvPr>
          <p:cNvSpPr/>
          <p:nvPr/>
        </p:nvSpPr>
        <p:spPr>
          <a:xfrm>
            <a:off x="3584286" y="4863636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94" name="pg621">
            <a:extLst>
              <a:ext uri="{FF2B5EF4-FFF2-40B4-BE49-F238E27FC236}">
                <a16:creationId xmlns:a16="http://schemas.microsoft.com/office/drawing/2014/main" id="{911BD65A-2F95-41CC-9504-73972D71DE1D}"/>
              </a:ext>
            </a:extLst>
          </p:cNvPr>
          <p:cNvSpPr/>
          <p:nvPr/>
        </p:nvSpPr>
        <p:spPr>
          <a:xfrm>
            <a:off x="3421777" y="4863636"/>
            <a:ext cx="162511" cy="162519"/>
          </a:xfrm>
          <a:custGeom>
            <a:avLst/>
            <a:gdLst/>
            <a:ahLst/>
            <a:cxnLst/>
            <a:rect l="0" t="0" r="0" b="0"/>
            <a:pathLst>
              <a:path w="167159" h="167167">
                <a:moveTo>
                  <a:pt x="167159" y="0"/>
                </a:moveTo>
                <a:lnTo>
                  <a:pt x="161724" y="88"/>
                </a:lnTo>
                <a:lnTo>
                  <a:pt x="156295" y="353"/>
                </a:lnTo>
                <a:lnTo>
                  <a:pt x="150877" y="794"/>
                </a:lnTo>
                <a:lnTo>
                  <a:pt x="145477" y="1411"/>
                </a:lnTo>
                <a:lnTo>
                  <a:pt x="140100" y="2204"/>
                </a:lnTo>
                <a:lnTo>
                  <a:pt x="134751" y="3171"/>
                </a:lnTo>
                <a:lnTo>
                  <a:pt x="129437" y="4311"/>
                </a:lnTo>
                <a:lnTo>
                  <a:pt x="124162" y="5624"/>
                </a:lnTo>
                <a:lnTo>
                  <a:pt x="118933" y="7107"/>
                </a:lnTo>
                <a:lnTo>
                  <a:pt x="113755" y="8759"/>
                </a:lnTo>
                <a:lnTo>
                  <a:pt x="108633" y="10579"/>
                </a:lnTo>
                <a:lnTo>
                  <a:pt x="103573" y="12565"/>
                </a:lnTo>
                <a:lnTo>
                  <a:pt x="98581" y="14714"/>
                </a:lnTo>
                <a:lnTo>
                  <a:pt x="93661" y="17024"/>
                </a:lnTo>
                <a:lnTo>
                  <a:pt x="88818" y="19492"/>
                </a:lnTo>
                <a:lnTo>
                  <a:pt x="84059" y="22117"/>
                </a:lnTo>
                <a:lnTo>
                  <a:pt x="79387" y="24896"/>
                </a:lnTo>
                <a:lnTo>
                  <a:pt x="74808" y="27824"/>
                </a:lnTo>
                <a:lnTo>
                  <a:pt x="70327" y="30900"/>
                </a:lnTo>
                <a:lnTo>
                  <a:pt x="65948" y="34121"/>
                </a:lnTo>
                <a:lnTo>
                  <a:pt x="61676" y="37481"/>
                </a:lnTo>
                <a:lnTo>
                  <a:pt x="57516" y="40979"/>
                </a:lnTo>
                <a:lnTo>
                  <a:pt x="53471" y="44610"/>
                </a:lnTo>
                <a:lnTo>
                  <a:pt x="49547" y="48371"/>
                </a:lnTo>
                <a:lnTo>
                  <a:pt x="45747" y="52258"/>
                </a:lnTo>
                <a:lnTo>
                  <a:pt x="42075" y="56266"/>
                </a:lnTo>
                <a:lnTo>
                  <a:pt x="38536" y="60391"/>
                </a:lnTo>
                <a:lnTo>
                  <a:pt x="35133" y="64629"/>
                </a:lnTo>
                <a:lnTo>
                  <a:pt x="31869" y="68975"/>
                </a:lnTo>
                <a:lnTo>
                  <a:pt x="28748" y="73425"/>
                </a:lnTo>
                <a:lnTo>
                  <a:pt x="25774" y="77975"/>
                </a:lnTo>
                <a:lnTo>
                  <a:pt x="22949" y="82618"/>
                </a:lnTo>
                <a:lnTo>
                  <a:pt x="20276" y="87351"/>
                </a:lnTo>
                <a:lnTo>
                  <a:pt x="17759" y="92169"/>
                </a:lnTo>
                <a:lnTo>
                  <a:pt x="15400" y="97066"/>
                </a:lnTo>
                <a:lnTo>
                  <a:pt x="13201" y="102036"/>
                </a:lnTo>
                <a:lnTo>
                  <a:pt x="11165" y="107076"/>
                </a:lnTo>
                <a:lnTo>
                  <a:pt x="9294" y="112179"/>
                </a:lnTo>
                <a:lnTo>
                  <a:pt x="7589" y="117341"/>
                </a:lnTo>
                <a:lnTo>
                  <a:pt x="6054" y="122555"/>
                </a:lnTo>
                <a:lnTo>
                  <a:pt x="4689" y="127816"/>
                </a:lnTo>
                <a:lnTo>
                  <a:pt x="3495" y="133119"/>
                </a:lnTo>
                <a:lnTo>
                  <a:pt x="2475" y="138457"/>
                </a:lnTo>
                <a:lnTo>
                  <a:pt x="1629" y="143826"/>
                </a:lnTo>
                <a:lnTo>
                  <a:pt x="957" y="149220"/>
                </a:lnTo>
                <a:lnTo>
                  <a:pt x="462" y="154633"/>
                </a:lnTo>
                <a:lnTo>
                  <a:pt x="142" y="160059"/>
                </a:lnTo>
                <a:lnTo>
                  <a:pt x="0" y="165493"/>
                </a:lnTo>
                <a:lnTo>
                  <a:pt x="167159" y="167167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95" name="pg622">
            <a:extLst>
              <a:ext uri="{FF2B5EF4-FFF2-40B4-BE49-F238E27FC236}">
                <a16:creationId xmlns:a16="http://schemas.microsoft.com/office/drawing/2014/main" id="{F44C66AA-456B-4E92-A88E-55DD665E0D14}"/>
              </a:ext>
            </a:extLst>
          </p:cNvPr>
          <p:cNvSpPr/>
          <p:nvPr/>
        </p:nvSpPr>
        <p:spPr>
          <a:xfrm>
            <a:off x="3421777" y="5024525"/>
            <a:ext cx="162511" cy="1627"/>
          </a:xfrm>
          <a:custGeom>
            <a:avLst/>
            <a:gdLst/>
            <a:ahLst/>
            <a:cxnLst/>
            <a:rect l="0" t="0" r="0" b="0"/>
            <a:pathLst>
              <a:path w="167159" h="1674">
                <a:moveTo>
                  <a:pt x="0" y="0"/>
                </a:moveTo>
                <a:lnTo>
                  <a:pt x="167159" y="1674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96" name="pg623">
            <a:extLst>
              <a:ext uri="{FF2B5EF4-FFF2-40B4-BE49-F238E27FC236}">
                <a16:creationId xmlns:a16="http://schemas.microsoft.com/office/drawing/2014/main" id="{AAE13D4A-CA58-4C9B-9BED-BBD9326B0F56}"/>
              </a:ext>
            </a:extLst>
          </p:cNvPr>
          <p:cNvSpPr/>
          <p:nvPr/>
        </p:nvSpPr>
        <p:spPr>
          <a:xfrm>
            <a:off x="3421777" y="5024525"/>
            <a:ext cx="162511" cy="1627"/>
          </a:xfrm>
          <a:custGeom>
            <a:avLst/>
            <a:gdLst/>
            <a:ahLst/>
            <a:cxnLst/>
            <a:rect l="0" t="0" r="0" b="0"/>
            <a:pathLst>
              <a:path w="167159" h="1674">
                <a:moveTo>
                  <a:pt x="0" y="0"/>
                </a:moveTo>
                <a:lnTo>
                  <a:pt x="167159" y="1674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97" name="pg624">
            <a:extLst>
              <a:ext uri="{FF2B5EF4-FFF2-40B4-BE49-F238E27FC236}">
                <a16:creationId xmlns:a16="http://schemas.microsoft.com/office/drawing/2014/main" id="{B9B32BD6-9797-4A01-92C3-0AABEB580520}"/>
              </a:ext>
            </a:extLst>
          </p:cNvPr>
          <p:cNvSpPr/>
          <p:nvPr/>
        </p:nvSpPr>
        <p:spPr>
          <a:xfrm>
            <a:off x="3421777" y="5024525"/>
            <a:ext cx="162511" cy="1627"/>
          </a:xfrm>
          <a:custGeom>
            <a:avLst/>
            <a:gdLst/>
            <a:ahLst/>
            <a:cxnLst/>
            <a:rect l="0" t="0" r="0" b="0"/>
            <a:pathLst>
              <a:path w="167159" h="1674">
                <a:moveTo>
                  <a:pt x="0" y="0"/>
                </a:moveTo>
                <a:lnTo>
                  <a:pt x="167159" y="1674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98" name="pg625">
            <a:extLst>
              <a:ext uri="{FF2B5EF4-FFF2-40B4-BE49-F238E27FC236}">
                <a16:creationId xmlns:a16="http://schemas.microsoft.com/office/drawing/2014/main" id="{3D1947D7-B2A6-4702-B8E3-D758E6F08098}"/>
              </a:ext>
            </a:extLst>
          </p:cNvPr>
          <p:cNvSpPr/>
          <p:nvPr/>
        </p:nvSpPr>
        <p:spPr>
          <a:xfrm>
            <a:off x="3421777" y="5024525"/>
            <a:ext cx="162511" cy="1627"/>
          </a:xfrm>
          <a:custGeom>
            <a:avLst/>
            <a:gdLst/>
            <a:ahLst/>
            <a:cxnLst/>
            <a:rect l="0" t="0" r="0" b="0"/>
            <a:pathLst>
              <a:path w="167159" h="1674">
                <a:moveTo>
                  <a:pt x="0" y="0"/>
                </a:moveTo>
                <a:lnTo>
                  <a:pt x="167159" y="1674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899" name="pg626">
            <a:extLst>
              <a:ext uri="{FF2B5EF4-FFF2-40B4-BE49-F238E27FC236}">
                <a16:creationId xmlns:a16="http://schemas.microsoft.com/office/drawing/2014/main" id="{153031F3-9308-47DC-ADDD-CE9BB0DB3134}"/>
              </a:ext>
            </a:extLst>
          </p:cNvPr>
          <p:cNvSpPr/>
          <p:nvPr/>
        </p:nvSpPr>
        <p:spPr>
          <a:xfrm>
            <a:off x="3421777" y="5024525"/>
            <a:ext cx="162511" cy="1627"/>
          </a:xfrm>
          <a:custGeom>
            <a:avLst/>
            <a:gdLst/>
            <a:ahLst/>
            <a:cxnLst/>
            <a:rect l="0" t="0" r="0" b="0"/>
            <a:pathLst>
              <a:path w="167159" h="1674">
                <a:moveTo>
                  <a:pt x="0" y="0"/>
                </a:moveTo>
                <a:lnTo>
                  <a:pt x="167159" y="1674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00" name="pg627">
            <a:extLst>
              <a:ext uri="{FF2B5EF4-FFF2-40B4-BE49-F238E27FC236}">
                <a16:creationId xmlns:a16="http://schemas.microsoft.com/office/drawing/2014/main" id="{2C11F07C-51EF-41F1-9C72-305BEDF75CC1}"/>
              </a:ext>
            </a:extLst>
          </p:cNvPr>
          <p:cNvSpPr/>
          <p:nvPr/>
        </p:nvSpPr>
        <p:spPr>
          <a:xfrm>
            <a:off x="3421777" y="5024525"/>
            <a:ext cx="162511" cy="1627"/>
          </a:xfrm>
          <a:custGeom>
            <a:avLst/>
            <a:gdLst/>
            <a:ahLst/>
            <a:cxnLst/>
            <a:rect l="0" t="0" r="0" b="0"/>
            <a:pathLst>
              <a:path w="167159" h="1674">
                <a:moveTo>
                  <a:pt x="0" y="0"/>
                </a:moveTo>
                <a:lnTo>
                  <a:pt x="167159" y="1674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01" name="pg628">
            <a:extLst>
              <a:ext uri="{FF2B5EF4-FFF2-40B4-BE49-F238E27FC236}">
                <a16:creationId xmlns:a16="http://schemas.microsoft.com/office/drawing/2014/main" id="{EEF51EDA-4A2C-415D-9244-7167207FA4A6}"/>
              </a:ext>
            </a:extLst>
          </p:cNvPr>
          <p:cNvSpPr/>
          <p:nvPr/>
        </p:nvSpPr>
        <p:spPr>
          <a:xfrm>
            <a:off x="3421777" y="5024525"/>
            <a:ext cx="162511" cy="1627"/>
          </a:xfrm>
          <a:custGeom>
            <a:avLst/>
            <a:gdLst/>
            <a:ahLst/>
            <a:cxnLst/>
            <a:rect l="0" t="0" r="0" b="0"/>
            <a:pathLst>
              <a:path w="167159" h="1674">
                <a:moveTo>
                  <a:pt x="0" y="0"/>
                </a:moveTo>
                <a:lnTo>
                  <a:pt x="167159" y="1674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02" name="pg629">
            <a:extLst>
              <a:ext uri="{FF2B5EF4-FFF2-40B4-BE49-F238E27FC236}">
                <a16:creationId xmlns:a16="http://schemas.microsoft.com/office/drawing/2014/main" id="{F8151A8E-68B0-43B9-B4D1-7E72B8E666CF}"/>
              </a:ext>
            </a:extLst>
          </p:cNvPr>
          <p:cNvSpPr/>
          <p:nvPr/>
        </p:nvSpPr>
        <p:spPr>
          <a:xfrm>
            <a:off x="3421777" y="5024525"/>
            <a:ext cx="162511" cy="1627"/>
          </a:xfrm>
          <a:custGeom>
            <a:avLst/>
            <a:gdLst/>
            <a:ahLst/>
            <a:cxnLst/>
            <a:rect l="0" t="0" r="0" b="0"/>
            <a:pathLst>
              <a:path w="167159" h="1674">
                <a:moveTo>
                  <a:pt x="0" y="0"/>
                </a:moveTo>
                <a:lnTo>
                  <a:pt x="167159" y="1674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03" name="pg630">
            <a:extLst>
              <a:ext uri="{FF2B5EF4-FFF2-40B4-BE49-F238E27FC236}">
                <a16:creationId xmlns:a16="http://schemas.microsoft.com/office/drawing/2014/main" id="{81CDC194-F684-4265-A3FB-D103BD46ACDD}"/>
              </a:ext>
            </a:extLst>
          </p:cNvPr>
          <p:cNvSpPr/>
          <p:nvPr/>
        </p:nvSpPr>
        <p:spPr>
          <a:xfrm>
            <a:off x="3421777" y="5024525"/>
            <a:ext cx="162511" cy="1627"/>
          </a:xfrm>
          <a:custGeom>
            <a:avLst/>
            <a:gdLst/>
            <a:ahLst/>
            <a:cxnLst/>
            <a:rect l="0" t="0" r="0" b="0"/>
            <a:pathLst>
              <a:path w="167159" h="1674">
                <a:moveTo>
                  <a:pt x="0" y="0"/>
                </a:moveTo>
                <a:lnTo>
                  <a:pt x="167159" y="1674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04" name="pg631">
            <a:extLst>
              <a:ext uri="{FF2B5EF4-FFF2-40B4-BE49-F238E27FC236}">
                <a16:creationId xmlns:a16="http://schemas.microsoft.com/office/drawing/2014/main" id="{2526DBA7-4D04-4BF2-AE6D-78ABE92A1A6E}"/>
              </a:ext>
            </a:extLst>
          </p:cNvPr>
          <p:cNvSpPr/>
          <p:nvPr/>
        </p:nvSpPr>
        <p:spPr>
          <a:xfrm>
            <a:off x="3421777" y="5024527"/>
            <a:ext cx="162511" cy="21018"/>
          </a:xfrm>
          <a:custGeom>
            <a:avLst/>
            <a:gdLst/>
            <a:ahLst/>
            <a:cxnLst/>
            <a:rect l="0" t="0" r="0" b="0"/>
            <a:pathLst>
              <a:path w="167159" h="21619">
                <a:moveTo>
                  <a:pt x="0" y="0"/>
                </a:moveTo>
                <a:lnTo>
                  <a:pt x="83" y="7221"/>
                </a:lnTo>
                <a:lnTo>
                  <a:pt x="479" y="14432"/>
                </a:lnTo>
                <a:lnTo>
                  <a:pt x="1185" y="21619"/>
                </a:lnTo>
                <a:lnTo>
                  <a:pt x="167159" y="1674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05" name="pg632">
            <a:extLst>
              <a:ext uri="{FF2B5EF4-FFF2-40B4-BE49-F238E27FC236}">
                <a16:creationId xmlns:a16="http://schemas.microsoft.com/office/drawing/2014/main" id="{4780FDAC-DD01-4358-9FF9-0C0B21DA33A6}"/>
              </a:ext>
            </a:extLst>
          </p:cNvPr>
          <p:cNvSpPr/>
          <p:nvPr/>
        </p:nvSpPr>
        <p:spPr>
          <a:xfrm>
            <a:off x="3422928" y="4863633"/>
            <a:ext cx="323863" cy="325036"/>
          </a:xfrm>
          <a:custGeom>
            <a:avLst/>
            <a:gdLst/>
            <a:ahLst/>
            <a:cxnLst/>
            <a:rect l="0" t="0" r="0" b="0"/>
            <a:pathLst>
              <a:path w="333126" h="334332">
                <a:moveTo>
                  <a:pt x="0" y="187113"/>
                </a:moveTo>
                <a:lnTo>
                  <a:pt x="714" y="192359"/>
                </a:lnTo>
                <a:lnTo>
                  <a:pt x="1595" y="197580"/>
                </a:lnTo>
                <a:lnTo>
                  <a:pt x="2641" y="202770"/>
                </a:lnTo>
                <a:lnTo>
                  <a:pt x="3850" y="207925"/>
                </a:lnTo>
                <a:lnTo>
                  <a:pt x="5222" y="213039"/>
                </a:lnTo>
                <a:lnTo>
                  <a:pt x="6756" y="218107"/>
                </a:lnTo>
                <a:lnTo>
                  <a:pt x="8449" y="223123"/>
                </a:lnTo>
                <a:lnTo>
                  <a:pt x="10300" y="228084"/>
                </a:lnTo>
                <a:lnTo>
                  <a:pt x="12307" y="232983"/>
                </a:lnTo>
                <a:lnTo>
                  <a:pt x="14468" y="237817"/>
                </a:lnTo>
                <a:lnTo>
                  <a:pt x="16782" y="242579"/>
                </a:lnTo>
                <a:lnTo>
                  <a:pt x="19245" y="247266"/>
                </a:lnTo>
                <a:lnTo>
                  <a:pt x="21855" y="251873"/>
                </a:lnTo>
                <a:lnTo>
                  <a:pt x="24610" y="256394"/>
                </a:lnTo>
                <a:lnTo>
                  <a:pt x="27507" y="260826"/>
                </a:lnTo>
                <a:lnTo>
                  <a:pt x="30542" y="265165"/>
                </a:lnTo>
                <a:lnTo>
                  <a:pt x="33714" y="269404"/>
                </a:lnTo>
                <a:lnTo>
                  <a:pt x="37018" y="273542"/>
                </a:lnTo>
                <a:lnTo>
                  <a:pt x="40451" y="277572"/>
                </a:lnTo>
                <a:lnTo>
                  <a:pt x="44011" y="281492"/>
                </a:lnTo>
                <a:lnTo>
                  <a:pt x="47692" y="285297"/>
                </a:lnTo>
                <a:lnTo>
                  <a:pt x="51493" y="288984"/>
                </a:lnTo>
                <a:lnTo>
                  <a:pt x="55408" y="292548"/>
                </a:lnTo>
                <a:lnTo>
                  <a:pt x="59434" y="295987"/>
                </a:lnTo>
                <a:lnTo>
                  <a:pt x="63567" y="299296"/>
                </a:lnTo>
                <a:lnTo>
                  <a:pt x="67803" y="302473"/>
                </a:lnTo>
                <a:lnTo>
                  <a:pt x="72137" y="305514"/>
                </a:lnTo>
                <a:lnTo>
                  <a:pt x="76566" y="308416"/>
                </a:lnTo>
                <a:lnTo>
                  <a:pt x="81084" y="311177"/>
                </a:lnTo>
                <a:lnTo>
                  <a:pt x="85687" y="313793"/>
                </a:lnTo>
                <a:lnTo>
                  <a:pt x="90371" y="316262"/>
                </a:lnTo>
                <a:lnTo>
                  <a:pt x="95130" y="318581"/>
                </a:lnTo>
                <a:lnTo>
                  <a:pt x="99961" y="320749"/>
                </a:lnTo>
                <a:lnTo>
                  <a:pt x="104858" y="322762"/>
                </a:lnTo>
                <a:lnTo>
                  <a:pt x="109816" y="324620"/>
                </a:lnTo>
                <a:lnTo>
                  <a:pt x="114831" y="326319"/>
                </a:lnTo>
                <a:lnTo>
                  <a:pt x="119897" y="327859"/>
                </a:lnTo>
                <a:lnTo>
                  <a:pt x="125009" y="329238"/>
                </a:lnTo>
                <a:lnTo>
                  <a:pt x="130162" y="330454"/>
                </a:lnTo>
                <a:lnTo>
                  <a:pt x="135351" y="331506"/>
                </a:lnTo>
                <a:lnTo>
                  <a:pt x="140571" y="332393"/>
                </a:lnTo>
                <a:lnTo>
                  <a:pt x="145816" y="333115"/>
                </a:lnTo>
                <a:lnTo>
                  <a:pt x="151082" y="333670"/>
                </a:lnTo>
                <a:lnTo>
                  <a:pt x="156362" y="334058"/>
                </a:lnTo>
                <a:lnTo>
                  <a:pt x="161652" y="334279"/>
                </a:lnTo>
                <a:lnTo>
                  <a:pt x="166947" y="334332"/>
                </a:lnTo>
                <a:lnTo>
                  <a:pt x="172240" y="334217"/>
                </a:lnTo>
                <a:lnTo>
                  <a:pt x="177527" y="333935"/>
                </a:lnTo>
                <a:lnTo>
                  <a:pt x="182803" y="333485"/>
                </a:lnTo>
                <a:lnTo>
                  <a:pt x="188062" y="332869"/>
                </a:lnTo>
                <a:lnTo>
                  <a:pt x="193298" y="332086"/>
                </a:lnTo>
                <a:lnTo>
                  <a:pt x="198507" y="331138"/>
                </a:lnTo>
                <a:lnTo>
                  <a:pt x="203684" y="330025"/>
                </a:lnTo>
                <a:lnTo>
                  <a:pt x="208823" y="328749"/>
                </a:lnTo>
                <a:lnTo>
                  <a:pt x="213918" y="327311"/>
                </a:lnTo>
                <a:lnTo>
                  <a:pt x="218966" y="325712"/>
                </a:lnTo>
                <a:lnTo>
                  <a:pt x="223960" y="323955"/>
                </a:lnTo>
                <a:lnTo>
                  <a:pt x="228896" y="322040"/>
                </a:lnTo>
                <a:lnTo>
                  <a:pt x="233770" y="319969"/>
                </a:lnTo>
                <a:lnTo>
                  <a:pt x="238575" y="317746"/>
                </a:lnTo>
                <a:lnTo>
                  <a:pt x="243307" y="315371"/>
                </a:lnTo>
                <a:lnTo>
                  <a:pt x="247962" y="312847"/>
                </a:lnTo>
                <a:lnTo>
                  <a:pt x="252534" y="310178"/>
                </a:lnTo>
                <a:lnTo>
                  <a:pt x="257020" y="307365"/>
                </a:lnTo>
                <a:lnTo>
                  <a:pt x="261414" y="304411"/>
                </a:lnTo>
                <a:lnTo>
                  <a:pt x="265712" y="301320"/>
                </a:lnTo>
                <a:lnTo>
                  <a:pt x="269911" y="298094"/>
                </a:lnTo>
                <a:lnTo>
                  <a:pt x="274005" y="294736"/>
                </a:lnTo>
                <a:lnTo>
                  <a:pt x="277991" y="291251"/>
                </a:lnTo>
                <a:lnTo>
                  <a:pt x="281864" y="287641"/>
                </a:lnTo>
                <a:lnTo>
                  <a:pt x="285622" y="283911"/>
                </a:lnTo>
                <a:lnTo>
                  <a:pt x="289259" y="280063"/>
                </a:lnTo>
                <a:lnTo>
                  <a:pt x="292772" y="276102"/>
                </a:lnTo>
                <a:lnTo>
                  <a:pt x="296159" y="272032"/>
                </a:lnTo>
                <a:lnTo>
                  <a:pt x="299414" y="267856"/>
                </a:lnTo>
                <a:lnTo>
                  <a:pt x="302536" y="263580"/>
                </a:lnTo>
                <a:lnTo>
                  <a:pt x="305521" y="259207"/>
                </a:lnTo>
                <a:lnTo>
                  <a:pt x="308366" y="254741"/>
                </a:lnTo>
                <a:lnTo>
                  <a:pt x="311068" y="250188"/>
                </a:lnTo>
                <a:lnTo>
                  <a:pt x="313624" y="245551"/>
                </a:lnTo>
                <a:lnTo>
                  <a:pt x="316032" y="240836"/>
                </a:lnTo>
                <a:lnTo>
                  <a:pt x="318290" y="236047"/>
                </a:lnTo>
                <a:lnTo>
                  <a:pt x="320395" y="231188"/>
                </a:lnTo>
                <a:lnTo>
                  <a:pt x="322345" y="226266"/>
                </a:lnTo>
                <a:lnTo>
                  <a:pt x="324138" y="221284"/>
                </a:lnTo>
                <a:lnTo>
                  <a:pt x="325773" y="216248"/>
                </a:lnTo>
                <a:lnTo>
                  <a:pt x="327247" y="211162"/>
                </a:lnTo>
                <a:lnTo>
                  <a:pt x="328559" y="206033"/>
                </a:lnTo>
                <a:lnTo>
                  <a:pt x="329709" y="200864"/>
                </a:lnTo>
                <a:lnTo>
                  <a:pt x="330694" y="195662"/>
                </a:lnTo>
                <a:lnTo>
                  <a:pt x="331513" y="190431"/>
                </a:lnTo>
                <a:lnTo>
                  <a:pt x="332167" y="185177"/>
                </a:lnTo>
                <a:lnTo>
                  <a:pt x="332654" y="179905"/>
                </a:lnTo>
                <a:lnTo>
                  <a:pt x="332974" y="174620"/>
                </a:lnTo>
                <a:lnTo>
                  <a:pt x="333126" y="169327"/>
                </a:lnTo>
                <a:lnTo>
                  <a:pt x="333111" y="164033"/>
                </a:lnTo>
                <a:lnTo>
                  <a:pt x="332928" y="158741"/>
                </a:lnTo>
                <a:lnTo>
                  <a:pt x="332577" y="153458"/>
                </a:lnTo>
                <a:lnTo>
                  <a:pt x="332059" y="148189"/>
                </a:lnTo>
                <a:lnTo>
                  <a:pt x="331375" y="142938"/>
                </a:lnTo>
                <a:lnTo>
                  <a:pt x="330525" y="137712"/>
                </a:lnTo>
                <a:lnTo>
                  <a:pt x="329509" y="132516"/>
                </a:lnTo>
                <a:lnTo>
                  <a:pt x="328330" y="127354"/>
                </a:lnTo>
                <a:lnTo>
                  <a:pt x="326988" y="122233"/>
                </a:lnTo>
                <a:lnTo>
                  <a:pt x="325484" y="117156"/>
                </a:lnTo>
                <a:lnTo>
                  <a:pt x="323820" y="112129"/>
                </a:lnTo>
                <a:lnTo>
                  <a:pt x="321998" y="107158"/>
                </a:lnTo>
                <a:lnTo>
                  <a:pt x="320019" y="102247"/>
                </a:lnTo>
                <a:lnTo>
                  <a:pt x="317886" y="97401"/>
                </a:lnTo>
                <a:lnTo>
                  <a:pt x="315601" y="92625"/>
                </a:lnTo>
                <a:lnTo>
                  <a:pt x="313165" y="87924"/>
                </a:lnTo>
                <a:lnTo>
                  <a:pt x="310581" y="83302"/>
                </a:lnTo>
                <a:lnTo>
                  <a:pt x="307853" y="78765"/>
                </a:lnTo>
                <a:lnTo>
                  <a:pt x="304982" y="74316"/>
                </a:lnTo>
                <a:lnTo>
                  <a:pt x="301972" y="69960"/>
                </a:lnTo>
                <a:lnTo>
                  <a:pt x="298825" y="65702"/>
                </a:lnTo>
                <a:lnTo>
                  <a:pt x="295545" y="61545"/>
                </a:lnTo>
                <a:lnTo>
                  <a:pt x="292135" y="57495"/>
                </a:lnTo>
                <a:lnTo>
                  <a:pt x="288599" y="53554"/>
                </a:lnTo>
                <a:lnTo>
                  <a:pt x="284939" y="49728"/>
                </a:lnTo>
                <a:lnTo>
                  <a:pt x="281160" y="46019"/>
                </a:lnTo>
                <a:lnTo>
                  <a:pt x="277266" y="42432"/>
                </a:lnTo>
                <a:lnTo>
                  <a:pt x="273260" y="38970"/>
                </a:lnTo>
                <a:lnTo>
                  <a:pt x="269146" y="35637"/>
                </a:lnTo>
                <a:lnTo>
                  <a:pt x="264929" y="32435"/>
                </a:lnTo>
                <a:lnTo>
                  <a:pt x="260613" y="29369"/>
                </a:lnTo>
                <a:lnTo>
                  <a:pt x="256201" y="26441"/>
                </a:lnTo>
                <a:lnTo>
                  <a:pt x="251699" y="23654"/>
                </a:lnTo>
                <a:lnTo>
                  <a:pt x="247111" y="21011"/>
                </a:lnTo>
                <a:lnTo>
                  <a:pt x="242442" y="18515"/>
                </a:lnTo>
                <a:lnTo>
                  <a:pt x="237696" y="16168"/>
                </a:lnTo>
                <a:lnTo>
                  <a:pt x="232878" y="13972"/>
                </a:lnTo>
                <a:lnTo>
                  <a:pt x="227993" y="11930"/>
                </a:lnTo>
                <a:lnTo>
                  <a:pt x="223046" y="10044"/>
                </a:lnTo>
                <a:lnTo>
                  <a:pt x="218041" y="8315"/>
                </a:lnTo>
                <a:lnTo>
                  <a:pt x="212984" y="6746"/>
                </a:lnTo>
                <a:lnTo>
                  <a:pt x="207880" y="5338"/>
                </a:lnTo>
                <a:lnTo>
                  <a:pt x="202734" y="4092"/>
                </a:lnTo>
                <a:lnTo>
                  <a:pt x="197551" y="3009"/>
                </a:lnTo>
                <a:lnTo>
                  <a:pt x="192337" y="2092"/>
                </a:lnTo>
                <a:lnTo>
                  <a:pt x="187096" y="1339"/>
                </a:lnTo>
                <a:lnTo>
                  <a:pt x="181834" y="754"/>
                </a:lnTo>
                <a:lnTo>
                  <a:pt x="176556" y="335"/>
                </a:lnTo>
                <a:lnTo>
                  <a:pt x="171267" y="83"/>
                </a:lnTo>
                <a:lnTo>
                  <a:pt x="165973" y="0"/>
                </a:lnTo>
                <a:lnTo>
                  <a:pt x="165973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B155A7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06" name="pg633">
            <a:extLst>
              <a:ext uri="{FF2B5EF4-FFF2-40B4-BE49-F238E27FC236}">
                <a16:creationId xmlns:a16="http://schemas.microsoft.com/office/drawing/2014/main" id="{8D217FF8-4EB2-4E68-817B-A3973023CA79}"/>
              </a:ext>
            </a:extLst>
          </p:cNvPr>
          <p:cNvSpPr/>
          <p:nvPr/>
        </p:nvSpPr>
        <p:spPr>
          <a:xfrm>
            <a:off x="3989226" y="516459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07" name="pg634">
            <a:extLst>
              <a:ext uri="{FF2B5EF4-FFF2-40B4-BE49-F238E27FC236}">
                <a16:creationId xmlns:a16="http://schemas.microsoft.com/office/drawing/2014/main" id="{D4B77BD9-1B05-4F6E-A630-ADA43D0BBCAF}"/>
              </a:ext>
            </a:extLst>
          </p:cNvPr>
          <p:cNvSpPr/>
          <p:nvPr/>
        </p:nvSpPr>
        <p:spPr>
          <a:xfrm>
            <a:off x="3989226" y="516459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08" name="pg635">
            <a:extLst>
              <a:ext uri="{FF2B5EF4-FFF2-40B4-BE49-F238E27FC236}">
                <a16:creationId xmlns:a16="http://schemas.microsoft.com/office/drawing/2014/main" id="{4AB7CD7B-96D2-40A2-B978-D194040B3A23}"/>
              </a:ext>
            </a:extLst>
          </p:cNvPr>
          <p:cNvSpPr/>
          <p:nvPr/>
        </p:nvSpPr>
        <p:spPr>
          <a:xfrm>
            <a:off x="3989226" y="516459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09" name="pg636">
            <a:extLst>
              <a:ext uri="{FF2B5EF4-FFF2-40B4-BE49-F238E27FC236}">
                <a16:creationId xmlns:a16="http://schemas.microsoft.com/office/drawing/2014/main" id="{0EC73C74-784B-4427-8A24-185CF2B854A1}"/>
              </a:ext>
            </a:extLst>
          </p:cNvPr>
          <p:cNvSpPr/>
          <p:nvPr/>
        </p:nvSpPr>
        <p:spPr>
          <a:xfrm>
            <a:off x="3989226" y="516459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10" name="pg637">
            <a:extLst>
              <a:ext uri="{FF2B5EF4-FFF2-40B4-BE49-F238E27FC236}">
                <a16:creationId xmlns:a16="http://schemas.microsoft.com/office/drawing/2014/main" id="{D402E48D-3983-4EF1-BD1D-7C933B9702F2}"/>
              </a:ext>
            </a:extLst>
          </p:cNvPr>
          <p:cNvSpPr/>
          <p:nvPr/>
        </p:nvSpPr>
        <p:spPr>
          <a:xfrm>
            <a:off x="3989226" y="516459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11" name="pg638">
            <a:extLst>
              <a:ext uri="{FF2B5EF4-FFF2-40B4-BE49-F238E27FC236}">
                <a16:creationId xmlns:a16="http://schemas.microsoft.com/office/drawing/2014/main" id="{79C8D8C7-CD52-44E6-8CE3-49610C9E9D49}"/>
              </a:ext>
            </a:extLst>
          </p:cNvPr>
          <p:cNvSpPr/>
          <p:nvPr/>
        </p:nvSpPr>
        <p:spPr>
          <a:xfrm>
            <a:off x="3989226" y="516459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12" name="pg639">
            <a:extLst>
              <a:ext uri="{FF2B5EF4-FFF2-40B4-BE49-F238E27FC236}">
                <a16:creationId xmlns:a16="http://schemas.microsoft.com/office/drawing/2014/main" id="{400D5CC7-558B-4B93-88BA-2733C41E7FFE}"/>
              </a:ext>
            </a:extLst>
          </p:cNvPr>
          <p:cNvSpPr/>
          <p:nvPr/>
        </p:nvSpPr>
        <p:spPr>
          <a:xfrm>
            <a:off x="3989226" y="516459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13" name="pg640">
            <a:extLst>
              <a:ext uri="{FF2B5EF4-FFF2-40B4-BE49-F238E27FC236}">
                <a16:creationId xmlns:a16="http://schemas.microsoft.com/office/drawing/2014/main" id="{CA52330E-142D-4DD5-A91C-3BCFE974A275}"/>
              </a:ext>
            </a:extLst>
          </p:cNvPr>
          <p:cNvSpPr/>
          <p:nvPr/>
        </p:nvSpPr>
        <p:spPr>
          <a:xfrm>
            <a:off x="3989226" y="516459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14" name="pg641">
            <a:extLst>
              <a:ext uri="{FF2B5EF4-FFF2-40B4-BE49-F238E27FC236}">
                <a16:creationId xmlns:a16="http://schemas.microsoft.com/office/drawing/2014/main" id="{C63F4187-2356-4A9E-A436-04EB3E2F80DD}"/>
              </a:ext>
            </a:extLst>
          </p:cNvPr>
          <p:cNvSpPr/>
          <p:nvPr/>
        </p:nvSpPr>
        <p:spPr>
          <a:xfrm>
            <a:off x="3989226" y="516459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15" name="pg642">
            <a:extLst>
              <a:ext uri="{FF2B5EF4-FFF2-40B4-BE49-F238E27FC236}">
                <a16:creationId xmlns:a16="http://schemas.microsoft.com/office/drawing/2014/main" id="{2DCC2E6B-7E40-4B41-87A7-473086FE13B5}"/>
              </a:ext>
            </a:extLst>
          </p:cNvPr>
          <p:cNvSpPr/>
          <p:nvPr/>
        </p:nvSpPr>
        <p:spPr>
          <a:xfrm>
            <a:off x="3989226" y="516459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16" name="pg643">
            <a:extLst>
              <a:ext uri="{FF2B5EF4-FFF2-40B4-BE49-F238E27FC236}">
                <a16:creationId xmlns:a16="http://schemas.microsoft.com/office/drawing/2014/main" id="{D5BA7E26-A1B4-472D-8ABC-3DC6FBFE6715}"/>
              </a:ext>
            </a:extLst>
          </p:cNvPr>
          <p:cNvSpPr/>
          <p:nvPr/>
        </p:nvSpPr>
        <p:spPr>
          <a:xfrm>
            <a:off x="3989226" y="516459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17" name="pg644">
            <a:extLst>
              <a:ext uri="{FF2B5EF4-FFF2-40B4-BE49-F238E27FC236}">
                <a16:creationId xmlns:a16="http://schemas.microsoft.com/office/drawing/2014/main" id="{50E02B3A-57EF-459D-83B7-B55449B24810}"/>
              </a:ext>
            </a:extLst>
          </p:cNvPr>
          <p:cNvSpPr/>
          <p:nvPr/>
        </p:nvSpPr>
        <p:spPr>
          <a:xfrm>
            <a:off x="3989226" y="516459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18" name="pg645">
            <a:extLst>
              <a:ext uri="{FF2B5EF4-FFF2-40B4-BE49-F238E27FC236}">
                <a16:creationId xmlns:a16="http://schemas.microsoft.com/office/drawing/2014/main" id="{74EC1EFF-6911-4EE5-8F05-F626C2CD974D}"/>
              </a:ext>
            </a:extLst>
          </p:cNvPr>
          <p:cNvSpPr/>
          <p:nvPr/>
        </p:nvSpPr>
        <p:spPr>
          <a:xfrm>
            <a:off x="3989226" y="516459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19" name="pg646">
            <a:extLst>
              <a:ext uri="{FF2B5EF4-FFF2-40B4-BE49-F238E27FC236}">
                <a16:creationId xmlns:a16="http://schemas.microsoft.com/office/drawing/2014/main" id="{5140A250-A9E4-49DE-B61C-3648ABA99B0A}"/>
              </a:ext>
            </a:extLst>
          </p:cNvPr>
          <p:cNvSpPr/>
          <p:nvPr/>
        </p:nvSpPr>
        <p:spPr>
          <a:xfrm>
            <a:off x="3989226" y="516459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20" name="pg647">
            <a:extLst>
              <a:ext uri="{FF2B5EF4-FFF2-40B4-BE49-F238E27FC236}">
                <a16:creationId xmlns:a16="http://schemas.microsoft.com/office/drawing/2014/main" id="{605CBB35-4578-43C3-8C9A-32564447971E}"/>
              </a:ext>
            </a:extLst>
          </p:cNvPr>
          <p:cNvSpPr/>
          <p:nvPr/>
        </p:nvSpPr>
        <p:spPr>
          <a:xfrm>
            <a:off x="3989226" y="516459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21" name="pg648">
            <a:extLst>
              <a:ext uri="{FF2B5EF4-FFF2-40B4-BE49-F238E27FC236}">
                <a16:creationId xmlns:a16="http://schemas.microsoft.com/office/drawing/2014/main" id="{78DABE1F-8436-42EC-92AD-8AA7A385A4EF}"/>
              </a:ext>
            </a:extLst>
          </p:cNvPr>
          <p:cNvSpPr/>
          <p:nvPr/>
        </p:nvSpPr>
        <p:spPr>
          <a:xfrm>
            <a:off x="3989226" y="516459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22" name="pg649">
            <a:extLst>
              <a:ext uri="{FF2B5EF4-FFF2-40B4-BE49-F238E27FC236}">
                <a16:creationId xmlns:a16="http://schemas.microsoft.com/office/drawing/2014/main" id="{3B3C0213-6DFA-4FA6-9721-51D48D0265A1}"/>
              </a:ext>
            </a:extLst>
          </p:cNvPr>
          <p:cNvSpPr/>
          <p:nvPr/>
        </p:nvSpPr>
        <p:spPr>
          <a:xfrm>
            <a:off x="3989226" y="516459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23" name="pg650">
            <a:extLst>
              <a:ext uri="{FF2B5EF4-FFF2-40B4-BE49-F238E27FC236}">
                <a16:creationId xmlns:a16="http://schemas.microsoft.com/office/drawing/2014/main" id="{D52FF362-478D-48EC-95B6-B23A6E691908}"/>
              </a:ext>
            </a:extLst>
          </p:cNvPr>
          <p:cNvSpPr/>
          <p:nvPr/>
        </p:nvSpPr>
        <p:spPr>
          <a:xfrm>
            <a:off x="3989226" y="5164593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24" name="pg651">
            <a:extLst>
              <a:ext uri="{FF2B5EF4-FFF2-40B4-BE49-F238E27FC236}">
                <a16:creationId xmlns:a16="http://schemas.microsoft.com/office/drawing/2014/main" id="{4F3E286B-D220-44FE-9E06-87E50CE53DFF}"/>
              </a:ext>
            </a:extLst>
          </p:cNvPr>
          <p:cNvSpPr/>
          <p:nvPr/>
        </p:nvSpPr>
        <p:spPr>
          <a:xfrm>
            <a:off x="3986658" y="5164593"/>
            <a:ext cx="2571" cy="162519"/>
          </a:xfrm>
          <a:custGeom>
            <a:avLst/>
            <a:gdLst/>
            <a:ahLst/>
            <a:cxnLst/>
            <a:rect l="0" t="0" r="0" b="0"/>
            <a:pathLst>
              <a:path w="2645" h="167167">
                <a:moveTo>
                  <a:pt x="2645" y="0"/>
                </a:moveTo>
                <a:lnTo>
                  <a:pt x="0" y="20"/>
                </a:lnTo>
                <a:lnTo>
                  <a:pt x="2645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25" name="pg652">
            <a:extLst>
              <a:ext uri="{FF2B5EF4-FFF2-40B4-BE49-F238E27FC236}">
                <a16:creationId xmlns:a16="http://schemas.microsoft.com/office/drawing/2014/main" id="{E32B1FA7-29F5-436D-AA8D-7C9DDC329586}"/>
              </a:ext>
            </a:extLst>
          </p:cNvPr>
          <p:cNvSpPr/>
          <p:nvPr/>
        </p:nvSpPr>
        <p:spPr>
          <a:xfrm>
            <a:off x="3986658" y="5164611"/>
            <a:ext cx="2571" cy="162499"/>
          </a:xfrm>
          <a:custGeom>
            <a:avLst/>
            <a:gdLst/>
            <a:ahLst/>
            <a:cxnLst/>
            <a:rect l="0" t="0" r="0" b="0"/>
            <a:pathLst>
              <a:path w="2645" h="167146">
                <a:moveTo>
                  <a:pt x="0" y="0"/>
                </a:moveTo>
                <a:lnTo>
                  <a:pt x="2645" y="167146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26" name="pg653">
            <a:extLst>
              <a:ext uri="{FF2B5EF4-FFF2-40B4-BE49-F238E27FC236}">
                <a16:creationId xmlns:a16="http://schemas.microsoft.com/office/drawing/2014/main" id="{1FB265AD-CA10-4122-8831-B4FF6D789C79}"/>
              </a:ext>
            </a:extLst>
          </p:cNvPr>
          <p:cNvSpPr/>
          <p:nvPr/>
        </p:nvSpPr>
        <p:spPr>
          <a:xfrm>
            <a:off x="3986658" y="5164611"/>
            <a:ext cx="2571" cy="162499"/>
          </a:xfrm>
          <a:custGeom>
            <a:avLst/>
            <a:gdLst/>
            <a:ahLst/>
            <a:cxnLst/>
            <a:rect l="0" t="0" r="0" b="0"/>
            <a:pathLst>
              <a:path w="2645" h="167146">
                <a:moveTo>
                  <a:pt x="0" y="0"/>
                </a:moveTo>
                <a:lnTo>
                  <a:pt x="2645" y="167146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27" name="pg654">
            <a:extLst>
              <a:ext uri="{FF2B5EF4-FFF2-40B4-BE49-F238E27FC236}">
                <a16:creationId xmlns:a16="http://schemas.microsoft.com/office/drawing/2014/main" id="{C47AB996-908C-4E89-A145-47BCCDB2A15D}"/>
              </a:ext>
            </a:extLst>
          </p:cNvPr>
          <p:cNvSpPr/>
          <p:nvPr/>
        </p:nvSpPr>
        <p:spPr>
          <a:xfrm>
            <a:off x="3986658" y="5164611"/>
            <a:ext cx="2571" cy="162499"/>
          </a:xfrm>
          <a:custGeom>
            <a:avLst/>
            <a:gdLst/>
            <a:ahLst/>
            <a:cxnLst/>
            <a:rect l="0" t="0" r="0" b="0"/>
            <a:pathLst>
              <a:path w="2645" h="167146">
                <a:moveTo>
                  <a:pt x="0" y="0"/>
                </a:moveTo>
                <a:lnTo>
                  <a:pt x="2645" y="167146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28" name="pg655">
            <a:extLst>
              <a:ext uri="{FF2B5EF4-FFF2-40B4-BE49-F238E27FC236}">
                <a16:creationId xmlns:a16="http://schemas.microsoft.com/office/drawing/2014/main" id="{B4268F8D-7E34-47D9-BA4C-02F17E56CA62}"/>
              </a:ext>
            </a:extLst>
          </p:cNvPr>
          <p:cNvSpPr/>
          <p:nvPr/>
        </p:nvSpPr>
        <p:spPr>
          <a:xfrm>
            <a:off x="3986658" y="5164611"/>
            <a:ext cx="2571" cy="162499"/>
          </a:xfrm>
          <a:custGeom>
            <a:avLst/>
            <a:gdLst/>
            <a:ahLst/>
            <a:cxnLst/>
            <a:rect l="0" t="0" r="0" b="0"/>
            <a:pathLst>
              <a:path w="2645" h="167146">
                <a:moveTo>
                  <a:pt x="0" y="0"/>
                </a:moveTo>
                <a:lnTo>
                  <a:pt x="2645" y="167146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29" name="pg656">
            <a:extLst>
              <a:ext uri="{FF2B5EF4-FFF2-40B4-BE49-F238E27FC236}">
                <a16:creationId xmlns:a16="http://schemas.microsoft.com/office/drawing/2014/main" id="{036288CF-EDE8-44E9-A2E7-01C5DA32861B}"/>
              </a:ext>
            </a:extLst>
          </p:cNvPr>
          <p:cNvSpPr/>
          <p:nvPr/>
        </p:nvSpPr>
        <p:spPr>
          <a:xfrm>
            <a:off x="3986658" y="5164611"/>
            <a:ext cx="2571" cy="162499"/>
          </a:xfrm>
          <a:custGeom>
            <a:avLst/>
            <a:gdLst/>
            <a:ahLst/>
            <a:cxnLst/>
            <a:rect l="0" t="0" r="0" b="0"/>
            <a:pathLst>
              <a:path w="2645" h="167146">
                <a:moveTo>
                  <a:pt x="0" y="0"/>
                </a:moveTo>
                <a:lnTo>
                  <a:pt x="2645" y="167146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30" name="pg657">
            <a:extLst>
              <a:ext uri="{FF2B5EF4-FFF2-40B4-BE49-F238E27FC236}">
                <a16:creationId xmlns:a16="http://schemas.microsoft.com/office/drawing/2014/main" id="{33824B12-2A8B-411E-86DE-33C2EFE40570}"/>
              </a:ext>
            </a:extLst>
          </p:cNvPr>
          <p:cNvSpPr/>
          <p:nvPr/>
        </p:nvSpPr>
        <p:spPr>
          <a:xfrm>
            <a:off x="3986658" y="5164611"/>
            <a:ext cx="2571" cy="162499"/>
          </a:xfrm>
          <a:custGeom>
            <a:avLst/>
            <a:gdLst/>
            <a:ahLst/>
            <a:cxnLst/>
            <a:rect l="0" t="0" r="0" b="0"/>
            <a:pathLst>
              <a:path w="2645" h="167146">
                <a:moveTo>
                  <a:pt x="0" y="0"/>
                </a:moveTo>
                <a:lnTo>
                  <a:pt x="2645" y="167146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31" name="pg658">
            <a:extLst>
              <a:ext uri="{FF2B5EF4-FFF2-40B4-BE49-F238E27FC236}">
                <a16:creationId xmlns:a16="http://schemas.microsoft.com/office/drawing/2014/main" id="{4959E409-2F3D-4696-99EE-C8B79B6E2A34}"/>
              </a:ext>
            </a:extLst>
          </p:cNvPr>
          <p:cNvSpPr/>
          <p:nvPr/>
        </p:nvSpPr>
        <p:spPr>
          <a:xfrm>
            <a:off x="3986658" y="5164611"/>
            <a:ext cx="2571" cy="162499"/>
          </a:xfrm>
          <a:custGeom>
            <a:avLst/>
            <a:gdLst/>
            <a:ahLst/>
            <a:cxnLst/>
            <a:rect l="0" t="0" r="0" b="0"/>
            <a:pathLst>
              <a:path w="2645" h="167146">
                <a:moveTo>
                  <a:pt x="0" y="0"/>
                </a:moveTo>
                <a:lnTo>
                  <a:pt x="2645" y="167146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32" name="pg659">
            <a:extLst>
              <a:ext uri="{FF2B5EF4-FFF2-40B4-BE49-F238E27FC236}">
                <a16:creationId xmlns:a16="http://schemas.microsoft.com/office/drawing/2014/main" id="{92B93C32-0EDB-4662-85D3-99C05528C8C6}"/>
              </a:ext>
            </a:extLst>
          </p:cNvPr>
          <p:cNvSpPr/>
          <p:nvPr/>
        </p:nvSpPr>
        <p:spPr>
          <a:xfrm>
            <a:off x="3986658" y="5164611"/>
            <a:ext cx="2571" cy="162499"/>
          </a:xfrm>
          <a:custGeom>
            <a:avLst/>
            <a:gdLst/>
            <a:ahLst/>
            <a:cxnLst/>
            <a:rect l="0" t="0" r="0" b="0"/>
            <a:pathLst>
              <a:path w="2645" h="167146">
                <a:moveTo>
                  <a:pt x="0" y="0"/>
                </a:moveTo>
                <a:lnTo>
                  <a:pt x="2645" y="167146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33" name="pg660">
            <a:extLst>
              <a:ext uri="{FF2B5EF4-FFF2-40B4-BE49-F238E27FC236}">
                <a16:creationId xmlns:a16="http://schemas.microsoft.com/office/drawing/2014/main" id="{3680E182-CE3F-4104-A385-BBF84A78CBE9}"/>
              </a:ext>
            </a:extLst>
          </p:cNvPr>
          <p:cNvSpPr/>
          <p:nvPr/>
        </p:nvSpPr>
        <p:spPr>
          <a:xfrm>
            <a:off x="3826707" y="5164614"/>
            <a:ext cx="325038" cy="325000"/>
          </a:xfrm>
          <a:custGeom>
            <a:avLst/>
            <a:gdLst/>
            <a:ahLst/>
            <a:cxnLst/>
            <a:rect l="0" t="0" r="0" b="0"/>
            <a:pathLst>
              <a:path w="334334" h="334295">
                <a:moveTo>
                  <a:pt x="164522" y="0"/>
                </a:moveTo>
                <a:lnTo>
                  <a:pt x="159222" y="167"/>
                </a:lnTo>
                <a:lnTo>
                  <a:pt x="153929" y="504"/>
                </a:lnTo>
                <a:lnTo>
                  <a:pt x="148650" y="1007"/>
                </a:lnTo>
                <a:lnTo>
                  <a:pt x="143390" y="1678"/>
                </a:lnTo>
                <a:lnTo>
                  <a:pt x="138154" y="2516"/>
                </a:lnTo>
                <a:lnTo>
                  <a:pt x="132947" y="3519"/>
                </a:lnTo>
                <a:lnTo>
                  <a:pt x="127774" y="4686"/>
                </a:lnTo>
                <a:lnTo>
                  <a:pt x="122641" y="6018"/>
                </a:lnTo>
                <a:lnTo>
                  <a:pt x="117553" y="7511"/>
                </a:lnTo>
                <a:lnTo>
                  <a:pt x="112514" y="9165"/>
                </a:lnTo>
                <a:lnTo>
                  <a:pt x="107531" y="10978"/>
                </a:lnTo>
                <a:lnTo>
                  <a:pt x="102607" y="12948"/>
                </a:lnTo>
                <a:lnTo>
                  <a:pt x="97749" y="15073"/>
                </a:lnTo>
                <a:lnTo>
                  <a:pt x="92961" y="17352"/>
                </a:lnTo>
                <a:lnTo>
                  <a:pt x="88247" y="19781"/>
                </a:lnTo>
                <a:lnTo>
                  <a:pt x="83612" y="22358"/>
                </a:lnTo>
                <a:lnTo>
                  <a:pt x="79062" y="25081"/>
                </a:lnTo>
                <a:lnTo>
                  <a:pt x="74600" y="27947"/>
                </a:lnTo>
                <a:lnTo>
                  <a:pt x="70232" y="30953"/>
                </a:lnTo>
                <a:lnTo>
                  <a:pt x="65961" y="34096"/>
                </a:lnTo>
                <a:lnTo>
                  <a:pt x="61791" y="37373"/>
                </a:lnTo>
                <a:lnTo>
                  <a:pt x="57728" y="40781"/>
                </a:lnTo>
                <a:lnTo>
                  <a:pt x="53775" y="44316"/>
                </a:lnTo>
                <a:lnTo>
                  <a:pt x="49936" y="47974"/>
                </a:lnTo>
                <a:lnTo>
                  <a:pt x="46215" y="51752"/>
                </a:lnTo>
                <a:lnTo>
                  <a:pt x="42616" y="55647"/>
                </a:lnTo>
                <a:lnTo>
                  <a:pt x="39142" y="59653"/>
                </a:lnTo>
                <a:lnTo>
                  <a:pt x="35797" y="63768"/>
                </a:lnTo>
                <a:lnTo>
                  <a:pt x="32584" y="67987"/>
                </a:lnTo>
                <a:lnTo>
                  <a:pt x="29507" y="72306"/>
                </a:lnTo>
                <a:lnTo>
                  <a:pt x="26568" y="76720"/>
                </a:lnTo>
                <a:lnTo>
                  <a:pt x="23771" y="81225"/>
                </a:lnTo>
                <a:lnTo>
                  <a:pt x="21118" y="85816"/>
                </a:lnTo>
                <a:lnTo>
                  <a:pt x="18611" y="90489"/>
                </a:lnTo>
                <a:lnTo>
                  <a:pt x="16255" y="95240"/>
                </a:lnTo>
                <a:lnTo>
                  <a:pt x="14050" y="100063"/>
                </a:lnTo>
                <a:lnTo>
                  <a:pt x="11999" y="104953"/>
                </a:lnTo>
                <a:lnTo>
                  <a:pt x="10105" y="109906"/>
                </a:lnTo>
                <a:lnTo>
                  <a:pt x="8368" y="114917"/>
                </a:lnTo>
                <a:lnTo>
                  <a:pt x="6791" y="119980"/>
                </a:lnTo>
                <a:lnTo>
                  <a:pt x="5376" y="125090"/>
                </a:lnTo>
                <a:lnTo>
                  <a:pt x="4124" y="130243"/>
                </a:lnTo>
                <a:lnTo>
                  <a:pt x="3035" y="135433"/>
                </a:lnTo>
                <a:lnTo>
                  <a:pt x="2112" y="140655"/>
                </a:lnTo>
                <a:lnTo>
                  <a:pt x="1355" y="145903"/>
                </a:lnTo>
                <a:lnTo>
                  <a:pt x="764" y="151173"/>
                </a:lnTo>
                <a:lnTo>
                  <a:pt x="341" y="156459"/>
                </a:lnTo>
                <a:lnTo>
                  <a:pt x="86" y="161756"/>
                </a:lnTo>
                <a:lnTo>
                  <a:pt x="0" y="167058"/>
                </a:lnTo>
                <a:lnTo>
                  <a:pt x="81" y="172361"/>
                </a:lnTo>
                <a:lnTo>
                  <a:pt x="330" y="177658"/>
                </a:lnTo>
                <a:lnTo>
                  <a:pt x="748" y="182944"/>
                </a:lnTo>
                <a:lnTo>
                  <a:pt x="1332" y="188215"/>
                </a:lnTo>
                <a:lnTo>
                  <a:pt x="2084" y="193464"/>
                </a:lnTo>
                <a:lnTo>
                  <a:pt x="3002" y="198687"/>
                </a:lnTo>
                <a:lnTo>
                  <a:pt x="4085" y="203878"/>
                </a:lnTo>
                <a:lnTo>
                  <a:pt x="5332" y="209032"/>
                </a:lnTo>
                <a:lnTo>
                  <a:pt x="6742" y="214144"/>
                </a:lnTo>
                <a:lnTo>
                  <a:pt x="8314" y="219209"/>
                </a:lnTo>
                <a:lnTo>
                  <a:pt x="10045" y="224221"/>
                </a:lnTo>
                <a:lnTo>
                  <a:pt x="11934" y="229176"/>
                </a:lnTo>
                <a:lnTo>
                  <a:pt x="13980" y="234069"/>
                </a:lnTo>
                <a:lnTo>
                  <a:pt x="16179" y="238894"/>
                </a:lnTo>
                <a:lnTo>
                  <a:pt x="18531" y="243647"/>
                </a:lnTo>
                <a:lnTo>
                  <a:pt x="21032" y="248323"/>
                </a:lnTo>
                <a:lnTo>
                  <a:pt x="23681" y="252917"/>
                </a:lnTo>
                <a:lnTo>
                  <a:pt x="26473" y="257425"/>
                </a:lnTo>
                <a:lnTo>
                  <a:pt x="29408" y="261842"/>
                </a:lnTo>
                <a:lnTo>
                  <a:pt x="32481" y="266164"/>
                </a:lnTo>
                <a:lnTo>
                  <a:pt x="35689" y="270386"/>
                </a:lnTo>
                <a:lnTo>
                  <a:pt x="39030" y="274504"/>
                </a:lnTo>
                <a:lnTo>
                  <a:pt x="42499" y="278515"/>
                </a:lnTo>
                <a:lnTo>
                  <a:pt x="46095" y="282413"/>
                </a:lnTo>
                <a:lnTo>
                  <a:pt x="49812" y="286195"/>
                </a:lnTo>
                <a:lnTo>
                  <a:pt x="53647" y="289857"/>
                </a:lnTo>
                <a:lnTo>
                  <a:pt x="57596" y="293396"/>
                </a:lnTo>
                <a:lnTo>
                  <a:pt x="61655" y="296808"/>
                </a:lnTo>
                <a:lnTo>
                  <a:pt x="65821" y="300090"/>
                </a:lnTo>
                <a:lnTo>
                  <a:pt x="70089" y="303237"/>
                </a:lnTo>
                <a:lnTo>
                  <a:pt x="74454" y="306248"/>
                </a:lnTo>
                <a:lnTo>
                  <a:pt x="78913" y="309119"/>
                </a:lnTo>
                <a:lnTo>
                  <a:pt x="83460" y="311846"/>
                </a:lnTo>
                <a:lnTo>
                  <a:pt x="88092" y="314429"/>
                </a:lnTo>
                <a:lnTo>
                  <a:pt x="92804" y="316863"/>
                </a:lnTo>
                <a:lnTo>
                  <a:pt x="97590" y="319146"/>
                </a:lnTo>
                <a:lnTo>
                  <a:pt x="102446" y="321276"/>
                </a:lnTo>
                <a:lnTo>
                  <a:pt x="107367" y="323252"/>
                </a:lnTo>
                <a:lnTo>
                  <a:pt x="112349" y="325070"/>
                </a:lnTo>
                <a:lnTo>
                  <a:pt x="117385" y="326729"/>
                </a:lnTo>
                <a:lnTo>
                  <a:pt x="122472" y="328228"/>
                </a:lnTo>
                <a:lnTo>
                  <a:pt x="127604" y="329564"/>
                </a:lnTo>
                <a:lnTo>
                  <a:pt x="132775" y="330737"/>
                </a:lnTo>
                <a:lnTo>
                  <a:pt x="137981" y="331746"/>
                </a:lnTo>
                <a:lnTo>
                  <a:pt x="143217" y="332589"/>
                </a:lnTo>
                <a:lnTo>
                  <a:pt x="148476" y="333265"/>
                </a:lnTo>
                <a:lnTo>
                  <a:pt x="153755" y="333775"/>
                </a:lnTo>
                <a:lnTo>
                  <a:pt x="159047" y="334116"/>
                </a:lnTo>
                <a:lnTo>
                  <a:pt x="164347" y="334290"/>
                </a:lnTo>
                <a:lnTo>
                  <a:pt x="169650" y="334295"/>
                </a:lnTo>
                <a:lnTo>
                  <a:pt x="174950" y="334132"/>
                </a:lnTo>
                <a:lnTo>
                  <a:pt x="180243" y="333801"/>
                </a:lnTo>
                <a:lnTo>
                  <a:pt x="185522" y="333303"/>
                </a:lnTo>
                <a:lnTo>
                  <a:pt x="190783" y="332637"/>
                </a:lnTo>
                <a:lnTo>
                  <a:pt x="196020" y="331805"/>
                </a:lnTo>
                <a:lnTo>
                  <a:pt x="201228" y="330807"/>
                </a:lnTo>
                <a:lnTo>
                  <a:pt x="206402" y="329644"/>
                </a:lnTo>
                <a:lnTo>
                  <a:pt x="211536" y="328318"/>
                </a:lnTo>
                <a:lnTo>
                  <a:pt x="216626" y="326829"/>
                </a:lnTo>
                <a:lnTo>
                  <a:pt x="221666" y="325180"/>
                </a:lnTo>
                <a:lnTo>
                  <a:pt x="226651" y="323372"/>
                </a:lnTo>
                <a:lnTo>
                  <a:pt x="231577" y="321407"/>
                </a:lnTo>
                <a:lnTo>
                  <a:pt x="236437" y="319286"/>
                </a:lnTo>
                <a:lnTo>
                  <a:pt x="241228" y="317012"/>
                </a:lnTo>
                <a:lnTo>
                  <a:pt x="245944" y="314588"/>
                </a:lnTo>
                <a:lnTo>
                  <a:pt x="250581" y="312015"/>
                </a:lnTo>
                <a:lnTo>
                  <a:pt x="255134" y="309296"/>
                </a:lnTo>
                <a:lnTo>
                  <a:pt x="259598" y="306435"/>
                </a:lnTo>
                <a:lnTo>
                  <a:pt x="263970" y="303433"/>
                </a:lnTo>
                <a:lnTo>
                  <a:pt x="268244" y="300294"/>
                </a:lnTo>
                <a:lnTo>
                  <a:pt x="272416" y="297021"/>
                </a:lnTo>
                <a:lnTo>
                  <a:pt x="276483" y="293617"/>
                </a:lnTo>
                <a:lnTo>
                  <a:pt x="280439" y="290086"/>
                </a:lnTo>
                <a:lnTo>
                  <a:pt x="284282" y="286432"/>
                </a:lnTo>
                <a:lnTo>
                  <a:pt x="288006" y="282657"/>
                </a:lnTo>
                <a:lnTo>
                  <a:pt x="291609" y="278766"/>
                </a:lnTo>
                <a:lnTo>
                  <a:pt x="295087" y="274763"/>
                </a:lnTo>
                <a:lnTo>
                  <a:pt x="298436" y="270651"/>
                </a:lnTo>
                <a:lnTo>
                  <a:pt x="301653" y="266436"/>
                </a:lnTo>
                <a:lnTo>
                  <a:pt x="304735" y="262120"/>
                </a:lnTo>
                <a:lnTo>
                  <a:pt x="307678" y="257709"/>
                </a:lnTo>
                <a:lnTo>
                  <a:pt x="310480" y="253207"/>
                </a:lnTo>
                <a:lnTo>
                  <a:pt x="313137" y="248618"/>
                </a:lnTo>
                <a:lnTo>
                  <a:pt x="315648" y="243947"/>
                </a:lnTo>
                <a:lnTo>
                  <a:pt x="318009" y="239199"/>
                </a:lnTo>
                <a:lnTo>
                  <a:pt x="320219" y="234378"/>
                </a:lnTo>
                <a:lnTo>
                  <a:pt x="322274" y="229490"/>
                </a:lnTo>
                <a:lnTo>
                  <a:pt x="324173" y="224539"/>
                </a:lnTo>
                <a:lnTo>
                  <a:pt x="325915" y="219530"/>
                </a:lnTo>
                <a:lnTo>
                  <a:pt x="327496" y="214468"/>
                </a:lnTo>
                <a:lnTo>
                  <a:pt x="328917" y="209359"/>
                </a:lnTo>
                <a:lnTo>
                  <a:pt x="330174" y="204207"/>
                </a:lnTo>
                <a:lnTo>
                  <a:pt x="331268" y="199018"/>
                </a:lnTo>
                <a:lnTo>
                  <a:pt x="332196" y="193797"/>
                </a:lnTo>
                <a:lnTo>
                  <a:pt x="332958" y="188550"/>
                </a:lnTo>
                <a:lnTo>
                  <a:pt x="333554" y="183280"/>
                </a:lnTo>
                <a:lnTo>
                  <a:pt x="333982" y="177995"/>
                </a:lnTo>
                <a:lnTo>
                  <a:pt x="334242" y="172698"/>
                </a:lnTo>
                <a:lnTo>
                  <a:pt x="334334" y="167396"/>
                </a:lnTo>
                <a:lnTo>
                  <a:pt x="334258" y="162094"/>
                </a:lnTo>
                <a:lnTo>
                  <a:pt x="334014" y="156796"/>
                </a:lnTo>
                <a:lnTo>
                  <a:pt x="333601" y="151510"/>
                </a:lnTo>
                <a:lnTo>
                  <a:pt x="333022" y="146238"/>
                </a:lnTo>
                <a:lnTo>
                  <a:pt x="332275" y="140988"/>
                </a:lnTo>
                <a:lnTo>
                  <a:pt x="331362" y="135765"/>
                </a:lnTo>
                <a:lnTo>
                  <a:pt x="330284" y="130572"/>
                </a:lnTo>
                <a:lnTo>
                  <a:pt x="329042" y="125417"/>
                </a:lnTo>
                <a:lnTo>
                  <a:pt x="327637" y="120304"/>
                </a:lnTo>
                <a:lnTo>
                  <a:pt x="326071" y="115237"/>
                </a:lnTo>
                <a:lnTo>
                  <a:pt x="324344" y="110223"/>
                </a:lnTo>
                <a:lnTo>
                  <a:pt x="322460" y="105267"/>
                </a:lnTo>
                <a:lnTo>
                  <a:pt x="320419" y="100372"/>
                </a:lnTo>
                <a:lnTo>
                  <a:pt x="318224" y="95545"/>
                </a:lnTo>
                <a:lnTo>
                  <a:pt x="315877" y="90790"/>
                </a:lnTo>
                <a:lnTo>
                  <a:pt x="313380" y="86111"/>
                </a:lnTo>
                <a:lnTo>
                  <a:pt x="310736" y="81514"/>
                </a:lnTo>
                <a:lnTo>
                  <a:pt x="307948" y="77004"/>
                </a:lnTo>
                <a:lnTo>
                  <a:pt x="305018" y="72584"/>
                </a:lnTo>
                <a:lnTo>
                  <a:pt x="301949" y="68259"/>
                </a:lnTo>
                <a:lnTo>
                  <a:pt x="298745" y="64034"/>
                </a:lnTo>
                <a:lnTo>
                  <a:pt x="295408" y="59912"/>
                </a:lnTo>
                <a:lnTo>
                  <a:pt x="291943" y="55899"/>
                </a:lnTo>
                <a:lnTo>
                  <a:pt x="288351" y="51997"/>
                </a:lnTo>
                <a:lnTo>
                  <a:pt x="284638" y="48211"/>
                </a:lnTo>
                <a:lnTo>
                  <a:pt x="280806" y="44545"/>
                </a:lnTo>
                <a:lnTo>
                  <a:pt x="276861" y="41002"/>
                </a:lnTo>
                <a:lnTo>
                  <a:pt x="272804" y="37586"/>
                </a:lnTo>
                <a:lnTo>
                  <a:pt x="268642" y="34301"/>
                </a:lnTo>
                <a:lnTo>
                  <a:pt x="264377" y="31149"/>
                </a:lnTo>
                <a:lnTo>
                  <a:pt x="260015" y="28134"/>
                </a:lnTo>
                <a:lnTo>
                  <a:pt x="255559" y="25259"/>
                </a:lnTo>
                <a:lnTo>
                  <a:pt x="251014" y="22527"/>
                </a:lnTo>
                <a:lnTo>
                  <a:pt x="246385" y="19940"/>
                </a:lnTo>
                <a:lnTo>
                  <a:pt x="241676" y="17502"/>
                </a:lnTo>
                <a:lnTo>
                  <a:pt x="236892" y="15214"/>
                </a:lnTo>
                <a:lnTo>
                  <a:pt x="232038" y="13079"/>
                </a:lnTo>
                <a:lnTo>
                  <a:pt x="227118" y="11099"/>
                </a:lnTo>
                <a:lnTo>
                  <a:pt x="222139" y="9276"/>
                </a:lnTo>
                <a:lnTo>
                  <a:pt x="217104" y="7611"/>
                </a:lnTo>
                <a:lnTo>
                  <a:pt x="212018" y="6108"/>
                </a:lnTo>
                <a:lnTo>
                  <a:pt x="206888" y="4766"/>
                </a:lnTo>
                <a:lnTo>
                  <a:pt x="201718" y="3588"/>
                </a:lnTo>
                <a:lnTo>
                  <a:pt x="196513" y="2574"/>
                </a:lnTo>
                <a:lnTo>
                  <a:pt x="191278" y="1726"/>
                </a:lnTo>
                <a:lnTo>
                  <a:pt x="186019" y="1045"/>
                </a:lnTo>
                <a:lnTo>
                  <a:pt x="180741" y="531"/>
                </a:lnTo>
                <a:lnTo>
                  <a:pt x="175449" y="184"/>
                </a:lnTo>
                <a:lnTo>
                  <a:pt x="170150" y="5"/>
                </a:lnTo>
                <a:lnTo>
                  <a:pt x="167167" y="167146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34" name="pg661">
            <a:extLst>
              <a:ext uri="{FF2B5EF4-FFF2-40B4-BE49-F238E27FC236}">
                <a16:creationId xmlns:a16="http://schemas.microsoft.com/office/drawing/2014/main" id="{A4EDF5E5-0FBB-4F46-90A2-16B86DE649F2}"/>
              </a:ext>
            </a:extLst>
          </p:cNvPr>
          <p:cNvSpPr/>
          <p:nvPr/>
        </p:nvSpPr>
        <p:spPr>
          <a:xfrm>
            <a:off x="3989226" y="5164593"/>
            <a:ext cx="2899" cy="162519"/>
          </a:xfrm>
          <a:custGeom>
            <a:avLst/>
            <a:gdLst/>
            <a:ahLst/>
            <a:cxnLst/>
            <a:rect l="0" t="0" r="0" b="0"/>
            <a:pathLst>
              <a:path w="2982" h="167167">
                <a:moveTo>
                  <a:pt x="2982" y="26"/>
                </a:move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35" name="pg662">
            <a:extLst>
              <a:ext uri="{FF2B5EF4-FFF2-40B4-BE49-F238E27FC236}">
                <a16:creationId xmlns:a16="http://schemas.microsoft.com/office/drawing/2014/main" id="{3518F1EA-A525-4912-82F0-4AAB497690F7}"/>
              </a:ext>
            </a:extLst>
          </p:cNvPr>
          <p:cNvSpPr/>
          <p:nvPr/>
        </p:nvSpPr>
        <p:spPr>
          <a:xfrm>
            <a:off x="4452775" y="53642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36" name="pg663">
            <a:extLst>
              <a:ext uri="{FF2B5EF4-FFF2-40B4-BE49-F238E27FC236}">
                <a16:creationId xmlns:a16="http://schemas.microsoft.com/office/drawing/2014/main" id="{EFB7DAEB-0BFB-4070-8F6A-48EED9FA76D1}"/>
              </a:ext>
            </a:extLst>
          </p:cNvPr>
          <p:cNvSpPr/>
          <p:nvPr/>
        </p:nvSpPr>
        <p:spPr>
          <a:xfrm>
            <a:off x="4452775" y="53642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37" name="pg664">
            <a:extLst>
              <a:ext uri="{FF2B5EF4-FFF2-40B4-BE49-F238E27FC236}">
                <a16:creationId xmlns:a16="http://schemas.microsoft.com/office/drawing/2014/main" id="{ADE26E83-38FC-418F-9D25-40353F1583BE}"/>
              </a:ext>
            </a:extLst>
          </p:cNvPr>
          <p:cNvSpPr/>
          <p:nvPr/>
        </p:nvSpPr>
        <p:spPr>
          <a:xfrm>
            <a:off x="4452775" y="53642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38" name="pg665">
            <a:extLst>
              <a:ext uri="{FF2B5EF4-FFF2-40B4-BE49-F238E27FC236}">
                <a16:creationId xmlns:a16="http://schemas.microsoft.com/office/drawing/2014/main" id="{C336D768-7FFE-4843-BF3D-01A57694340F}"/>
              </a:ext>
            </a:extLst>
          </p:cNvPr>
          <p:cNvSpPr/>
          <p:nvPr/>
        </p:nvSpPr>
        <p:spPr>
          <a:xfrm>
            <a:off x="4452775" y="53642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39" name="pg666">
            <a:extLst>
              <a:ext uri="{FF2B5EF4-FFF2-40B4-BE49-F238E27FC236}">
                <a16:creationId xmlns:a16="http://schemas.microsoft.com/office/drawing/2014/main" id="{8E693176-ECF4-40FC-8C94-530CD33218F8}"/>
              </a:ext>
            </a:extLst>
          </p:cNvPr>
          <p:cNvSpPr/>
          <p:nvPr/>
        </p:nvSpPr>
        <p:spPr>
          <a:xfrm>
            <a:off x="4452775" y="53642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40" name="pg667">
            <a:extLst>
              <a:ext uri="{FF2B5EF4-FFF2-40B4-BE49-F238E27FC236}">
                <a16:creationId xmlns:a16="http://schemas.microsoft.com/office/drawing/2014/main" id="{599E29CB-A83E-4A34-9CA9-F278CB971943}"/>
              </a:ext>
            </a:extLst>
          </p:cNvPr>
          <p:cNvSpPr/>
          <p:nvPr/>
        </p:nvSpPr>
        <p:spPr>
          <a:xfrm>
            <a:off x="4452775" y="53642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41" name="pg668">
            <a:extLst>
              <a:ext uri="{FF2B5EF4-FFF2-40B4-BE49-F238E27FC236}">
                <a16:creationId xmlns:a16="http://schemas.microsoft.com/office/drawing/2014/main" id="{9D9F0D6F-B355-4894-8476-E2B28F792A89}"/>
              </a:ext>
            </a:extLst>
          </p:cNvPr>
          <p:cNvSpPr/>
          <p:nvPr/>
        </p:nvSpPr>
        <p:spPr>
          <a:xfrm>
            <a:off x="4452775" y="53642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42" name="pg669">
            <a:extLst>
              <a:ext uri="{FF2B5EF4-FFF2-40B4-BE49-F238E27FC236}">
                <a16:creationId xmlns:a16="http://schemas.microsoft.com/office/drawing/2014/main" id="{D72F9E25-F75C-4FDE-ACED-A8FF41918AE4}"/>
              </a:ext>
            </a:extLst>
          </p:cNvPr>
          <p:cNvSpPr/>
          <p:nvPr/>
        </p:nvSpPr>
        <p:spPr>
          <a:xfrm>
            <a:off x="4452775" y="53642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43" name="pg670">
            <a:extLst>
              <a:ext uri="{FF2B5EF4-FFF2-40B4-BE49-F238E27FC236}">
                <a16:creationId xmlns:a16="http://schemas.microsoft.com/office/drawing/2014/main" id="{6909A46C-8488-43EE-82D8-4BDD77E5000D}"/>
              </a:ext>
            </a:extLst>
          </p:cNvPr>
          <p:cNvSpPr/>
          <p:nvPr/>
        </p:nvSpPr>
        <p:spPr>
          <a:xfrm>
            <a:off x="4452775" y="53642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44" name="pg671">
            <a:extLst>
              <a:ext uri="{FF2B5EF4-FFF2-40B4-BE49-F238E27FC236}">
                <a16:creationId xmlns:a16="http://schemas.microsoft.com/office/drawing/2014/main" id="{976F59A5-0212-4970-A6E8-59CBC5913B1A}"/>
              </a:ext>
            </a:extLst>
          </p:cNvPr>
          <p:cNvSpPr/>
          <p:nvPr/>
        </p:nvSpPr>
        <p:spPr>
          <a:xfrm>
            <a:off x="4452775" y="53642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45" name="pg672">
            <a:extLst>
              <a:ext uri="{FF2B5EF4-FFF2-40B4-BE49-F238E27FC236}">
                <a16:creationId xmlns:a16="http://schemas.microsoft.com/office/drawing/2014/main" id="{0CCE240E-0346-479A-AC54-0A87AF24CEE4}"/>
              </a:ext>
            </a:extLst>
          </p:cNvPr>
          <p:cNvSpPr/>
          <p:nvPr/>
        </p:nvSpPr>
        <p:spPr>
          <a:xfrm>
            <a:off x="4452775" y="53642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46" name="pg673">
            <a:extLst>
              <a:ext uri="{FF2B5EF4-FFF2-40B4-BE49-F238E27FC236}">
                <a16:creationId xmlns:a16="http://schemas.microsoft.com/office/drawing/2014/main" id="{81D3FC22-B06E-4EC7-8092-DD7F46ABF25B}"/>
              </a:ext>
            </a:extLst>
          </p:cNvPr>
          <p:cNvSpPr/>
          <p:nvPr/>
        </p:nvSpPr>
        <p:spPr>
          <a:xfrm>
            <a:off x="4452775" y="53642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47" name="pg674">
            <a:extLst>
              <a:ext uri="{FF2B5EF4-FFF2-40B4-BE49-F238E27FC236}">
                <a16:creationId xmlns:a16="http://schemas.microsoft.com/office/drawing/2014/main" id="{F8628286-804C-4770-AEC3-8F5867A29816}"/>
              </a:ext>
            </a:extLst>
          </p:cNvPr>
          <p:cNvSpPr/>
          <p:nvPr/>
        </p:nvSpPr>
        <p:spPr>
          <a:xfrm>
            <a:off x="4452775" y="53642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48" name="pg675">
            <a:extLst>
              <a:ext uri="{FF2B5EF4-FFF2-40B4-BE49-F238E27FC236}">
                <a16:creationId xmlns:a16="http://schemas.microsoft.com/office/drawing/2014/main" id="{20DBEF79-4544-40F1-88D0-3E8A9B6D387A}"/>
              </a:ext>
            </a:extLst>
          </p:cNvPr>
          <p:cNvSpPr/>
          <p:nvPr/>
        </p:nvSpPr>
        <p:spPr>
          <a:xfrm>
            <a:off x="4452775" y="53642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49" name="pg676">
            <a:extLst>
              <a:ext uri="{FF2B5EF4-FFF2-40B4-BE49-F238E27FC236}">
                <a16:creationId xmlns:a16="http://schemas.microsoft.com/office/drawing/2014/main" id="{58368C5F-F96A-4712-8FC2-3C8C04E42AB5}"/>
              </a:ext>
            </a:extLst>
          </p:cNvPr>
          <p:cNvSpPr/>
          <p:nvPr/>
        </p:nvSpPr>
        <p:spPr>
          <a:xfrm>
            <a:off x="4452775" y="53642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50" name="pg677">
            <a:extLst>
              <a:ext uri="{FF2B5EF4-FFF2-40B4-BE49-F238E27FC236}">
                <a16:creationId xmlns:a16="http://schemas.microsoft.com/office/drawing/2014/main" id="{ACF2F351-4A46-45EE-9D51-1E5AC9C75443}"/>
              </a:ext>
            </a:extLst>
          </p:cNvPr>
          <p:cNvSpPr/>
          <p:nvPr/>
        </p:nvSpPr>
        <p:spPr>
          <a:xfrm>
            <a:off x="4452775" y="53642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51" name="pg678">
            <a:extLst>
              <a:ext uri="{FF2B5EF4-FFF2-40B4-BE49-F238E27FC236}">
                <a16:creationId xmlns:a16="http://schemas.microsoft.com/office/drawing/2014/main" id="{B20847E7-93D7-408D-91CA-5063B1A5FD57}"/>
              </a:ext>
            </a:extLst>
          </p:cNvPr>
          <p:cNvSpPr/>
          <p:nvPr/>
        </p:nvSpPr>
        <p:spPr>
          <a:xfrm>
            <a:off x="4452775" y="53642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52" name="pg679">
            <a:extLst>
              <a:ext uri="{FF2B5EF4-FFF2-40B4-BE49-F238E27FC236}">
                <a16:creationId xmlns:a16="http://schemas.microsoft.com/office/drawing/2014/main" id="{2687CAF0-D912-4D4E-A05A-DE4E63D5FBB1}"/>
              </a:ext>
            </a:extLst>
          </p:cNvPr>
          <p:cNvSpPr/>
          <p:nvPr/>
        </p:nvSpPr>
        <p:spPr>
          <a:xfrm>
            <a:off x="4452775" y="53642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53" name="pg680">
            <a:extLst>
              <a:ext uri="{FF2B5EF4-FFF2-40B4-BE49-F238E27FC236}">
                <a16:creationId xmlns:a16="http://schemas.microsoft.com/office/drawing/2014/main" id="{7E930139-EBDE-4AA6-9F1C-07DA1EEA822E}"/>
              </a:ext>
            </a:extLst>
          </p:cNvPr>
          <p:cNvSpPr/>
          <p:nvPr/>
        </p:nvSpPr>
        <p:spPr>
          <a:xfrm>
            <a:off x="4452775" y="53642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54" name="pg681">
            <a:extLst>
              <a:ext uri="{FF2B5EF4-FFF2-40B4-BE49-F238E27FC236}">
                <a16:creationId xmlns:a16="http://schemas.microsoft.com/office/drawing/2014/main" id="{2DAD9826-F34F-489C-ADED-004B47D1A50B}"/>
              </a:ext>
            </a:extLst>
          </p:cNvPr>
          <p:cNvSpPr/>
          <p:nvPr/>
        </p:nvSpPr>
        <p:spPr>
          <a:xfrm>
            <a:off x="4452775" y="53642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55" name="pg682">
            <a:extLst>
              <a:ext uri="{FF2B5EF4-FFF2-40B4-BE49-F238E27FC236}">
                <a16:creationId xmlns:a16="http://schemas.microsoft.com/office/drawing/2014/main" id="{9BEBACA6-0667-41CD-9482-D2607F22AAFE}"/>
              </a:ext>
            </a:extLst>
          </p:cNvPr>
          <p:cNvSpPr/>
          <p:nvPr/>
        </p:nvSpPr>
        <p:spPr>
          <a:xfrm>
            <a:off x="4452775" y="53642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56" name="pg683">
            <a:extLst>
              <a:ext uri="{FF2B5EF4-FFF2-40B4-BE49-F238E27FC236}">
                <a16:creationId xmlns:a16="http://schemas.microsoft.com/office/drawing/2014/main" id="{7F488D89-B16D-4157-A45A-8482FDFD0315}"/>
              </a:ext>
            </a:extLst>
          </p:cNvPr>
          <p:cNvSpPr/>
          <p:nvPr/>
        </p:nvSpPr>
        <p:spPr>
          <a:xfrm>
            <a:off x="4452775" y="53642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57" name="pg684">
            <a:extLst>
              <a:ext uri="{FF2B5EF4-FFF2-40B4-BE49-F238E27FC236}">
                <a16:creationId xmlns:a16="http://schemas.microsoft.com/office/drawing/2014/main" id="{969F0F6E-B1C8-4992-AF39-09A4D9F20B5B}"/>
              </a:ext>
            </a:extLst>
          </p:cNvPr>
          <p:cNvSpPr/>
          <p:nvPr/>
        </p:nvSpPr>
        <p:spPr>
          <a:xfrm>
            <a:off x="4452775" y="53642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58" name="pg685">
            <a:extLst>
              <a:ext uri="{FF2B5EF4-FFF2-40B4-BE49-F238E27FC236}">
                <a16:creationId xmlns:a16="http://schemas.microsoft.com/office/drawing/2014/main" id="{C3A8A238-6CC4-425C-AC41-D5626475CA2B}"/>
              </a:ext>
            </a:extLst>
          </p:cNvPr>
          <p:cNvSpPr/>
          <p:nvPr/>
        </p:nvSpPr>
        <p:spPr>
          <a:xfrm>
            <a:off x="4452775" y="53642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59" name="pg686">
            <a:extLst>
              <a:ext uri="{FF2B5EF4-FFF2-40B4-BE49-F238E27FC236}">
                <a16:creationId xmlns:a16="http://schemas.microsoft.com/office/drawing/2014/main" id="{6C07437C-6E73-4113-953F-8F71723C7ABC}"/>
              </a:ext>
            </a:extLst>
          </p:cNvPr>
          <p:cNvSpPr/>
          <p:nvPr/>
        </p:nvSpPr>
        <p:spPr>
          <a:xfrm>
            <a:off x="4452775" y="53642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60" name="pg687">
            <a:extLst>
              <a:ext uri="{FF2B5EF4-FFF2-40B4-BE49-F238E27FC236}">
                <a16:creationId xmlns:a16="http://schemas.microsoft.com/office/drawing/2014/main" id="{59DB3D84-E566-4AE7-BA43-7A1904A56B52}"/>
              </a:ext>
            </a:extLst>
          </p:cNvPr>
          <p:cNvSpPr/>
          <p:nvPr/>
        </p:nvSpPr>
        <p:spPr>
          <a:xfrm>
            <a:off x="4452775" y="53642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61" name="pg688">
            <a:extLst>
              <a:ext uri="{FF2B5EF4-FFF2-40B4-BE49-F238E27FC236}">
                <a16:creationId xmlns:a16="http://schemas.microsoft.com/office/drawing/2014/main" id="{3703113D-E72D-4FB3-98AA-2DFF8AC7AC4B}"/>
              </a:ext>
            </a:extLst>
          </p:cNvPr>
          <p:cNvSpPr/>
          <p:nvPr/>
        </p:nvSpPr>
        <p:spPr>
          <a:xfrm>
            <a:off x="4452775" y="5364210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62" name="pg689">
            <a:extLst>
              <a:ext uri="{FF2B5EF4-FFF2-40B4-BE49-F238E27FC236}">
                <a16:creationId xmlns:a16="http://schemas.microsoft.com/office/drawing/2014/main" id="{C79227A9-E5FE-4A74-A81B-D5349CBE4EC2}"/>
              </a:ext>
            </a:extLst>
          </p:cNvPr>
          <p:cNvSpPr/>
          <p:nvPr/>
        </p:nvSpPr>
        <p:spPr>
          <a:xfrm>
            <a:off x="4290263" y="5364207"/>
            <a:ext cx="162512" cy="182182"/>
          </a:xfrm>
          <a:custGeom>
            <a:avLst/>
            <a:gdLst/>
            <a:ahLst/>
            <a:cxnLst/>
            <a:rect l="0" t="0" r="0" b="0"/>
            <a:pathLst>
              <a:path w="167160" h="187392">
                <a:moveTo>
                  <a:pt x="167160" y="0"/>
                </a:moveTo>
                <a:lnTo>
                  <a:pt x="161722" y="88"/>
                </a:lnTo>
                <a:lnTo>
                  <a:pt x="156289" y="353"/>
                </a:lnTo>
                <a:lnTo>
                  <a:pt x="150867" y="795"/>
                </a:lnTo>
                <a:lnTo>
                  <a:pt x="145463" y="1414"/>
                </a:lnTo>
                <a:lnTo>
                  <a:pt x="140082" y="2207"/>
                </a:lnTo>
                <a:lnTo>
                  <a:pt x="134730" y="3175"/>
                </a:lnTo>
                <a:lnTo>
                  <a:pt x="129411" y="4317"/>
                </a:lnTo>
                <a:lnTo>
                  <a:pt x="124133" y="5632"/>
                </a:lnTo>
                <a:lnTo>
                  <a:pt x="118901" y="7117"/>
                </a:lnTo>
                <a:lnTo>
                  <a:pt x="113719" y="8772"/>
                </a:lnTo>
                <a:lnTo>
                  <a:pt x="108594" y="10594"/>
                </a:lnTo>
                <a:lnTo>
                  <a:pt x="103531" y="12583"/>
                </a:lnTo>
                <a:lnTo>
                  <a:pt x="98535" y="14735"/>
                </a:lnTo>
                <a:lnTo>
                  <a:pt x="93612" y="17048"/>
                </a:lnTo>
                <a:lnTo>
                  <a:pt x="88767" y="19520"/>
                </a:lnTo>
                <a:lnTo>
                  <a:pt x="84005" y="22149"/>
                </a:lnTo>
                <a:lnTo>
                  <a:pt x="79331" y="24931"/>
                </a:lnTo>
                <a:lnTo>
                  <a:pt x="74750" y="27864"/>
                </a:lnTo>
                <a:lnTo>
                  <a:pt x="70267" y="30944"/>
                </a:lnTo>
                <a:lnTo>
                  <a:pt x="65886" y="34169"/>
                </a:lnTo>
                <a:lnTo>
                  <a:pt x="61613" y="37534"/>
                </a:lnTo>
                <a:lnTo>
                  <a:pt x="57451" y="41036"/>
                </a:lnTo>
                <a:lnTo>
                  <a:pt x="53406" y="44673"/>
                </a:lnTo>
                <a:lnTo>
                  <a:pt x="49481" y="48438"/>
                </a:lnTo>
                <a:lnTo>
                  <a:pt x="45680" y="52330"/>
                </a:lnTo>
                <a:lnTo>
                  <a:pt x="42009" y="56343"/>
                </a:lnTo>
                <a:lnTo>
                  <a:pt x="38469" y="60473"/>
                </a:lnTo>
                <a:lnTo>
                  <a:pt x="35066" y="64717"/>
                </a:lnTo>
                <a:lnTo>
                  <a:pt x="31803" y="69068"/>
                </a:lnTo>
                <a:lnTo>
                  <a:pt x="28683" y="73524"/>
                </a:lnTo>
                <a:lnTo>
                  <a:pt x="25710" y="78079"/>
                </a:lnTo>
                <a:lnTo>
                  <a:pt x="22886" y="82728"/>
                </a:lnTo>
                <a:lnTo>
                  <a:pt x="20215" y="87467"/>
                </a:lnTo>
                <a:lnTo>
                  <a:pt x="17700" y="92289"/>
                </a:lnTo>
                <a:lnTo>
                  <a:pt x="15343" y="97192"/>
                </a:lnTo>
                <a:lnTo>
                  <a:pt x="13147" y="102168"/>
                </a:lnTo>
                <a:lnTo>
                  <a:pt x="11114" y="107213"/>
                </a:lnTo>
                <a:lnTo>
                  <a:pt x="9246" y="112322"/>
                </a:lnTo>
                <a:lnTo>
                  <a:pt x="7545" y="117488"/>
                </a:lnTo>
                <a:lnTo>
                  <a:pt x="6013" y="122708"/>
                </a:lnTo>
                <a:lnTo>
                  <a:pt x="4652" y="127974"/>
                </a:lnTo>
                <a:lnTo>
                  <a:pt x="3463" y="133282"/>
                </a:lnTo>
                <a:lnTo>
                  <a:pt x="2447" y="138625"/>
                </a:lnTo>
                <a:lnTo>
                  <a:pt x="1606" y="143999"/>
                </a:lnTo>
                <a:lnTo>
                  <a:pt x="940" y="149398"/>
                </a:lnTo>
                <a:lnTo>
                  <a:pt x="450" y="154815"/>
                </a:lnTo>
                <a:lnTo>
                  <a:pt x="136" y="160245"/>
                </a:lnTo>
                <a:lnTo>
                  <a:pt x="0" y="165683"/>
                </a:lnTo>
                <a:lnTo>
                  <a:pt x="40" y="171122"/>
                </a:lnTo>
                <a:lnTo>
                  <a:pt x="257" y="176557"/>
                </a:lnTo>
                <a:lnTo>
                  <a:pt x="651" y="181983"/>
                </a:lnTo>
                <a:lnTo>
                  <a:pt x="1221" y="187392"/>
                </a:lnTo>
                <a:lnTo>
                  <a:pt x="167160" y="16716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63" name="pg690">
            <a:extLst>
              <a:ext uri="{FF2B5EF4-FFF2-40B4-BE49-F238E27FC236}">
                <a16:creationId xmlns:a16="http://schemas.microsoft.com/office/drawing/2014/main" id="{B05E571E-8DC3-4E84-BDA2-67538EFDA2F1}"/>
              </a:ext>
            </a:extLst>
          </p:cNvPr>
          <p:cNvSpPr/>
          <p:nvPr/>
        </p:nvSpPr>
        <p:spPr>
          <a:xfrm>
            <a:off x="4291450" y="5364208"/>
            <a:ext cx="323832" cy="325034"/>
          </a:xfrm>
          <a:custGeom>
            <a:avLst/>
            <a:gdLst/>
            <a:ahLst/>
            <a:cxnLst/>
            <a:rect l="0" t="0" r="0" b="0"/>
            <a:pathLst>
              <a:path w="333094" h="334330">
                <a:moveTo>
                  <a:pt x="0" y="187392"/>
                </a:moveTo>
                <a:lnTo>
                  <a:pt x="723" y="192635"/>
                </a:lnTo>
                <a:lnTo>
                  <a:pt x="1612" y="197853"/>
                </a:lnTo>
                <a:lnTo>
                  <a:pt x="2666" y="203039"/>
                </a:lnTo>
                <a:lnTo>
                  <a:pt x="3883" y="208190"/>
                </a:lnTo>
                <a:lnTo>
                  <a:pt x="5263" y="213300"/>
                </a:lnTo>
                <a:lnTo>
                  <a:pt x="6804" y="218363"/>
                </a:lnTo>
                <a:lnTo>
                  <a:pt x="8505" y="223376"/>
                </a:lnTo>
                <a:lnTo>
                  <a:pt x="10363" y="228331"/>
                </a:lnTo>
                <a:lnTo>
                  <a:pt x="12377" y="233226"/>
                </a:lnTo>
                <a:lnTo>
                  <a:pt x="14546" y="238054"/>
                </a:lnTo>
                <a:lnTo>
                  <a:pt x="16866" y="242811"/>
                </a:lnTo>
                <a:lnTo>
                  <a:pt x="19335" y="247493"/>
                </a:lnTo>
                <a:lnTo>
                  <a:pt x="21951" y="252094"/>
                </a:lnTo>
                <a:lnTo>
                  <a:pt x="24712" y="256609"/>
                </a:lnTo>
                <a:lnTo>
                  <a:pt x="27614" y="261035"/>
                </a:lnTo>
                <a:lnTo>
                  <a:pt x="30655" y="265367"/>
                </a:lnTo>
                <a:lnTo>
                  <a:pt x="33832" y="269601"/>
                </a:lnTo>
                <a:lnTo>
                  <a:pt x="37141" y="273732"/>
                </a:lnTo>
                <a:lnTo>
                  <a:pt x="40579" y="277756"/>
                </a:lnTo>
                <a:lnTo>
                  <a:pt x="44143" y="281669"/>
                </a:lnTo>
                <a:lnTo>
                  <a:pt x="47829" y="285467"/>
                </a:lnTo>
                <a:lnTo>
                  <a:pt x="51633" y="289147"/>
                </a:lnTo>
                <a:lnTo>
                  <a:pt x="55552" y="292704"/>
                </a:lnTo>
                <a:lnTo>
                  <a:pt x="59582" y="296136"/>
                </a:lnTo>
                <a:lnTo>
                  <a:pt x="63718" y="299438"/>
                </a:lnTo>
                <a:lnTo>
                  <a:pt x="67956" y="302608"/>
                </a:lnTo>
                <a:lnTo>
                  <a:pt x="72293" y="305642"/>
                </a:lnTo>
                <a:lnTo>
                  <a:pt x="76724" y="308537"/>
                </a:lnTo>
                <a:lnTo>
                  <a:pt x="81244" y="311291"/>
                </a:lnTo>
                <a:lnTo>
                  <a:pt x="85849" y="313900"/>
                </a:lnTo>
                <a:lnTo>
                  <a:pt x="90534" y="316362"/>
                </a:lnTo>
                <a:lnTo>
                  <a:pt x="95295" y="318674"/>
                </a:lnTo>
                <a:lnTo>
                  <a:pt x="100127" y="320835"/>
                </a:lnTo>
                <a:lnTo>
                  <a:pt x="105025" y="322841"/>
                </a:lnTo>
                <a:lnTo>
                  <a:pt x="109984" y="324691"/>
                </a:lnTo>
                <a:lnTo>
                  <a:pt x="114998" y="326384"/>
                </a:lnTo>
                <a:lnTo>
                  <a:pt x="120064" y="327917"/>
                </a:lnTo>
                <a:lnTo>
                  <a:pt x="125176" y="329288"/>
                </a:lnTo>
                <a:lnTo>
                  <a:pt x="130329" y="330498"/>
                </a:lnTo>
                <a:lnTo>
                  <a:pt x="135518" y="331543"/>
                </a:lnTo>
                <a:lnTo>
                  <a:pt x="140737" y="332424"/>
                </a:lnTo>
                <a:lnTo>
                  <a:pt x="145981" y="333139"/>
                </a:lnTo>
                <a:lnTo>
                  <a:pt x="151245" y="333687"/>
                </a:lnTo>
                <a:lnTo>
                  <a:pt x="156524" y="334069"/>
                </a:lnTo>
                <a:lnTo>
                  <a:pt x="161813" y="334283"/>
                </a:lnTo>
                <a:lnTo>
                  <a:pt x="167105" y="334330"/>
                </a:lnTo>
                <a:lnTo>
                  <a:pt x="172396" y="334210"/>
                </a:lnTo>
                <a:lnTo>
                  <a:pt x="177681" y="333921"/>
                </a:lnTo>
                <a:lnTo>
                  <a:pt x="182955" y="333466"/>
                </a:lnTo>
                <a:lnTo>
                  <a:pt x="188211" y="332844"/>
                </a:lnTo>
                <a:lnTo>
                  <a:pt x="193444" y="332056"/>
                </a:lnTo>
                <a:lnTo>
                  <a:pt x="198651" y="331103"/>
                </a:lnTo>
                <a:lnTo>
                  <a:pt x="203824" y="329985"/>
                </a:lnTo>
                <a:lnTo>
                  <a:pt x="208959" y="328704"/>
                </a:lnTo>
                <a:lnTo>
                  <a:pt x="214052" y="327261"/>
                </a:lnTo>
                <a:lnTo>
                  <a:pt x="219096" y="325658"/>
                </a:lnTo>
                <a:lnTo>
                  <a:pt x="224087" y="323895"/>
                </a:lnTo>
                <a:lnTo>
                  <a:pt x="229019" y="321976"/>
                </a:lnTo>
                <a:lnTo>
                  <a:pt x="233888" y="319901"/>
                </a:lnTo>
                <a:lnTo>
                  <a:pt x="238689" y="317674"/>
                </a:lnTo>
                <a:lnTo>
                  <a:pt x="243418" y="315295"/>
                </a:lnTo>
                <a:lnTo>
                  <a:pt x="248068" y="312768"/>
                </a:lnTo>
                <a:lnTo>
                  <a:pt x="252636" y="310095"/>
                </a:lnTo>
                <a:lnTo>
                  <a:pt x="257118" y="307279"/>
                </a:lnTo>
                <a:lnTo>
                  <a:pt x="261508" y="304322"/>
                </a:lnTo>
                <a:lnTo>
                  <a:pt x="265802" y="301228"/>
                </a:lnTo>
                <a:lnTo>
                  <a:pt x="269996" y="297999"/>
                </a:lnTo>
                <a:lnTo>
                  <a:pt x="274085" y="294640"/>
                </a:lnTo>
                <a:lnTo>
                  <a:pt x="278067" y="291152"/>
                </a:lnTo>
                <a:lnTo>
                  <a:pt x="281935" y="287540"/>
                </a:lnTo>
                <a:lnTo>
                  <a:pt x="285688" y="283808"/>
                </a:lnTo>
                <a:lnTo>
                  <a:pt x="289321" y="279958"/>
                </a:lnTo>
                <a:lnTo>
                  <a:pt x="292829" y="275996"/>
                </a:lnTo>
                <a:lnTo>
                  <a:pt x="296211" y="271924"/>
                </a:lnTo>
                <a:lnTo>
                  <a:pt x="299462" y="267748"/>
                </a:lnTo>
                <a:lnTo>
                  <a:pt x="302579" y="263470"/>
                </a:lnTo>
                <a:lnTo>
                  <a:pt x="305560" y="259096"/>
                </a:lnTo>
                <a:lnTo>
                  <a:pt x="308400" y="254630"/>
                </a:lnTo>
                <a:lnTo>
                  <a:pt x="311097" y="250076"/>
                </a:lnTo>
                <a:lnTo>
                  <a:pt x="313649" y="245440"/>
                </a:lnTo>
                <a:lnTo>
                  <a:pt x="316053" y="240724"/>
                </a:lnTo>
                <a:lnTo>
                  <a:pt x="318307" y="235935"/>
                </a:lnTo>
                <a:lnTo>
                  <a:pt x="320407" y="231077"/>
                </a:lnTo>
                <a:lnTo>
                  <a:pt x="322353" y="226155"/>
                </a:lnTo>
                <a:lnTo>
                  <a:pt x="324142" y="221174"/>
                </a:lnTo>
                <a:lnTo>
                  <a:pt x="325772" y="216138"/>
                </a:lnTo>
                <a:lnTo>
                  <a:pt x="327243" y="211054"/>
                </a:lnTo>
                <a:lnTo>
                  <a:pt x="328551" y="205925"/>
                </a:lnTo>
                <a:lnTo>
                  <a:pt x="329697" y="200758"/>
                </a:lnTo>
                <a:lnTo>
                  <a:pt x="330678" y="195557"/>
                </a:lnTo>
                <a:lnTo>
                  <a:pt x="331494" y="190328"/>
                </a:lnTo>
                <a:lnTo>
                  <a:pt x="332144" y="185075"/>
                </a:lnTo>
                <a:lnTo>
                  <a:pt x="332628" y="179804"/>
                </a:lnTo>
                <a:lnTo>
                  <a:pt x="332945" y="174521"/>
                </a:lnTo>
                <a:lnTo>
                  <a:pt x="333094" y="169230"/>
                </a:lnTo>
                <a:lnTo>
                  <a:pt x="333075" y="163938"/>
                </a:lnTo>
                <a:lnTo>
                  <a:pt x="332889" y="158648"/>
                </a:lnTo>
                <a:lnTo>
                  <a:pt x="332536" y="153367"/>
                </a:lnTo>
                <a:lnTo>
                  <a:pt x="332015" y="148100"/>
                </a:lnTo>
                <a:lnTo>
                  <a:pt x="331329" y="142852"/>
                </a:lnTo>
                <a:lnTo>
                  <a:pt x="330476" y="137628"/>
                </a:lnTo>
                <a:lnTo>
                  <a:pt x="329458" y="132434"/>
                </a:lnTo>
                <a:lnTo>
                  <a:pt x="328277" y="127275"/>
                </a:lnTo>
                <a:lnTo>
                  <a:pt x="326933" y="122156"/>
                </a:lnTo>
                <a:lnTo>
                  <a:pt x="325427" y="117082"/>
                </a:lnTo>
                <a:lnTo>
                  <a:pt x="323761" y="112058"/>
                </a:lnTo>
                <a:lnTo>
                  <a:pt x="321938" y="107089"/>
                </a:lnTo>
                <a:lnTo>
                  <a:pt x="319958" y="102181"/>
                </a:lnTo>
                <a:lnTo>
                  <a:pt x="317823" y="97338"/>
                </a:lnTo>
                <a:lnTo>
                  <a:pt x="315536" y="92564"/>
                </a:lnTo>
                <a:lnTo>
                  <a:pt x="313100" y="87866"/>
                </a:lnTo>
                <a:lnTo>
                  <a:pt x="310515" y="83247"/>
                </a:lnTo>
                <a:lnTo>
                  <a:pt x="307786" y="78712"/>
                </a:lnTo>
                <a:lnTo>
                  <a:pt x="304915" y="74266"/>
                </a:lnTo>
                <a:lnTo>
                  <a:pt x="301904" y="69913"/>
                </a:lnTo>
                <a:lnTo>
                  <a:pt x="298757" y="65657"/>
                </a:lnTo>
                <a:lnTo>
                  <a:pt x="295477" y="61503"/>
                </a:lnTo>
                <a:lnTo>
                  <a:pt x="292067" y="57455"/>
                </a:lnTo>
                <a:lnTo>
                  <a:pt x="288531" y="53517"/>
                </a:lnTo>
                <a:lnTo>
                  <a:pt x="284871" y="49693"/>
                </a:lnTo>
                <a:lnTo>
                  <a:pt x="281093" y="45987"/>
                </a:lnTo>
                <a:lnTo>
                  <a:pt x="277199" y="42403"/>
                </a:lnTo>
                <a:lnTo>
                  <a:pt x="273193" y="38943"/>
                </a:lnTo>
                <a:lnTo>
                  <a:pt x="269080" y="35612"/>
                </a:lnTo>
                <a:lnTo>
                  <a:pt x="264864" y="32412"/>
                </a:lnTo>
                <a:lnTo>
                  <a:pt x="260548" y="29348"/>
                </a:lnTo>
                <a:lnTo>
                  <a:pt x="256138" y="26422"/>
                </a:lnTo>
                <a:lnTo>
                  <a:pt x="251637" y="23637"/>
                </a:lnTo>
                <a:lnTo>
                  <a:pt x="247050" y="20996"/>
                </a:lnTo>
                <a:lnTo>
                  <a:pt x="242382" y="18502"/>
                </a:lnTo>
                <a:lnTo>
                  <a:pt x="237638" y="16156"/>
                </a:lnTo>
                <a:lnTo>
                  <a:pt x="232821" y="13962"/>
                </a:lnTo>
                <a:lnTo>
                  <a:pt x="227938" y="11922"/>
                </a:lnTo>
                <a:lnTo>
                  <a:pt x="222992" y="10037"/>
                </a:lnTo>
                <a:lnTo>
                  <a:pt x="217989" y="8309"/>
                </a:lnTo>
                <a:lnTo>
                  <a:pt x="212934" y="6741"/>
                </a:lnTo>
                <a:lnTo>
                  <a:pt x="207831" y="5334"/>
                </a:lnTo>
                <a:lnTo>
                  <a:pt x="202687" y="4089"/>
                </a:lnTo>
                <a:lnTo>
                  <a:pt x="197506" y="3007"/>
                </a:lnTo>
                <a:lnTo>
                  <a:pt x="192293" y="2090"/>
                </a:lnTo>
                <a:lnTo>
                  <a:pt x="187054" y="1338"/>
                </a:lnTo>
                <a:lnTo>
                  <a:pt x="181794" y="753"/>
                </a:lnTo>
                <a:lnTo>
                  <a:pt x="176518" y="335"/>
                </a:lnTo>
                <a:lnTo>
                  <a:pt x="171231" y="83"/>
                </a:lnTo>
                <a:lnTo>
                  <a:pt x="165939" y="0"/>
                </a:lnTo>
                <a:lnTo>
                  <a:pt x="165939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62C9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64" name="pg691">
            <a:extLst>
              <a:ext uri="{FF2B5EF4-FFF2-40B4-BE49-F238E27FC236}">
                <a16:creationId xmlns:a16="http://schemas.microsoft.com/office/drawing/2014/main" id="{961868B8-283D-4E57-938A-E3349FA4B19D}"/>
              </a:ext>
            </a:extLst>
          </p:cNvPr>
          <p:cNvSpPr/>
          <p:nvPr/>
        </p:nvSpPr>
        <p:spPr>
          <a:xfrm>
            <a:off x="4949942" y="5451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65" name="pg692">
            <a:extLst>
              <a:ext uri="{FF2B5EF4-FFF2-40B4-BE49-F238E27FC236}">
                <a16:creationId xmlns:a16="http://schemas.microsoft.com/office/drawing/2014/main" id="{96584346-DCDF-4F0E-9F9F-A2A3ECB50607}"/>
              </a:ext>
            </a:extLst>
          </p:cNvPr>
          <p:cNvSpPr/>
          <p:nvPr/>
        </p:nvSpPr>
        <p:spPr>
          <a:xfrm>
            <a:off x="4949942" y="5451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66" name="pg693">
            <a:extLst>
              <a:ext uri="{FF2B5EF4-FFF2-40B4-BE49-F238E27FC236}">
                <a16:creationId xmlns:a16="http://schemas.microsoft.com/office/drawing/2014/main" id="{81C3C415-51FC-46BB-ABCD-7434B4C5A001}"/>
              </a:ext>
            </a:extLst>
          </p:cNvPr>
          <p:cNvSpPr/>
          <p:nvPr/>
        </p:nvSpPr>
        <p:spPr>
          <a:xfrm>
            <a:off x="4949942" y="5451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67" name="pg694">
            <a:extLst>
              <a:ext uri="{FF2B5EF4-FFF2-40B4-BE49-F238E27FC236}">
                <a16:creationId xmlns:a16="http://schemas.microsoft.com/office/drawing/2014/main" id="{49D69C48-A509-422A-8677-6F3C4360825C}"/>
              </a:ext>
            </a:extLst>
          </p:cNvPr>
          <p:cNvSpPr/>
          <p:nvPr/>
        </p:nvSpPr>
        <p:spPr>
          <a:xfrm>
            <a:off x="4949942" y="5451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68" name="pg695">
            <a:extLst>
              <a:ext uri="{FF2B5EF4-FFF2-40B4-BE49-F238E27FC236}">
                <a16:creationId xmlns:a16="http://schemas.microsoft.com/office/drawing/2014/main" id="{96641CA1-883D-43B9-B9D8-5737D2E75C11}"/>
              </a:ext>
            </a:extLst>
          </p:cNvPr>
          <p:cNvSpPr/>
          <p:nvPr/>
        </p:nvSpPr>
        <p:spPr>
          <a:xfrm>
            <a:off x="4949942" y="5451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69" name="pg696">
            <a:extLst>
              <a:ext uri="{FF2B5EF4-FFF2-40B4-BE49-F238E27FC236}">
                <a16:creationId xmlns:a16="http://schemas.microsoft.com/office/drawing/2014/main" id="{01DBBE56-6FAF-4831-B2DE-C79ADF0A709B}"/>
              </a:ext>
            </a:extLst>
          </p:cNvPr>
          <p:cNvSpPr/>
          <p:nvPr/>
        </p:nvSpPr>
        <p:spPr>
          <a:xfrm>
            <a:off x="4949942" y="5451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70" name="pg697">
            <a:extLst>
              <a:ext uri="{FF2B5EF4-FFF2-40B4-BE49-F238E27FC236}">
                <a16:creationId xmlns:a16="http://schemas.microsoft.com/office/drawing/2014/main" id="{87341586-AC3E-4B19-9FE1-1675BC1867BB}"/>
              </a:ext>
            </a:extLst>
          </p:cNvPr>
          <p:cNvSpPr/>
          <p:nvPr/>
        </p:nvSpPr>
        <p:spPr>
          <a:xfrm>
            <a:off x="4949942" y="5451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71" name="pg698">
            <a:extLst>
              <a:ext uri="{FF2B5EF4-FFF2-40B4-BE49-F238E27FC236}">
                <a16:creationId xmlns:a16="http://schemas.microsoft.com/office/drawing/2014/main" id="{3D0BFC5B-A13D-4598-9A3D-3786A5C673D9}"/>
              </a:ext>
            </a:extLst>
          </p:cNvPr>
          <p:cNvSpPr/>
          <p:nvPr/>
        </p:nvSpPr>
        <p:spPr>
          <a:xfrm>
            <a:off x="4949942" y="5451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72" name="pg699">
            <a:extLst>
              <a:ext uri="{FF2B5EF4-FFF2-40B4-BE49-F238E27FC236}">
                <a16:creationId xmlns:a16="http://schemas.microsoft.com/office/drawing/2014/main" id="{7D14B6F3-9A17-41E4-B2AE-B72D02609A44}"/>
              </a:ext>
            </a:extLst>
          </p:cNvPr>
          <p:cNvSpPr/>
          <p:nvPr/>
        </p:nvSpPr>
        <p:spPr>
          <a:xfrm>
            <a:off x="4949942" y="5451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73" name="pg700">
            <a:extLst>
              <a:ext uri="{FF2B5EF4-FFF2-40B4-BE49-F238E27FC236}">
                <a16:creationId xmlns:a16="http://schemas.microsoft.com/office/drawing/2014/main" id="{B8ED51A5-042F-45CA-869F-32962D7DC8D6}"/>
              </a:ext>
            </a:extLst>
          </p:cNvPr>
          <p:cNvSpPr/>
          <p:nvPr/>
        </p:nvSpPr>
        <p:spPr>
          <a:xfrm>
            <a:off x="4949942" y="5451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74" name="pg701">
            <a:extLst>
              <a:ext uri="{FF2B5EF4-FFF2-40B4-BE49-F238E27FC236}">
                <a16:creationId xmlns:a16="http://schemas.microsoft.com/office/drawing/2014/main" id="{028FAA31-113E-42A4-B61B-8458C6210ED3}"/>
              </a:ext>
            </a:extLst>
          </p:cNvPr>
          <p:cNvSpPr/>
          <p:nvPr/>
        </p:nvSpPr>
        <p:spPr>
          <a:xfrm>
            <a:off x="4949942" y="5451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75" name="pg702">
            <a:extLst>
              <a:ext uri="{FF2B5EF4-FFF2-40B4-BE49-F238E27FC236}">
                <a16:creationId xmlns:a16="http://schemas.microsoft.com/office/drawing/2014/main" id="{C15D00B6-FAF2-466F-86F0-D00A81AE888A}"/>
              </a:ext>
            </a:extLst>
          </p:cNvPr>
          <p:cNvSpPr/>
          <p:nvPr/>
        </p:nvSpPr>
        <p:spPr>
          <a:xfrm>
            <a:off x="4949942" y="5451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76" name="pg703">
            <a:extLst>
              <a:ext uri="{FF2B5EF4-FFF2-40B4-BE49-F238E27FC236}">
                <a16:creationId xmlns:a16="http://schemas.microsoft.com/office/drawing/2014/main" id="{47177517-9925-4AFC-8537-49FB0C1F8205}"/>
              </a:ext>
            </a:extLst>
          </p:cNvPr>
          <p:cNvSpPr/>
          <p:nvPr/>
        </p:nvSpPr>
        <p:spPr>
          <a:xfrm>
            <a:off x="4949942" y="5451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77" name="pg704">
            <a:extLst>
              <a:ext uri="{FF2B5EF4-FFF2-40B4-BE49-F238E27FC236}">
                <a16:creationId xmlns:a16="http://schemas.microsoft.com/office/drawing/2014/main" id="{752864BD-7C81-47CB-B0E7-144452500198}"/>
              </a:ext>
            </a:extLst>
          </p:cNvPr>
          <p:cNvSpPr/>
          <p:nvPr/>
        </p:nvSpPr>
        <p:spPr>
          <a:xfrm>
            <a:off x="4949942" y="5451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78" name="pg705">
            <a:extLst>
              <a:ext uri="{FF2B5EF4-FFF2-40B4-BE49-F238E27FC236}">
                <a16:creationId xmlns:a16="http://schemas.microsoft.com/office/drawing/2014/main" id="{00BBA252-6972-4113-8331-7BD7FC8D53E2}"/>
              </a:ext>
            </a:extLst>
          </p:cNvPr>
          <p:cNvSpPr/>
          <p:nvPr/>
        </p:nvSpPr>
        <p:spPr>
          <a:xfrm>
            <a:off x="4949942" y="5451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79" name="pg706">
            <a:extLst>
              <a:ext uri="{FF2B5EF4-FFF2-40B4-BE49-F238E27FC236}">
                <a16:creationId xmlns:a16="http://schemas.microsoft.com/office/drawing/2014/main" id="{8C239859-4628-46A0-86D8-D49FD0AEEE37}"/>
              </a:ext>
            </a:extLst>
          </p:cNvPr>
          <p:cNvSpPr/>
          <p:nvPr/>
        </p:nvSpPr>
        <p:spPr>
          <a:xfrm>
            <a:off x="4949942" y="5451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80" name="pg707">
            <a:extLst>
              <a:ext uri="{FF2B5EF4-FFF2-40B4-BE49-F238E27FC236}">
                <a16:creationId xmlns:a16="http://schemas.microsoft.com/office/drawing/2014/main" id="{A7AFF858-A2F9-4E36-B346-790A3517D980}"/>
              </a:ext>
            </a:extLst>
          </p:cNvPr>
          <p:cNvSpPr/>
          <p:nvPr/>
        </p:nvSpPr>
        <p:spPr>
          <a:xfrm>
            <a:off x="4949942" y="5451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81" name="pg708">
            <a:extLst>
              <a:ext uri="{FF2B5EF4-FFF2-40B4-BE49-F238E27FC236}">
                <a16:creationId xmlns:a16="http://schemas.microsoft.com/office/drawing/2014/main" id="{67E100DD-CCC7-4F7B-BEFB-DE5F41CBB113}"/>
              </a:ext>
            </a:extLst>
          </p:cNvPr>
          <p:cNvSpPr/>
          <p:nvPr/>
        </p:nvSpPr>
        <p:spPr>
          <a:xfrm>
            <a:off x="4949942" y="5451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82" name="pg709">
            <a:extLst>
              <a:ext uri="{FF2B5EF4-FFF2-40B4-BE49-F238E27FC236}">
                <a16:creationId xmlns:a16="http://schemas.microsoft.com/office/drawing/2014/main" id="{F5AADC87-CDA9-4C83-9AF6-F8D1981DD107}"/>
              </a:ext>
            </a:extLst>
          </p:cNvPr>
          <p:cNvSpPr/>
          <p:nvPr/>
        </p:nvSpPr>
        <p:spPr>
          <a:xfrm>
            <a:off x="4949942" y="5451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83" name="pg710">
            <a:extLst>
              <a:ext uri="{FF2B5EF4-FFF2-40B4-BE49-F238E27FC236}">
                <a16:creationId xmlns:a16="http://schemas.microsoft.com/office/drawing/2014/main" id="{5360EF52-4299-42DD-BC0F-9FEE010593E1}"/>
              </a:ext>
            </a:extLst>
          </p:cNvPr>
          <p:cNvSpPr/>
          <p:nvPr/>
        </p:nvSpPr>
        <p:spPr>
          <a:xfrm>
            <a:off x="4949942" y="545172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84" name="pg711">
            <a:extLst>
              <a:ext uri="{FF2B5EF4-FFF2-40B4-BE49-F238E27FC236}">
                <a16:creationId xmlns:a16="http://schemas.microsoft.com/office/drawing/2014/main" id="{574E68EE-AB22-4523-9B45-0A497A59D901}"/>
              </a:ext>
            </a:extLst>
          </p:cNvPr>
          <p:cNvSpPr/>
          <p:nvPr/>
        </p:nvSpPr>
        <p:spPr>
          <a:xfrm>
            <a:off x="4930944" y="5451725"/>
            <a:ext cx="18997" cy="162519"/>
          </a:xfrm>
          <a:custGeom>
            <a:avLst/>
            <a:gdLst/>
            <a:ahLst/>
            <a:cxnLst/>
            <a:rect l="0" t="0" r="0" b="0"/>
            <a:pathLst>
              <a:path w="19540" h="167167">
                <a:moveTo>
                  <a:pt x="19540" y="0"/>
                </a:moveTo>
                <a:lnTo>
                  <a:pt x="9753" y="286"/>
                </a:lnTo>
                <a:lnTo>
                  <a:pt x="0" y="1145"/>
                </a:lnTo>
                <a:lnTo>
                  <a:pt x="19540" y="167167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85" name="pg712">
            <a:extLst>
              <a:ext uri="{FF2B5EF4-FFF2-40B4-BE49-F238E27FC236}">
                <a16:creationId xmlns:a16="http://schemas.microsoft.com/office/drawing/2014/main" id="{0A61DC9F-9C96-4706-B8E1-3D8EB2519D49}"/>
              </a:ext>
            </a:extLst>
          </p:cNvPr>
          <p:cNvSpPr/>
          <p:nvPr/>
        </p:nvSpPr>
        <p:spPr>
          <a:xfrm>
            <a:off x="4930944" y="5452839"/>
            <a:ext cx="18997" cy="161405"/>
          </a:xfrm>
          <a:custGeom>
            <a:avLst/>
            <a:gdLst/>
            <a:ahLst/>
            <a:cxnLst/>
            <a:rect l="0" t="0" r="0" b="0"/>
            <a:pathLst>
              <a:path w="19540" h="166021">
                <a:moveTo>
                  <a:pt x="0" y="0"/>
                </a:moveTo>
                <a:lnTo>
                  <a:pt x="19540" y="166021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86" name="pg713">
            <a:extLst>
              <a:ext uri="{FF2B5EF4-FFF2-40B4-BE49-F238E27FC236}">
                <a16:creationId xmlns:a16="http://schemas.microsoft.com/office/drawing/2014/main" id="{7F257D95-D146-4326-8051-C2E9338D5D47}"/>
              </a:ext>
            </a:extLst>
          </p:cNvPr>
          <p:cNvSpPr/>
          <p:nvPr/>
        </p:nvSpPr>
        <p:spPr>
          <a:xfrm>
            <a:off x="4930944" y="5452839"/>
            <a:ext cx="18997" cy="161405"/>
          </a:xfrm>
          <a:custGeom>
            <a:avLst/>
            <a:gdLst/>
            <a:ahLst/>
            <a:cxnLst/>
            <a:rect l="0" t="0" r="0" b="0"/>
            <a:pathLst>
              <a:path w="19540" h="166021">
                <a:moveTo>
                  <a:pt x="0" y="0"/>
                </a:moveTo>
                <a:lnTo>
                  <a:pt x="19540" y="166021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87" name="pg714">
            <a:extLst>
              <a:ext uri="{FF2B5EF4-FFF2-40B4-BE49-F238E27FC236}">
                <a16:creationId xmlns:a16="http://schemas.microsoft.com/office/drawing/2014/main" id="{145551A2-1F62-4968-9CBF-4DD616C9C2C4}"/>
              </a:ext>
            </a:extLst>
          </p:cNvPr>
          <p:cNvSpPr/>
          <p:nvPr/>
        </p:nvSpPr>
        <p:spPr>
          <a:xfrm>
            <a:off x="4930944" y="5452839"/>
            <a:ext cx="18997" cy="161405"/>
          </a:xfrm>
          <a:custGeom>
            <a:avLst/>
            <a:gdLst/>
            <a:ahLst/>
            <a:cxnLst/>
            <a:rect l="0" t="0" r="0" b="0"/>
            <a:pathLst>
              <a:path w="19540" h="166021">
                <a:moveTo>
                  <a:pt x="0" y="0"/>
                </a:moveTo>
                <a:lnTo>
                  <a:pt x="19540" y="166021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88" name="pg715">
            <a:extLst>
              <a:ext uri="{FF2B5EF4-FFF2-40B4-BE49-F238E27FC236}">
                <a16:creationId xmlns:a16="http://schemas.microsoft.com/office/drawing/2014/main" id="{FC21EA56-16B0-41EA-A7D9-F5058F8FA240}"/>
              </a:ext>
            </a:extLst>
          </p:cNvPr>
          <p:cNvSpPr/>
          <p:nvPr/>
        </p:nvSpPr>
        <p:spPr>
          <a:xfrm>
            <a:off x="4930944" y="5452839"/>
            <a:ext cx="18997" cy="161405"/>
          </a:xfrm>
          <a:custGeom>
            <a:avLst/>
            <a:gdLst/>
            <a:ahLst/>
            <a:cxnLst/>
            <a:rect l="0" t="0" r="0" b="0"/>
            <a:pathLst>
              <a:path w="19540" h="166021">
                <a:moveTo>
                  <a:pt x="0" y="0"/>
                </a:moveTo>
                <a:lnTo>
                  <a:pt x="19540" y="166021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89" name="pg716">
            <a:extLst>
              <a:ext uri="{FF2B5EF4-FFF2-40B4-BE49-F238E27FC236}">
                <a16:creationId xmlns:a16="http://schemas.microsoft.com/office/drawing/2014/main" id="{FA485B73-DFF6-47AF-BC16-74A543089895}"/>
              </a:ext>
            </a:extLst>
          </p:cNvPr>
          <p:cNvSpPr/>
          <p:nvPr/>
        </p:nvSpPr>
        <p:spPr>
          <a:xfrm>
            <a:off x="4930944" y="5452839"/>
            <a:ext cx="18997" cy="161405"/>
          </a:xfrm>
          <a:custGeom>
            <a:avLst/>
            <a:gdLst/>
            <a:ahLst/>
            <a:cxnLst/>
            <a:rect l="0" t="0" r="0" b="0"/>
            <a:pathLst>
              <a:path w="19540" h="166021">
                <a:moveTo>
                  <a:pt x="0" y="0"/>
                </a:moveTo>
                <a:lnTo>
                  <a:pt x="19540" y="166021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90" name="pg717">
            <a:extLst>
              <a:ext uri="{FF2B5EF4-FFF2-40B4-BE49-F238E27FC236}">
                <a16:creationId xmlns:a16="http://schemas.microsoft.com/office/drawing/2014/main" id="{ACBAE0A7-68A8-4CB4-9402-C6B164C0D49A}"/>
              </a:ext>
            </a:extLst>
          </p:cNvPr>
          <p:cNvSpPr/>
          <p:nvPr/>
        </p:nvSpPr>
        <p:spPr>
          <a:xfrm>
            <a:off x="4930944" y="5452839"/>
            <a:ext cx="18997" cy="161405"/>
          </a:xfrm>
          <a:custGeom>
            <a:avLst/>
            <a:gdLst/>
            <a:ahLst/>
            <a:cxnLst/>
            <a:rect l="0" t="0" r="0" b="0"/>
            <a:pathLst>
              <a:path w="19540" h="166021">
                <a:moveTo>
                  <a:pt x="0" y="0"/>
                </a:moveTo>
                <a:lnTo>
                  <a:pt x="19540" y="166021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91" name="pg718">
            <a:extLst>
              <a:ext uri="{FF2B5EF4-FFF2-40B4-BE49-F238E27FC236}">
                <a16:creationId xmlns:a16="http://schemas.microsoft.com/office/drawing/2014/main" id="{A7EF4FC3-10E7-4F25-859B-0CD1D9C23DAE}"/>
              </a:ext>
            </a:extLst>
          </p:cNvPr>
          <p:cNvSpPr/>
          <p:nvPr/>
        </p:nvSpPr>
        <p:spPr>
          <a:xfrm>
            <a:off x="4787428" y="5452839"/>
            <a:ext cx="325031" cy="323917"/>
          </a:xfrm>
          <a:custGeom>
            <a:avLst/>
            <a:gdLst/>
            <a:ahLst/>
            <a:cxnLst/>
            <a:rect l="0" t="0" r="0" b="0"/>
            <a:pathLst>
              <a:path w="334327" h="333181">
                <a:moveTo>
                  <a:pt x="147623" y="0"/>
                </a:moveTo>
                <a:lnTo>
                  <a:pt x="142365" y="703"/>
                </a:lnTo>
                <a:lnTo>
                  <a:pt x="137132" y="1573"/>
                </a:lnTo>
                <a:lnTo>
                  <a:pt x="131929" y="2609"/>
                </a:lnTo>
                <a:lnTo>
                  <a:pt x="126761" y="3809"/>
                </a:lnTo>
                <a:lnTo>
                  <a:pt x="121634" y="5173"/>
                </a:lnTo>
                <a:lnTo>
                  <a:pt x="116553" y="6699"/>
                </a:lnTo>
                <a:lnTo>
                  <a:pt x="111523" y="8385"/>
                </a:lnTo>
                <a:lnTo>
                  <a:pt x="106549" y="10230"/>
                </a:lnTo>
                <a:lnTo>
                  <a:pt x="101636" y="12232"/>
                </a:lnTo>
                <a:lnTo>
                  <a:pt x="96789" y="14389"/>
                </a:lnTo>
                <a:lnTo>
                  <a:pt x="92013" y="16698"/>
                </a:lnTo>
                <a:lnTo>
                  <a:pt x="87313" y="19158"/>
                </a:lnTo>
                <a:lnTo>
                  <a:pt x="82693" y="21766"/>
                </a:lnTo>
                <a:lnTo>
                  <a:pt x="78158" y="24519"/>
                </a:lnTo>
                <a:lnTo>
                  <a:pt x="73712" y="27414"/>
                </a:lnTo>
                <a:lnTo>
                  <a:pt x="69361" y="30449"/>
                </a:lnTo>
                <a:lnTo>
                  <a:pt x="65109" y="33621"/>
                </a:lnTo>
                <a:lnTo>
                  <a:pt x="60959" y="36926"/>
                </a:lnTo>
                <a:lnTo>
                  <a:pt x="56916" y="40361"/>
                </a:lnTo>
                <a:lnTo>
                  <a:pt x="52984" y="43923"/>
                </a:lnTo>
                <a:lnTo>
                  <a:pt x="49167" y="47607"/>
                </a:lnTo>
                <a:lnTo>
                  <a:pt x="45469" y="51411"/>
                </a:lnTo>
                <a:lnTo>
                  <a:pt x="41894" y="55331"/>
                </a:lnTo>
                <a:lnTo>
                  <a:pt x="38444" y="59361"/>
                </a:lnTo>
                <a:lnTo>
                  <a:pt x="35125" y="63500"/>
                </a:lnTo>
                <a:lnTo>
                  <a:pt x="31938" y="67741"/>
                </a:lnTo>
                <a:lnTo>
                  <a:pt x="28887" y="72081"/>
                </a:lnTo>
                <a:lnTo>
                  <a:pt x="25976" y="76516"/>
                </a:lnTo>
                <a:lnTo>
                  <a:pt x="23207" y="81042"/>
                </a:lnTo>
                <a:lnTo>
                  <a:pt x="20583" y="85652"/>
                </a:lnTo>
                <a:lnTo>
                  <a:pt x="18107" y="90344"/>
                </a:lnTo>
                <a:lnTo>
                  <a:pt x="15780" y="95112"/>
                </a:lnTo>
                <a:lnTo>
                  <a:pt x="13607" y="99951"/>
                </a:lnTo>
                <a:lnTo>
                  <a:pt x="11587" y="104857"/>
                </a:lnTo>
                <a:lnTo>
                  <a:pt x="9725" y="109825"/>
                </a:lnTo>
                <a:lnTo>
                  <a:pt x="8021" y="114849"/>
                </a:lnTo>
                <a:lnTo>
                  <a:pt x="6477" y="119924"/>
                </a:lnTo>
                <a:lnTo>
                  <a:pt x="5096" y="125046"/>
                </a:lnTo>
                <a:lnTo>
                  <a:pt x="3877" y="130210"/>
                </a:lnTo>
                <a:lnTo>
                  <a:pt x="2823" y="135409"/>
                </a:lnTo>
                <a:lnTo>
                  <a:pt x="1934" y="140639"/>
                </a:lnTo>
                <a:lnTo>
                  <a:pt x="1212" y="145895"/>
                </a:lnTo>
                <a:lnTo>
                  <a:pt x="657" y="151171"/>
                </a:lnTo>
                <a:lnTo>
                  <a:pt x="270" y="156462"/>
                </a:lnTo>
                <a:lnTo>
                  <a:pt x="50" y="161763"/>
                </a:lnTo>
                <a:lnTo>
                  <a:pt x="0" y="167068"/>
                </a:lnTo>
                <a:lnTo>
                  <a:pt x="117" y="172371"/>
                </a:lnTo>
                <a:lnTo>
                  <a:pt x="403" y="177669"/>
                </a:lnTo>
                <a:lnTo>
                  <a:pt x="856" y="182955"/>
                </a:lnTo>
                <a:lnTo>
                  <a:pt x="1477" y="188223"/>
                </a:lnTo>
                <a:lnTo>
                  <a:pt x="2265" y="193470"/>
                </a:lnTo>
                <a:lnTo>
                  <a:pt x="3219" y="198688"/>
                </a:lnTo>
                <a:lnTo>
                  <a:pt x="4338" y="203874"/>
                </a:lnTo>
                <a:lnTo>
                  <a:pt x="5621" y="209022"/>
                </a:lnTo>
                <a:lnTo>
                  <a:pt x="7067" y="214126"/>
                </a:lnTo>
                <a:lnTo>
                  <a:pt x="8674" y="219182"/>
                </a:lnTo>
                <a:lnTo>
                  <a:pt x="10441" y="224184"/>
                </a:lnTo>
                <a:lnTo>
                  <a:pt x="12366" y="229128"/>
                </a:lnTo>
                <a:lnTo>
                  <a:pt x="14446" y="234008"/>
                </a:lnTo>
                <a:lnTo>
                  <a:pt x="16680" y="238820"/>
                </a:lnTo>
                <a:lnTo>
                  <a:pt x="19066" y="243558"/>
                </a:lnTo>
                <a:lnTo>
                  <a:pt x="21601" y="248219"/>
                </a:lnTo>
                <a:lnTo>
                  <a:pt x="24283" y="252796"/>
                </a:lnTo>
                <a:lnTo>
                  <a:pt x="27108" y="257286"/>
                </a:lnTo>
                <a:lnTo>
                  <a:pt x="30075" y="261685"/>
                </a:lnTo>
                <a:lnTo>
                  <a:pt x="33179" y="265987"/>
                </a:lnTo>
                <a:lnTo>
                  <a:pt x="36419" y="270188"/>
                </a:lnTo>
                <a:lnTo>
                  <a:pt x="39790" y="274284"/>
                </a:lnTo>
                <a:lnTo>
                  <a:pt x="43289" y="278271"/>
                </a:lnTo>
                <a:lnTo>
                  <a:pt x="46914" y="282145"/>
                </a:lnTo>
                <a:lnTo>
                  <a:pt x="50659" y="285903"/>
                </a:lnTo>
                <a:lnTo>
                  <a:pt x="54522" y="289539"/>
                </a:lnTo>
                <a:lnTo>
                  <a:pt x="58498" y="293051"/>
                </a:lnTo>
                <a:lnTo>
                  <a:pt x="62584" y="296435"/>
                </a:lnTo>
                <a:lnTo>
                  <a:pt x="66774" y="299688"/>
                </a:lnTo>
                <a:lnTo>
                  <a:pt x="71066" y="302807"/>
                </a:lnTo>
                <a:lnTo>
                  <a:pt x="75455" y="305787"/>
                </a:lnTo>
                <a:lnTo>
                  <a:pt x="79936" y="308627"/>
                </a:lnTo>
                <a:lnTo>
                  <a:pt x="84506" y="311323"/>
                </a:lnTo>
                <a:lnTo>
                  <a:pt x="89158" y="313872"/>
                </a:lnTo>
                <a:lnTo>
                  <a:pt x="93889" y="316273"/>
                </a:lnTo>
                <a:lnTo>
                  <a:pt x="98693" y="318523"/>
                </a:lnTo>
                <a:lnTo>
                  <a:pt x="103567" y="320618"/>
                </a:lnTo>
                <a:lnTo>
                  <a:pt x="108505" y="322559"/>
                </a:lnTo>
                <a:lnTo>
                  <a:pt x="113501" y="324341"/>
                </a:lnTo>
                <a:lnTo>
                  <a:pt x="118552" y="325964"/>
                </a:lnTo>
                <a:lnTo>
                  <a:pt x="123652" y="327426"/>
                </a:lnTo>
                <a:lnTo>
                  <a:pt x="128795" y="328726"/>
                </a:lnTo>
                <a:lnTo>
                  <a:pt x="133978" y="329861"/>
                </a:lnTo>
                <a:lnTo>
                  <a:pt x="139193" y="330832"/>
                </a:lnTo>
                <a:lnTo>
                  <a:pt x="144437" y="331636"/>
                </a:lnTo>
                <a:lnTo>
                  <a:pt x="149704" y="332274"/>
                </a:lnTo>
                <a:lnTo>
                  <a:pt x="154988" y="332744"/>
                </a:lnTo>
                <a:lnTo>
                  <a:pt x="160284" y="333047"/>
                </a:lnTo>
                <a:lnTo>
                  <a:pt x="165588" y="333181"/>
                </a:lnTo>
                <a:lnTo>
                  <a:pt x="170893" y="333147"/>
                </a:lnTo>
                <a:lnTo>
                  <a:pt x="176194" y="332944"/>
                </a:lnTo>
                <a:lnTo>
                  <a:pt x="181486" y="332574"/>
                </a:lnTo>
                <a:lnTo>
                  <a:pt x="186764" y="332035"/>
                </a:lnTo>
                <a:lnTo>
                  <a:pt x="192022" y="331330"/>
                </a:lnTo>
                <a:lnTo>
                  <a:pt x="197255" y="330458"/>
                </a:lnTo>
                <a:lnTo>
                  <a:pt x="202458" y="329420"/>
                </a:lnTo>
                <a:lnTo>
                  <a:pt x="207625" y="328218"/>
                </a:lnTo>
                <a:lnTo>
                  <a:pt x="212751" y="326852"/>
                </a:lnTo>
                <a:lnTo>
                  <a:pt x="217832" y="325325"/>
                </a:lnTo>
                <a:lnTo>
                  <a:pt x="222861" y="323637"/>
                </a:lnTo>
                <a:lnTo>
                  <a:pt x="227835" y="321790"/>
                </a:lnTo>
                <a:lnTo>
                  <a:pt x="232747" y="319786"/>
                </a:lnTo>
                <a:lnTo>
                  <a:pt x="237593" y="317628"/>
                </a:lnTo>
                <a:lnTo>
                  <a:pt x="242368" y="315317"/>
                </a:lnTo>
                <a:lnTo>
                  <a:pt x="247068" y="312855"/>
                </a:lnTo>
                <a:lnTo>
                  <a:pt x="251687" y="310246"/>
                </a:lnTo>
                <a:lnTo>
                  <a:pt x="256221" y="307491"/>
                </a:lnTo>
                <a:lnTo>
                  <a:pt x="260665" y="304594"/>
                </a:lnTo>
                <a:lnTo>
                  <a:pt x="265015" y="301557"/>
                </a:lnTo>
                <a:lnTo>
                  <a:pt x="269267" y="298384"/>
                </a:lnTo>
                <a:lnTo>
                  <a:pt x="273415" y="295077"/>
                </a:lnTo>
                <a:lnTo>
                  <a:pt x="277457" y="291641"/>
                </a:lnTo>
                <a:lnTo>
                  <a:pt x="281388" y="288078"/>
                </a:lnTo>
                <a:lnTo>
                  <a:pt x="285203" y="284392"/>
                </a:lnTo>
                <a:lnTo>
                  <a:pt x="288900" y="280587"/>
                </a:lnTo>
                <a:lnTo>
                  <a:pt x="292474" y="276666"/>
                </a:lnTo>
                <a:lnTo>
                  <a:pt x="295922" y="272634"/>
                </a:lnTo>
                <a:lnTo>
                  <a:pt x="299240" y="268495"/>
                </a:lnTo>
                <a:lnTo>
                  <a:pt x="302425" y="264252"/>
                </a:lnTo>
                <a:lnTo>
                  <a:pt x="305474" y="259911"/>
                </a:lnTo>
                <a:lnTo>
                  <a:pt x="308383" y="255474"/>
                </a:lnTo>
                <a:lnTo>
                  <a:pt x="311151" y="250948"/>
                </a:lnTo>
                <a:lnTo>
                  <a:pt x="313773" y="246337"/>
                </a:lnTo>
                <a:lnTo>
                  <a:pt x="316248" y="241644"/>
                </a:lnTo>
                <a:lnTo>
                  <a:pt x="318572" y="236875"/>
                </a:lnTo>
                <a:lnTo>
                  <a:pt x="320745" y="232035"/>
                </a:lnTo>
                <a:lnTo>
                  <a:pt x="322762" y="227129"/>
                </a:lnTo>
                <a:lnTo>
                  <a:pt x="324623" y="222160"/>
                </a:lnTo>
                <a:lnTo>
                  <a:pt x="326325" y="217136"/>
                </a:lnTo>
                <a:lnTo>
                  <a:pt x="327867" y="212059"/>
                </a:lnTo>
                <a:lnTo>
                  <a:pt x="329246" y="206937"/>
                </a:lnTo>
                <a:lnTo>
                  <a:pt x="330463" y="201773"/>
                </a:lnTo>
                <a:lnTo>
                  <a:pt x="331515" y="196573"/>
                </a:lnTo>
                <a:lnTo>
                  <a:pt x="332402" y="191343"/>
                </a:lnTo>
                <a:lnTo>
                  <a:pt x="333122" y="186087"/>
                </a:lnTo>
                <a:lnTo>
                  <a:pt x="333676" y="180811"/>
                </a:lnTo>
                <a:lnTo>
                  <a:pt x="334061" y="175520"/>
                </a:lnTo>
                <a:lnTo>
                  <a:pt x="334278" y="170219"/>
                </a:lnTo>
                <a:lnTo>
                  <a:pt x="334327" y="164914"/>
                </a:lnTo>
                <a:lnTo>
                  <a:pt x="334208" y="159610"/>
                </a:lnTo>
                <a:lnTo>
                  <a:pt x="333921" y="154313"/>
                </a:lnTo>
                <a:lnTo>
                  <a:pt x="333465" y="149027"/>
                </a:lnTo>
                <a:lnTo>
                  <a:pt x="332842" y="143759"/>
                </a:lnTo>
                <a:lnTo>
                  <a:pt x="332052" y="138513"/>
                </a:lnTo>
                <a:lnTo>
                  <a:pt x="331096" y="133294"/>
                </a:lnTo>
                <a:lnTo>
                  <a:pt x="329975" y="128109"/>
                </a:lnTo>
                <a:lnTo>
                  <a:pt x="328690" y="122962"/>
                </a:lnTo>
                <a:lnTo>
                  <a:pt x="327243" y="117858"/>
                </a:lnTo>
                <a:lnTo>
                  <a:pt x="325634" y="112803"/>
                </a:lnTo>
                <a:lnTo>
                  <a:pt x="323865" y="107801"/>
                </a:lnTo>
                <a:lnTo>
                  <a:pt x="321939" y="102858"/>
                </a:lnTo>
                <a:lnTo>
                  <a:pt x="319857" y="97978"/>
                </a:lnTo>
                <a:lnTo>
                  <a:pt x="317621" y="93168"/>
                </a:lnTo>
                <a:lnTo>
                  <a:pt x="315233" y="88430"/>
                </a:lnTo>
                <a:lnTo>
                  <a:pt x="312697" y="83771"/>
                </a:lnTo>
                <a:lnTo>
                  <a:pt x="310013" y="79194"/>
                </a:lnTo>
                <a:lnTo>
                  <a:pt x="307186" y="74705"/>
                </a:lnTo>
                <a:lnTo>
                  <a:pt x="304218" y="70308"/>
                </a:lnTo>
                <a:lnTo>
                  <a:pt x="301112" y="66007"/>
                </a:lnTo>
                <a:lnTo>
                  <a:pt x="297871" y="61807"/>
                </a:lnTo>
                <a:lnTo>
                  <a:pt x="294498" y="57712"/>
                </a:lnTo>
                <a:lnTo>
                  <a:pt x="290997" y="53726"/>
                </a:lnTo>
                <a:lnTo>
                  <a:pt x="287372" y="49853"/>
                </a:lnTo>
                <a:lnTo>
                  <a:pt x="283625" y="46097"/>
                </a:lnTo>
                <a:lnTo>
                  <a:pt x="279761" y="42462"/>
                </a:lnTo>
                <a:lnTo>
                  <a:pt x="275783" y="38951"/>
                </a:lnTo>
                <a:lnTo>
                  <a:pt x="271697" y="35569"/>
                </a:lnTo>
                <a:lnTo>
                  <a:pt x="267505" y="32317"/>
                </a:lnTo>
                <a:lnTo>
                  <a:pt x="263211" y="29201"/>
                </a:lnTo>
                <a:lnTo>
                  <a:pt x="258821" y="26222"/>
                </a:lnTo>
                <a:lnTo>
                  <a:pt x="254339" y="23384"/>
                </a:lnTo>
                <a:lnTo>
                  <a:pt x="249769" y="20689"/>
                </a:lnTo>
                <a:lnTo>
                  <a:pt x="245116" y="18141"/>
                </a:lnTo>
                <a:lnTo>
                  <a:pt x="240384" y="15742"/>
                </a:lnTo>
                <a:lnTo>
                  <a:pt x="235579" y="13495"/>
                </a:lnTo>
                <a:lnTo>
                  <a:pt x="230705" y="11400"/>
                </a:lnTo>
                <a:lnTo>
                  <a:pt x="225766" y="9462"/>
                </a:lnTo>
                <a:lnTo>
                  <a:pt x="220769" y="7681"/>
                </a:lnTo>
                <a:lnTo>
                  <a:pt x="215717" y="6060"/>
                </a:lnTo>
                <a:lnTo>
                  <a:pt x="210617" y="4600"/>
                </a:lnTo>
                <a:lnTo>
                  <a:pt x="205473" y="3302"/>
                </a:lnTo>
                <a:lnTo>
                  <a:pt x="200291" y="2169"/>
                </a:lnTo>
                <a:lnTo>
                  <a:pt x="195075" y="1200"/>
                </a:lnTo>
                <a:lnTo>
                  <a:pt x="189831" y="397"/>
                </a:lnTo>
                <a:lnTo>
                  <a:pt x="167164" y="166021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92" name="pg719">
            <a:extLst>
              <a:ext uri="{FF2B5EF4-FFF2-40B4-BE49-F238E27FC236}">
                <a16:creationId xmlns:a16="http://schemas.microsoft.com/office/drawing/2014/main" id="{2FEAA6F9-77AA-446A-B084-617DF96A83DC}"/>
              </a:ext>
            </a:extLst>
          </p:cNvPr>
          <p:cNvSpPr/>
          <p:nvPr/>
        </p:nvSpPr>
        <p:spPr>
          <a:xfrm>
            <a:off x="4949942" y="5451725"/>
            <a:ext cx="22036" cy="162519"/>
          </a:xfrm>
          <a:custGeom>
            <a:avLst/>
            <a:gdLst/>
            <a:ahLst/>
            <a:cxnLst/>
            <a:rect l="0" t="0" r="0" b="0"/>
            <a:pathLst>
              <a:path w="22666" h="167167">
                <a:moveTo>
                  <a:pt x="22666" y="1543"/>
                </a:moveTo>
                <a:lnTo>
                  <a:pt x="15137" y="686"/>
                </a:lnTo>
                <a:lnTo>
                  <a:pt x="7576" y="171"/>
                </a:ln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EE637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93" name="pg720">
            <a:extLst>
              <a:ext uri="{FF2B5EF4-FFF2-40B4-BE49-F238E27FC236}">
                <a16:creationId xmlns:a16="http://schemas.microsoft.com/office/drawing/2014/main" id="{AE45E0D1-34F5-4586-A525-0E747C62C4BF}"/>
              </a:ext>
            </a:extLst>
          </p:cNvPr>
          <p:cNvSpPr/>
          <p:nvPr/>
        </p:nvSpPr>
        <p:spPr>
          <a:xfrm>
            <a:off x="5453924" y="54224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94" name="pg721">
            <a:extLst>
              <a:ext uri="{FF2B5EF4-FFF2-40B4-BE49-F238E27FC236}">
                <a16:creationId xmlns:a16="http://schemas.microsoft.com/office/drawing/2014/main" id="{EC094E7F-11CF-4798-9819-DA43689820FD}"/>
              </a:ext>
            </a:extLst>
          </p:cNvPr>
          <p:cNvSpPr/>
          <p:nvPr/>
        </p:nvSpPr>
        <p:spPr>
          <a:xfrm>
            <a:off x="5453924" y="54224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95" name="pg722">
            <a:extLst>
              <a:ext uri="{FF2B5EF4-FFF2-40B4-BE49-F238E27FC236}">
                <a16:creationId xmlns:a16="http://schemas.microsoft.com/office/drawing/2014/main" id="{1ED897FD-FE6E-4B34-BA16-269227831914}"/>
              </a:ext>
            </a:extLst>
          </p:cNvPr>
          <p:cNvSpPr/>
          <p:nvPr/>
        </p:nvSpPr>
        <p:spPr>
          <a:xfrm>
            <a:off x="5453924" y="54224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96" name="pg723">
            <a:extLst>
              <a:ext uri="{FF2B5EF4-FFF2-40B4-BE49-F238E27FC236}">
                <a16:creationId xmlns:a16="http://schemas.microsoft.com/office/drawing/2014/main" id="{FD788521-2B69-482A-BB1C-ABB9CDBB52CD}"/>
              </a:ext>
            </a:extLst>
          </p:cNvPr>
          <p:cNvSpPr/>
          <p:nvPr/>
        </p:nvSpPr>
        <p:spPr>
          <a:xfrm>
            <a:off x="5453924" y="54224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97" name="pg724">
            <a:extLst>
              <a:ext uri="{FF2B5EF4-FFF2-40B4-BE49-F238E27FC236}">
                <a16:creationId xmlns:a16="http://schemas.microsoft.com/office/drawing/2014/main" id="{324180D7-C3B3-485A-B269-2502A0DF17EE}"/>
              </a:ext>
            </a:extLst>
          </p:cNvPr>
          <p:cNvSpPr/>
          <p:nvPr/>
        </p:nvSpPr>
        <p:spPr>
          <a:xfrm>
            <a:off x="5453924" y="54224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98" name="pg725">
            <a:extLst>
              <a:ext uri="{FF2B5EF4-FFF2-40B4-BE49-F238E27FC236}">
                <a16:creationId xmlns:a16="http://schemas.microsoft.com/office/drawing/2014/main" id="{0B818596-6794-41DD-AF50-2C0295EF6566}"/>
              </a:ext>
            </a:extLst>
          </p:cNvPr>
          <p:cNvSpPr/>
          <p:nvPr/>
        </p:nvSpPr>
        <p:spPr>
          <a:xfrm>
            <a:off x="5453924" y="54224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1999" name="pg726">
            <a:extLst>
              <a:ext uri="{FF2B5EF4-FFF2-40B4-BE49-F238E27FC236}">
                <a16:creationId xmlns:a16="http://schemas.microsoft.com/office/drawing/2014/main" id="{8FC88B20-2E9D-4B79-8AAF-5E7FB370D561}"/>
              </a:ext>
            </a:extLst>
          </p:cNvPr>
          <p:cNvSpPr/>
          <p:nvPr/>
        </p:nvSpPr>
        <p:spPr>
          <a:xfrm>
            <a:off x="5453924" y="54224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00" name="pg727">
            <a:extLst>
              <a:ext uri="{FF2B5EF4-FFF2-40B4-BE49-F238E27FC236}">
                <a16:creationId xmlns:a16="http://schemas.microsoft.com/office/drawing/2014/main" id="{491E78CE-DB8D-4721-8867-EEEA24AA0175}"/>
              </a:ext>
            </a:extLst>
          </p:cNvPr>
          <p:cNvSpPr/>
          <p:nvPr/>
        </p:nvSpPr>
        <p:spPr>
          <a:xfrm>
            <a:off x="5453924" y="54224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01" name="pg728">
            <a:extLst>
              <a:ext uri="{FF2B5EF4-FFF2-40B4-BE49-F238E27FC236}">
                <a16:creationId xmlns:a16="http://schemas.microsoft.com/office/drawing/2014/main" id="{22543FC3-80DD-41D3-BAA8-92B187349ABA}"/>
              </a:ext>
            </a:extLst>
          </p:cNvPr>
          <p:cNvSpPr/>
          <p:nvPr/>
        </p:nvSpPr>
        <p:spPr>
          <a:xfrm>
            <a:off x="5453924" y="54224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02" name="pg729">
            <a:extLst>
              <a:ext uri="{FF2B5EF4-FFF2-40B4-BE49-F238E27FC236}">
                <a16:creationId xmlns:a16="http://schemas.microsoft.com/office/drawing/2014/main" id="{32421D13-25C3-40E0-8F6A-0E82548608CF}"/>
              </a:ext>
            </a:extLst>
          </p:cNvPr>
          <p:cNvSpPr/>
          <p:nvPr/>
        </p:nvSpPr>
        <p:spPr>
          <a:xfrm>
            <a:off x="5453924" y="54224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03" name="pg730">
            <a:extLst>
              <a:ext uri="{FF2B5EF4-FFF2-40B4-BE49-F238E27FC236}">
                <a16:creationId xmlns:a16="http://schemas.microsoft.com/office/drawing/2014/main" id="{1FC08DB5-772D-4A58-BC90-387200C17EA4}"/>
              </a:ext>
            </a:extLst>
          </p:cNvPr>
          <p:cNvSpPr/>
          <p:nvPr/>
        </p:nvSpPr>
        <p:spPr>
          <a:xfrm>
            <a:off x="5453924" y="54224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04" name="pg731">
            <a:extLst>
              <a:ext uri="{FF2B5EF4-FFF2-40B4-BE49-F238E27FC236}">
                <a16:creationId xmlns:a16="http://schemas.microsoft.com/office/drawing/2014/main" id="{97C07CAC-5DE0-4E64-8906-1F64A4B82382}"/>
              </a:ext>
            </a:extLst>
          </p:cNvPr>
          <p:cNvSpPr/>
          <p:nvPr/>
        </p:nvSpPr>
        <p:spPr>
          <a:xfrm>
            <a:off x="5453924" y="54224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05" name="pg732">
            <a:extLst>
              <a:ext uri="{FF2B5EF4-FFF2-40B4-BE49-F238E27FC236}">
                <a16:creationId xmlns:a16="http://schemas.microsoft.com/office/drawing/2014/main" id="{64042F73-56E8-45CF-BB74-D6B74FAF3872}"/>
              </a:ext>
            </a:extLst>
          </p:cNvPr>
          <p:cNvSpPr/>
          <p:nvPr/>
        </p:nvSpPr>
        <p:spPr>
          <a:xfrm>
            <a:off x="5453924" y="54224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06" name="pg733">
            <a:extLst>
              <a:ext uri="{FF2B5EF4-FFF2-40B4-BE49-F238E27FC236}">
                <a16:creationId xmlns:a16="http://schemas.microsoft.com/office/drawing/2014/main" id="{5C0BE788-C8B7-41D1-96EE-0C96143DEF11}"/>
              </a:ext>
            </a:extLst>
          </p:cNvPr>
          <p:cNvSpPr/>
          <p:nvPr/>
        </p:nvSpPr>
        <p:spPr>
          <a:xfrm>
            <a:off x="5453924" y="54224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07" name="pg734">
            <a:extLst>
              <a:ext uri="{FF2B5EF4-FFF2-40B4-BE49-F238E27FC236}">
                <a16:creationId xmlns:a16="http://schemas.microsoft.com/office/drawing/2014/main" id="{B043151C-650E-41A4-A4B7-0C5964579912}"/>
              </a:ext>
            </a:extLst>
          </p:cNvPr>
          <p:cNvSpPr/>
          <p:nvPr/>
        </p:nvSpPr>
        <p:spPr>
          <a:xfrm>
            <a:off x="5453924" y="54224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08" name="pg735">
            <a:extLst>
              <a:ext uri="{FF2B5EF4-FFF2-40B4-BE49-F238E27FC236}">
                <a16:creationId xmlns:a16="http://schemas.microsoft.com/office/drawing/2014/main" id="{8833CFCE-5045-492C-9A38-9654412E5A32}"/>
              </a:ext>
            </a:extLst>
          </p:cNvPr>
          <p:cNvSpPr/>
          <p:nvPr/>
        </p:nvSpPr>
        <p:spPr>
          <a:xfrm>
            <a:off x="5453924" y="54224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09" name="pg736">
            <a:extLst>
              <a:ext uri="{FF2B5EF4-FFF2-40B4-BE49-F238E27FC236}">
                <a16:creationId xmlns:a16="http://schemas.microsoft.com/office/drawing/2014/main" id="{DA8DD5EA-3AC8-4097-ABC8-467ACD555F02}"/>
              </a:ext>
            </a:extLst>
          </p:cNvPr>
          <p:cNvSpPr/>
          <p:nvPr/>
        </p:nvSpPr>
        <p:spPr>
          <a:xfrm>
            <a:off x="5453924" y="54224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10" name="pg737">
            <a:extLst>
              <a:ext uri="{FF2B5EF4-FFF2-40B4-BE49-F238E27FC236}">
                <a16:creationId xmlns:a16="http://schemas.microsoft.com/office/drawing/2014/main" id="{3BB2D433-7578-45A1-8E71-5E9C82D661AE}"/>
              </a:ext>
            </a:extLst>
          </p:cNvPr>
          <p:cNvSpPr/>
          <p:nvPr/>
        </p:nvSpPr>
        <p:spPr>
          <a:xfrm>
            <a:off x="5453924" y="54224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11" name="pg738">
            <a:extLst>
              <a:ext uri="{FF2B5EF4-FFF2-40B4-BE49-F238E27FC236}">
                <a16:creationId xmlns:a16="http://schemas.microsoft.com/office/drawing/2014/main" id="{AC4C317B-5709-4638-8684-1F3C7031CA3C}"/>
              </a:ext>
            </a:extLst>
          </p:cNvPr>
          <p:cNvSpPr/>
          <p:nvPr/>
        </p:nvSpPr>
        <p:spPr>
          <a:xfrm>
            <a:off x="5453924" y="54224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12" name="pg739">
            <a:extLst>
              <a:ext uri="{FF2B5EF4-FFF2-40B4-BE49-F238E27FC236}">
                <a16:creationId xmlns:a16="http://schemas.microsoft.com/office/drawing/2014/main" id="{A3C5BE36-6D3E-45F9-B1F4-7BF6EF2F020B}"/>
              </a:ext>
            </a:extLst>
          </p:cNvPr>
          <p:cNvSpPr/>
          <p:nvPr/>
        </p:nvSpPr>
        <p:spPr>
          <a:xfrm>
            <a:off x="5453924" y="54224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13" name="pg740">
            <a:extLst>
              <a:ext uri="{FF2B5EF4-FFF2-40B4-BE49-F238E27FC236}">
                <a16:creationId xmlns:a16="http://schemas.microsoft.com/office/drawing/2014/main" id="{FFE50841-F401-46F1-9B03-EF6D76FB6CB0}"/>
              </a:ext>
            </a:extLst>
          </p:cNvPr>
          <p:cNvSpPr/>
          <p:nvPr/>
        </p:nvSpPr>
        <p:spPr>
          <a:xfrm>
            <a:off x="5453924" y="5422421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14" name="pg741">
            <a:extLst>
              <a:ext uri="{FF2B5EF4-FFF2-40B4-BE49-F238E27FC236}">
                <a16:creationId xmlns:a16="http://schemas.microsoft.com/office/drawing/2014/main" id="{E215012B-AC2A-471F-BA5B-E7BC65DCBB0A}"/>
              </a:ext>
            </a:extLst>
          </p:cNvPr>
          <p:cNvSpPr/>
          <p:nvPr/>
        </p:nvSpPr>
        <p:spPr>
          <a:xfrm>
            <a:off x="5291407" y="5422419"/>
            <a:ext cx="162519" cy="213370"/>
          </a:xfrm>
          <a:custGeom>
            <a:avLst/>
            <a:gdLst/>
            <a:ahLst/>
            <a:cxnLst/>
            <a:rect l="0" t="0" r="0" b="0"/>
            <a:pathLst>
              <a:path w="167167" h="219472">
                <a:moveTo>
                  <a:pt x="167167" y="0"/>
                </a:moveTo>
                <a:lnTo>
                  <a:pt x="161815" y="85"/>
                </a:lnTo>
                <a:lnTo>
                  <a:pt x="156469" y="342"/>
                </a:lnTo>
                <a:lnTo>
                  <a:pt x="151134" y="770"/>
                </a:lnTo>
                <a:lnTo>
                  <a:pt x="145816" y="1369"/>
                </a:lnTo>
                <a:lnTo>
                  <a:pt x="140519" y="2137"/>
                </a:lnTo>
                <a:lnTo>
                  <a:pt x="135250" y="3075"/>
                </a:lnTo>
                <a:lnTo>
                  <a:pt x="130014" y="4180"/>
                </a:lnTo>
                <a:lnTo>
                  <a:pt x="124815" y="5453"/>
                </a:lnTo>
                <a:lnTo>
                  <a:pt x="119660" y="6892"/>
                </a:lnTo>
                <a:lnTo>
                  <a:pt x="114554" y="8495"/>
                </a:lnTo>
                <a:lnTo>
                  <a:pt x="109501" y="10260"/>
                </a:lnTo>
                <a:lnTo>
                  <a:pt x="104508" y="12187"/>
                </a:lnTo>
                <a:lnTo>
                  <a:pt x="99579" y="14272"/>
                </a:lnTo>
                <a:lnTo>
                  <a:pt x="94719" y="16514"/>
                </a:lnTo>
                <a:lnTo>
                  <a:pt x="89933" y="18910"/>
                </a:lnTo>
                <a:lnTo>
                  <a:pt x="85227" y="21459"/>
                </a:lnTo>
                <a:lnTo>
                  <a:pt x="80605" y="24157"/>
                </a:lnTo>
                <a:lnTo>
                  <a:pt x="76071" y="27001"/>
                </a:lnTo>
                <a:lnTo>
                  <a:pt x="71631" y="29989"/>
                </a:lnTo>
                <a:lnTo>
                  <a:pt x="67288" y="33117"/>
                </a:lnTo>
                <a:lnTo>
                  <a:pt x="63048" y="36383"/>
                </a:lnTo>
                <a:lnTo>
                  <a:pt x="58915" y="39784"/>
                </a:lnTo>
                <a:lnTo>
                  <a:pt x="54893" y="43314"/>
                </a:lnTo>
                <a:lnTo>
                  <a:pt x="50985" y="46972"/>
                </a:lnTo>
                <a:lnTo>
                  <a:pt x="47197" y="50753"/>
                </a:lnTo>
                <a:lnTo>
                  <a:pt x="43532" y="54653"/>
                </a:lnTo>
                <a:lnTo>
                  <a:pt x="39994" y="58668"/>
                </a:lnTo>
                <a:lnTo>
                  <a:pt x="36586" y="62795"/>
                </a:lnTo>
                <a:lnTo>
                  <a:pt x="33311" y="67028"/>
                </a:lnTo>
                <a:lnTo>
                  <a:pt x="30174" y="71365"/>
                </a:lnTo>
                <a:lnTo>
                  <a:pt x="27178" y="75799"/>
                </a:lnTo>
                <a:lnTo>
                  <a:pt x="24325" y="80327"/>
                </a:lnTo>
                <a:lnTo>
                  <a:pt x="21618" y="84945"/>
                </a:lnTo>
                <a:lnTo>
                  <a:pt x="19060" y="89646"/>
                </a:lnTo>
                <a:lnTo>
                  <a:pt x="16655" y="94427"/>
                </a:lnTo>
                <a:lnTo>
                  <a:pt x="14403" y="99282"/>
                </a:lnTo>
                <a:lnTo>
                  <a:pt x="12308" y="104207"/>
                </a:lnTo>
                <a:lnTo>
                  <a:pt x="10372" y="109197"/>
                </a:lnTo>
                <a:lnTo>
                  <a:pt x="8597" y="114246"/>
                </a:lnTo>
                <a:lnTo>
                  <a:pt x="6984" y="119349"/>
                </a:lnTo>
                <a:lnTo>
                  <a:pt x="5536" y="124502"/>
                </a:lnTo>
                <a:lnTo>
                  <a:pt x="4253" y="129698"/>
                </a:lnTo>
                <a:lnTo>
                  <a:pt x="3137" y="134932"/>
                </a:lnTo>
                <a:lnTo>
                  <a:pt x="2189" y="140199"/>
                </a:lnTo>
                <a:lnTo>
                  <a:pt x="1410" y="145494"/>
                </a:lnTo>
                <a:lnTo>
                  <a:pt x="801" y="150812"/>
                </a:lnTo>
                <a:lnTo>
                  <a:pt x="363" y="156146"/>
                </a:lnTo>
                <a:lnTo>
                  <a:pt x="96" y="161491"/>
                </a:lnTo>
                <a:lnTo>
                  <a:pt x="0" y="166842"/>
                </a:lnTo>
                <a:lnTo>
                  <a:pt x="75" y="172194"/>
                </a:lnTo>
                <a:lnTo>
                  <a:pt x="321" y="177540"/>
                </a:lnTo>
                <a:lnTo>
                  <a:pt x="739" y="182876"/>
                </a:lnTo>
                <a:lnTo>
                  <a:pt x="1327" y="188196"/>
                </a:lnTo>
                <a:lnTo>
                  <a:pt x="2085" y="193494"/>
                </a:lnTo>
                <a:lnTo>
                  <a:pt x="3013" y="198765"/>
                </a:lnTo>
                <a:lnTo>
                  <a:pt x="4108" y="204003"/>
                </a:lnTo>
                <a:lnTo>
                  <a:pt x="5371" y="209204"/>
                </a:lnTo>
                <a:lnTo>
                  <a:pt x="6800" y="214362"/>
                </a:lnTo>
                <a:lnTo>
                  <a:pt x="8393" y="219472"/>
                </a:lnTo>
                <a:lnTo>
                  <a:pt x="167167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15" name="pg742">
            <a:extLst>
              <a:ext uri="{FF2B5EF4-FFF2-40B4-BE49-F238E27FC236}">
                <a16:creationId xmlns:a16="http://schemas.microsoft.com/office/drawing/2014/main" id="{F09B9956-EAAF-4195-91C8-4A9DBC3AA688}"/>
              </a:ext>
            </a:extLst>
          </p:cNvPr>
          <p:cNvSpPr/>
          <p:nvPr/>
        </p:nvSpPr>
        <p:spPr>
          <a:xfrm>
            <a:off x="5299567" y="5584939"/>
            <a:ext cx="154358" cy="50850"/>
          </a:xfrm>
          <a:custGeom>
            <a:avLst/>
            <a:gdLst/>
            <a:ahLst/>
            <a:cxnLst/>
            <a:rect l="0" t="0" r="0" b="0"/>
            <a:pathLst>
              <a:path w="158773" h="52304">
                <a:moveTo>
                  <a:pt x="0" y="52304"/>
                </a:moveTo>
                <a:lnTo>
                  <a:pt x="158773" y="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16" name="pg743">
            <a:extLst>
              <a:ext uri="{FF2B5EF4-FFF2-40B4-BE49-F238E27FC236}">
                <a16:creationId xmlns:a16="http://schemas.microsoft.com/office/drawing/2014/main" id="{D12BFE9D-7370-46C2-AEB1-D57F5ED75A92}"/>
              </a:ext>
            </a:extLst>
          </p:cNvPr>
          <p:cNvSpPr/>
          <p:nvPr/>
        </p:nvSpPr>
        <p:spPr>
          <a:xfrm>
            <a:off x="5299567" y="5584939"/>
            <a:ext cx="154358" cy="50850"/>
          </a:xfrm>
          <a:custGeom>
            <a:avLst/>
            <a:gdLst/>
            <a:ahLst/>
            <a:cxnLst/>
            <a:rect l="0" t="0" r="0" b="0"/>
            <a:pathLst>
              <a:path w="158773" h="52304">
                <a:moveTo>
                  <a:pt x="0" y="52304"/>
                </a:moveTo>
                <a:lnTo>
                  <a:pt x="158773" y="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17" name="pg744">
            <a:extLst>
              <a:ext uri="{FF2B5EF4-FFF2-40B4-BE49-F238E27FC236}">
                <a16:creationId xmlns:a16="http://schemas.microsoft.com/office/drawing/2014/main" id="{85BEC1FB-FCFB-416F-8CD6-68B4E6E91019}"/>
              </a:ext>
            </a:extLst>
          </p:cNvPr>
          <p:cNvSpPr/>
          <p:nvPr/>
        </p:nvSpPr>
        <p:spPr>
          <a:xfrm>
            <a:off x="5299567" y="5584939"/>
            <a:ext cx="154358" cy="50850"/>
          </a:xfrm>
          <a:custGeom>
            <a:avLst/>
            <a:gdLst/>
            <a:ahLst/>
            <a:cxnLst/>
            <a:rect l="0" t="0" r="0" b="0"/>
            <a:pathLst>
              <a:path w="158773" h="52304">
                <a:moveTo>
                  <a:pt x="0" y="52304"/>
                </a:moveTo>
                <a:lnTo>
                  <a:pt x="158773" y="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18" name="pg745">
            <a:extLst>
              <a:ext uri="{FF2B5EF4-FFF2-40B4-BE49-F238E27FC236}">
                <a16:creationId xmlns:a16="http://schemas.microsoft.com/office/drawing/2014/main" id="{E9533FEA-56B7-4F85-B5C7-8BCAE2765F03}"/>
              </a:ext>
            </a:extLst>
          </p:cNvPr>
          <p:cNvSpPr/>
          <p:nvPr/>
        </p:nvSpPr>
        <p:spPr>
          <a:xfrm>
            <a:off x="5299567" y="5584939"/>
            <a:ext cx="154358" cy="50850"/>
          </a:xfrm>
          <a:custGeom>
            <a:avLst/>
            <a:gdLst/>
            <a:ahLst/>
            <a:cxnLst/>
            <a:rect l="0" t="0" r="0" b="0"/>
            <a:pathLst>
              <a:path w="158773" h="52304">
                <a:moveTo>
                  <a:pt x="0" y="52304"/>
                </a:moveTo>
                <a:lnTo>
                  <a:pt x="158773" y="0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19" name="pg746">
            <a:extLst>
              <a:ext uri="{FF2B5EF4-FFF2-40B4-BE49-F238E27FC236}">
                <a16:creationId xmlns:a16="http://schemas.microsoft.com/office/drawing/2014/main" id="{38655DAD-6F91-4DB7-9560-F40C68FC1E9B}"/>
              </a:ext>
            </a:extLst>
          </p:cNvPr>
          <p:cNvSpPr/>
          <p:nvPr/>
        </p:nvSpPr>
        <p:spPr>
          <a:xfrm>
            <a:off x="5299567" y="5584939"/>
            <a:ext cx="154358" cy="50850"/>
          </a:xfrm>
          <a:custGeom>
            <a:avLst/>
            <a:gdLst/>
            <a:ahLst/>
            <a:cxnLst/>
            <a:rect l="0" t="0" r="0" b="0"/>
            <a:pathLst>
              <a:path w="158773" h="52304">
                <a:moveTo>
                  <a:pt x="0" y="52304"/>
                </a:moveTo>
                <a:lnTo>
                  <a:pt x="158773" y="0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20" name="pg747">
            <a:extLst>
              <a:ext uri="{FF2B5EF4-FFF2-40B4-BE49-F238E27FC236}">
                <a16:creationId xmlns:a16="http://schemas.microsoft.com/office/drawing/2014/main" id="{B6D9507F-C2F1-4CE9-8393-E8E6B0ECC0D3}"/>
              </a:ext>
            </a:extLst>
          </p:cNvPr>
          <p:cNvSpPr/>
          <p:nvPr/>
        </p:nvSpPr>
        <p:spPr>
          <a:xfrm>
            <a:off x="5299567" y="5584939"/>
            <a:ext cx="154358" cy="133533"/>
          </a:xfrm>
          <a:custGeom>
            <a:avLst/>
            <a:gdLst/>
            <a:ahLst/>
            <a:cxnLst/>
            <a:rect l="0" t="0" r="0" b="0"/>
            <a:pathLst>
              <a:path w="158773" h="137352">
                <a:moveTo>
                  <a:pt x="0" y="52304"/>
                </a:moveTo>
                <a:lnTo>
                  <a:pt x="1869" y="57672"/>
                </a:lnTo>
                <a:lnTo>
                  <a:pt x="3921" y="62973"/>
                </a:lnTo>
                <a:lnTo>
                  <a:pt x="6151" y="68201"/>
                </a:lnTo>
                <a:lnTo>
                  <a:pt x="8558" y="73350"/>
                </a:lnTo>
                <a:lnTo>
                  <a:pt x="11139" y="78414"/>
                </a:lnTo>
                <a:lnTo>
                  <a:pt x="13890" y="83388"/>
                </a:lnTo>
                <a:lnTo>
                  <a:pt x="16808" y="88266"/>
                </a:lnTo>
                <a:lnTo>
                  <a:pt x="19891" y="93041"/>
                </a:lnTo>
                <a:lnTo>
                  <a:pt x="23135" y="97709"/>
                </a:lnTo>
                <a:lnTo>
                  <a:pt x="26535" y="102263"/>
                </a:lnTo>
                <a:lnTo>
                  <a:pt x="30088" y="106700"/>
                </a:lnTo>
                <a:lnTo>
                  <a:pt x="33790" y="111013"/>
                </a:lnTo>
                <a:lnTo>
                  <a:pt x="37636" y="115198"/>
                </a:lnTo>
                <a:lnTo>
                  <a:pt x="41622" y="119250"/>
                </a:lnTo>
                <a:lnTo>
                  <a:pt x="45744" y="123163"/>
                </a:lnTo>
                <a:lnTo>
                  <a:pt x="49997" y="126935"/>
                </a:lnTo>
                <a:lnTo>
                  <a:pt x="54375" y="130560"/>
                </a:lnTo>
                <a:lnTo>
                  <a:pt x="58874" y="134033"/>
                </a:lnTo>
                <a:lnTo>
                  <a:pt x="63488" y="137352"/>
                </a:lnTo>
                <a:lnTo>
                  <a:pt x="158773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21" name="pg748">
            <a:extLst>
              <a:ext uri="{FF2B5EF4-FFF2-40B4-BE49-F238E27FC236}">
                <a16:creationId xmlns:a16="http://schemas.microsoft.com/office/drawing/2014/main" id="{F88E6525-96F3-40F2-A4F3-03F7FC2F9374}"/>
              </a:ext>
            </a:extLst>
          </p:cNvPr>
          <p:cNvSpPr/>
          <p:nvPr/>
        </p:nvSpPr>
        <p:spPr>
          <a:xfrm>
            <a:off x="5361290" y="5422419"/>
            <a:ext cx="255138" cy="325038"/>
          </a:xfrm>
          <a:custGeom>
            <a:avLst/>
            <a:gdLst/>
            <a:ahLst/>
            <a:cxnLst/>
            <a:rect l="0" t="0" r="0" b="0"/>
            <a:pathLst>
              <a:path w="262435" h="334334">
                <a:moveTo>
                  <a:pt x="0" y="304519"/>
                </a:moveTo>
                <a:lnTo>
                  <a:pt x="4410" y="307476"/>
                </a:lnTo>
                <a:lnTo>
                  <a:pt x="8911" y="310292"/>
                </a:lnTo>
                <a:lnTo>
                  <a:pt x="13500" y="312962"/>
                </a:lnTo>
                <a:lnTo>
                  <a:pt x="18172" y="315486"/>
                </a:lnTo>
                <a:lnTo>
                  <a:pt x="22921" y="317860"/>
                </a:lnTo>
                <a:lnTo>
                  <a:pt x="27743" y="320082"/>
                </a:lnTo>
                <a:lnTo>
                  <a:pt x="32634" y="322150"/>
                </a:lnTo>
                <a:lnTo>
                  <a:pt x="37587" y="324062"/>
                </a:lnTo>
                <a:lnTo>
                  <a:pt x="42599" y="325815"/>
                </a:lnTo>
                <a:lnTo>
                  <a:pt x="47664" y="327408"/>
                </a:lnTo>
                <a:lnTo>
                  <a:pt x="52777" y="328840"/>
                </a:lnTo>
                <a:lnTo>
                  <a:pt x="57933" y="330108"/>
                </a:lnTo>
                <a:lnTo>
                  <a:pt x="63126" y="331212"/>
                </a:lnTo>
                <a:lnTo>
                  <a:pt x="68352" y="332151"/>
                </a:lnTo>
                <a:lnTo>
                  <a:pt x="73606" y="332923"/>
                </a:lnTo>
                <a:lnTo>
                  <a:pt x="78881" y="333528"/>
                </a:lnTo>
                <a:lnTo>
                  <a:pt x="84172" y="333965"/>
                </a:lnTo>
                <a:lnTo>
                  <a:pt x="89475" y="334233"/>
                </a:lnTo>
                <a:lnTo>
                  <a:pt x="94784" y="334334"/>
                </a:lnTo>
                <a:lnTo>
                  <a:pt x="100093" y="334265"/>
                </a:lnTo>
                <a:lnTo>
                  <a:pt x="105397" y="334028"/>
                </a:lnTo>
                <a:lnTo>
                  <a:pt x="110691" y="333623"/>
                </a:lnTo>
                <a:lnTo>
                  <a:pt x="115970" y="333050"/>
                </a:lnTo>
                <a:lnTo>
                  <a:pt x="121228" y="332309"/>
                </a:lnTo>
                <a:lnTo>
                  <a:pt x="126459" y="331402"/>
                </a:lnTo>
                <a:lnTo>
                  <a:pt x="131659" y="330329"/>
                </a:lnTo>
                <a:lnTo>
                  <a:pt x="136823" y="329091"/>
                </a:lnTo>
                <a:lnTo>
                  <a:pt x="141944" y="327691"/>
                </a:lnTo>
                <a:lnTo>
                  <a:pt x="147018" y="326128"/>
                </a:lnTo>
                <a:lnTo>
                  <a:pt x="152041" y="324405"/>
                </a:lnTo>
                <a:lnTo>
                  <a:pt x="157006" y="322523"/>
                </a:lnTo>
                <a:lnTo>
                  <a:pt x="161908" y="320484"/>
                </a:lnTo>
                <a:lnTo>
                  <a:pt x="166744" y="318291"/>
                </a:lnTo>
                <a:lnTo>
                  <a:pt x="171507" y="315946"/>
                </a:lnTo>
                <a:lnTo>
                  <a:pt x="176194" y="313450"/>
                </a:lnTo>
                <a:lnTo>
                  <a:pt x="180798" y="310806"/>
                </a:lnTo>
                <a:lnTo>
                  <a:pt x="185317" y="308018"/>
                </a:lnTo>
                <a:lnTo>
                  <a:pt x="189745" y="305088"/>
                </a:lnTo>
                <a:lnTo>
                  <a:pt x="194077" y="302018"/>
                </a:lnTo>
                <a:lnTo>
                  <a:pt x="198310" y="298813"/>
                </a:lnTo>
                <a:lnTo>
                  <a:pt x="202439" y="295475"/>
                </a:lnTo>
                <a:lnTo>
                  <a:pt x="206460" y="292007"/>
                </a:lnTo>
                <a:lnTo>
                  <a:pt x="210368" y="288413"/>
                </a:lnTo>
                <a:lnTo>
                  <a:pt x="214161" y="284697"/>
                </a:lnTo>
                <a:lnTo>
                  <a:pt x="217833" y="280863"/>
                </a:lnTo>
                <a:lnTo>
                  <a:pt x="221382" y="276913"/>
                </a:lnTo>
                <a:lnTo>
                  <a:pt x="224804" y="272853"/>
                </a:lnTo>
                <a:lnTo>
                  <a:pt x="228095" y="268687"/>
                </a:lnTo>
                <a:lnTo>
                  <a:pt x="231252" y="264418"/>
                </a:lnTo>
                <a:lnTo>
                  <a:pt x="234272" y="260051"/>
                </a:lnTo>
                <a:lnTo>
                  <a:pt x="237152" y="255590"/>
                </a:lnTo>
                <a:lnTo>
                  <a:pt x="239889" y="251040"/>
                </a:lnTo>
                <a:lnTo>
                  <a:pt x="242479" y="246405"/>
                </a:lnTo>
                <a:lnTo>
                  <a:pt x="244921" y="241690"/>
                </a:lnTo>
                <a:lnTo>
                  <a:pt x="247213" y="236901"/>
                </a:lnTo>
                <a:lnTo>
                  <a:pt x="249351" y="232040"/>
                </a:lnTo>
                <a:lnTo>
                  <a:pt x="251333" y="227115"/>
                </a:lnTo>
                <a:lnTo>
                  <a:pt x="253158" y="222129"/>
                </a:lnTo>
                <a:lnTo>
                  <a:pt x="254824" y="217087"/>
                </a:lnTo>
                <a:lnTo>
                  <a:pt x="256329" y="211995"/>
                </a:lnTo>
                <a:lnTo>
                  <a:pt x="257672" y="206858"/>
                </a:lnTo>
                <a:lnTo>
                  <a:pt x="258850" y="201681"/>
                </a:lnTo>
                <a:lnTo>
                  <a:pt x="259864" y="196469"/>
                </a:lnTo>
                <a:lnTo>
                  <a:pt x="260711" y="191228"/>
                </a:lnTo>
                <a:lnTo>
                  <a:pt x="261392" y="185962"/>
                </a:lnTo>
                <a:lnTo>
                  <a:pt x="261905" y="180677"/>
                </a:lnTo>
                <a:lnTo>
                  <a:pt x="262250" y="175379"/>
                </a:lnTo>
                <a:lnTo>
                  <a:pt x="262427" y="170072"/>
                </a:lnTo>
                <a:lnTo>
                  <a:pt x="262435" y="164763"/>
                </a:lnTo>
                <a:lnTo>
                  <a:pt x="262274" y="159455"/>
                </a:lnTo>
                <a:lnTo>
                  <a:pt x="261945" y="154156"/>
                </a:lnTo>
                <a:lnTo>
                  <a:pt x="261448" y="148870"/>
                </a:lnTo>
                <a:lnTo>
                  <a:pt x="260783" y="143602"/>
                </a:lnTo>
                <a:lnTo>
                  <a:pt x="259951" y="138358"/>
                </a:lnTo>
                <a:lnTo>
                  <a:pt x="258953" y="133143"/>
                </a:lnTo>
                <a:lnTo>
                  <a:pt x="257790" y="127962"/>
                </a:lnTo>
                <a:lnTo>
                  <a:pt x="256463" y="122821"/>
                </a:lnTo>
                <a:lnTo>
                  <a:pt x="254973" y="117725"/>
                </a:lnTo>
                <a:lnTo>
                  <a:pt x="253322" y="112678"/>
                </a:lnTo>
                <a:lnTo>
                  <a:pt x="251512" y="107687"/>
                </a:lnTo>
                <a:lnTo>
                  <a:pt x="249544" y="102755"/>
                </a:lnTo>
                <a:lnTo>
                  <a:pt x="247421" y="97889"/>
                </a:lnTo>
                <a:lnTo>
                  <a:pt x="245144" y="93092"/>
                </a:lnTo>
                <a:lnTo>
                  <a:pt x="242716" y="88370"/>
                </a:lnTo>
                <a:lnTo>
                  <a:pt x="240139" y="83728"/>
                </a:lnTo>
                <a:lnTo>
                  <a:pt x="237416" y="79170"/>
                </a:lnTo>
                <a:lnTo>
                  <a:pt x="234550" y="74700"/>
                </a:lnTo>
                <a:lnTo>
                  <a:pt x="231543" y="70324"/>
                </a:lnTo>
                <a:lnTo>
                  <a:pt x="228399" y="66045"/>
                </a:lnTo>
                <a:lnTo>
                  <a:pt x="225120" y="61869"/>
                </a:lnTo>
                <a:lnTo>
                  <a:pt x="221711" y="57799"/>
                </a:lnTo>
                <a:lnTo>
                  <a:pt x="218174" y="53839"/>
                </a:lnTo>
                <a:lnTo>
                  <a:pt x="214512" y="49993"/>
                </a:lnTo>
                <a:lnTo>
                  <a:pt x="210731" y="46266"/>
                </a:lnTo>
                <a:lnTo>
                  <a:pt x="206833" y="42661"/>
                </a:lnTo>
                <a:lnTo>
                  <a:pt x="202823" y="39181"/>
                </a:lnTo>
                <a:lnTo>
                  <a:pt x="198704" y="35830"/>
                </a:lnTo>
                <a:lnTo>
                  <a:pt x="194481" y="32612"/>
                </a:lnTo>
                <a:lnTo>
                  <a:pt x="190158" y="29530"/>
                </a:lnTo>
                <a:lnTo>
                  <a:pt x="185739" y="26586"/>
                </a:lnTo>
                <a:lnTo>
                  <a:pt x="181228" y="23784"/>
                </a:lnTo>
                <a:lnTo>
                  <a:pt x="176631" y="21127"/>
                </a:lnTo>
                <a:lnTo>
                  <a:pt x="171952" y="18617"/>
                </a:lnTo>
                <a:lnTo>
                  <a:pt x="167196" y="16257"/>
                </a:lnTo>
                <a:lnTo>
                  <a:pt x="162367" y="14050"/>
                </a:lnTo>
                <a:lnTo>
                  <a:pt x="157471" y="11997"/>
                </a:lnTo>
                <a:lnTo>
                  <a:pt x="152511" y="10100"/>
                </a:lnTo>
                <a:lnTo>
                  <a:pt x="147494" y="8362"/>
                </a:lnTo>
                <a:lnTo>
                  <a:pt x="142425" y="6784"/>
                </a:lnTo>
                <a:lnTo>
                  <a:pt x="137307" y="5368"/>
                </a:lnTo>
                <a:lnTo>
                  <a:pt x="132148" y="4115"/>
                </a:lnTo>
                <a:lnTo>
                  <a:pt x="126951" y="3026"/>
                </a:lnTo>
                <a:lnTo>
                  <a:pt x="121722" y="2103"/>
                </a:lnTo>
                <a:lnTo>
                  <a:pt x="116467" y="1347"/>
                </a:lnTo>
                <a:lnTo>
                  <a:pt x="111190" y="758"/>
                </a:lnTo>
                <a:lnTo>
                  <a:pt x="105897" y="337"/>
                </a:lnTo>
                <a:lnTo>
                  <a:pt x="100593" y="84"/>
                </a:lnTo>
                <a:lnTo>
                  <a:pt x="95284" y="0"/>
                </a:lnTo>
                <a:lnTo>
                  <a:pt x="95284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22" name="pg749">
            <a:extLst>
              <a:ext uri="{FF2B5EF4-FFF2-40B4-BE49-F238E27FC236}">
                <a16:creationId xmlns:a16="http://schemas.microsoft.com/office/drawing/2014/main" id="{82DDF7EA-095A-46FD-9D2E-D93AC5F23B39}"/>
              </a:ext>
            </a:extLst>
          </p:cNvPr>
          <p:cNvSpPr/>
          <p:nvPr/>
        </p:nvSpPr>
        <p:spPr>
          <a:xfrm>
            <a:off x="5937551" y="527787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23" name="pg750">
            <a:extLst>
              <a:ext uri="{FF2B5EF4-FFF2-40B4-BE49-F238E27FC236}">
                <a16:creationId xmlns:a16="http://schemas.microsoft.com/office/drawing/2014/main" id="{A7066D49-C8B4-45FD-A7C3-6BBB4D2A4C89}"/>
              </a:ext>
            </a:extLst>
          </p:cNvPr>
          <p:cNvSpPr/>
          <p:nvPr/>
        </p:nvSpPr>
        <p:spPr>
          <a:xfrm>
            <a:off x="5937551" y="527787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24" name="pg751">
            <a:extLst>
              <a:ext uri="{FF2B5EF4-FFF2-40B4-BE49-F238E27FC236}">
                <a16:creationId xmlns:a16="http://schemas.microsoft.com/office/drawing/2014/main" id="{2273AA34-DD17-4BD8-BAA7-9AFDA17CB53E}"/>
              </a:ext>
            </a:extLst>
          </p:cNvPr>
          <p:cNvSpPr/>
          <p:nvPr/>
        </p:nvSpPr>
        <p:spPr>
          <a:xfrm>
            <a:off x="5937551" y="527787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25" name="pg752">
            <a:extLst>
              <a:ext uri="{FF2B5EF4-FFF2-40B4-BE49-F238E27FC236}">
                <a16:creationId xmlns:a16="http://schemas.microsoft.com/office/drawing/2014/main" id="{A2B45090-314F-4886-B9BA-B461A0FF1BA6}"/>
              </a:ext>
            </a:extLst>
          </p:cNvPr>
          <p:cNvSpPr/>
          <p:nvPr/>
        </p:nvSpPr>
        <p:spPr>
          <a:xfrm>
            <a:off x="5937551" y="527787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26" name="pg753">
            <a:extLst>
              <a:ext uri="{FF2B5EF4-FFF2-40B4-BE49-F238E27FC236}">
                <a16:creationId xmlns:a16="http://schemas.microsoft.com/office/drawing/2014/main" id="{012348D2-CD24-483A-898F-F667F78FFF3C}"/>
              </a:ext>
            </a:extLst>
          </p:cNvPr>
          <p:cNvSpPr/>
          <p:nvPr/>
        </p:nvSpPr>
        <p:spPr>
          <a:xfrm>
            <a:off x="5937551" y="527787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27" name="pg754">
            <a:extLst>
              <a:ext uri="{FF2B5EF4-FFF2-40B4-BE49-F238E27FC236}">
                <a16:creationId xmlns:a16="http://schemas.microsoft.com/office/drawing/2014/main" id="{56E0C5EF-283E-4BFB-B75E-7CD01761CCAE}"/>
              </a:ext>
            </a:extLst>
          </p:cNvPr>
          <p:cNvSpPr/>
          <p:nvPr/>
        </p:nvSpPr>
        <p:spPr>
          <a:xfrm>
            <a:off x="5937551" y="527787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28" name="pg755">
            <a:extLst>
              <a:ext uri="{FF2B5EF4-FFF2-40B4-BE49-F238E27FC236}">
                <a16:creationId xmlns:a16="http://schemas.microsoft.com/office/drawing/2014/main" id="{40304806-C7DC-4E9B-BA93-30C71EBB1177}"/>
              </a:ext>
            </a:extLst>
          </p:cNvPr>
          <p:cNvSpPr/>
          <p:nvPr/>
        </p:nvSpPr>
        <p:spPr>
          <a:xfrm>
            <a:off x="5937551" y="527787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29" name="pg756">
            <a:extLst>
              <a:ext uri="{FF2B5EF4-FFF2-40B4-BE49-F238E27FC236}">
                <a16:creationId xmlns:a16="http://schemas.microsoft.com/office/drawing/2014/main" id="{3FF8A9C3-3D39-465E-9D62-E41453328536}"/>
              </a:ext>
            </a:extLst>
          </p:cNvPr>
          <p:cNvSpPr/>
          <p:nvPr/>
        </p:nvSpPr>
        <p:spPr>
          <a:xfrm>
            <a:off x="5937551" y="527787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30" name="pg757">
            <a:extLst>
              <a:ext uri="{FF2B5EF4-FFF2-40B4-BE49-F238E27FC236}">
                <a16:creationId xmlns:a16="http://schemas.microsoft.com/office/drawing/2014/main" id="{719C8E70-DB8B-4725-99EC-EE3FE4DD99F8}"/>
              </a:ext>
            </a:extLst>
          </p:cNvPr>
          <p:cNvSpPr/>
          <p:nvPr/>
        </p:nvSpPr>
        <p:spPr>
          <a:xfrm>
            <a:off x="5937551" y="527787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31" name="pg758">
            <a:extLst>
              <a:ext uri="{FF2B5EF4-FFF2-40B4-BE49-F238E27FC236}">
                <a16:creationId xmlns:a16="http://schemas.microsoft.com/office/drawing/2014/main" id="{FA24BAF0-1816-42AA-81D8-03ADDFEDAF1F}"/>
              </a:ext>
            </a:extLst>
          </p:cNvPr>
          <p:cNvSpPr/>
          <p:nvPr/>
        </p:nvSpPr>
        <p:spPr>
          <a:xfrm>
            <a:off x="5937551" y="527787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32" name="pg759">
            <a:extLst>
              <a:ext uri="{FF2B5EF4-FFF2-40B4-BE49-F238E27FC236}">
                <a16:creationId xmlns:a16="http://schemas.microsoft.com/office/drawing/2014/main" id="{B5EF9D4D-E237-4E13-ABBC-ADA1A0B5BFB9}"/>
              </a:ext>
            </a:extLst>
          </p:cNvPr>
          <p:cNvSpPr/>
          <p:nvPr/>
        </p:nvSpPr>
        <p:spPr>
          <a:xfrm>
            <a:off x="5937551" y="527787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33" name="pg760">
            <a:extLst>
              <a:ext uri="{FF2B5EF4-FFF2-40B4-BE49-F238E27FC236}">
                <a16:creationId xmlns:a16="http://schemas.microsoft.com/office/drawing/2014/main" id="{472F2877-43AE-4E4B-B462-81827176A733}"/>
              </a:ext>
            </a:extLst>
          </p:cNvPr>
          <p:cNvSpPr/>
          <p:nvPr/>
        </p:nvSpPr>
        <p:spPr>
          <a:xfrm>
            <a:off x="5937551" y="527787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34" name="pg761">
            <a:extLst>
              <a:ext uri="{FF2B5EF4-FFF2-40B4-BE49-F238E27FC236}">
                <a16:creationId xmlns:a16="http://schemas.microsoft.com/office/drawing/2014/main" id="{4B82CAEA-F984-44C2-8932-3D623C7FBC12}"/>
              </a:ext>
            </a:extLst>
          </p:cNvPr>
          <p:cNvSpPr/>
          <p:nvPr/>
        </p:nvSpPr>
        <p:spPr>
          <a:xfrm>
            <a:off x="5937551" y="527787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35" name="pg762">
            <a:extLst>
              <a:ext uri="{FF2B5EF4-FFF2-40B4-BE49-F238E27FC236}">
                <a16:creationId xmlns:a16="http://schemas.microsoft.com/office/drawing/2014/main" id="{028E128C-A9C9-44BA-ACC6-1DA99C4BFD61}"/>
              </a:ext>
            </a:extLst>
          </p:cNvPr>
          <p:cNvSpPr/>
          <p:nvPr/>
        </p:nvSpPr>
        <p:spPr>
          <a:xfrm>
            <a:off x="5937551" y="527787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36" name="pg763">
            <a:extLst>
              <a:ext uri="{FF2B5EF4-FFF2-40B4-BE49-F238E27FC236}">
                <a16:creationId xmlns:a16="http://schemas.microsoft.com/office/drawing/2014/main" id="{3E82613D-811E-4417-84B3-764B29D54D0E}"/>
              </a:ext>
            </a:extLst>
          </p:cNvPr>
          <p:cNvSpPr/>
          <p:nvPr/>
        </p:nvSpPr>
        <p:spPr>
          <a:xfrm>
            <a:off x="5937551" y="527787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37" name="pg764">
            <a:extLst>
              <a:ext uri="{FF2B5EF4-FFF2-40B4-BE49-F238E27FC236}">
                <a16:creationId xmlns:a16="http://schemas.microsoft.com/office/drawing/2014/main" id="{2B789511-4967-46C1-AA0C-867A0DB8D022}"/>
              </a:ext>
            </a:extLst>
          </p:cNvPr>
          <p:cNvSpPr/>
          <p:nvPr/>
        </p:nvSpPr>
        <p:spPr>
          <a:xfrm>
            <a:off x="5937551" y="527787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38" name="pg765">
            <a:extLst>
              <a:ext uri="{FF2B5EF4-FFF2-40B4-BE49-F238E27FC236}">
                <a16:creationId xmlns:a16="http://schemas.microsoft.com/office/drawing/2014/main" id="{66625371-7D07-4163-9D3B-88356C6FD860}"/>
              </a:ext>
            </a:extLst>
          </p:cNvPr>
          <p:cNvSpPr/>
          <p:nvPr/>
        </p:nvSpPr>
        <p:spPr>
          <a:xfrm>
            <a:off x="5937551" y="527787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39" name="pg766">
            <a:extLst>
              <a:ext uri="{FF2B5EF4-FFF2-40B4-BE49-F238E27FC236}">
                <a16:creationId xmlns:a16="http://schemas.microsoft.com/office/drawing/2014/main" id="{43FADCC7-92F3-47C4-98CF-17BF785DA810}"/>
              </a:ext>
            </a:extLst>
          </p:cNvPr>
          <p:cNvSpPr/>
          <p:nvPr/>
        </p:nvSpPr>
        <p:spPr>
          <a:xfrm>
            <a:off x="5937551" y="527787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40" name="pg767">
            <a:extLst>
              <a:ext uri="{FF2B5EF4-FFF2-40B4-BE49-F238E27FC236}">
                <a16:creationId xmlns:a16="http://schemas.microsoft.com/office/drawing/2014/main" id="{41D5F521-BE6F-41B2-B751-5D25BE02E115}"/>
              </a:ext>
            </a:extLst>
          </p:cNvPr>
          <p:cNvSpPr/>
          <p:nvPr/>
        </p:nvSpPr>
        <p:spPr>
          <a:xfrm>
            <a:off x="5937551" y="527787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41" name="pg768">
            <a:extLst>
              <a:ext uri="{FF2B5EF4-FFF2-40B4-BE49-F238E27FC236}">
                <a16:creationId xmlns:a16="http://schemas.microsoft.com/office/drawing/2014/main" id="{679A680C-6F4F-4360-8E4D-9079820C1D37}"/>
              </a:ext>
            </a:extLst>
          </p:cNvPr>
          <p:cNvSpPr/>
          <p:nvPr/>
        </p:nvSpPr>
        <p:spPr>
          <a:xfrm>
            <a:off x="5937551" y="527787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42" name="pg769">
            <a:extLst>
              <a:ext uri="{FF2B5EF4-FFF2-40B4-BE49-F238E27FC236}">
                <a16:creationId xmlns:a16="http://schemas.microsoft.com/office/drawing/2014/main" id="{71E6E16F-FE39-479C-8022-5F0A5B9563FE}"/>
              </a:ext>
            </a:extLst>
          </p:cNvPr>
          <p:cNvSpPr/>
          <p:nvPr/>
        </p:nvSpPr>
        <p:spPr>
          <a:xfrm>
            <a:off x="5937551" y="527787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43" name="pg770">
            <a:extLst>
              <a:ext uri="{FF2B5EF4-FFF2-40B4-BE49-F238E27FC236}">
                <a16:creationId xmlns:a16="http://schemas.microsoft.com/office/drawing/2014/main" id="{7BAE18CA-CB55-474E-A244-6EEEC206C9AB}"/>
              </a:ext>
            </a:extLst>
          </p:cNvPr>
          <p:cNvSpPr/>
          <p:nvPr/>
        </p:nvSpPr>
        <p:spPr>
          <a:xfrm>
            <a:off x="5937551" y="5277878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44" name="pg771">
            <a:extLst>
              <a:ext uri="{FF2B5EF4-FFF2-40B4-BE49-F238E27FC236}">
                <a16:creationId xmlns:a16="http://schemas.microsoft.com/office/drawing/2014/main" id="{46BC6D08-B63D-4DCB-9D5B-171FE1B8BD38}"/>
              </a:ext>
            </a:extLst>
          </p:cNvPr>
          <p:cNvSpPr/>
          <p:nvPr/>
        </p:nvSpPr>
        <p:spPr>
          <a:xfrm>
            <a:off x="5788239" y="5277878"/>
            <a:ext cx="149312" cy="162519"/>
          </a:xfrm>
          <a:custGeom>
            <a:avLst/>
            <a:gdLst/>
            <a:ahLst/>
            <a:cxnLst/>
            <a:rect l="0" t="0" r="0" b="0"/>
            <a:pathLst>
              <a:path w="153582" h="167167">
                <a:moveTo>
                  <a:pt x="153582" y="0"/>
                </a:moveTo>
                <a:lnTo>
                  <a:pt x="148174" y="87"/>
                </a:lnTo>
                <a:lnTo>
                  <a:pt x="142771" y="349"/>
                </a:lnTo>
                <a:lnTo>
                  <a:pt x="137380" y="786"/>
                </a:lnTo>
                <a:lnTo>
                  <a:pt x="132006" y="1398"/>
                </a:lnTo>
                <a:lnTo>
                  <a:pt x="126654" y="2183"/>
                </a:lnTo>
                <a:lnTo>
                  <a:pt x="121331" y="3140"/>
                </a:lnTo>
                <a:lnTo>
                  <a:pt x="116041" y="4269"/>
                </a:lnTo>
                <a:lnTo>
                  <a:pt x="110791" y="5569"/>
                </a:lnTo>
                <a:lnTo>
                  <a:pt x="105585" y="7038"/>
                </a:lnTo>
                <a:lnTo>
                  <a:pt x="100430" y="8675"/>
                </a:lnTo>
                <a:lnTo>
                  <a:pt x="95330" y="10477"/>
                </a:lnTo>
                <a:lnTo>
                  <a:pt x="90292" y="12444"/>
                </a:lnTo>
                <a:lnTo>
                  <a:pt x="85319" y="14572"/>
                </a:lnTo>
                <a:lnTo>
                  <a:pt x="80418" y="16860"/>
                </a:lnTo>
                <a:lnTo>
                  <a:pt x="75594" y="19306"/>
                </a:lnTo>
                <a:lnTo>
                  <a:pt x="70851" y="21907"/>
                </a:lnTo>
                <a:lnTo>
                  <a:pt x="66195" y="24659"/>
                </a:lnTo>
                <a:lnTo>
                  <a:pt x="61630" y="27561"/>
                </a:lnTo>
                <a:lnTo>
                  <a:pt x="57162" y="30609"/>
                </a:lnTo>
                <a:lnTo>
                  <a:pt x="52795" y="33799"/>
                </a:lnTo>
                <a:lnTo>
                  <a:pt x="48533" y="37130"/>
                </a:lnTo>
                <a:lnTo>
                  <a:pt x="44381" y="40596"/>
                </a:lnTo>
                <a:lnTo>
                  <a:pt x="40343" y="44196"/>
                </a:lnTo>
                <a:lnTo>
                  <a:pt x="36424" y="47923"/>
                </a:lnTo>
                <a:lnTo>
                  <a:pt x="32628" y="51776"/>
                </a:lnTo>
                <a:lnTo>
                  <a:pt x="28958" y="55749"/>
                </a:lnTo>
                <a:lnTo>
                  <a:pt x="25419" y="59840"/>
                </a:lnTo>
                <a:lnTo>
                  <a:pt x="22014" y="64042"/>
                </a:lnTo>
                <a:lnTo>
                  <a:pt x="18746" y="68352"/>
                </a:lnTo>
                <a:lnTo>
                  <a:pt x="15620" y="72766"/>
                </a:lnTo>
                <a:lnTo>
                  <a:pt x="12638" y="77279"/>
                </a:lnTo>
                <a:lnTo>
                  <a:pt x="9804" y="81886"/>
                </a:lnTo>
                <a:lnTo>
                  <a:pt x="7120" y="86582"/>
                </a:lnTo>
                <a:lnTo>
                  <a:pt x="4590" y="91362"/>
                </a:lnTo>
                <a:lnTo>
                  <a:pt x="2215" y="96222"/>
                </a:lnTo>
                <a:lnTo>
                  <a:pt x="0" y="101156"/>
                </a:lnTo>
                <a:lnTo>
                  <a:pt x="153582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45" name="pg772">
            <a:extLst>
              <a:ext uri="{FF2B5EF4-FFF2-40B4-BE49-F238E27FC236}">
                <a16:creationId xmlns:a16="http://schemas.microsoft.com/office/drawing/2014/main" id="{607986FD-618C-43F2-850A-72D3019DE6E2}"/>
              </a:ext>
            </a:extLst>
          </p:cNvPr>
          <p:cNvSpPr/>
          <p:nvPr/>
        </p:nvSpPr>
        <p:spPr>
          <a:xfrm>
            <a:off x="5788239" y="5376219"/>
            <a:ext cx="149312" cy="64175"/>
          </a:xfrm>
          <a:custGeom>
            <a:avLst/>
            <a:gdLst/>
            <a:ahLst/>
            <a:cxnLst/>
            <a:rect l="0" t="0" r="0" b="0"/>
            <a:pathLst>
              <a:path w="153582" h="66010">
                <a:moveTo>
                  <a:pt x="0" y="0"/>
                </a:moveTo>
                <a:lnTo>
                  <a:pt x="153582" y="6601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46" name="pg773">
            <a:extLst>
              <a:ext uri="{FF2B5EF4-FFF2-40B4-BE49-F238E27FC236}">
                <a16:creationId xmlns:a16="http://schemas.microsoft.com/office/drawing/2014/main" id="{98E935F5-45E7-479A-8E05-B2800D8723E0}"/>
              </a:ext>
            </a:extLst>
          </p:cNvPr>
          <p:cNvSpPr/>
          <p:nvPr/>
        </p:nvSpPr>
        <p:spPr>
          <a:xfrm>
            <a:off x="5788239" y="5376219"/>
            <a:ext cx="149312" cy="64175"/>
          </a:xfrm>
          <a:custGeom>
            <a:avLst/>
            <a:gdLst/>
            <a:ahLst/>
            <a:cxnLst/>
            <a:rect l="0" t="0" r="0" b="0"/>
            <a:pathLst>
              <a:path w="153582" h="66010">
                <a:moveTo>
                  <a:pt x="0" y="0"/>
                </a:moveTo>
                <a:lnTo>
                  <a:pt x="153582" y="6601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47" name="pg774">
            <a:extLst>
              <a:ext uri="{FF2B5EF4-FFF2-40B4-BE49-F238E27FC236}">
                <a16:creationId xmlns:a16="http://schemas.microsoft.com/office/drawing/2014/main" id="{5A60E4A0-0E2E-4B9A-B65A-51AFED09B83B}"/>
              </a:ext>
            </a:extLst>
          </p:cNvPr>
          <p:cNvSpPr/>
          <p:nvPr/>
        </p:nvSpPr>
        <p:spPr>
          <a:xfrm>
            <a:off x="5788239" y="5376219"/>
            <a:ext cx="149312" cy="64175"/>
          </a:xfrm>
          <a:custGeom>
            <a:avLst/>
            <a:gdLst/>
            <a:ahLst/>
            <a:cxnLst/>
            <a:rect l="0" t="0" r="0" b="0"/>
            <a:pathLst>
              <a:path w="153582" h="66010">
                <a:moveTo>
                  <a:pt x="0" y="0"/>
                </a:moveTo>
                <a:lnTo>
                  <a:pt x="153582" y="66010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48" name="pg775">
            <a:extLst>
              <a:ext uri="{FF2B5EF4-FFF2-40B4-BE49-F238E27FC236}">
                <a16:creationId xmlns:a16="http://schemas.microsoft.com/office/drawing/2014/main" id="{851B9863-9C78-4092-A3EA-AE1D9526329F}"/>
              </a:ext>
            </a:extLst>
          </p:cNvPr>
          <p:cNvSpPr/>
          <p:nvPr/>
        </p:nvSpPr>
        <p:spPr>
          <a:xfrm>
            <a:off x="5788239" y="5376219"/>
            <a:ext cx="149312" cy="64175"/>
          </a:xfrm>
          <a:custGeom>
            <a:avLst/>
            <a:gdLst/>
            <a:ahLst/>
            <a:cxnLst/>
            <a:rect l="0" t="0" r="0" b="0"/>
            <a:pathLst>
              <a:path w="153582" h="66010">
                <a:moveTo>
                  <a:pt x="0" y="0"/>
                </a:moveTo>
                <a:lnTo>
                  <a:pt x="153582" y="66010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49" name="pg776">
            <a:extLst>
              <a:ext uri="{FF2B5EF4-FFF2-40B4-BE49-F238E27FC236}">
                <a16:creationId xmlns:a16="http://schemas.microsoft.com/office/drawing/2014/main" id="{88BFCD20-234A-4F8C-8C88-FFF8363C18AC}"/>
              </a:ext>
            </a:extLst>
          </p:cNvPr>
          <p:cNvSpPr/>
          <p:nvPr/>
        </p:nvSpPr>
        <p:spPr>
          <a:xfrm>
            <a:off x="5775040" y="5376219"/>
            <a:ext cx="162513" cy="74523"/>
          </a:xfrm>
          <a:custGeom>
            <a:avLst/>
            <a:gdLst/>
            <a:ahLst/>
            <a:cxnLst/>
            <a:rect l="0" t="0" r="0" b="0"/>
            <a:pathLst>
              <a:path w="167161" h="76654">
                <a:moveTo>
                  <a:pt x="13578" y="0"/>
                </a:moveTo>
                <a:lnTo>
                  <a:pt x="11294" y="5590"/>
                </a:lnTo>
                <a:lnTo>
                  <a:pt x="9214" y="11259"/>
                </a:lnTo>
                <a:lnTo>
                  <a:pt x="7339" y="17000"/>
                </a:lnTo>
                <a:lnTo>
                  <a:pt x="5673" y="22804"/>
                </a:lnTo>
                <a:lnTo>
                  <a:pt x="4218" y="28665"/>
                </a:lnTo>
                <a:lnTo>
                  <a:pt x="2976" y="34575"/>
                </a:lnTo>
                <a:lnTo>
                  <a:pt x="1947" y="40525"/>
                </a:lnTo>
                <a:lnTo>
                  <a:pt x="1135" y="46509"/>
                </a:lnTo>
                <a:lnTo>
                  <a:pt x="539" y="52519"/>
                </a:lnTo>
                <a:lnTo>
                  <a:pt x="160" y="58546"/>
                </a:lnTo>
                <a:lnTo>
                  <a:pt x="0" y="64583"/>
                </a:lnTo>
                <a:lnTo>
                  <a:pt x="57" y="70621"/>
                </a:lnTo>
                <a:lnTo>
                  <a:pt x="333" y="76654"/>
                </a:lnTo>
                <a:lnTo>
                  <a:pt x="167161" y="6601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50" name="pg777">
            <a:extLst>
              <a:ext uri="{FF2B5EF4-FFF2-40B4-BE49-F238E27FC236}">
                <a16:creationId xmlns:a16="http://schemas.microsoft.com/office/drawing/2014/main" id="{90C0B19B-FC24-4F15-B5C2-563EC8BFAEEA}"/>
              </a:ext>
            </a:extLst>
          </p:cNvPr>
          <p:cNvSpPr/>
          <p:nvPr/>
        </p:nvSpPr>
        <p:spPr>
          <a:xfrm>
            <a:off x="5775361" y="5277878"/>
            <a:ext cx="324700" cy="325029"/>
          </a:xfrm>
          <a:custGeom>
            <a:avLst/>
            <a:gdLst/>
            <a:ahLst/>
            <a:cxnLst/>
            <a:rect l="0" t="0" r="0" b="0"/>
            <a:pathLst>
              <a:path w="333986" h="334325">
                <a:moveTo>
                  <a:pt x="0" y="177811"/>
                </a:moveTo>
                <a:lnTo>
                  <a:pt x="423" y="183116"/>
                </a:lnTo>
                <a:lnTo>
                  <a:pt x="1015" y="188406"/>
                </a:lnTo>
                <a:lnTo>
                  <a:pt x="1775" y="193673"/>
                </a:lnTo>
                <a:lnTo>
                  <a:pt x="2703" y="198914"/>
                </a:lnTo>
                <a:lnTo>
                  <a:pt x="3797" y="204123"/>
                </a:lnTo>
                <a:lnTo>
                  <a:pt x="5056" y="209295"/>
                </a:lnTo>
                <a:lnTo>
                  <a:pt x="6479" y="214423"/>
                </a:lnTo>
                <a:lnTo>
                  <a:pt x="8064" y="219504"/>
                </a:lnTo>
                <a:lnTo>
                  <a:pt x="9811" y="224532"/>
                </a:lnTo>
                <a:lnTo>
                  <a:pt x="11717" y="229501"/>
                </a:lnTo>
                <a:lnTo>
                  <a:pt x="13780" y="234408"/>
                </a:lnTo>
                <a:lnTo>
                  <a:pt x="15998" y="239246"/>
                </a:lnTo>
                <a:lnTo>
                  <a:pt x="18369" y="244011"/>
                </a:lnTo>
                <a:lnTo>
                  <a:pt x="20891" y="248698"/>
                </a:lnTo>
                <a:lnTo>
                  <a:pt x="23560" y="253303"/>
                </a:lnTo>
                <a:lnTo>
                  <a:pt x="26375" y="257820"/>
                </a:lnTo>
                <a:lnTo>
                  <a:pt x="29332" y="262245"/>
                </a:lnTo>
                <a:lnTo>
                  <a:pt x="32428" y="266574"/>
                </a:lnTo>
                <a:lnTo>
                  <a:pt x="35661" y="270802"/>
                </a:lnTo>
                <a:lnTo>
                  <a:pt x="39027" y="274925"/>
                </a:lnTo>
                <a:lnTo>
                  <a:pt x="42522" y="278939"/>
                </a:lnTo>
                <a:lnTo>
                  <a:pt x="46143" y="282840"/>
                </a:lnTo>
                <a:lnTo>
                  <a:pt x="49887" y="286623"/>
                </a:lnTo>
                <a:lnTo>
                  <a:pt x="53749" y="290286"/>
                </a:lnTo>
                <a:lnTo>
                  <a:pt x="57726" y="293823"/>
                </a:lnTo>
                <a:lnTo>
                  <a:pt x="61813" y="297232"/>
                </a:lnTo>
                <a:lnTo>
                  <a:pt x="66007" y="300509"/>
                </a:lnTo>
                <a:lnTo>
                  <a:pt x="70303" y="303651"/>
                </a:lnTo>
                <a:lnTo>
                  <a:pt x="74697" y="306655"/>
                </a:lnTo>
                <a:lnTo>
                  <a:pt x="79184" y="309517"/>
                </a:lnTo>
                <a:lnTo>
                  <a:pt x="83760" y="312235"/>
                </a:lnTo>
                <a:lnTo>
                  <a:pt x="88421" y="314806"/>
                </a:lnTo>
                <a:lnTo>
                  <a:pt x="93161" y="317227"/>
                </a:lnTo>
                <a:lnTo>
                  <a:pt x="97975" y="319496"/>
                </a:lnTo>
                <a:lnTo>
                  <a:pt x="102859" y="321611"/>
                </a:lnTo>
                <a:lnTo>
                  <a:pt x="107809" y="323569"/>
                </a:lnTo>
                <a:lnTo>
                  <a:pt x="112818" y="325369"/>
                </a:lnTo>
                <a:lnTo>
                  <a:pt x="117881" y="327008"/>
                </a:lnTo>
                <a:lnTo>
                  <a:pt x="122995" y="328485"/>
                </a:lnTo>
                <a:lnTo>
                  <a:pt x="128152" y="329799"/>
                </a:lnTo>
                <a:lnTo>
                  <a:pt x="133349" y="330948"/>
                </a:lnTo>
                <a:lnTo>
                  <a:pt x="138580" y="331930"/>
                </a:lnTo>
                <a:lnTo>
                  <a:pt x="143840" y="332746"/>
                </a:lnTo>
                <a:lnTo>
                  <a:pt x="149123" y="333394"/>
                </a:lnTo>
                <a:lnTo>
                  <a:pt x="154423" y="333874"/>
                </a:lnTo>
                <a:lnTo>
                  <a:pt x="159737" y="334184"/>
                </a:lnTo>
                <a:lnTo>
                  <a:pt x="165057" y="334325"/>
                </a:lnTo>
                <a:lnTo>
                  <a:pt x="170380" y="334297"/>
                </a:lnTo>
                <a:lnTo>
                  <a:pt x="175698" y="334099"/>
                </a:lnTo>
                <a:lnTo>
                  <a:pt x="181008" y="333732"/>
                </a:lnTo>
                <a:lnTo>
                  <a:pt x="186304" y="333196"/>
                </a:lnTo>
                <a:lnTo>
                  <a:pt x="191579" y="332492"/>
                </a:lnTo>
                <a:lnTo>
                  <a:pt x="196830" y="331620"/>
                </a:lnTo>
                <a:lnTo>
                  <a:pt x="202050" y="330582"/>
                </a:lnTo>
                <a:lnTo>
                  <a:pt x="207234" y="329377"/>
                </a:lnTo>
                <a:lnTo>
                  <a:pt x="212378" y="328009"/>
                </a:lnTo>
                <a:lnTo>
                  <a:pt x="217475" y="326477"/>
                </a:lnTo>
                <a:lnTo>
                  <a:pt x="222521" y="324784"/>
                </a:lnTo>
                <a:lnTo>
                  <a:pt x="227511" y="322931"/>
                </a:lnTo>
                <a:lnTo>
                  <a:pt x="232438" y="320921"/>
                </a:lnTo>
                <a:lnTo>
                  <a:pt x="237300" y="318754"/>
                </a:lnTo>
                <a:lnTo>
                  <a:pt x="242090" y="316434"/>
                </a:lnTo>
                <a:lnTo>
                  <a:pt x="246804" y="313962"/>
                </a:lnTo>
                <a:lnTo>
                  <a:pt x="251436" y="311342"/>
                </a:lnTo>
                <a:lnTo>
                  <a:pt x="255983" y="308575"/>
                </a:lnTo>
                <a:lnTo>
                  <a:pt x="260440" y="305665"/>
                </a:lnTo>
                <a:lnTo>
                  <a:pt x="264801" y="302615"/>
                </a:lnTo>
                <a:lnTo>
                  <a:pt x="269064" y="299427"/>
                </a:lnTo>
                <a:lnTo>
                  <a:pt x="273222" y="296105"/>
                </a:lnTo>
                <a:lnTo>
                  <a:pt x="277273" y="292653"/>
                </a:lnTo>
                <a:lnTo>
                  <a:pt x="281212" y="289073"/>
                </a:lnTo>
                <a:lnTo>
                  <a:pt x="285035" y="285370"/>
                </a:lnTo>
                <a:lnTo>
                  <a:pt x="288738" y="281547"/>
                </a:lnTo>
                <a:lnTo>
                  <a:pt x="292318" y="277608"/>
                </a:lnTo>
                <a:lnTo>
                  <a:pt x="295770" y="273557"/>
                </a:lnTo>
                <a:lnTo>
                  <a:pt x="299091" y="269399"/>
                </a:lnTo>
                <a:lnTo>
                  <a:pt x="302279" y="265136"/>
                </a:lnTo>
                <a:lnTo>
                  <a:pt x="305329" y="260774"/>
                </a:lnTo>
                <a:lnTo>
                  <a:pt x="308239" y="256318"/>
                </a:lnTo>
                <a:lnTo>
                  <a:pt x="311005" y="251771"/>
                </a:lnTo>
                <a:lnTo>
                  <a:pt x="313626" y="247138"/>
                </a:lnTo>
                <a:lnTo>
                  <a:pt x="316097" y="242424"/>
                </a:lnTo>
                <a:lnTo>
                  <a:pt x="318417" y="237634"/>
                </a:lnTo>
                <a:lnTo>
                  <a:pt x="320584" y="232773"/>
                </a:lnTo>
                <a:lnTo>
                  <a:pt x="322594" y="227844"/>
                </a:lnTo>
                <a:lnTo>
                  <a:pt x="324447" y="222855"/>
                </a:lnTo>
                <a:lnTo>
                  <a:pt x="326140" y="217809"/>
                </a:lnTo>
                <a:lnTo>
                  <a:pt x="327671" y="212712"/>
                </a:lnTo>
                <a:lnTo>
                  <a:pt x="329040" y="207568"/>
                </a:lnTo>
                <a:lnTo>
                  <a:pt x="330244" y="202384"/>
                </a:lnTo>
                <a:lnTo>
                  <a:pt x="331282" y="197163"/>
                </a:lnTo>
                <a:lnTo>
                  <a:pt x="332153" y="191913"/>
                </a:lnTo>
                <a:lnTo>
                  <a:pt x="332857" y="186637"/>
                </a:lnTo>
                <a:lnTo>
                  <a:pt x="333393" y="181342"/>
                </a:lnTo>
                <a:lnTo>
                  <a:pt x="333760" y="176032"/>
                </a:lnTo>
                <a:lnTo>
                  <a:pt x="333958" y="170713"/>
                </a:lnTo>
                <a:lnTo>
                  <a:pt x="333986" y="165391"/>
                </a:lnTo>
                <a:lnTo>
                  <a:pt x="333844" y="160070"/>
                </a:lnTo>
                <a:lnTo>
                  <a:pt x="333534" y="154757"/>
                </a:lnTo>
                <a:lnTo>
                  <a:pt x="333054" y="149456"/>
                </a:lnTo>
                <a:lnTo>
                  <a:pt x="332406" y="144173"/>
                </a:lnTo>
                <a:lnTo>
                  <a:pt x="331590" y="138914"/>
                </a:lnTo>
                <a:lnTo>
                  <a:pt x="330607" y="133683"/>
                </a:lnTo>
                <a:lnTo>
                  <a:pt x="329458" y="128486"/>
                </a:lnTo>
                <a:lnTo>
                  <a:pt x="328145" y="123328"/>
                </a:lnTo>
                <a:lnTo>
                  <a:pt x="326667" y="118215"/>
                </a:lnTo>
                <a:lnTo>
                  <a:pt x="325028" y="113151"/>
                </a:lnTo>
                <a:lnTo>
                  <a:pt x="323228" y="108143"/>
                </a:lnTo>
                <a:lnTo>
                  <a:pt x="321270" y="103193"/>
                </a:lnTo>
                <a:lnTo>
                  <a:pt x="319155" y="98309"/>
                </a:lnTo>
                <a:lnTo>
                  <a:pt x="316886" y="93495"/>
                </a:lnTo>
                <a:lnTo>
                  <a:pt x="314464" y="88755"/>
                </a:lnTo>
                <a:lnTo>
                  <a:pt x="311893" y="84095"/>
                </a:lnTo>
                <a:lnTo>
                  <a:pt x="309175" y="79519"/>
                </a:lnTo>
                <a:lnTo>
                  <a:pt x="306313" y="75032"/>
                </a:lnTo>
                <a:lnTo>
                  <a:pt x="303309" y="70638"/>
                </a:lnTo>
                <a:lnTo>
                  <a:pt x="300167" y="66342"/>
                </a:lnTo>
                <a:lnTo>
                  <a:pt x="296889" y="62148"/>
                </a:lnTo>
                <a:lnTo>
                  <a:pt x="293480" y="58061"/>
                </a:lnTo>
                <a:lnTo>
                  <a:pt x="289943" y="54084"/>
                </a:lnTo>
                <a:lnTo>
                  <a:pt x="286280" y="50222"/>
                </a:lnTo>
                <a:lnTo>
                  <a:pt x="282497" y="46479"/>
                </a:lnTo>
                <a:lnTo>
                  <a:pt x="278596" y="42858"/>
                </a:lnTo>
                <a:lnTo>
                  <a:pt x="274582" y="39363"/>
                </a:lnTo>
                <a:lnTo>
                  <a:pt x="270459" y="35997"/>
                </a:lnTo>
                <a:lnTo>
                  <a:pt x="266230" y="32764"/>
                </a:lnTo>
                <a:lnTo>
                  <a:pt x="261901" y="29668"/>
                </a:lnTo>
                <a:lnTo>
                  <a:pt x="257476" y="26711"/>
                </a:lnTo>
                <a:lnTo>
                  <a:pt x="252959" y="23896"/>
                </a:lnTo>
                <a:lnTo>
                  <a:pt x="248354" y="21227"/>
                </a:lnTo>
                <a:lnTo>
                  <a:pt x="243667" y="18706"/>
                </a:lnTo>
                <a:lnTo>
                  <a:pt x="238901" y="16335"/>
                </a:lnTo>
                <a:lnTo>
                  <a:pt x="234063" y="14117"/>
                </a:lnTo>
                <a:lnTo>
                  <a:pt x="229157" y="12054"/>
                </a:lnTo>
                <a:lnTo>
                  <a:pt x="224187" y="10148"/>
                </a:lnTo>
                <a:lnTo>
                  <a:pt x="219159" y="8402"/>
                </a:lnTo>
                <a:lnTo>
                  <a:pt x="214079" y="6816"/>
                </a:lnTo>
                <a:lnTo>
                  <a:pt x="208950" y="5393"/>
                </a:lnTo>
                <a:lnTo>
                  <a:pt x="203779" y="4134"/>
                </a:lnTo>
                <a:lnTo>
                  <a:pt x="198570" y="3041"/>
                </a:lnTo>
                <a:lnTo>
                  <a:pt x="193329" y="2113"/>
                </a:lnTo>
                <a:lnTo>
                  <a:pt x="188061" y="1353"/>
                </a:lnTo>
                <a:lnTo>
                  <a:pt x="182771" y="762"/>
                </a:lnTo>
                <a:lnTo>
                  <a:pt x="177466" y="338"/>
                </a:lnTo>
                <a:lnTo>
                  <a:pt x="172150" y="84"/>
                </a:lnTo>
                <a:lnTo>
                  <a:pt x="166828" y="0"/>
                </a:lnTo>
                <a:lnTo>
                  <a:pt x="166828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51" name="pg778">
            <a:extLst>
              <a:ext uri="{FF2B5EF4-FFF2-40B4-BE49-F238E27FC236}">
                <a16:creationId xmlns:a16="http://schemas.microsoft.com/office/drawing/2014/main" id="{73C41254-A771-415F-97C5-6238D4D8B35C}"/>
              </a:ext>
            </a:extLst>
          </p:cNvPr>
          <p:cNvSpPr/>
          <p:nvPr/>
        </p:nvSpPr>
        <p:spPr>
          <a:xfrm>
            <a:off x="6374752" y="502588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52" name="pg779">
            <a:extLst>
              <a:ext uri="{FF2B5EF4-FFF2-40B4-BE49-F238E27FC236}">
                <a16:creationId xmlns:a16="http://schemas.microsoft.com/office/drawing/2014/main" id="{678660A6-35BB-4EBC-97C8-3249581C7E6B}"/>
              </a:ext>
            </a:extLst>
          </p:cNvPr>
          <p:cNvSpPr/>
          <p:nvPr/>
        </p:nvSpPr>
        <p:spPr>
          <a:xfrm>
            <a:off x="6374752" y="502588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53" name="pg780">
            <a:extLst>
              <a:ext uri="{FF2B5EF4-FFF2-40B4-BE49-F238E27FC236}">
                <a16:creationId xmlns:a16="http://schemas.microsoft.com/office/drawing/2014/main" id="{83DE5DAB-FB6B-43B5-B3BE-532A8CD5E554}"/>
              </a:ext>
            </a:extLst>
          </p:cNvPr>
          <p:cNvSpPr/>
          <p:nvPr/>
        </p:nvSpPr>
        <p:spPr>
          <a:xfrm>
            <a:off x="6374752" y="502588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54" name="pg781">
            <a:extLst>
              <a:ext uri="{FF2B5EF4-FFF2-40B4-BE49-F238E27FC236}">
                <a16:creationId xmlns:a16="http://schemas.microsoft.com/office/drawing/2014/main" id="{2500F082-5C9E-46F5-AFB1-B2DCF1FF7F02}"/>
              </a:ext>
            </a:extLst>
          </p:cNvPr>
          <p:cNvSpPr/>
          <p:nvPr/>
        </p:nvSpPr>
        <p:spPr>
          <a:xfrm>
            <a:off x="6374752" y="502588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55" name="pg782">
            <a:extLst>
              <a:ext uri="{FF2B5EF4-FFF2-40B4-BE49-F238E27FC236}">
                <a16:creationId xmlns:a16="http://schemas.microsoft.com/office/drawing/2014/main" id="{5E2F60B3-E810-4519-A48A-4D809801A2FA}"/>
              </a:ext>
            </a:extLst>
          </p:cNvPr>
          <p:cNvSpPr/>
          <p:nvPr/>
        </p:nvSpPr>
        <p:spPr>
          <a:xfrm>
            <a:off x="6374752" y="502588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56" name="pg783">
            <a:extLst>
              <a:ext uri="{FF2B5EF4-FFF2-40B4-BE49-F238E27FC236}">
                <a16:creationId xmlns:a16="http://schemas.microsoft.com/office/drawing/2014/main" id="{4551492A-5D35-4F87-89B4-B15EF1EE1923}"/>
              </a:ext>
            </a:extLst>
          </p:cNvPr>
          <p:cNvSpPr/>
          <p:nvPr/>
        </p:nvSpPr>
        <p:spPr>
          <a:xfrm>
            <a:off x="6374752" y="502588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57" name="pg784">
            <a:extLst>
              <a:ext uri="{FF2B5EF4-FFF2-40B4-BE49-F238E27FC236}">
                <a16:creationId xmlns:a16="http://schemas.microsoft.com/office/drawing/2014/main" id="{593D4C4C-FFF7-4EE8-A3F8-68ABB3749CE3}"/>
              </a:ext>
            </a:extLst>
          </p:cNvPr>
          <p:cNvSpPr/>
          <p:nvPr/>
        </p:nvSpPr>
        <p:spPr>
          <a:xfrm>
            <a:off x="6374752" y="502588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58" name="pg785">
            <a:extLst>
              <a:ext uri="{FF2B5EF4-FFF2-40B4-BE49-F238E27FC236}">
                <a16:creationId xmlns:a16="http://schemas.microsoft.com/office/drawing/2014/main" id="{24E38B9B-F7E5-469C-A31A-285872134C55}"/>
              </a:ext>
            </a:extLst>
          </p:cNvPr>
          <p:cNvSpPr/>
          <p:nvPr/>
        </p:nvSpPr>
        <p:spPr>
          <a:xfrm>
            <a:off x="6374752" y="502588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59" name="pg786">
            <a:extLst>
              <a:ext uri="{FF2B5EF4-FFF2-40B4-BE49-F238E27FC236}">
                <a16:creationId xmlns:a16="http://schemas.microsoft.com/office/drawing/2014/main" id="{C57B9D64-3EFB-40ED-9E6D-C21ED8F82E3F}"/>
              </a:ext>
            </a:extLst>
          </p:cNvPr>
          <p:cNvSpPr/>
          <p:nvPr/>
        </p:nvSpPr>
        <p:spPr>
          <a:xfrm>
            <a:off x="6374752" y="502588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60" name="pg787">
            <a:extLst>
              <a:ext uri="{FF2B5EF4-FFF2-40B4-BE49-F238E27FC236}">
                <a16:creationId xmlns:a16="http://schemas.microsoft.com/office/drawing/2014/main" id="{AF11F63D-5B76-4F31-91D4-615968BD0B1D}"/>
              </a:ext>
            </a:extLst>
          </p:cNvPr>
          <p:cNvSpPr/>
          <p:nvPr/>
        </p:nvSpPr>
        <p:spPr>
          <a:xfrm>
            <a:off x="6374752" y="502588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61" name="pg788">
            <a:extLst>
              <a:ext uri="{FF2B5EF4-FFF2-40B4-BE49-F238E27FC236}">
                <a16:creationId xmlns:a16="http://schemas.microsoft.com/office/drawing/2014/main" id="{258DF2E0-8817-4B3D-8EC6-C0B9475CF083}"/>
              </a:ext>
            </a:extLst>
          </p:cNvPr>
          <p:cNvSpPr/>
          <p:nvPr/>
        </p:nvSpPr>
        <p:spPr>
          <a:xfrm>
            <a:off x="6374752" y="502588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62" name="pg789">
            <a:extLst>
              <a:ext uri="{FF2B5EF4-FFF2-40B4-BE49-F238E27FC236}">
                <a16:creationId xmlns:a16="http://schemas.microsoft.com/office/drawing/2014/main" id="{F09F5221-5080-47D5-A27F-F6808C525837}"/>
              </a:ext>
            </a:extLst>
          </p:cNvPr>
          <p:cNvSpPr/>
          <p:nvPr/>
        </p:nvSpPr>
        <p:spPr>
          <a:xfrm>
            <a:off x="6374752" y="502588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63" name="pg790">
            <a:extLst>
              <a:ext uri="{FF2B5EF4-FFF2-40B4-BE49-F238E27FC236}">
                <a16:creationId xmlns:a16="http://schemas.microsoft.com/office/drawing/2014/main" id="{3C7594F9-7D4A-4637-A9C7-F9DC38F38D24}"/>
              </a:ext>
            </a:extLst>
          </p:cNvPr>
          <p:cNvSpPr/>
          <p:nvPr/>
        </p:nvSpPr>
        <p:spPr>
          <a:xfrm>
            <a:off x="6374752" y="502588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64" name="pg791">
            <a:extLst>
              <a:ext uri="{FF2B5EF4-FFF2-40B4-BE49-F238E27FC236}">
                <a16:creationId xmlns:a16="http://schemas.microsoft.com/office/drawing/2014/main" id="{C420CAF5-E0BA-4613-85CF-CE8AE3779FCD}"/>
              </a:ext>
            </a:extLst>
          </p:cNvPr>
          <p:cNvSpPr/>
          <p:nvPr/>
        </p:nvSpPr>
        <p:spPr>
          <a:xfrm>
            <a:off x="6374752" y="502588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65" name="pg792">
            <a:extLst>
              <a:ext uri="{FF2B5EF4-FFF2-40B4-BE49-F238E27FC236}">
                <a16:creationId xmlns:a16="http://schemas.microsoft.com/office/drawing/2014/main" id="{2CA75529-89EA-4325-A3BA-B06F38AFE8D5}"/>
              </a:ext>
            </a:extLst>
          </p:cNvPr>
          <p:cNvSpPr/>
          <p:nvPr/>
        </p:nvSpPr>
        <p:spPr>
          <a:xfrm>
            <a:off x="6374752" y="502588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66" name="pg793">
            <a:extLst>
              <a:ext uri="{FF2B5EF4-FFF2-40B4-BE49-F238E27FC236}">
                <a16:creationId xmlns:a16="http://schemas.microsoft.com/office/drawing/2014/main" id="{DFCA9E58-E616-4EC1-804C-B63E62C0B683}"/>
              </a:ext>
            </a:extLst>
          </p:cNvPr>
          <p:cNvSpPr/>
          <p:nvPr/>
        </p:nvSpPr>
        <p:spPr>
          <a:xfrm>
            <a:off x="6374752" y="502588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67" name="pg794">
            <a:extLst>
              <a:ext uri="{FF2B5EF4-FFF2-40B4-BE49-F238E27FC236}">
                <a16:creationId xmlns:a16="http://schemas.microsoft.com/office/drawing/2014/main" id="{37AE4DDD-C64B-4184-A134-80D72F8D6EDC}"/>
              </a:ext>
            </a:extLst>
          </p:cNvPr>
          <p:cNvSpPr/>
          <p:nvPr/>
        </p:nvSpPr>
        <p:spPr>
          <a:xfrm>
            <a:off x="6374752" y="502588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68" name="pg795">
            <a:extLst>
              <a:ext uri="{FF2B5EF4-FFF2-40B4-BE49-F238E27FC236}">
                <a16:creationId xmlns:a16="http://schemas.microsoft.com/office/drawing/2014/main" id="{4C0D13C7-BC09-4751-99D7-F7D355DC1FE6}"/>
              </a:ext>
            </a:extLst>
          </p:cNvPr>
          <p:cNvSpPr/>
          <p:nvPr/>
        </p:nvSpPr>
        <p:spPr>
          <a:xfrm>
            <a:off x="6374752" y="502588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69" name="pg796">
            <a:extLst>
              <a:ext uri="{FF2B5EF4-FFF2-40B4-BE49-F238E27FC236}">
                <a16:creationId xmlns:a16="http://schemas.microsoft.com/office/drawing/2014/main" id="{BA26D3DB-C8F5-4FE5-AD7C-F3651AF2B694}"/>
              </a:ext>
            </a:extLst>
          </p:cNvPr>
          <p:cNvSpPr/>
          <p:nvPr/>
        </p:nvSpPr>
        <p:spPr>
          <a:xfrm>
            <a:off x="6374752" y="502588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70" name="pg797">
            <a:extLst>
              <a:ext uri="{FF2B5EF4-FFF2-40B4-BE49-F238E27FC236}">
                <a16:creationId xmlns:a16="http://schemas.microsoft.com/office/drawing/2014/main" id="{C441FD7E-9EA9-435E-8A76-87A81EC2B106}"/>
              </a:ext>
            </a:extLst>
          </p:cNvPr>
          <p:cNvSpPr/>
          <p:nvPr/>
        </p:nvSpPr>
        <p:spPr>
          <a:xfrm>
            <a:off x="6374752" y="502588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71" name="pg798">
            <a:extLst>
              <a:ext uri="{FF2B5EF4-FFF2-40B4-BE49-F238E27FC236}">
                <a16:creationId xmlns:a16="http://schemas.microsoft.com/office/drawing/2014/main" id="{04A1D2DC-10B5-4A1B-8284-21AC31CEE252}"/>
              </a:ext>
            </a:extLst>
          </p:cNvPr>
          <p:cNvSpPr/>
          <p:nvPr/>
        </p:nvSpPr>
        <p:spPr>
          <a:xfrm>
            <a:off x="6374752" y="502588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72" name="pg799">
            <a:extLst>
              <a:ext uri="{FF2B5EF4-FFF2-40B4-BE49-F238E27FC236}">
                <a16:creationId xmlns:a16="http://schemas.microsoft.com/office/drawing/2014/main" id="{7ECC71CA-E915-4190-B99E-4FE4BD3062EA}"/>
              </a:ext>
            </a:extLst>
          </p:cNvPr>
          <p:cNvSpPr/>
          <p:nvPr/>
        </p:nvSpPr>
        <p:spPr>
          <a:xfrm>
            <a:off x="6374752" y="502588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73" name="pg800">
            <a:extLst>
              <a:ext uri="{FF2B5EF4-FFF2-40B4-BE49-F238E27FC236}">
                <a16:creationId xmlns:a16="http://schemas.microsoft.com/office/drawing/2014/main" id="{14824887-8BB3-45A7-A542-EAF76416D452}"/>
              </a:ext>
            </a:extLst>
          </p:cNvPr>
          <p:cNvSpPr/>
          <p:nvPr/>
        </p:nvSpPr>
        <p:spPr>
          <a:xfrm>
            <a:off x="6374752" y="5025887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74" name="pg801">
            <a:extLst>
              <a:ext uri="{FF2B5EF4-FFF2-40B4-BE49-F238E27FC236}">
                <a16:creationId xmlns:a16="http://schemas.microsoft.com/office/drawing/2014/main" id="{C16BDD18-B326-434E-AD57-209C30997F34}"/>
              </a:ext>
            </a:extLst>
          </p:cNvPr>
          <p:cNvSpPr/>
          <p:nvPr/>
        </p:nvSpPr>
        <p:spPr>
          <a:xfrm>
            <a:off x="6258676" y="5025887"/>
            <a:ext cx="116077" cy="162519"/>
          </a:xfrm>
          <a:custGeom>
            <a:avLst/>
            <a:gdLst/>
            <a:ahLst/>
            <a:cxnLst/>
            <a:rect l="0" t="0" r="0" b="0"/>
            <a:pathLst>
              <a:path w="119397" h="167167">
                <a:moveTo>
                  <a:pt x="119397" y="0"/>
                </a:moveTo>
                <a:lnTo>
                  <a:pt x="113857" y="91"/>
                </a:lnTo>
                <a:lnTo>
                  <a:pt x="108323" y="367"/>
                </a:lnTo>
                <a:lnTo>
                  <a:pt x="102801" y="825"/>
                </a:lnTo>
                <a:lnTo>
                  <a:pt x="97298" y="1467"/>
                </a:lnTo>
                <a:lnTo>
                  <a:pt x="91818" y="2290"/>
                </a:lnTo>
                <a:lnTo>
                  <a:pt x="86369" y="3295"/>
                </a:lnTo>
                <a:lnTo>
                  <a:pt x="80956" y="4479"/>
                </a:lnTo>
                <a:lnTo>
                  <a:pt x="75586" y="5843"/>
                </a:lnTo>
                <a:lnTo>
                  <a:pt x="70263" y="7383"/>
                </a:lnTo>
                <a:lnTo>
                  <a:pt x="64995" y="9100"/>
                </a:lnTo>
                <a:lnTo>
                  <a:pt x="59786" y="10989"/>
                </a:lnTo>
                <a:lnTo>
                  <a:pt x="54643" y="13051"/>
                </a:lnTo>
                <a:lnTo>
                  <a:pt x="49571" y="15281"/>
                </a:lnTo>
                <a:lnTo>
                  <a:pt x="44576" y="17679"/>
                </a:lnTo>
                <a:lnTo>
                  <a:pt x="39662" y="20241"/>
                </a:lnTo>
                <a:lnTo>
                  <a:pt x="34837" y="22964"/>
                </a:lnTo>
                <a:lnTo>
                  <a:pt x="30104" y="25846"/>
                </a:lnTo>
                <a:lnTo>
                  <a:pt x="25470" y="28883"/>
                </a:lnTo>
                <a:lnTo>
                  <a:pt x="20938" y="32072"/>
                </a:lnTo>
                <a:lnTo>
                  <a:pt x="16515" y="35409"/>
                </a:lnTo>
                <a:lnTo>
                  <a:pt x="12205" y="38891"/>
                </a:lnTo>
                <a:lnTo>
                  <a:pt x="8013" y="42514"/>
                </a:lnTo>
                <a:lnTo>
                  <a:pt x="3943" y="46274"/>
                </a:lnTo>
                <a:lnTo>
                  <a:pt x="0" y="50167"/>
                </a:lnTo>
                <a:lnTo>
                  <a:pt x="119397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75" name="pg802">
            <a:extLst>
              <a:ext uri="{FF2B5EF4-FFF2-40B4-BE49-F238E27FC236}">
                <a16:creationId xmlns:a16="http://schemas.microsoft.com/office/drawing/2014/main" id="{44465FEB-C424-436A-9E89-5F555A099FF5}"/>
              </a:ext>
            </a:extLst>
          </p:cNvPr>
          <p:cNvSpPr/>
          <p:nvPr/>
        </p:nvSpPr>
        <p:spPr>
          <a:xfrm>
            <a:off x="6258676" y="5074657"/>
            <a:ext cx="116077" cy="113747"/>
          </a:xfrm>
          <a:custGeom>
            <a:avLst/>
            <a:gdLst/>
            <a:ahLst/>
            <a:cxnLst/>
            <a:rect l="0" t="0" r="0" b="0"/>
            <a:pathLst>
              <a:path w="119397" h="117000">
                <a:moveTo>
                  <a:pt x="0" y="0"/>
                </a:moveTo>
                <a:lnTo>
                  <a:pt x="119397" y="117000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76" name="pg803">
            <a:extLst>
              <a:ext uri="{FF2B5EF4-FFF2-40B4-BE49-F238E27FC236}">
                <a16:creationId xmlns:a16="http://schemas.microsoft.com/office/drawing/2014/main" id="{F859D597-DB7A-49F3-BE1C-4CC66AA455F5}"/>
              </a:ext>
            </a:extLst>
          </p:cNvPr>
          <p:cNvSpPr/>
          <p:nvPr/>
        </p:nvSpPr>
        <p:spPr>
          <a:xfrm>
            <a:off x="6258676" y="5074657"/>
            <a:ext cx="116077" cy="113747"/>
          </a:xfrm>
          <a:custGeom>
            <a:avLst/>
            <a:gdLst/>
            <a:ahLst/>
            <a:cxnLst/>
            <a:rect l="0" t="0" r="0" b="0"/>
            <a:pathLst>
              <a:path w="119397" h="117000">
                <a:moveTo>
                  <a:pt x="0" y="0"/>
                </a:moveTo>
                <a:lnTo>
                  <a:pt x="119397" y="117000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77" name="pg804">
            <a:extLst>
              <a:ext uri="{FF2B5EF4-FFF2-40B4-BE49-F238E27FC236}">
                <a16:creationId xmlns:a16="http://schemas.microsoft.com/office/drawing/2014/main" id="{958117A5-012D-43C9-B882-42E332476EDC}"/>
              </a:ext>
            </a:extLst>
          </p:cNvPr>
          <p:cNvSpPr/>
          <p:nvPr/>
        </p:nvSpPr>
        <p:spPr>
          <a:xfrm>
            <a:off x="6258676" y="5074657"/>
            <a:ext cx="116077" cy="113747"/>
          </a:xfrm>
          <a:custGeom>
            <a:avLst/>
            <a:gdLst/>
            <a:ahLst/>
            <a:cxnLst/>
            <a:rect l="0" t="0" r="0" b="0"/>
            <a:pathLst>
              <a:path w="119397" h="117000">
                <a:moveTo>
                  <a:pt x="0" y="0"/>
                </a:moveTo>
                <a:lnTo>
                  <a:pt x="119397" y="117000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78" name="pg805">
            <a:extLst>
              <a:ext uri="{FF2B5EF4-FFF2-40B4-BE49-F238E27FC236}">
                <a16:creationId xmlns:a16="http://schemas.microsoft.com/office/drawing/2014/main" id="{C64FF3AB-01CD-410B-B234-6BA2D829B539}"/>
              </a:ext>
            </a:extLst>
          </p:cNvPr>
          <p:cNvSpPr/>
          <p:nvPr/>
        </p:nvSpPr>
        <p:spPr>
          <a:xfrm>
            <a:off x="6238513" y="5074657"/>
            <a:ext cx="136240" cy="113747"/>
          </a:xfrm>
          <a:custGeom>
            <a:avLst/>
            <a:gdLst/>
            <a:ahLst/>
            <a:cxnLst/>
            <a:rect l="0" t="0" r="0" b="0"/>
            <a:pathLst>
              <a:path w="140137" h="117000">
                <a:moveTo>
                  <a:pt x="20739" y="0"/>
                </a:moveTo>
                <a:lnTo>
                  <a:pt x="16187" y="4834"/>
                </a:lnTo>
                <a:lnTo>
                  <a:pt x="11830" y="9845"/>
                </a:lnTo>
                <a:lnTo>
                  <a:pt x="7675" y="15026"/>
                </a:lnTo>
                <a:lnTo>
                  <a:pt x="3730" y="20367"/>
                </a:lnTo>
                <a:lnTo>
                  <a:pt x="0" y="25861"/>
                </a:lnTo>
                <a:lnTo>
                  <a:pt x="140137" y="117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79" name="pg806">
            <a:extLst>
              <a:ext uri="{FF2B5EF4-FFF2-40B4-BE49-F238E27FC236}">
                <a16:creationId xmlns:a16="http://schemas.microsoft.com/office/drawing/2014/main" id="{B8E7160A-5483-4349-97B4-5008E4A0BAB5}"/>
              </a:ext>
            </a:extLst>
          </p:cNvPr>
          <p:cNvSpPr/>
          <p:nvPr/>
        </p:nvSpPr>
        <p:spPr>
          <a:xfrm>
            <a:off x="6212238" y="5025887"/>
            <a:ext cx="325021" cy="325035"/>
          </a:xfrm>
          <a:custGeom>
            <a:avLst/>
            <a:gdLst/>
            <a:ahLst/>
            <a:cxnLst/>
            <a:rect l="0" t="0" r="0" b="0"/>
            <a:pathLst>
              <a:path w="334317" h="334331">
                <a:moveTo>
                  <a:pt x="27026" y="76028"/>
                </a:moveTo>
                <a:lnTo>
                  <a:pt x="24210" y="80511"/>
                </a:lnTo>
                <a:lnTo>
                  <a:pt x="21538" y="85081"/>
                </a:lnTo>
                <a:lnTo>
                  <a:pt x="19011" y="89734"/>
                </a:lnTo>
                <a:lnTo>
                  <a:pt x="16634" y="94464"/>
                </a:lnTo>
                <a:lnTo>
                  <a:pt x="14407" y="99267"/>
                </a:lnTo>
                <a:lnTo>
                  <a:pt x="12333" y="104138"/>
                </a:lnTo>
                <a:lnTo>
                  <a:pt x="10415" y="109072"/>
                </a:lnTo>
                <a:lnTo>
                  <a:pt x="8654" y="114065"/>
                </a:lnTo>
                <a:lnTo>
                  <a:pt x="7052" y="119111"/>
                </a:lnTo>
                <a:lnTo>
                  <a:pt x="5611" y="124205"/>
                </a:lnTo>
                <a:lnTo>
                  <a:pt x="4331" y="129342"/>
                </a:lnTo>
                <a:lnTo>
                  <a:pt x="3215" y="134517"/>
                </a:lnTo>
                <a:lnTo>
                  <a:pt x="2264" y="139725"/>
                </a:lnTo>
                <a:lnTo>
                  <a:pt x="1477" y="144961"/>
                </a:lnTo>
                <a:lnTo>
                  <a:pt x="857" y="150218"/>
                </a:lnTo>
                <a:lnTo>
                  <a:pt x="404" y="155493"/>
                </a:lnTo>
                <a:lnTo>
                  <a:pt x="118" y="160779"/>
                </a:lnTo>
                <a:lnTo>
                  <a:pt x="0" y="166072"/>
                </a:lnTo>
                <a:lnTo>
                  <a:pt x="49" y="171366"/>
                </a:lnTo>
                <a:lnTo>
                  <a:pt x="265" y="176655"/>
                </a:lnTo>
                <a:lnTo>
                  <a:pt x="650" y="181936"/>
                </a:lnTo>
                <a:lnTo>
                  <a:pt x="1201" y="187201"/>
                </a:lnTo>
                <a:lnTo>
                  <a:pt x="1918" y="192446"/>
                </a:lnTo>
                <a:lnTo>
                  <a:pt x="2802" y="197666"/>
                </a:lnTo>
                <a:lnTo>
                  <a:pt x="3850" y="202855"/>
                </a:lnTo>
                <a:lnTo>
                  <a:pt x="5062" y="208009"/>
                </a:lnTo>
                <a:lnTo>
                  <a:pt x="6436" y="213121"/>
                </a:lnTo>
                <a:lnTo>
                  <a:pt x="7972" y="218188"/>
                </a:lnTo>
                <a:lnTo>
                  <a:pt x="9668" y="223203"/>
                </a:lnTo>
                <a:lnTo>
                  <a:pt x="11521" y="228162"/>
                </a:lnTo>
                <a:lnTo>
                  <a:pt x="13531" y="233060"/>
                </a:lnTo>
                <a:lnTo>
                  <a:pt x="15694" y="237892"/>
                </a:lnTo>
                <a:lnTo>
                  <a:pt x="18010" y="242653"/>
                </a:lnTo>
                <a:lnTo>
                  <a:pt x="20475" y="247338"/>
                </a:lnTo>
                <a:lnTo>
                  <a:pt x="23087" y="251943"/>
                </a:lnTo>
                <a:lnTo>
                  <a:pt x="25844" y="256462"/>
                </a:lnTo>
                <a:lnTo>
                  <a:pt x="28742" y="260893"/>
                </a:lnTo>
                <a:lnTo>
                  <a:pt x="31779" y="265229"/>
                </a:lnTo>
                <a:lnTo>
                  <a:pt x="34952" y="269467"/>
                </a:lnTo>
                <a:lnTo>
                  <a:pt x="38258" y="273602"/>
                </a:lnTo>
                <a:lnTo>
                  <a:pt x="41693" y="277630"/>
                </a:lnTo>
                <a:lnTo>
                  <a:pt x="45254" y="281548"/>
                </a:lnTo>
                <a:lnTo>
                  <a:pt x="48937" y="285351"/>
                </a:lnTo>
                <a:lnTo>
                  <a:pt x="52738" y="289035"/>
                </a:lnTo>
                <a:lnTo>
                  <a:pt x="56655" y="292598"/>
                </a:lnTo>
                <a:lnTo>
                  <a:pt x="60682" y="296034"/>
                </a:lnTo>
                <a:lnTo>
                  <a:pt x="64816" y="299341"/>
                </a:lnTo>
                <a:lnTo>
                  <a:pt x="69053" y="302516"/>
                </a:lnTo>
                <a:lnTo>
                  <a:pt x="73388" y="305554"/>
                </a:lnTo>
                <a:lnTo>
                  <a:pt x="77817" y="308455"/>
                </a:lnTo>
                <a:lnTo>
                  <a:pt x="82336" y="311213"/>
                </a:lnTo>
                <a:lnTo>
                  <a:pt x="86940" y="313827"/>
                </a:lnTo>
                <a:lnTo>
                  <a:pt x="91624" y="316294"/>
                </a:lnTo>
                <a:lnTo>
                  <a:pt x="96384" y="318611"/>
                </a:lnTo>
                <a:lnTo>
                  <a:pt x="101215" y="320776"/>
                </a:lnTo>
                <a:lnTo>
                  <a:pt x="106112" y="322787"/>
                </a:lnTo>
                <a:lnTo>
                  <a:pt x="111070" y="324642"/>
                </a:lnTo>
                <a:lnTo>
                  <a:pt x="116085" y="326340"/>
                </a:lnTo>
                <a:lnTo>
                  <a:pt x="121151" y="327877"/>
                </a:lnTo>
                <a:lnTo>
                  <a:pt x="126263" y="329254"/>
                </a:lnTo>
                <a:lnTo>
                  <a:pt x="131416" y="330468"/>
                </a:lnTo>
                <a:lnTo>
                  <a:pt x="136605" y="331518"/>
                </a:lnTo>
                <a:lnTo>
                  <a:pt x="141825" y="332403"/>
                </a:lnTo>
                <a:lnTo>
                  <a:pt x="147070" y="333122"/>
                </a:lnTo>
                <a:lnTo>
                  <a:pt x="152335" y="333675"/>
                </a:lnTo>
                <a:lnTo>
                  <a:pt x="157615" y="334061"/>
                </a:lnTo>
                <a:lnTo>
                  <a:pt x="162904" y="334280"/>
                </a:lnTo>
                <a:lnTo>
                  <a:pt x="168198" y="334331"/>
                </a:lnTo>
                <a:lnTo>
                  <a:pt x="173491" y="334215"/>
                </a:lnTo>
                <a:lnTo>
                  <a:pt x="178777" y="333930"/>
                </a:lnTo>
                <a:lnTo>
                  <a:pt x="184052" y="333479"/>
                </a:lnTo>
                <a:lnTo>
                  <a:pt x="189310" y="332861"/>
                </a:lnTo>
                <a:lnTo>
                  <a:pt x="194546" y="332076"/>
                </a:lnTo>
                <a:lnTo>
                  <a:pt x="199754" y="331127"/>
                </a:lnTo>
                <a:lnTo>
                  <a:pt x="204929" y="330012"/>
                </a:lnTo>
                <a:lnTo>
                  <a:pt x="210067" y="328735"/>
                </a:lnTo>
                <a:lnTo>
                  <a:pt x="215162" y="327295"/>
                </a:lnTo>
                <a:lnTo>
                  <a:pt x="220208" y="325695"/>
                </a:lnTo>
                <a:lnTo>
                  <a:pt x="225201" y="323936"/>
                </a:lnTo>
                <a:lnTo>
                  <a:pt x="230136" y="322020"/>
                </a:lnTo>
                <a:lnTo>
                  <a:pt x="235008" y="319948"/>
                </a:lnTo>
                <a:lnTo>
                  <a:pt x="239812" y="317723"/>
                </a:lnTo>
                <a:lnTo>
                  <a:pt x="244543" y="315347"/>
                </a:lnTo>
                <a:lnTo>
                  <a:pt x="249197" y="312822"/>
                </a:lnTo>
                <a:lnTo>
                  <a:pt x="253768" y="310152"/>
                </a:lnTo>
                <a:lnTo>
                  <a:pt x="258252" y="307338"/>
                </a:lnTo>
                <a:lnTo>
                  <a:pt x="262645" y="304383"/>
                </a:lnTo>
                <a:lnTo>
                  <a:pt x="266942" y="301291"/>
                </a:lnTo>
                <a:lnTo>
                  <a:pt x="271139" y="298064"/>
                </a:lnTo>
                <a:lnTo>
                  <a:pt x="275232" y="294706"/>
                </a:lnTo>
                <a:lnTo>
                  <a:pt x="279216" y="291220"/>
                </a:lnTo>
                <a:lnTo>
                  <a:pt x="283088" y="287609"/>
                </a:lnTo>
                <a:lnTo>
                  <a:pt x="286844" y="283878"/>
                </a:lnTo>
                <a:lnTo>
                  <a:pt x="290480" y="280030"/>
                </a:lnTo>
                <a:lnTo>
                  <a:pt x="293992" y="276068"/>
                </a:lnTo>
                <a:lnTo>
                  <a:pt x="297376" y="271998"/>
                </a:lnTo>
                <a:lnTo>
                  <a:pt x="300631" y="267822"/>
                </a:lnTo>
                <a:lnTo>
                  <a:pt x="303751" y="263545"/>
                </a:lnTo>
                <a:lnTo>
                  <a:pt x="306734" y="259172"/>
                </a:lnTo>
                <a:lnTo>
                  <a:pt x="309578" y="254706"/>
                </a:lnTo>
                <a:lnTo>
                  <a:pt x="312278" y="250153"/>
                </a:lnTo>
                <a:lnTo>
                  <a:pt x="314833" y="245516"/>
                </a:lnTo>
                <a:lnTo>
                  <a:pt x="317240" y="240800"/>
                </a:lnTo>
                <a:lnTo>
                  <a:pt x="319497" y="236011"/>
                </a:lnTo>
                <a:lnTo>
                  <a:pt x="321600" y="231153"/>
                </a:lnTo>
                <a:lnTo>
                  <a:pt x="323549" y="226231"/>
                </a:lnTo>
                <a:lnTo>
                  <a:pt x="325341" y="221249"/>
                </a:lnTo>
                <a:lnTo>
                  <a:pt x="326974" y="216213"/>
                </a:lnTo>
                <a:lnTo>
                  <a:pt x="328447" y="211128"/>
                </a:lnTo>
                <a:lnTo>
                  <a:pt x="329758" y="205999"/>
                </a:lnTo>
                <a:lnTo>
                  <a:pt x="330906" y="200831"/>
                </a:lnTo>
                <a:lnTo>
                  <a:pt x="331890" y="195629"/>
                </a:lnTo>
                <a:lnTo>
                  <a:pt x="332709" y="190399"/>
                </a:lnTo>
                <a:lnTo>
                  <a:pt x="333361" y="185145"/>
                </a:lnTo>
                <a:lnTo>
                  <a:pt x="333847" y="179873"/>
                </a:lnTo>
                <a:lnTo>
                  <a:pt x="334166" y="174589"/>
                </a:lnTo>
                <a:lnTo>
                  <a:pt x="334317" y="169297"/>
                </a:lnTo>
                <a:lnTo>
                  <a:pt x="334301" y="164003"/>
                </a:lnTo>
                <a:lnTo>
                  <a:pt x="334117" y="158712"/>
                </a:lnTo>
                <a:lnTo>
                  <a:pt x="333765" y="153429"/>
                </a:lnTo>
                <a:lnTo>
                  <a:pt x="333247" y="148161"/>
                </a:lnTo>
                <a:lnTo>
                  <a:pt x="332562" y="142911"/>
                </a:lnTo>
                <a:lnTo>
                  <a:pt x="331711" y="137686"/>
                </a:lnTo>
                <a:lnTo>
                  <a:pt x="330695" y="132490"/>
                </a:lnTo>
                <a:lnTo>
                  <a:pt x="329515" y="127329"/>
                </a:lnTo>
                <a:lnTo>
                  <a:pt x="328172" y="122208"/>
                </a:lnTo>
                <a:lnTo>
                  <a:pt x="326667" y="117132"/>
                </a:lnTo>
                <a:lnTo>
                  <a:pt x="325003" y="112107"/>
                </a:lnTo>
                <a:lnTo>
                  <a:pt x="323180" y="107136"/>
                </a:lnTo>
                <a:lnTo>
                  <a:pt x="321201" y="102226"/>
                </a:lnTo>
                <a:lnTo>
                  <a:pt x="319068" y="97381"/>
                </a:lnTo>
                <a:lnTo>
                  <a:pt x="316782" y="92606"/>
                </a:lnTo>
                <a:lnTo>
                  <a:pt x="314345" y="87906"/>
                </a:lnTo>
                <a:lnTo>
                  <a:pt x="311762" y="83285"/>
                </a:lnTo>
                <a:lnTo>
                  <a:pt x="309033" y="78748"/>
                </a:lnTo>
                <a:lnTo>
                  <a:pt x="306162" y="74300"/>
                </a:lnTo>
                <a:lnTo>
                  <a:pt x="303152" y="69945"/>
                </a:lnTo>
                <a:lnTo>
                  <a:pt x="300005" y="65688"/>
                </a:lnTo>
                <a:lnTo>
                  <a:pt x="296725" y="61532"/>
                </a:lnTo>
                <a:lnTo>
                  <a:pt x="293315" y="57482"/>
                </a:lnTo>
                <a:lnTo>
                  <a:pt x="289779" y="53543"/>
                </a:lnTo>
                <a:lnTo>
                  <a:pt x="286119" y="49717"/>
                </a:lnTo>
                <a:lnTo>
                  <a:pt x="282340" y="46009"/>
                </a:lnTo>
                <a:lnTo>
                  <a:pt x="278446" y="42423"/>
                </a:lnTo>
                <a:lnTo>
                  <a:pt x="274440" y="38962"/>
                </a:lnTo>
                <a:lnTo>
                  <a:pt x="270327" y="35629"/>
                </a:lnTo>
                <a:lnTo>
                  <a:pt x="266110" y="32428"/>
                </a:lnTo>
                <a:lnTo>
                  <a:pt x="261794" y="29363"/>
                </a:lnTo>
                <a:lnTo>
                  <a:pt x="257383" y="26435"/>
                </a:lnTo>
                <a:lnTo>
                  <a:pt x="252881" y="23649"/>
                </a:lnTo>
                <a:lnTo>
                  <a:pt x="248293" y="21007"/>
                </a:lnTo>
                <a:lnTo>
                  <a:pt x="243625" y="18511"/>
                </a:lnTo>
                <a:lnTo>
                  <a:pt x="238879" y="16164"/>
                </a:lnTo>
                <a:lnTo>
                  <a:pt x="234061" y="13969"/>
                </a:lnTo>
                <a:lnTo>
                  <a:pt x="229177" y="11927"/>
                </a:lnTo>
                <a:lnTo>
                  <a:pt x="224230" y="10042"/>
                </a:lnTo>
                <a:lnTo>
                  <a:pt x="219226" y="8313"/>
                </a:lnTo>
                <a:lnTo>
                  <a:pt x="214170" y="6744"/>
                </a:lnTo>
                <a:lnTo>
                  <a:pt x="209066" y="5336"/>
                </a:lnTo>
                <a:lnTo>
                  <a:pt x="203921" y="4091"/>
                </a:lnTo>
                <a:lnTo>
                  <a:pt x="198738" y="3009"/>
                </a:lnTo>
                <a:lnTo>
                  <a:pt x="193524" y="2091"/>
                </a:lnTo>
                <a:lnTo>
                  <a:pt x="188284" y="1339"/>
                </a:lnTo>
                <a:lnTo>
                  <a:pt x="183022" y="753"/>
                </a:lnTo>
                <a:lnTo>
                  <a:pt x="177745" y="335"/>
                </a:lnTo>
                <a:lnTo>
                  <a:pt x="172457" y="83"/>
                </a:lnTo>
                <a:lnTo>
                  <a:pt x="167163" y="0"/>
                </a:lnTo>
                <a:lnTo>
                  <a:pt x="167163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80" name="pg807">
            <a:extLst>
              <a:ext uri="{FF2B5EF4-FFF2-40B4-BE49-F238E27FC236}">
                <a16:creationId xmlns:a16="http://schemas.microsoft.com/office/drawing/2014/main" id="{ACD9D65D-BBC6-45E2-A16B-5364050E660E}"/>
              </a:ext>
            </a:extLst>
          </p:cNvPr>
          <p:cNvSpPr/>
          <p:nvPr/>
        </p:nvSpPr>
        <p:spPr>
          <a:xfrm>
            <a:off x="6741956" y="468003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81" name="pg808">
            <a:extLst>
              <a:ext uri="{FF2B5EF4-FFF2-40B4-BE49-F238E27FC236}">
                <a16:creationId xmlns:a16="http://schemas.microsoft.com/office/drawing/2014/main" id="{FCAE3DC3-103B-4AB6-825D-B80C55D99EB2}"/>
              </a:ext>
            </a:extLst>
          </p:cNvPr>
          <p:cNvSpPr/>
          <p:nvPr/>
        </p:nvSpPr>
        <p:spPr>
          <a:xfrm>
            <a:off x="6741956" y="468003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82" name="pg809">
            <a:extLst>
              <a:ext uri="{FF2B5EF4-FFF2-40B4-BE49-F238E27FC236}">
                <a16:creationId xmlns:a16="http://schemas.microsoft.com/office/drawing/2014/main" id="{6996CA20-B090-4059-AFEC-72A557725AEB}"/>
              </a:ext>
            </a:extLst>
          </p:cNvPr>
          <p:cNvSpPr/>
          <p:nvPr/>
        </p:nvSpPr>
        <p:spPr>
          <a:xfrm>
            <a:off x="6741956" y="468003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83" name="pg810">
            <a:extLst>
              <a:ext uri="{FF2B5EF4-FFF2-40B4-BE49-F238E27FC236}">
                <a16:creationId xmlns:a16="http://schemas.microsoft.com/office/drawing/2014/main" id="{BAE387CF-5040-4479-BC07-2A557E8D9B7A}"/>
              </a:ext>
            </a:extLst>
          </p:cNvPr>
          <p:cNvSpPr/>
          <p:nvPr/>
        </p:nvSpPr>
        <p:spPr>
          <a:xfrm>
            <a:off x="6741956" y="468003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84" name="pg811">
            <a:extLst>
              <a:ext uri="{FF2B5EF4-FFF2-40B4-BE49-F238E27FC236}">
                <a16:creationId xmlns:a16="http://schemas.microsoft.com/office/drawing/2014/main" id="{CDA361DD-D69E-462C-81F3-11A6325FC316}"/>
              </a:ext>
            </a:extLst>
          </p:cNvPr>
          <p:cNvSpPr/>
          <p:nvPr/>
        </p:nvSpPr>
        <p:spPr>
          <a:xfrm>
            <a:off x="6741956" y="468003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85" name="pg812">
            <a:extLst>
              <a:ext uri="{FF2B5EF4-FFF2-40B4-BE49-F238E27FC236}">
                <a16:creationId xmlns:a16="http://schemas.microsoft.com/office/drawing/2014/main" id="{4BE36556-9E97-42DE-87E3-178668CA0F31}"/>
              </a:ext>
            </a:extLst>
          </p:cNvPr>
          <p:cNvSpPr/>
          <p:nvPr/>
        </p:nvSpPr>
        <p:spPr>
          <a:xfrm>
            <a:off x="6741956" y="468003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86" name="pg813">
            <a:extLst>
              <a:ext uri="{FF2B5EF4-FFF2-40B4-BE49-F238E27FC236}">
                <a16:creationId xmlns:a16="http://schemas.microsoft.com/office/drawing/2014/main" id="{4D5D98E5-7513-47A1-BB7B-906E449735FE}"/>
              </a:ext>
            </a:extLst>
          </p:cNvPr>
          <p:cNvSpPr/>
          <p:nvPr/>
        </p:nvSpPr>
        <p:spPr>
          <a:xfrm>
            <a:off x="6741956" y="468003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87" name="pg814">
            <a:extLst>
              <a:ext uri="{FF2B5EF4-FFF2-40B4-BE49-F238E27FC236}">
                <a16:creationId xmlns:a16="http://schemas.microsoft.com/office/drawing/2014/main" id="{66508F83-774B-4D2E-AD84-3C10E15C1BA1}"/>
              </a:ext>
            </a:extLst>
          </p:cNvPr>
          <p:cNvSpPr/>
          <p:nvPr/>
        </p:nvSpPr>
        <p:spPr>
          <a:xfrm>
            <a:off x="6741956" y="468003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88" name="pg815">
            <a:extLst>
              <a:ext uri="{FF2B5EF4-FFF2-40B4-BE49-F238E27FC236}">
                <a16:creationId xmlns:a16="http://schemas.microsoft.com/office/drawing/2014/main" id="{6ED023E3-0350-4711-B065-56C5C0D47EE1}"/>
              </a:ext>
            </a:extLst>
          </p:cNvPr>
          <p:cNvSpPr/>
          <p:nvPr/>
        </p:nvSpPr>
        <p:spPr>
          <a:xfrm>
            <a:off x="6741956" y="468003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89" name="pg816">
            <a:extLst>
              <a:ext uri="{FF2B5EF4-FFF2-40B4-BE49-F238E27FC236}">
                <a16:creationId xmlns:a16="http://schemas.microsoft.com/office/drawing/2014/main" id="{B2B4CBE9-7D38-46BB-BCD7-F080AD7B3516}"/>
              </a:ext>
            </a:extLst>
          </p:cNvPr>
          <p:cNvSpPr/>
          <p:nvPr/>
        </p:nvSpPr>
        <p:spPr>
          <a:xfrm>
            <a:off x="6741956" y="468003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90" name="pg817">
            <a:extLst>
              <a:ext uri="{FF2B5EF4-FFF2-40B4-BE49-F238E27FC236}">
                <a16:creationId xmlns:a16="http://schemas.microsoft.com/office/drawing/2014/main" id="{F4E22A44-F802-4879-AE25-D33F377545C3}"/>
              </a:ext>
            </a:extLst>
          </p:cNvPr>
          <p:cNvSpPr/>
          <p:nvPr/>
        </p:nvSpPr>
        <p:spPr>
          <a:xfrm>
            <a:off x="6741956" y="468003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91" name="pg818">
            <a:extLst>
              <a:ext uri="{FF2B5EF4-FFF2-40B4-BE49-F238E27FC236}">
                <a16:creationId xmlns:a16="http://schemas.microsoft.com/office/drawing/2014/main" id="{31A72C13-3FBB-4D08-B88B-8655E1630568}"/>
              </a:ext>
            </a:extLst>
          </p:cNvPr>
          <p:cNvSpPr/>
          <p:nvPr/>
        </p:nvSpPr>
        <p:spPr>
          <a:xfrm>
            <a:off x="6741956" y="468003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92" name="pg819">
            <a:extLst>
              <a:ext uri="{FF2B5EF4-FFF2-40B4-BE49-F238E27FC236}">
                <a16:creationId xmlns:a16="http://schemas.microsoft.com/office/drawing/2014/main" id="{89A805F3-F477-42E4-9A30-4FBF2CE9A699}"/>
              </a:ext>
            </a:extLst>
          </p:cNvPr>
          <p:cNvSpPr/>
          <p:nvPr/>
        </p:nvSpPr>
        <p:spPr>
          <a:xfrm>
            <a:off x="6741956" y="468003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93" name="pg820">
            <a:extLst>
              <a:ext uri="{FF2B5EF4-FFF2-40B4-BE49-F238E27FC236}">
                <a16:creationId xmlns:a16="http://schemas.microsoft.com/office/drawing/2014/main" id="{368D82BD-10DF-42A4-BEDF-7CD6380576AB}"/>
              </a:ext>
            </a:extLst>
          </p:cNvPr>
          <p:cNvSpPr/>
          <p:nvPr/>
        </p:nvSpPr>
        <p:spPr>
          <a:xfrm>
            <a:off x="6741956" y="468003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94" name="pg821">
            <a:extLst>
              <a:ext uri="{FF2B5EF4-FFF2-40B4-BE49-F238E27FC236}">
                <a16:creationId xmlns:a16="http://schemas.microsoft.com/office/drawing/2014/main" id="{D806047D-3F2C-433D-9484-64012BE3574F}"/>
              </a:ext>
            </a:extLst>
          </p:cNvPr>
          <p:cNvSpPr/>
          <p:nvPr/>
        </p:nvSpPr>
        <p:spPr>
          <a:xfrm>
            <a:off x="6741956" y="468003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95" name="pg822">
            <a:extLst>
              <a:ext uri="{FF2B5EF4-FFF2-40B4-BE49-F238E27FC236}">
                <a16:creationId xmlns:a16="http://schemas.microsoft.com/office/drawing/2014/main" id="{5E33BC91-21F5-48E3-8692-15CBA1B1D88F}"/>
              </a:ext>
            </a:extLst>
          </p:cNvPr>
          <p:cNvSpPr/>
          <p:nvPr/>
        </p:nvSpPr>
        <p:spPr>
          <a:xfrm>
            <a:off x="6741956" y="468003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96" name="pg823">
            <a:extLst>
              <a:ext uri="{FF2B5EF4-FFF2-40B4-BE49-F238E27FC236}">
                <a16:creationId xmlns:a16="http://schemas.microsoft.com/office/drawing/2014/main" id="{75BBAD2F-81C8-4A8C-AF20-2BC99B9EA305}"/>
              </a:ext>
            </a:extLst>
          </p:cNvPr>
          <p:cNvSpPr/>
          <p:nvPr/>
        </p:nvSpPr>
        <p:spPr>
          <a:xfrm>
            <a:off x="6741956" y="468003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97" name="pg824">
            <a:extLst>
              <a:ext uri="{FF2B5EF4-FFF2-40B4-BE49-F238E27FC236}">
                <a16:creationId xmlns:a16="http://schemas.microsoft.com/office/drawing/2014/main" id="{E2C2534B-212B-4A63-9386-9E4471F5387D}"/>
              </a:ext>
            </a:extLst>
          </p:cNvPr>
          <p:cNvSpPr/>
          <p:nvPr/>
        </p:nvSpPr>
        <p:spPr>
          <a:xfrm>
            <a:off x="6741956" y="468003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98" name="pg825">
            <a:extLst>
              <a:ext uri="{FF2B5EF4-FFF2-40B4-BE49-F238E27FC236}">
                <a16:creationId xmlns:a16="http://schemas.microsoft.com/office/drawing/2014/main" id="{AD799E4C-7B1F-4911-AF99-05B7401D2222}"/>
              </a:ext>
            </a:extLst>
          </p:cNvPr>
          <p:cNvSpPr/>
          <p:nvPr/>
        </p:nvSpPr>
        <p:spPr>
          <a:xfrm>
            <a:off x="6741956" y="468003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099" name="pg826">
            <a:extLst>
              <a:ext uri="{FF2B5EF4-FFF2-40B4-BE49-F238E27FC236}">
                <a16:creationId xmlns:a16="http://schemas.microsoft.com/office/drawing/2014/main" id="{59636FFB-4A1A-490F-A968-752FACA6A922}"/>
              </a:ext>
            </a:extLst>
          </p:cNvPr>
          <p:cNvSpPr/>
          <p:nvPr/>
        </p:nvSpPr>
        <p:spPr>
          <a:xfrm>
            <a:off x="6741956" y="468003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00" name="pg827">
            <a:extLst>
              <a:ext uri="{FF2B5EF4-FFF2-40B4-BE49-F238E27FC236}">
                <a16:creationId xmlns:a16="http://schemas.microsoft.com/office/drawing/2014/main" id="{DBDDD7BC-8AA4-40EE-A13A-C28D74D415EA}"/>
              </a:ext>
            </a:extLst>
          </p:cNvPr>
          <p:cNvSpPr/>
          <p:nvPr/>
        </p:nvSpPr>
        <p:spPr>
          <a:xfrm>
            <a:off x="6741956" y="468003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01" name="pg828">
            <a:extLst>
              <a:ext uri="{FF2B5EF4-FFF2-40B4-BE49-F238E27FC236}">
                <a16:creationId xmlns:a16="http://schemas.microsoft.com/office/drawing/2014/main" id="{11385714-5EBE-465F-ACB9-45332EED4EF4}"/>
              </a:ext>
            </a:extLst>
          </p:cNvPr>
          <p:cNvSpPr/>
          <p:nvPr/>
        </p:nvSpPr>
        <p:spPr>
          <a:xfrm>
            <a:off x="6741956" y="468003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02" name="pg829">
            <a:extLst>
              <a:ext uri="{FF2B5EF4-FFF2-40B4-BE49-F238E27FC236}">
                <a16:creationId xmlns:a16="http://schemas.microsoft.com/office/drawing/2014/main" id="{119FD500-02C5-463B-B3A6-D700D13DBD1C}"/>
              </a:ext>
            </a:extLst>
          </p:cNvPr>
          <p:cNvSpPr/>
          <p:nvPr/>
        </p:nvSpPr>
        <p:spPr>
          <a:xfrm>
            <a:off x="6741956" y="468003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03" name="pg830">
            <a:extLst>
              <a:ext uri="{FF2B5EF4-FFF2-40B4-BE49-F238E27FC236}">
                <a16:creationId xmlns:a16="http://schemas.microsoft.com/office/drawing/2014/main" id="{502290FD-80CF-4FEA-B69F-F27DF77F7FB0}"/>
              </a:ext>
            </a:extLst>
          </p:cNvPr>
          <p:cNvSpPr/>
          <p:nvPr/>
        </p:nvSpPr>
        <p:spPr>
          <a:xfrm>
            <a:off x="6741956" y="4680034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04" name="pg831">
            <a:extLst>
              <a:ext uri="{FF2B5EF4-FFF2-40B4-BE49-F238E27FC236}">
                <a16:creationId xmlns:a16="http://schemas.microsoft.com/office/drawing/2014/main" id="{2E1D3C97-F3C0-45E8-8712-074C37F521AA}"/>
              </a:ext>
            </a:extLst>
          </p:cNvPr>
          <p:cNvSpPr/>
          <p:nvPr/>
        </p:nvSpPr>
        <p:spPr>
          <a:xfrm>
            <a:off x="6579457" y="4680031"/>
            <a:ext cx="315892" cy="325038"/>
          </a:xfrm>
          <a:custGeom>
            <a:avLst/>
            <a:gdLst/>
            <a:ahLst/>
            <a:cxnLst/>
            <a:rect l="0" t="0" r="0" b="0"/>
            <a:pathLst>
              <a:path w="324927" h="334334">
                <a:moveTo>
                  <a:pt x="167149" y="0"/>
                </a:moveTo>
                <a:lnTo>
                  <a:pt x="161850" y="84"/>
                </a:lnTo>
                <a:lnTo>
                  <a:pt x="156555" y="336"/>
                </a:lnTo>
                <a:lnTo>
                  <a:pt x="151272" y="755"/>
                </a:lnTo>
                <a:lnTo>
                  <a:pt x="146004" y="1342"/>
                </a:lnTo>
                <a:lnTo>
                  <a:pt x="140758" y="2096"/>
                </a:lnTo>
                <a:lnTo>
                  <a:pt x="135538" y="3016"/>
                </a:lnTo>
                <a:lnTo>
                  <a:pt x="130350" y="4100"/>
                </a:lnTo>
                <a:lnTo>
                  <a:pt x="125199" y="5349"/>
                </a:lnTo>
                <a:lnTo>
                  <a:pt x="120090" y="6760"/>
                </a:lnTo>
                <a:lnTo>
                  <a:pt x="115028" y="8333"/>
                </a:lnTo>
                <a:lnTo>
                  <a:pt x="110019" y="10065"/>
                </a:lnTo>
                <a:lnTo>
                  <a:pt x="105067" y="11955"/>
                </a:lnTo>
                <a:lnTo>
                  <a:pt x="100178" y="14001"/>
                </a:lnTo>
                <a:lnTo>
                  <a:pt x="95356" y="16201"/>
                </a:lnTo>
                <a:lnTo>
                  <a:pt x="90606" y="18553"/>
                </a:lnTo>
                <a:lnTo>
                  <a:pt x="85933" y="21054"/>
                </a:lnTo>
                <a:lnTo>
                  <a:pt x="81342" y="23703"/>
                </a:lnTo>
                <a:lnTo>
                  <a:pt x="76837" y="26495"/>
                </a:lnTo>
                <a:lnTo>
                  <a:pt x="72423" y="29429"/>
                </a:lnTo>
                <a:lnTo>
                  <a:pt x="68104" y="32501"/>
                </a:lnTo>
                <a:lnTo>
                  <a:pt x="63884" y="35709"/>
                </a:lnTo>
                <a:lnTo>
                  <a:pt x="59769" y="39048"/>
                </a:lnTo>
                <a:lnTo>
                  <a:pt x="55761" y="42517"/>
                </a:lnTo>
                <a:lnTo>
                  <a:pt x="51865" y="46111"/>
                </a:lnTo>
                <a:lnTo>
                  <a:pt x="48085" y="49827"/>
                </a:lnTo>
                <a:lnTo>
                  <a:pt x="44425" y="53660"/>
                </a:lnTo>
                <a:lnTo>
                  <a:pt x="40889" y="57608"/>
                </a:lnTo>
                <a:lnTo>
                  <a:pt x="37479" y="61666"/>
                </a:lnTo>
                <a:lnTo>
                  <a:pt x="34199" y="65830"/>
                </a:lnTo>
                <a:lnTo>
                  <a:pt x="31053" y="70095"/>
                </a:lnTo>
                <a:lnTo>
                  <a:pt x="28044" y="74459"/>
                </a:lnTo>
                <a:lnTo>
                  <a:pt x="25175" y="78915"/>
                </a:lnTo>
                <a:lnTo>
                  <a:pt x="22449" y="83460"/>
                </a:lnTo>
                <a:lnTo>
                  <a:pt x="19868" y="88090"/>
                </a:lnTo>
                <a:lnTo>
                  <a:pt x="17435" y="92799"/>
                </a:lnTo>
                <a:lnTo>
                  <a:pt x="15153" y="97582"/>
                </a:lnTo>
                <a:lnTo>
                  <a:pt x="13023" y="102436"/>
                </a:lnTo>
                <a:lnTo>
                  <a:pt x="11048" y="107355"/>
                </a:lnTo>
                <a:lnTo>
                  <a:pt x="9231" y="112333"/>
                </a:lnTo>
                <a:lnTo>
                  <a:pt x="7572" y="117367"/>
                </a:lnTo>
                <a:lnTo>
                  <a:pt x="6073" y="122451"/>
                </a:lnTo>
                <a:lnTo>
                  <a:pt x="4737" y="127580"/>
                </a:lnTo>
                <a:lnTo>
                  <a:pt x="3563" y="132749"/>
                </a:lnTo>
                <a:lnTo>
                  <a:pt x="2554" y="137952"/>
                </a:lnTo>
                <a:lnTo>
                  <a:pt x="1711" y="143185"/>
                </a:lnTo>
                <a:lnTo>
                  <a:pt x="1034" y="148442"/>
                </a:lnTo>
                <a:lnTo>
                  <a:pt x="524" y="153717"/>
                </a:lnTo>
                <a:lnTo>
                  <a:pt x="181" y="159007"/>
                </a:lnTo>
                <a:lnTo>
                  <a:pt x="6" y="164304"/>
                </a:lnTo>
                <a:lnTo>
                  <a:pt x="0" y="169604"/>
                </a:lnTo>
                <a:lnTo>
                  <a:pt x="161" y="174902"/>
                </a:lnTo>
                <a:lnTo>
                  <a:pt x="490" y="180192"/>
                </a:lnTo>
                <a:lnTo>
                  <a:pt x="987" y="185469"/>
                </a:lnTo>
                <a:lnTo>
                  <a:pt x="1650" y="190727"/>
                </a:lnTo>
                <a:lnTo>
                  <a:pt x="2480" y="195962"/>
                </a:lnTo>
                <a:lnTo>
                  <a:pt x="3476" y="201168"/>
                </a:lnTo>
                <a:lnTo>
                  <a:pt x="4636" y="206340"/>
                </a:lnTo>
                <a:lnTo>
                  <a:pt x="5960" y="211472"/>
                </a:lnTo>
                <a:lnTo>
                  <a:pt x="7445" y="216560"/>
                </a:lnTo>
                <a:lnTo>
                  <a:pt x="9092" y="221598"/>
                </a:lnTo>
                <a:lnTo>
                  <a:pt x="10897" y="226582"/>
                </a:lnTo>
                <a:lnTo>
                  <a:pt x="12859" y="231505"/>
                </a:lnTo>
                <a:lnTo>
                  <a:pt x="14976" y="236364"/>
                </a:lnTo>
                <a:lnTo>
                  <a:pt x="17246" y="241154"/>
                </a:lnTo>
                <a:lnTo>
                  <a:pt x="19667" y="245869"/>
                </a:lnTo>
                <a:lnTo>
                  <a:pt x="22236" y="250505"/>
                </a:lnTo>
                <a:lnTo>
                  <a:pt x="24951" y="255057"/>
                </a:lnTo>
                <a:lnTo>
                  <a:pt x="27809" y="259521"/>
                </a:lnTo>
                <a:lnTo>
                  <a:pt x="30807" y="263892"/>
                </a:lnTo>
                <a:lnTo>
                  <a:pt x="33942" y="268165"/>
                </a:lnTo>
                <a:lnTo>
                  <a:pt x="37210" y="272338"/>
                </a:lnTo>
                <a:lnTo>
                  <a:pt x="40610" y="276404"/>
                </a:lnTo>
                <a:lnTo>
                  <a:pt x="44137" y="280361"/>
                </a:lnTo>
                <a:lnTo>
                  <a:pt x="47787" y="284204"/>
                </a:lnTo>
                <a:lnTo>
                  <a:pt x="51557" y="287929"/>
                </a:lnTo>
                <a:lnTo>
                  <a:pt x="55444" y="291533"/>
                </a:lnTo>
                <a:lnTo>
                  <a:pt x="59443" y="295012"/>
                </a:lnTo>
                <a:lnTo>
                  <a:pt x="63550" y="298362"/>
                </a:lnTo>
                <a:lnTo>
                  <a:pt x="67761" y="301580"/>
                </a:lnTo>
                <a:lnTo>
                  <a:pt x="72072" y="304663"/>
                </a:lnTo>
                <a:lnTo>
                  <a:pt x="76479" y="307609"/>
                </a:lnTo>
                <a:lnTo>
                  <a:pt x="80977" y="310412"/>
                </a:lnTo>
                <a:lnTo>
                  <a:pt x="85561" y="313072"/>
                </a:lnTo>
                <a:lnTo>
                  <a:pt x="90228" y="315585"/>
                </a:lnTo>
                <a:lnTo>
                  <a:pt x="94972" y="317949"/>
                </a:lnTo>
                <a:lnTo>
                  <a:pt x="99788" y="320162"/>
                </a:lnTo>
                <a:lnTo>
                  <a:pt x="104672" y="322220"/>
                </a:lnTo>
                <a:lnTo>
                  <a:pt x="109619" y="324123"/>
                </a:lnTo>
                <a:lnTo>
                  <a:pt x="114624" y="325868"/>
                </a:lnTo>
                <a:lnTo>
                  <a:pt x="119681" y="327453"/>
                </a:lnTo>
                <a:lnTo>
                  <a:pt x="124787" y="328878"/>
                </a:lnTo>
                <a:lnTo>
                  <a:pt x="129935" y="330139"/>
                </a:lnTo>
                <a:lnTo>
                  <a:pt x="135120" y="331237"/>
                </a:lnTo>
                <a:lnTo>
                  <a:pt x="140337" y="332170"/>
                </a:lnTo>
                <a:lnTo>
                  <a:pt x="145582" y="332937"/>
                </a:lnTo>
                <a:lnTo>
                  <a:pt x="150848" y="333538"/>
                </a:lnTo>
                <a:lnTo>
                  <a:pt x="156130" y="333971"/>
                </a:lnTo>
                <a:lnTo>
                  <a:pt x="161424" y="334236"/>
                </a:lnTo>
                <a:lnTo>
                  <a:pt x="166723" y="334334"/>
                </a:lnTo>
                <a:lnTo>
                  <a:pt x="172023" y="334263"/>
                </a:lnTo>
                <a:lnTo>
                  <a:pt x="177318" y="334025"/>
                </a:lnTo>
                <a:lnTo>
                  <a:pt x="182603" y="333619"/>
                </a:lnTo>
                <a:lnTo>
                  <a:pt x="187872" y="333045"/>
                </a:lnTo>
                <a:lnTo>
                  <a:pt x="193120" y="332305"/>
                </a:lnTo>
                <a:lnTo>
                  <a:pt x="198342" y="331398"/>
                </a:lnTo>
                <a:lnTo>
                  <a:pt x="203533" y="330327"/>
                </a:lnTo>
                <a:lnTo>
                  <a:pt x="208687" y="329091"/>
                </a:lnTo>
                <a:lnTo>
                  <a:pt x="213800" y="327693"/>
                </a:lnTo>
                <a:lnTo>
                  <a:pt x="218865" y="326134"/>
                </a:lnTo>
                <a:lnTo>
                  <a:pt x="223879" y="324414"/>
                </a:lnTo>
                <a:lnTo>
                  <a:pt x="228836" y="322537"/>
                </a:lnTo>
                <a:lnTo>
                  <a:pt x="233730" y="320503"/>
                </a:lnTo>
                <a:lnTo>
                  <a:pt x="238558" y="318315"/>
                </a:lnTo>
                <a:lnTo>
                  <a:pt x="243314" y="315975"/>
                </a:lnTo>
                <a:lnTo>
                  <a:pt x="247993" y="313486"/>
                </a:lnTo>
                <a:lnTo>
                  <a:pt x="252591" y="310849"/>
                </a:lnTo>
                <a:lnTo>
                  <a:pt x="257103" y="308069"/>
                </a:lnTo>
                <a:lnTo>
                  <a:pt x="261525" y="305146"/>
                </a:lnTo>
                <a:lnTo>
                  <a:pt x="265851" y="302085"/>
                </a:lnTo>
                <a:lnTo>
                  <a:pt x="270079" y="298888"/>
                </a:lnTo>
                <a:lnTo>
                  <a:pt x="274203" y="295559"/>
                </a:lnTo>
                <a:lnTo>
                  <a:pt x="278220" y="292100"/>
                </a:lnTo>
                <a:lnTo>
                  <a:pt x="282124" y="288516"/>
                </a:lnTo>
                <a:lnTo>
                  <a:pt x="285914" y="284810"/>
                </a:lnTo>
                <a:lnTo>
                  <a:pt x="289584" y="280986"/>
                </a:lnTo>
                <a:lnTo>
                  <a:pt x="293130" y="277047"/>
                </a:lnTo>
                <a:lnTo>
                  <a:pt x="296551" y="272998"/>
                </a:lnTo>
                <a:lnTo>
                  <a:pt x="299841" y="268843"/>
                </a:lnTo>
                <a:lnTo>
                  <a:pt x="302997" y="264585"/>
                </a:lnTo>
                <a:lnTo>
                  <a:pt x="306017" y="260229"/>
                </a:lnTo>
                <a:lnTo>
                  <a:pt x="308898" y="255780"/>
                </a:lnTo>
                <a:lnTo>
                  <a:pt x="311636" y="251242"/>
                </a:lnTo>
                <a:lnTo>
                  <a:pt x="314228" y="246619"/>
                </a:lnTo>
                <a:lnTo>
                  <a:pt x="316673" y="241916"/>
                </a:lnTo>
                <a:lnTo>
                  <a:pt x="318968" y="237139"/>
                </a:lnTo>
                <a:lnTo>
                  <a:pt x="321110" y="232290"/>
                </a:lnTo>
                <a:lnTo>
                  <a:pt x="323097" y="227377"/>
                </a:lnTo>
                <a:lnTo>
                  <a:pt x="324927" y="222403"/>
                </a:lnTo>
                <a:lnTo>
                  <a:pt x="167149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05" name="pg832">
            <a:extLst>
              <a:ext uri="{FF2B5EF4-FFF2-40B4-BE49-F238E27FC236}">
                <a16:creationId xmlns:a16="http://schemas.microsoft.com/office/drawing/2014/main" id="{2E6A6181-E9A9-4B39-A257-34BA670737FD}"/>
              </a:ext>
            </a:extLst>
          </p:cNvPr>
          <p:cNvSpPr/>
          <p:nvPr/>
        </p:nvSpPr>
        <p:spPr>
          <a:xfrm>
            <a:off x="6741956" y="4842553"/>
            <a:ext cx="153391" cy="53699"/>
          </a:xfrm>
          <a:custGeom>
            <a:avLst/>
            <a:gdLst/>
            <a:ahLst/>
            <a:cxnLst/>
            <a:rect l="0" t="0" r="0" b="0"/>
            <a:pathLst>
              <a:path w="157778" h="55235">
                <a:moveTo>
                  <a:pt x="157778" y="55235"/>
                </a:moveTo>
                <a:lnTo>
                  <a:pt x="0" y="0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06" name="pg833">
            <a:extLst>
              <a:ext uri="{FF2B5EF4-FFF2-40B4-BE49-F238E27FC236}">
                <a16:creationId xmlns:a16="http://schemas.microsoft.com/office/drawing/2014/main" id="{B90A3EC0-3ACF-4AE9-8B1D-23FA098731E0}"/>
              </a:ext>
            </a:extLst>
          </p:cNvPr>
          <p:cNvSpPr/>
          <p:nvPr/>
        </p:nvSpPr>
        <p:spPr>
          <a:xfrm>
            <a:off x="6741956" y="4842553"/>
            <a:ext cx="153391" cy="53699"/>
          </a:xfrm>
          <a:custGeom>
            <a:avLst/>
            <a:gdLst/>
            <a:ahLst/>
            <a:cxnLst/>
            <a:rect l="0" t="0" r="0" b="0"/>
            <a:pathLst>
              <a:path w="157778" h="55235">
                <a:moveTo>
                  <a:pt x="157778" y="55235"/>
                </a:moveTo>
                <a:lnTo>
                  <a:pt x="0" y="0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07" name="pg834">
            <a:extLst>
              <a:ext uri="{FF2B5EF4-FFF2-40B4-BE49-F238E27FC236}">
                <a16:creationId xmlns:a16="http://schemas.microsoft.com/office/drawing/2014/main" id="{AD58D916-DC34-4F5F-9664-B4A41288B80F}"/>
              </a:ext>
            </a:extLst>
          </p:cNvPr>
          <p:cNvSpPr/>
          <p:nvPr/>
        </p:nvSpPr>
        <p:spPr>
          <a:xfrm>
            <a:off x="6741958" y="4765664"/>
            <a:ext cx="162517" cy="130585"/>
          </a:xfrm>
          <a:custGeom>
            <a:avLst/>
            <a:gdLst/>
            <a:ahLst/>
            <a:cxnLst/>
            <a:rect l="0" t="0" r="0" b="0"/>
            <a:pathLst>
              <a:path w="167165" h="134320">
                <a:moveTo>
                  <a:pt x="157778" y="134320"/>
                </a:moveTo>
                <a:lnTo>
                  <a:pt x="159523" y="129055"/>
                </a:lnTo>
                <a:lnTo>
                  <a:pt x="161093" y="123736"/>
                </a:lnTo>
                <a:lnTo>
                  <a:pt x="162486" y="118367"/>
                </a:lnTo>
                <a:lnTo>
                  <a:pt x="163700" y="112954"/>
                </a:lnTo>
                <a:lnTo>
                  <a:pt x="164733" y="107505"/>
                </a:lnTo>
                <a:lnTo>
                  <a:pt x="165586" y="102024"/>
                </a:lnTo>
                <a:lnTo>
                  <a:pt x="166255" y="96518"/>
                </a:lnTo>
                <a:lnTo>
                  <a:pt x="166742" y="90993"/>
                </a:lnTo>
                <a:lnTo>
                  <a:pt x="167046" y="85454"/>
                </a:lnTo>
                <a:lnTo>
                  <a:pt x="167165" y="79909"/>
                </a:lnTo>
                <a:lnTo>
                  <a:pt x="167100" y="74363"/>
                </a:lnTo>
                <a:lnTo>
                  <a:pt x="166852" y="68822"/>
                </a:lnTo>
                <a:lnTo>
                  <a:pt x="166419" y="63292"/>
                </a:lnTo>
                <a:lnTo>
                  <a:pt x="165804" y="57780"/>
                </a:lnTo>
                <a:lnTo>
                  <a:pt x="165006" y="52291"/>
                </a:lnTo>
                <a:lnTo>
                  <a:pt x="164026" y="46831"/>
                </a:lnTo>
                <a:lnTo>
                  <a:pt x="162866" y="41407"/>
                </a:lnTo>
                <a:lnTo>
                  <a:pt x="161526" y="36025"/>
                </a:lnTo>
                <a:lnTo>
                  <a:pt x="160009" y="30690"/>
                </a:lnTo>
                <a:lnTo>
                  <a:pt x="158315" y="25408"/>
                </a:lnTo>
                <a:lnTo>
                  <a:pt x="156447" y="20185"/>
                </a:lnTo>
                <a:lnTo>
                  <a:pt x="154407" y="15028"/>
                </a:lnTo>
                <a:lnTo>
                  <a:pt x="152197" y="9940"/>
                </a:lnTo>
                <a:lnTo>
                  <a:pt x="149819" y="4929"/>
                </a:lnTo>
                <a:lnTo>
                  <a:pt x="147276" y="0"/>
                </a:lnTo>
                <a:lnTo>
                  <a:pt x="0" y="7908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08" name="pg835">
            <a:extLst>
              <a:ext uri="{FF2B5EF4-FFF2-40B4-BE49-F238E27FC236}">
                <a16:creationId xmlns:a16="http://schemas.microsoft.com/office/drawing/2014/main" id="{F2ABD9BC-B2C2-44E3-863E-3C9DDE5AB4F9}"/>
              </a:ext>
            </a:extLst>
          </p:cNvPr>
          <p:cNvSpPr/>
          <p:nvPr/>
        </p:nvSpPr>
        <p:spPr>
          <a:xfrm>
            <a:off x="6741956" y="4680034"/>
            <a:ext cx="143181" cy="162519"/>
          </a:xfrm>
          <a:custGeom>
            <a:avLst/>
            <a:gdLst/>
            <a:ahLst/>
            <a:cxnLst/>
            <a:rect l="0" t="0" r="0" b="0"/>
            <a:pathLst>
              <a:path w="147276" h="167167">
                <a:moveTo>
                  <a:pt x="147276" y="88082"/>
                </a:moveTo>
                <a:lnTo>
                  <a:pt x="144615" y="83314"/>
                </a:lnTo>
                <a:lnTo>
                  <a:pt x="141799" y="78635"/>
                </a:lnTo>
                <a:lnTo>
                  <a:pt x="138832" y="74051"/>
                </a:lnTo>
                <a:lnTo>
                  <a:pt x="135717" y="69566"/>
                </a:lnTo>
                <a:lnTo>
                  <a:pt x="132456" y="65186"/>
                </a:lnTo>
                <a:lnTo>
                  <a:pt x="129055" y="60914"/>
                </a:lnTo>
                <a:lnTo>
                  <a:pt x="125516" y="56756"/>
                </a:lnTo>
                <a:lnTo>
                  <a:pt x="121843" y="52715"/>
                </a:lnTo>
                <a:lnTo>
                  <a:pt x="118040" y="48797"/>
                </a:lnTo>
                <a:lnTo>
                  <a:pt x="114110" y="45005"/>
                </a:lnTo>
                <a:lnTo>
                  <a:pt x="110060" y="41343"/>
                </a:lnTo>
                <a:lnTo>
                  <a:pt x="105891" y="37815"/>
                </a:lnTo>
                <a:lnTo>
                  <a:pt x="101610" y="34426"/>
                </a:lnTo>
                <a:lnTo>
                  <a:pt x="97221" y="31178"/>
                </a:lnTo>
                <a:lnTo>
                  <a:pt x="92727" y="28075"/>
                </a:lnTo>
                <a:lnTo>
                  <a:pt x="88135" y="25121"/>
                </a:lnTo>
                <a:lnTo>
                  <a:pt x="83448" y="22318"/>
                </a:lnTo>
                <a:lnTo>
                  <a:pt x="78673" y="19670"/>
                </a:lnTo>
                <a:lnTo>
                  <a:pt x="73814" y="17179"/>
                </a:lnTo>
                <a:lnTo>
                  <a:pt x="68875" y="14848"/>
                </a:lnTo>
                <a:lnTo>
                  <a:pt x="63864" y="12680"/>
                </a:lnTo>
                <a:lnTo>
                  <a:pt x="58784" y="10676"/>
                </a:lnTo>
                <a:lnTo>
                  <a:pt x="53642" y="8840"/>
                </a:lnTo>
                <a:lnTo>
                  <a:pt x="48442" y="7172"/>
                </a:lnTo>
                <a:lnTo>
                  <a:pt x="43190" y="5675"/>
                </a:lnTo>
                <a:lnTo>
                  <a:pt x="37893" y="4351"/>
                </a:lnTo>
                <a:lnTo>
                  <a:pt x="32555" y="3200"/>
                </a:lnTo>
                <a:lnTo>
                  <a:pt x="27182" y="2224"/>
                </a:lnTo>
                <a:lnTo>
                  <a:pt x="21781" y="1425"/>
                </a:lnTo>
                <a:lnTo>
                  <a:pt x="16356" y="802"/>
                </a:lnTo>
                <a:lnTo>
                  <a:pt x="10913" y="356"/>
                </a:lnTo>
                <a:lnTo>
                  <a:pt x="5459" y="89"/>
                </a:ln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FDAC7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09" name="pg836">
            <a:extLst>
              <a:ext uri="{FF2B5EF4-FFF2-40B4-BE49-F238E27FC236}">
                <a16:creationId xmlns:a16="http://schemas.microsoft.com/office/drawing/2014/main" id="{4F11E216-578B-43D4-B429-F7F2C4FF10EF}"/>
              </a:ext>
            </a:extLst>
          </p:cNvPr>
          <p:cNvSpPr/>
          <p:nvPr/>
        </p:nvSpPr>
        <p:spPr>
          <a:xfrm>
            <a:off x="7019368" y="42589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10" name="pg837">
            <a:extLst>
              <a:ext uri="{FF2B5EF4-FFF2-40B4-BE49-F238E27FC236}">
                <a16:creationId xmlns:a16="http://schemas.microsoft.com/office/drawing/2014/main" id="{FC0E7B49-1EF3-4649-8C63-C98B027AF7EB}"/>
              </a:ext>
            </a:extLst>
          </p:cNvPr>
          <p:cNvSpPr/>
          <p:nvPr/>
        </p:nvSpPr>
        <p:spPr>
          <a:xfrm>
            <a:off x="7019368" y="42589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11" name="pg838">
            <a:extLst>
              <a:ext uri="{FF2B5EF4-FFF2-40B4-BE49-F238E27FC236}">
                <a16:creationId xmlns:a16="http://schemas.microsoft.com/office/drawing/2014/main" id="{EAF64DD9-60AB-4812-852F-AE294BD55E09}"/>
              </a:ext>
            </a:extLst>
          </p:cNvPr>
          <p:cNvSpPr/>
          <p:nvPr/>
        </p:nvSpPr>
        <p:spPr>
          <a:xfrm>
            <a:off x="7019368" y="42589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12" name="pg839">
            <a:extLst>
              <a:ext uri="{FF2B5EF4-FFF2-40B4-BE49-F238E27FC236}">
                <a16:creationId xmlns:a16="http://schemas.microsoft.com/office/drawing/2014/main" id="{56D86E38-1C71-4D13-94FB-057A14CBEC80}"/>
              </a:ext>
            </a:extLst>
          </p:cNvPr>
          <p:cNvSpPr/>
          <p:nvPr/>
        </p:nvSpPr>
        <p:spPr>
          <a:xfrm>
            <a:off x="7019368" y="42589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13" name="pg840">
            <a:extLst>
              <a:ext uri="{FF2B5EF4-FFF2-40B4-BE49-F238E27FC236}">
                <a16:creationId xmlns:a16="http://schemas.microsoft.com/office/drawing/2014/main" id="{1C7894C4-8BCA-4A21-9ACE-2778FEEE2180}"/>
              </a:ext>
            </a:extLst>
          </p:cNvPr>
          <p:cNvSpPr/>
          <p:nvPr/>
        </p:nvSpPr>
        <p:spPr>
          <a:xfrm>
            <a:off x="7019368" y="42589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14" name="pg841">
            <a:extLst>
              <a:ext uri="{FF2B5EF4-FFF2-40B4-BE49-F238E27FC236}">
                <a16:creationId xmlns:a16="http://schemas.microsoft.com/office/drawing/2014/main" id="{6BE635CD-D0E0-404C-8DC1-1FDB571D1BBD}"/>
              </a:ext>
            </a:extLst>
          </p:cNvPr>
          <p:cNvSpPr/>
          <p:nvPr/>
        </p:nvSpPr>
        <p:spPr>
          <a:xfrm>
            <a:off x="7019368" y="42589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15" name="pg842">
            <a:extLst>
              <a:ext uri="{FF2B5EF4-FFF2-40B4-BE49-F238E27FC236}">
                <a16:creationId xmlns:a16="http://schemas.microsoft.com/office/drawing/2014/main" id="{052B7F96-E1E5-41A5-B0DE-8663B9603097}"/>
              </a:ext>
            </a:extLst>
          </p:cNvPr>
          <p:cNvSpPr/>
          <p:nvPr/>
        </p:nvSpPr>
        <p:spPr>
          <a:xfrm>
            <a:off x="7019368" y="42589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16" name="pg843">
            <a:extLst>
              <a:ext uri="{FF2B5EF4-FFF2-40B4-BE49-F238E27FC236}">
                <a16:creationId xmlns:a16="http://schemas.microsoft.com/office/drawing/2014/main" id="{F92B7B15-199F-48D4-84DD-908250CBC274}"/>
              </a:ext>
            </a:extLst>
          </p:cNvPr>
          <p:cNvSpPr/>
          <p:nvPr/>
        </p:nvSpPr>
        <p:spPr>
          <a:xfrm>
            <a:off x="7019368" y="42589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17" name="pg844">
            <a:extLst>
              <a:ext uri="{FF2B5EF4-FFF2-40B4-BE49-F238E27FC236}">
                <a16:creationId xmlns:a16="http://schemas.microsoft.com/office/drawing/2014/main" id="{D34AB761-A2CD-415D-81FD-9B11B66D816B}"/>
              </a:ext>
            </a:extLst>
          </p:cNvPr>
          <p:cNvSpPr/>
          <p:nvPr/>
        </p:nvSpPr>
        <p:spPr>
          <a:xfrm>
            <a:off x="7019368" y="42589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18" name="pg845">
            <a:extLst>
              <a:ext uri="{FF2B5EF4-FFF2-40B4-BE49-F238E27FC236}">
                <a16:creationId xmlns:a16="http://schemas.microsoft.com/office/drawing/2014/main" id="{8F987844-D323-435A-A6BC-4A2F7D16FDC0}"/>
              </a:ext>
            </a:extLst>
          </p:cNvPr>
          <p:cNvSpPr/>
          <p:nvPr/>
        </p:nvSpPr>
        <p:spPr>
          <a:xfrm>
            <a:off x="7019368" y="42589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19" name="pg846">
            <a:extLst>
              <a:ext uri="{FF2B5EF4-FFF2-40B4-BE49-F238E27FC236}">
                <a16:creationId xmlns:a16="http://schemas.microsoft.com/office/drawing/2014/main" id="{F20FF101-AAC6-42D4-A63D-4B7387141D7C}"/>
              </a:ext>
            </a:extLst>
          </p:cNvPr>
          <p:cNvSpPr/>
          <p:nvPr/>
        </p:nvSpPr>
        <p:spPr>
          <a:xfrm>
            <a:off x="7019368" y="42589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20" name="pg847">
            <a:extLst>
              <a:ext uri="{FF2B5EF4-FFF2-40B4-BE49-F238E27FC236}">
                <a16:creationId xmlns:a16="http://schemas.microsoft.com/office/drawing/2014/main" id="{51090EEE-34E0-4849-A093-670E598AC443}"/>
              </a:ext>
            </a:extLst>
          </p:cNvPr>
          <p:cNvSpPr/>
          <p:nvPr/>
        </p:nvSpPr>
        <p:spPr>
          <a:xfrm>
            <a:off x="7019368" y="42589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21" name="pg848">
            <a:extLst>
              <a:ext uri="{FF2B5EF4-FFF2-40B4-BE49-F238E27FC236}">
                <a16:creationId xmlns:a16="http://schemas.microsoft.com/office/drawing/2014/main" id="{BF274D97-ED05-4473-8870-620A69FA1047}"/>
              </a:ext>
            </a:extLst>
          </p:cNvPr>
          <p:cNvSpPr/>
          <p:nvPr/>
        </p:nvSpPr>
        <p:spPr>
          <a:xfrm>
            <a:off x="7019368" y="42589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22" name="pg849">
            <a:extLst>
              <a:ext uri="{FF2B5EF4-FFF2-40B4-BE49-F238E27FC236}">
                <a16:creationId xmlns:a16="http://schemas.microsoft.com/office/drawing/2014/main" id="{500640A4-C110-4AF3-A35D-D7CB080FAA16}"/>
              </a:ext>
            </a:extLst>
          </p:cNvPr>
          <p:cNvSpPr/>
          <p:nvPr/>
        </p:nvSpPr>
        <p:spPr>
          <a:xfrm>
            <a:off x="7019368" y="42589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23" name="pg850">
            <a:extLst>
              <a:ext uri="{FF2B5EF4-FFF2-40B4-BE49-F238E27FC236}">
                <a16:creationId xmlns:a16="http://schemas.microsoft.com/office/drawing/2014/main" id="{3A82A132-4B40-4CFD-94BD-6A2D4C429B9D}"/>
              </a:ext>
            </a:extLst>
          </p:cNvPr>
          <p:cNvSpPr/>
          <p:nvPr/>
        </p:nvSpPr>
        <p:spPr>
          <a:xfrm>
            <a:off x="7019368" y="42589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24" name="pg851">
            <a:extLst>
              <a:ext uri="{FF2B5EF4-FFF2-40B4-BE49-F238E27FC236}">
                <a16:creationId xmlns:a16="http://schemas.microsoft.com/office/drawing/2014/main" id="{4FD59FEB-5FDF-471B-93FD-ABE012AAE02B}"/>
              </a:ext>
            </a:extLst>
          </p:cNvPr>
          <p:cNvSpPr/>
          <p:nvPr/>
        </p:nvSpPr>
        <p:spPr>
          <a:xfrm>
            <a:off x="7019368" y="42589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25" name="pg852">
            <a:extLst>
              <a:ext uri="{FF2B5EF4-FFF2-40B4-BE49-F238E27FC236}">
                <a16:creationId xmlns:a16="http://schemas.microsoft.com/office/drawing/2014/main" id="{9ED3AE33-DDD9-46C5-94D4-DD2622CD9424}"/>
              </a:ext>
            </a:extLst>
          </p:cNvPr>
          <p:cNvSpPr/>
          <p:nvPr/>
        </p:nvSpPr>
        <p:spPr>
          <a:xfrm>
            <a:off x="7019368" y="42589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26" name="pg853">
            <a:extLst>
              <a:ext uri="{FF2B5EF4-FFF2-40B4-BE49-F238E27FC236}">
                <a16:creationId xmlns:a16="http://schemas.microsoft.com/office/drawing/2014/main" id="{2C536BB1-959B-4D70-A824-2CB5A6C27120}"/>
              </a:ext>
            </a:extLst>
          </p:cNvPr>
          <p:cNvSpPr/>
          <p:nvPr/>
        </p:nvSpPr>
        <p:spPr>
          <a:xfrm>
            <a:off x="7019368" y="42589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27" name="pg854">
            <a:extLst>
              <a:ext uri="{FF2B5EF4-FFF2-40B4-BE49-F238E27FC236}">
                <a16:creationId xmlns:a16="http://schemas.microsoft.com/office/drawing/2014/main" id="{E0CF4985-0DEB-449A-AE34-F2638FDCE539}"/>
              </a:ext>
            </a:extLst>
          </p:cNvPr>
          <p:cNvSpPr/>
          <p:nvPr/>
        </p:nvSpPr>
        <p:spPr>
          <a:xfrm>
            <a:off x="7019368" y="42589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28" name="pg855">
            <a:extLst>
              <a:ext uri="{FF2B5EF4-FFF2-40B4-BE49-F238E27FC236}">
                <a16:creationId xmlns:a16="http://schemas.microsoft.com/office/drawing/2014/main" id="{3812CD14-0D68-4C94-B96E-A8ED6810FC49}"/>
              </a:ext>
            </a:extLst>
          </p:cNvPr>
          <p:cNvSpPr/>
          <p:nvPr/>
        </p:nvSpPr>
        <p:spPr>
          <a:xfrm>
            <a:off x="7019368" y="42589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29" name="pg856">
            <a:extLst>
              <a:ext uri="{FF2B5EF4-FFF2-40B4-BE49-F238E27FC236}">
                <a16:creationId xmlns:a16="http://schemas.microsoft.com/office/drawing/2014/main" id="{C80AB4B8-254B-4331-97F4-C9B2668B8BB4}"/>
              </a:ext>
            </a:extLst>
          </p:cNvPr>
          <p:cNvSpPr/>
          <p:nvPr/>
        </p:nvSpPr>
        <p:spPr>
          <a:xfrm>
            <a:off x="7019368" y="42589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30" name="pg857">
            <a:extLst>
              <a:ext uri="{FF2B5EF4-FFF2-40B4-BE49-F238E27FC236}">
                <a16:creationId xmlns:a16="http://schemas.microsoft.com/office/drawing/2014/main" id="{97D7039F-27D6-4FE0-BAD4-7A086A5CD76E}"/>
              </a:ext>
            </a:extLst>
          </p:cNvPr>
          <p:cNvSpPr/>
          <p:nvPr/>
        </p:nvSpPr>
        <p:spPr>
          <a:xfrm>
            <a:off x="7019368" y="42589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31" name="pg858">
            <a:extLst>
              <a:ext uri="{FF2B5EF4-FFF2-40B4-BE49-F238E27FC236}">
                <a16:creationId xmlns:a16="http://schemas.microsoft.com/office/drawing/2014/main" id="{71D39B9F-4A0A-4E71-B6DC-ABBEA52EE95B}"/>
              </a:ext>
            </a:extLst>
          </p:cNvPr>
          <p:cNvSpPr/>
          <p:nvPr/>
        </p:nvSpPr>
        <p:spPr>
          <a:xfrm>
            <a:off x="7019368" y="42589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32" name="pg859">
            <a:extLst>
              <a:ext uri="{FF2B5EF4-FFF2-40B4-BE49-F238E27FC236}">
                <a16:creationId xmlns:a16="http://schemas.microsoft.com/office/drawing/2014/main" id="{89D2C3C1-0BF7-43A4-BF7C-073A0879334A}"/>
              </a:ext>
            </a:extLst>
          </p:cNvPr>
          <p:cNvSpPr/>
          <p:nvPr/>
        </p:nvSpPr>
        <p:spPr>
          <a:xfrm>
            <a:off x="7019368" y="42589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33" name="pg860">
            <a:extLst>
              <a:ext uri="{FF2B5EF4-FFF2-40B4-BE49-F238E27FC236}">
                <a16:creationId xmlns:a16="http://schemas.microsoft.com/office/drawing/2014/main" id="{97BCDDAB-DE16-41A9-907D-87937CD606FF}"/>
              </a:ext>
            </a:extLst>
          </p:cNvPr>
          <p:cNvSpPr/>
          <p:nvPr/>
        </p:nvSpPr>
        <p:spPr>
          <a:xfrm>
            <a:off x="7019368" y="4258962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34" name="pg861">
            <a:extLst>
              <a:ext uri="{FF2B5EF4-FFF2-40B4-BE49-F238E27FC236}">
                <a16:creationId xmlns:a16="http://schemas.microsoft.com/office/drawing/2014/main" id="{B40EEB96-E84B-479C-8D55-F5FA5831546D}"/>
              </a:ext>
            </a:extLst>
          </p:cNvPr>
          <p:cNvSpPr/>
          <p:nvPr/>
        </p:nvSpPr>
        <p:spPr>
          <a:xfrm>
            <a:off x="6856851" y="4258963"/>
            <a:ext cx="162519" cy="271910"/>
          </a:xfrm>
          <a:custGeom>
            <a:avLst/>
            <a:gdLst/>
            <a:ahLst/>
            <a:cxnLst/>
            <a:rect l="0" t="0" r="0" b="0"/>
            <a:pathLst>
              <a:path w="167167" h="279687">
                <a:moveTo>
                  <a:pt x="167167" y="0"/>
                </a:moveTo>
                <a:lnTo>
                  <a:pt x="161806" y="85"/>
                </a:lnTo>
                <a:lnTo>
                  <a:pt x="156451" y="343"/>
                </a:lnTo>
                <a:lnTo>
                  <a:pt x="151107" y="773"/>
                </a:lnTo>
                <a:lnTo>
                  <a:pt x="145780" y="1373"/>
                </a:lnTo>
                <a:lnTo>
                  <a:pt x="140475" y="2144"/>
                </a:lnTo>
                <a:lnTo>
                  <a:pt x="135197" y="3085"/>
                </a:lnTo>
                <a:lnTo>
                  <a:pt x="129952" y="4195"/>
                </a:lnTo>
                <a:lnTo>
                  <a:pt x="124745" y="5472"/>
                </a:lnTo>
                <a:lnTo>
                  <a:pt x="119582" y="6915"/>
                </a:lnTo>
                <a:lnTo>
                  <a:pt x="114467" y="8524"/>
                </a:lnTo>
                <a:lnTo>
                  <a:pt x="109407" y="10295"/>
                </a:lnTo>
                <a:lnTo>
                  <a:pt x="104407" y="12228"/>
                </a:lnTo>
                <a:lnTo>
                  <a:pt x="99471" y="14320"/>
                </a:lnTo>
                <a:lnTo>
                  <a:pt x="94604" y="16569"/>
                </a:lnTo>
                <a:lnTo>
                  <a:pt x="89812" y="18974"/>
                </a:lnTo>
                <a:lnTo>
                  <a:pt x="85100" y="21530"/>
                </a:lnTo>
                <a:lnTo>
                  <a:pt x="80472" y="24237"/>
                </a:lnTo>
                <a:lnTo>
                  <a:pt x="75933" y="27090"/>
                </a:lnTo>
                <a:lnTo>
                  <a:pt x="71489" y="30088"/>
                </a:lnTo>
                <a:lnTo>
                  <a:pt x="67142" y="33227"/>
                </a:lnTo>
                <a:lnTo>
                  <a:pt x="62899" y="36503"/>
                </a:lnTo>
                <a:lnTo>
                  <a:pt x="58762" y="39914"/>
                </a:lnTo>
                <a:lnTo>
                  <a:pt x="54737" y="43455"/>
                </a:lnTo>
                <a:lnTo>
                  <a:pt x="50828" y="47124"/>
                </a:lnTo>
                <a:lnTo>
                  <a:pt x="47039" y="50916"/>
                </a:lnTo>
                <a:lnTo>
                  <a:pt x="43373" y="54828"/>
                </a:lnTo>
                <a:lnTo>
                  <a:pt x="39834" y="58856"/>
                </a:lnTo>
                <a:lnTo>
                  <a:pt x="36426" y="62995"/>
                </a:lnTo>
                <a:lnTo>
                  <a:pt x="33153" y="67241"/>
                </a:lnTo>
                <a:lnTo>
                  <a:pt x="30018" y="71589"/>
                </a:lnTo>
                <a:lnTo>
                  <a:pt x="27024" y="76036"/>
                </a:lnTo>
                <a:lnTo>
                  <a:pt x="24173" y="80577"/>
                </a:lnTo>
                <a:lnTo>
                  <a:pt x="21470" y="85207"/>
                </a:lnTo>
                <a:lnTo>
                  <a:pt x="18917" y="89921"/>
                </a:lnTo>
                <a:lnTo>
                  <a:pt x="16516" y="94715"/>
                </a:lnTo>
                <a:lnTo>
                  <a:pt x="14270" y="99583"/>
                </a:lnTo>
                <a:lnTo>
                  <a:pt x="12182" y="104520"/>
                </a:lnTo>
                <a:lnTo>
                  <a:pt x="10253" y="109522"/>
                </a:lnTo>
                <a:lnTo>
                  <a:pt x="8485" y="114584"/>
                </a:lnTo>
                <a:lnTo>
                  <a:pt x="6880" y="119699"/>
                </a:lnTo>
                <a:lnTo>
                  <a:pt x="5441" y="124863"/>
                </a:lnTo>
                <a:lnTo>
                  <a:pt x="4167" y="130071"/>
                </a:lnTo>
                <a:lnTo>
                  <a:pt x="3062" y="135317"/>
                </a:lnTo>
                <a:lnTo>
                  <a:pt x="2125" y="140596"/>
                </a:lnTo>
                <a:lnTo>
                  <a:pt x="1358" y="145902"/>
                </a:lnTo>
                <a:lnTo>
                  <a:pt x="761" y="151230"/>
                </a:lnTo>
                <a:lnTo>
                  <a:pt x="335" y="156574"/>
                </a:lnTo>
                <a:lnTo>
                  <a:pt x="82" y="161929"/>
                </a:lnTo>
                <a:lnTo>
                  <a:pt x="0" y="167290"/>
                </a:lnTo>
                <a:lnTo>
                  <a:pt x="89" y="172650"/>
                </a:lnTo>
                <a:lnTo>
                  <a:pt x="351" y="178005"/>
                </a:lnTo>
                <a:lnTo>
                  <a:pt x="784" y="183348"/>
                </a:lnTo>
                <a:lnTo>
                  <a:pt x="1389" y="188675"/>
                </a:lnTo>
                <a:lnTo>
                  <a:pt x="2164" y="193980"/>
                </a:lnTo>
                <a:lnTo>
                  <a:pt x="3109" y="199258"/>
                </a:lnTo>
                <a:lnTo>
                  <a:pt x="4222" y="204502"/>
                </a:lnTo>
                <a:lnTo>
                  <a:pt x="5503" y="209708"/>
                </a:lnTo>
                <a:lnTo>
                  <a:pt x="6950" y="214870"/>
                </a:lnTo>
                <a:lnTo>
                  <a:pt x="8562" y="219983"/>
                </a:lnTo>
                <a:lnTo>
                  <a:pt x="10337" y="225042"/>
                </a:lnTo>
                <a:lnTo>
                  <a:pt x="12274" y="230041"/>
                </a:lnTo>
                <a:lnTo>
                  <a:pt x="14370" y="234975"/>
                </a:lnTo>
                <a:lnTo>
                  <a:pt x="16623" y="239840"/>
                </a:lnTo>
                <a:lnTo>
                  <a:pt x="19031" y="244630"/>
                </a:lnTo>
                <a:lnTo>
                  <a:pt x="21591" y="249341"/>
                </a:lnTo>
                <a:lnTo>
                  <a:pt x="24301" y="253967"/>
                </a:lnTo>
                <a:lnTo>
                  <a:pt x="27157" y="258503"/>
                </a:lnTo>
                <a:lnTo>
                  <a:pt x="30158" y="262946"/>
                </a:lnTo>
                <a:lnTo>
                  <a:pt x="33300" y="267290"/>
                </a:lnTo>
                <a:lnTo>
                  <a:pt x="36580" y="271531"/>
                </a:lnTo>
                <a:lnTo>
                  <a:pt x="39993" y="275665"/>
                </a:lnTo>
                <a:lnTo>
                  <a:pt x="43538" y="279687"/>
                </a:lnTo>
                <a:lnTo>
                  <a:pt x="167167" y="167167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35" name="pg862">
            <a:extLst>
              <a:ext uri="{FF2B5EF4-FFF2-40B4-BE49-F238E27FC236}">
                <a16:creationId xmlns:a16="http://schemas.microsoft.com/office/drawing/2014/main" id="{A00E3FC5-6861-423C-B06C-9D0786C95F97}"/>
              </a:ext>
            </a:extLst>
          </p:cNvPr>
          <p:cNvSpPr/>
          <p:nvPr/>
        </p:nvSpPr>
        <p:spPr>
          <a:xfrm>
            <a:off x="6899179" y="4421480"/>
            <a:ext cx="120191" cy="109391"/>
          </a:xfrm>
          <a:custGeom>
            <a:avLst/>
            <a:gdLst/>
            <a:ahLst/>
            <a:cxnLst/>
            <a:rect l="0" t="0" r="0" b="0"/>
            <a:pathLst>
              <a:path w="123629" h="112520">
                <a:moveTo>
                  <a:pt x="0" y="112520"/>
                </a:moveTo>
                <a:lnTo>
                  <a:pt x="123629" y="0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36" name="pg863">
            <a:extLst>
              <a:ext uri="{FF2B5EF4-FFF2-40B4-BE49-F238E27FC236}">
                <a16:creationId xmlns:a16="http://schemas.microsoft.com/office/drawing/2014/main" id="{321C0901-59DC-4C66-9CC0-77BE9EA0A9E2}"/>
              </a:ext>
            </a:extLst>
          </p:cNvPr>
          <p:cNvSpPr/>
          <p:nvPr/>
        </p:nvSpPr>
        <p:spPr>
          <a:xfrm>
            <a:off x="6899179" y="4421483"/>
            <a:ext cx="120191" cy="150582"/>
          </a:xfrm>
          <a:custGeom>
            <a:avLst/>
            <a:gdLst/>
            <a:ahLst/>
            <a:cxnLst/>
            <a:rect l="0" t="0" r="0" b="0"/>
            <a:pathLst>
              <a:path w="123629" h="154889">
                <a:moveTo>
                  <a:pt x="0" y="112520"/>
                </a:moveTo>
                <a:lnTo>
                  <a:pt x="3939" y="116701"/>
                </a:lnTo>
                <a:lnTo>
                  <a:pt x="8019" y="120745"/>
                </a:lnTo>
                <a:lnTo>
                  <a:pt x="12236" y="124646"/>
                </a:lnTo>
                <a:lnTo>
                  <a:pt x="16584" y="128399"/>
                </a:lnTo>
                <a:lnTo>
                  <a:pt x="21059" y="132001"/>
                </a:lnTo>
                <a:lnTo>
                  <a:pt x="25655" y="135448"/>
                </a:lnTo>
                <a:lnTo>
                  <a:pt x="30367" y="138734"/>
                </a:lnTo>
                <a:lnTo>
                  <a:pt x="35189" y="141856"/>
                </a:lnTo>
                <a:lnTo>
                  <a:pt x="40115" y="144811"/>
                </a:lnTo>
                <a:lnTo>
                  <a:pt x="45140" y="147595"/>
                </a:lnTo>
                <a:lnTo>
                  <a:pt x="50258" y="150205"/>
                </a:lnTo>
                <a:lnTo>
                  <a:pt x="55462" y="152637"/>
                </a:lnTo>
                <a:lnTo>
                  <a:pt x="60747" y="154889"/>
                </a:lnTo>
                <a:lnTo>
                  <a:pt x="123629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37" name="pg864">
            <a:extLst>
              <a:ext uri="{FF2B5EF4-FFF2-40B4-BE49-F238E27FC236}">
                <a16:creationId xmlns:a16="http://schemas.microsoft.com/office/drawing/2014/main" id="{8C65711A-584C-48D7-AF38-C435E2E55DA2}"/>
              </a:ext>
            </a:extLst>
          </p:cNvPr>
          <p:cNvSpPr/>
          <p:nvPr/>
        </p:nvSpPr>
        <p:spPr>
          <a:xfrm>
            <a:off x="6958236" y="4258962"/>
            <a:ext cx="223637" cy="325037"/>
          </a:xfrm>
          <a:custGeom>
            <a:avLst/>
            <a:gdLst/>
            <a:ahLst/>
            <a:cxnLst/>
            <a:rect l="0" t="0" r="0" b="0"/>
            <a:pathLst>
              <a:path w="230033" h="334333">
                <a:moveTo>
                  <a:pt x="0" y="322057"/>
                </a:moveTo>
                <a:lnTo>
                  <a:pt x="4952" y="323976"/>
                </a:lnTo>
                <a:lnTo>
                  <a:pt x="9964" y="325738"/>
                </a:lnTo>
                <a:lnTo>
                  <a:pt x="15028" y="327339"/>
                </a:lnTo>
                <a:lnTo>
                  <a:pt x="20142" y="328778"/>
                </a:lnTo>
                <a:lnTo>
                  <a:pt x="25298" y="330055"/>
                </a:lnTo>
                <a:lnTo>
                  <a:pt x="30492" y="331167"/>
                </a:lnTo>
                <a:lnTo>
                  <a:pt x="35719" y="332113"/>
                </a:lnTo>
                <a:lnTo>
                  <a:pt x="40973" y="332893"/>
                </a:lnTo>
                <a:lnTo>
                  <a:pt x="46250" y="333505"/>
                </a:lnTo>
                <a:lnTo>
                  <a:pt x="51543" y="333949"/>
                </a:lnTo>
                <a:lnTo>
                  <a:pt x="56847" y="334225"/>
                </a:lnTo>
                <a:lnTo>
                  <a:pt x="62158" y="334333"/>
                </a:lnTo>
                <a:lnTo>
                  <a:pt x="67470" y="334271"/>
                </a:lnTo>
                <a:lnTo>
                  <a:pt x="72777" y="334041"/>
                </a:lnTo>
                <a:lnTo>
                  <a:pt x="78073" y="333643"/>
                </a:lnTo>
                <a:lnTo>
                  <a:pt x="83355" y="333076"/>
                </a:lnTo>
                <a:lnTo>
                  <a:pt x="88616" y="332342"/>
                </a:lnTo>
                <a:lnTo>
                  <a:pt x="93851" y="331441"/>
                </a:lnTo>
                <a:lnTo>
                  <a:pt x="99054" y="330374"/>
                </a:lnTo>
                <a:lnTo>
                  <a:pt x="104221" y="329142"/>
                </a:lnTo>
                <a:lnTo>
                  <a:pt x="109347" y="327747"/>
                </a:lnTo>
                <a:lnTo>
                  <a:pt x="114425" y="326190"/>
                </a:lnTo>
                <a:lnTo>
                  <a:pt x="119452" y="324472"/>
                </a:lnTo>
                <a:lnTo>
                  <a:pt x="124421" y="322595"/>
                </a:lnTo>
                <a:lnTo>
                  <a:pt x="129328" y="320561"/>
                </a:lnTo>
                <a:lnTo>
                  <a:pt x="134168" y="318373"/>
                </a:lnTo>
                <a:lnTo>
                  <a:pt x="138936" y="316031"/>
                </a:lnTo>
                <a:lnTo>
                  <a:pt x="143627" y="313540"/>
                </a:lnTo>
                <a:lnTo>
                  <a:pt x="148237" y="310901"/>
                </a:lnTo>
                <a:lnTo>
                  <a:pt x="152761" y="308116"/>
                </a:lnTo>
                <a:lnTo>
                  <a:pt x="157193" y="305189"/>
                </a:lnTo>
                <a:lnTo>
                  <a:pt x="161531" y="302123"/>
                </a:lnTo>
                <a:lnTo>
                  <a:pt x="165769" y="298921"/>
                </a:lnTo>
                <a:lnTo>
                  <a:pt x="169903" y="295586"/>
                </a:lnTo>
                <a:lnTo>
                  <a:pt x="173929" y="292120"/>
                </a:lnTo>
                <a:lnTo>
                  <a:pt x="177843" y="288529"/>
                </a:lnTo>
                <a:lnTo>
                  <a:pt x="181641" y="284815"/>
                </a:lnTo>
                <a:lnTo>
                  <a:pt x="185319" y="280983"/>
                </a:lnTo>
                <a:lnTo>
                  <a:pt x="188873" y="277035"/>
                </a:lnTo>
                <a:lnTo>
                  <a:pt x="192300" y="272977"/>
                </a:lnTo>
                <a:lnTo>
                  <a:pt x="195597" y="268812"/>
                </a:lnTo>
                <a:lnTo>
                  <a:pt x="198759" y="264544"/>
                </a:lnTo>
                <a:lnTo>
                  <a:pt x="201784" y="260178"/>
                </a:lnTo>
                <a:lnTo>
                  <a:pt x="204669" y="255717"/>
                </a:lnTo>
                <a:lnTo>
                  <a:pt x="207411" y="251168"/>
                </a:lnTo>
                <a:lnTo>
                  <a:pt x="210007" y="246534"/>
                </a:lnTo>
                <a:lnTo>
                  <a:pt x="212454" y="241819"/>
                </a:lnTo>
                <a:lnTo>
                  <a:pt x="214751" y="237029"/>
                </a:lnTo>
                <a:lnTo>
                  <a:pt x="216894" y="232169"/>
                </a:lnTo>
                <a:lnTo>
                  <a:pt x="218881" y="227243"/>
                </a:lnTo>
                <a:lnTo>
                  <a:pt x="220711" y="222256"/>
                </a:lnTo>
                <a:lnTo>
                  <a:pt x="222382" y="217214"/>
                </a:lnTo>
                <a:lnTo>
                  <a:pt x="223891" y="212121"/>
                </a:lnTo>
                <a:lnTo>
                  <a:pt x="225238" y="206983"/>
                </a:lnTo>
                <a:lnTo>
                  <a:pt x="226421" y="201804"/>
                </a:lnTo>
                <a:lnTo>
                  <a:pt x="227439" y="196591"/>
                </a:lnTo>
                <a:lnTo>
                  <a:pt x="228291" y="191348"/>
                </a:lnTo>
                <a:lnTo>
                  <a:pt x="228976" y="186080"/>
                </a:lnTo>
                <a:lnTo>
                  <a:pt x="229493" y="180794"/>
                </a:lnTo>
                <a:lnTo>
                  <a:pt x="229841" y="175493"/>
                </a:lnTo>
                <a:lnTo>
                  <a:pt x="230022" y="170184"/>
                </a:lnTo>
                <a:lnTo>
                  <a:pt x="230033" y="164873"/>
                </a:lnTo>
                <a:lnTo>
                  <a:pt x="229876" y="159563"/>
                </a:lnTo>
                <a:lnTo>
                  <a:pt x="229550" y="154261"/>
                </a:lnTo>
                <a:lnTo>
                  <a:pt x="229056" y="148972"/>
                </a:lnTo>
                <a:lnTo>
                  <a:pt x="228394" y="143702"/>
                </a:lnTo>
                <a:lnTo>
                  <a:pt x="227565" y="138455"/>
                </a:lnTo>
                <a:lnTo>
                  <a:pt x="226569" y="133237"/>
                </a:lnTo>
                <a:lnTo>
                  <a:pt x="225409" y="128054"/>
                </a:lnTo>
                <a:lnTo>
                  <a:pt x="224084" y="122910"/>
                </a:lnTo>
                <a:lnTo>
                  <a:pt x="222597" y="117811"/>
                </a:lnTo>
                <a:lnTo>
                  <a:pt x="220948" y="112761"/>
                </a:lnTo>
                <a:lnTo>
                  <a:pt x="219139" y="107767"/>
                </a:lnTo>
                <a:lnTo>
                  <a:pt x="217173" y="102832"/>
                </a:lnTo>
                <a:lnTo>
                  <a:pt x="215051" y="97962"/>
                </a:lnTo>
                <a:lnTo>
                  <a:pt x="212776" y="93163"/>
                </a:lnTo>
                <a:lnTo>
                  <a:pt x="210349" y="88438"/>
                </a:lnTo>
                <a:lnTo>
                  <a:pt x="207773" y="83792"/>
                </a:lnTo>
                <a:lnTo>
                  <a:pt x="205051" y="79231"/>
                </a:lnTo>
                <a:lnTo>
                  <a:pt x="202185" y="74758"/>
                </a:lnTo>
                <a:lnTo>
                  <a:pt x="199179" y="70379"/>
                </a:lnTo>
                <a:lnTo>
                  <a:pt x="196035" y="66097"/>
                </a:lnTo>
                <a:lnTo>
                  <a:pt x="192757" y="61918"/>
                </a:lnTo>
                <a:lnTo>
                  <a:pt x="189347" y="57845"/>
                </a:lnTo>
                <a:lnTo>
                  <a:pt x="185810" y="53882"/>
                </a:lnTo>
                <a:lnTo>
                  <a:pt x="182149" y="50033"/>
                </a:lnTo>
                <a:lnTo>
                  <a:pt x="178367" y="46303"/>
                </a:lnTo>
                <a:lnTo>
                  <a:pt x="174469" y="42695"/>
                </a:lnTo>
                <a:lnTo>
                  <a:pt x="170458" y="39213"/>
                </a:lnTo>
                <a:lnTo>
                  <a:pt x="166338" y="35859"/>
                </a:lnTo>
                <a:lnTo>
                  <a:pt x="162114" y="32639"/>
                </a:lnTo>
                <a:lnTo>
                  <a:pt x="157790" y="29554"/>
                </a:lnTo>
                <a:lnTo>
                  <a:pt x="153370" y="26608"/>
                </a:lnTo>
                <a:lnTo>
                  <a:pt x="148858" y="23804"/>
                </a:lnTo>
                <a:lnTo>
                  <a:pt x="144260" y="21145"/>
                </a:lnTo>
                <a:lnTo>
                  <a:pt x="139579" y="18633"/>
                </a:lnTo>
                <a:lnTo>
                  <a:pt x="134822" y="16271"/>
                </a:lnTo>
                <a:lnTo>
                  <a:pt x="129991" y="14062"/>
                </a:lnTo>
                <a:lnTo>
                  <a:pt x="125093" y="12007"/>
                </a:lnTo>
                <a:lnTo>
                  <a:pt x="120132" y="10108"/>
                </a:lnTo>
                <a:lnTo>
                  <a:pt x="115113" y="8369"/>
                </a:lnTo>
                <a:lnTo>
                  <a:pt x="110041" y="6789"/>
                </a:lnTo>
                <a:lnTo>
                  <a:pt x="104922" y="5372"/>
                </a:lnTo>
                <a:lnTo>
                  <a:pt x="99760" y="4118"/>
                </a:lnTo>
                <a:lnTo>
                  <a:pt x="94561" y="3029"/>
                </a:lnTo>
                <a:lnTo>
                  <a:pt x="89330" y="2105"/>
                </a:lnTo>
                <a:lnTo>
                  <a:pt x="84073" y="1348"/>
                </a:lnTo>
                <a:lnTo>
                  <a:pt x="78794" y="759"/>
                </a:lnTo>
                <a:lnTo>
                  <a:pt x="73498" y="337"/>
                </a:lnTo>
                <a:lnTo>
                  <a:pt x="68193" y="84"/>
                </a:lnTo>
                <a:lnTo>
                  <a:pt x="62881" y="0"/>
                </a:lnTo>
                <a:lnTo>
                  <a:pt x="62881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FF7F4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38" name="pg865">
            <a:extLst>
              <a:ext uri="{FF2B5EF4-FFF2-40B4-BE49-F238E27FC236}">
                <a16:creationId xmlns:a16="http://schemas.microsoft.com/office/drawing/2014/main" id="{817399EB-0937-4E12-9943-15CF6AA31EA0}"/>
              </a:ext>
            </a:extLst>
          </p:cNvPr>
          <p:cNvSpPr/>
          <p:nvPr/>
        </p:nvSpPr>
        <p:spPr>
          <a:xfrm>
            <a:off x="7192032" y="37853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39" name="pg866">
            <a:extLst>
              <a:ext uri="{FF2B5EF4-FFF2-40B4-BE49-F238E27FC236}">
                <a16:creationId xmlns:a16="http://schemas.microsoft.com/office/drawing/2014/main" id="{47E23F66-E931-4781-8F34-6EBB506F3253}"/>
              </a:ext>
            </a:extLst>
          </p:cNvPr>
          <p:cNvSpPr/>
          <p:nvPr/>
        </p:nvSpPr>
        <p:spPr>
          <a:xfrm>
            <a:off x="7192032" y="37853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40" name="pg867">
            <a:extLst>
              <a:ext uri="{FF2B5EF4-FFF2-40B4-BE49-F238E27FC236}">
                <a16:creationId xmlns:a16="http://schemas.microsoft.com/office/drawing/2014/main" id="{7F9DC62A-6EEB-4815-876D-6F9A2C05A081}"/>
              </a:ext>
            </a:extLst>
          </p:cNvPr>
          <p:cNvSpPr/>
          <p:nvPr/>
        </p:nvSpPr>
        <p:spPr>
          <a:xfrm>
            <a:off x="7192032" y="37853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23C997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41" name="pg868">
            <a:extLst>
              <a:ext uri="{FF2B5EF4-FFF2-40B4-BE49-F238E27FC236}">
                <a16:creationId xmlns:a16="http://schemas.microsoft.com/office/drawing/2014/main" id="{8A282BB1-318E-4DDD-AC66-6CDAE8763F83}"/>
              </a:ext>
            </a:extLst>
          </p:cNvPr>
          <p:cNvSpPr/>
          <p:nvPr/>
        </p:nvSpPr>
        <p:spPr>
          <a:xfrm>
            <a:off x="7192032" y="37853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DCB702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42" name="pg869">
            <a:extLst>
              <a:ext uri="{FF2B5EF4-FFF2-40B4-BE49-F238E27FC236}">
                <a16:creationId xmlns:a16="http://schemas.microsoft.com/office/drawing/2014/main" id="{2F96159E-003D-4ECE-AA7C-E2A9B33F0BF6}"/>
              </a:ext>
            </a:extLst>
          </p:cNvPr>
          <p:cNvSpPr/>
          <p:nvPr/>
        </p:nvSpPr>
        <p:spPr>
          <a:xfrm>
            <a:off x="7192032" y="37853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43" name="pg870">
            <a:extLst>
              <a:ext uri="{FF2B5EF4-FFF2-40B4-BE49-F238E27FC236}">
                <a16:creationId xmlns:a16="http://schemas.microsoft.com/office/drawing/2014/main" id="{624FAAE9-6C0D-472F-B816-46561208F9BA}"/>
              </a:ext>
            </a:extLst>
          </p:cNvPr>
          <p:cNvSpPr/>
          <p:nvPr/>
        </p:nvSpPr>
        <p:spPr>
          <a:xfrm>
            <a:off x="7192032" y="37853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44" name="pg871">
            <a:extLst>
              <a:ext uri="{FF2B5EF4-FFF2-40B4-BE49-F238E27FC236}">
                <a16:creationId xmlns:a16="http://schemas.microsoft.com/office/drawing/2014/main" id="{C1D48E64-9AC8-4C81-ADA6-6BE91D57F6A8}"/>
              </a:ext>
            </a:extLst>
          </p:cNvPr>
          <p:cNvSpPr/>
          <p:nvPr/>
        </p:nvSpPr>
        <p:spPr>
          <a:xfrm>
            <a:off x="7192032" y="37853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45" name="pg872">
            <a:extLst>
              <a:ext uri="{FF2B5EF4-FFF2-40B4-BE49-F238E27FC236}">
                <a16:creationId xmlns:a16="http://schemas.microsoft.com/office/drawing/2014/main" id="{549146C0-A00F-4C7A-AC8F-5BDFE336EA0D}"/>
              </a:ext>
            </a:extLst>
          </p:cNvPr>
          <p:cNvSpPr/>
          <p:nvPr/>
        </p:nvSpPr>
        <p:spPr>
          <a:xfrm>
            <a:off x="7192032" y="37853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46" name="pg873">
            <a:extLst>
              <a:ext uri="{FF2B5EF4-FFF2-40B4-BE49-F238E27FC236}">
                <a16:creationId xmlns:a16="http://schemas.microsoft.com/office/drawing/2014/main" id="{07EB893B-E42F-4B76-9578-456D8AAA9AB4}"/>
              </a:ext>
            </a:extLst>
          </p:cNvPr>
          <p:cNvSpPr/>
          <p:nvPr/>
        </p:nvSpPr>
        <p:spPr>
          <a:xfrm>
            <a:off x="7192032" y="37853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7EC8E3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47" name="pg874">
            <a:extLst>
              <a:ext uri="{FF2B5EF4-FFF2-40B4-BE49-F238E27FC236}">
                <a16:creationId xmlns:a16="http://schemas.microsoft.com/office/drawing/2014/main" id="{54E9F21E-CD02-460D-9144-B69ADF26FF03}"/>
              </a:ext>
            </a:extLst>
          </p:cNvPr>
          <p:cNvSpPr/>
          <p:nvPr/>
        </p:nvSpPr>
        <p:spPr>
          <a:xfrm>
            <a:off x="7192032" y="37853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48" name="pg875">
            <a:extLst>
              <a:ext uri="{FF2B5EF4-FFF2-40B4-BE49-F238E27FC236}">
                <a16:creationId xmlns:a16="http://schemas.microsoft.com/office/drawing/2014/main" id="{469F1094-E099-49D0-AE76-1FD115DE2436}"/>
              </a:ext>
            </a:extLst>
          </p:cNvPr>
          <p:cNvSpPr/>
          <p:nvPr/>
        </p:nvSpPr>
        <p:spPr>
          <a:xfrm>
            <a:off x="7192032" y="37853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3E7CA5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49" name="pg876">
            <a:extLst>
              <a:ext uri="{FF2B5EF4-FFF2-40B4-BE49-F238E27FC236}">
                <a16:creationId xmlns:a16="http://schemas.microsoft.com/office/drawing/2014/main" id="{23F26394-8374-419D-91FA-D991909A3B89}"/>
              </a:ext>
            </a:extLst>
          </p:cNvPr>
          <p:cNvSpPr/>
          <p:nvPr/>
        </p:nvSpPr>
        <p:spPr>
          <a:xfrm>
            <a:off x="7192032" y="37853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50" name="pg877">
            <a:extLst>
              <a:ext uri="{FF2B5EF4-FFF2-40B4-BE49-F238E27FC236}">
                <a16:creationId xmlns:a16="http://schemas.microsoft.com/office/drawing/2014/main" id="{FD8808D5-0985-49FF-9E16-3CB4E59CC715}"/>
              </a:ext>
            </a:extLst>
          </p:cNvPr>
          <p:cNvSpPr/>
          <p:nvPr/>
        </p:nvSpPr>
        <p:spPr>
          <a:xfrm>
            <a:off x="7192032" y="37853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2B6EB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51" name="pg878">
            <a:extLst>
              <a:ext uri="{FF2B5EF4-FFF2-40B4-BE49-F238E27FC236}">
                <a16:creationId xmlns:a16="http://schemas.microsoft.com/office/drawing/2014/main" id="{6FC1083E-2472-446F-AE41-D324CFF07D4B}"/>
              </a:ext>
            </a:extLst>
          </p:cNvPr>
          <p:cNvSpPr/>
          <p:nvPr/>
        </p:nvSpPr>
        <p:spPr>
          <a:xfrm>
            <a:off x="7192032" y="37853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52" name="pg879">
            <a:extLst>
              <a:ext uri="{FF2B5EF4-FFF2-40B4-BE49-F238E27FC236}">
                <a16:creationId xmlns:a16="http://schemas.microsoft.com/office/drawing/2014/main" id="{F1B7A778-C1B5-4EA2-BC96-1CD37551107A}"/>
              </a:ext>
            </a:extLst>
          </p:cNvPr>
          <p:cNvSpPr/>
          <p:nvPr/>
        </p:nvSpPr>
        <p:spPr>
          <a:xfrm>
            <a:off x="7192032" y="37853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53" name="pg880">
            <a:extLst>
              <a:ext uri="{FF2B5EF4-FFF2-40B4-BE49-F238E27FC236}">
                <a16:creationId xmlns:a16="http://schemas.microsoft.com/office/drawing/2014/main" id="{C21BFD2A-5BF8-4F35-9871-2D396A35DABD}"/>
              </a:ext>
            </a:extLst>
          </p:cNvPr>
          <p:cNvSpPr/>
          <p:nvPr/>
        </p:nvSpPr>
        <p:spPr>
          <a:xfrm>
            <a:off x="7192032" y="37853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54" name="pg881">
            <a:extLst>
              <a:ext uri="{FF2B5EF4-FFF2-40B4-BE49-F238E27FC236}">
                <a16:creationId xmlns:a16="http://schemas.microsoft.com/office/drawing/2014/main" id="{CA693E96-045C-42CE-8A06-66DB025D7DAB}"/>
              </a:ext>
            </a:extLst>
          </p:cNvPr>
          <p:cNvSpPr/>
          <p:nvPr/>
        </p:nvSpPr>
        <p:spPr>
          <a:xfrm>
            <a:off x="7192032" y="37853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CB85C3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55" name="pg882">
            <a:extLst>
              <a:ext uri="{FF2B5EF4-FFF2-40B4-BE49-F238E27FC236}">
                <a16:creationId xmlns:a16="http://schemas.microsoft.com/office/drawing/2014/main" id="{5EDC2769-D294-435A-9CF0-AF3761716673}"/>
              </a:ext>
            </a:extLst>
          </p:cNvPr>
          <p:cNvSpPr/>
          <p:nvPr/>
        </p:nvSpPr>
        <p:spPr>
          <a:xfrm>
            <a:off x="7192032" y="37853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B155A7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56" name="pg883">
            <a:extLst>
              <a:ext uri="{FF2B5EF4-FFF2-40B4-BE49-F238E27FC236}">
                <a16:creationId xmlns:a16="http://schemas.microsoft.com/office/drawing/2014/main" id="{E138987A-D618-4668-86EE-AA52D09C6849}"/>
              </a:ext>
            </a:extLst>
          </p:cNvPr>
          <p:cNvSpPr/>
          <p:nvPr/>
        </p:nvSpPr>
        <p:spPr>
          <a:xfrm>
            <a:off x="7192032" y="37853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57" name="pg884">
            <a:extLst>
              <a:ext uri="{FF2B5EF4-FFF2-40B4-BE49-F238E27FC236}">
                <a16:creationId xmlns:a16="http://schemas.microsoft.com/office/drawing/2014/main" id="{79C9CA27-5757-4AD5-8A06-34AA86C31F1B}"/>
              </a:ext>
            </a:extLst>
          </p:cNvPr>
          <p:cNvSpPr/>
          <p:nvPr/>
        </p:nvSpPr>
        <p:spPr>
          <a:xfrm>
            <a:off x="7192032" y="37853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62C966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58" name="pg885">
            <a:extLst>
              <a:ext uri="{FF2B5EF4-FFF2-40B4-BE49-F238E27FC236}">
                <a16:creationId xmlns:a16="http://schemas.microsoft.com/office/drawing/2014/main" id="{326C17D5-7326-4DD6-8E83-E4BB77A6064A}"/>
              </a:ext>
            </a:extLst>
          </p:cNvPr>
          <p:cNvSpPr/>
          <p:nvPr/>
        </p:nvSpPr>
        <p:spPr>
          <a:xfrm>
            <a:off x="7192032" y="37853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EE637F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59" name="pg886">
            <a:extLst>
              <a:ext uri="{FF2B5EF4-FFF2-40B4-BE49-F238E27FC236}">
                <a16:creationId xmlns:a16="http://schemas.microsoft.com/office/drawing/2014/main" id="{7C2AEAE7-4631-4565-90C2-F8B15A82892E}"/>
              </a:ext>
            </a:extLst>
          </p:cNvPr>
          <p:cNvSpPr/>
          <p:nvPr/>
        </p:nvSpPr>
        <p:spPr>
          <a:xfrm>
            <a:off x="7192032" y="37853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60" name="pg887">
            <a:extLst>
              <a:ext uri="{FF2B5EF4-FFF2-40B4-BE49-F238E27FC236}">
                <a16:creationId xmlns:a16="http://schemas.microsoft.com/office/drawing/2014/main" id="{ABD03918-53A7-4188-A824-4FEFAB0C922F}"/>
              </a:ext>
            </a:extLst>
          </p:cNvPr>
          <p:cNvSpPr/>
          <p:nvPr/>
        </p:nvSpPr>
        <p:spPr>
          <a:xfrm>
            <a:off x="7192032" y="37853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61" name="pg888">
            <a:extLst>
              <a:ext uri="{FF2B5EF4-FFF2-40B4-BE49-F238E27FC236}">
                <a16:creationId xmlns:a16="http://schemas.microsoft.com/office/drawing/2014/main" id="{D6444538-5C30-4966-BDA8-22436561A200}"/>
              </a:ext>
            </a:extLst>
          </p:cNvPr>
          <p:cNvSpPr/>
          <p:nvPr/>
        </p:nvSpPr>
        <p:spPr>
          <a:xfrm>
            <a:off x="7192032" y="37853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62" name="pg889">
            <a:extLst>
              <a:ext uri="{FF2B5EF4-FFF2-40B4-BE49-F238E27FC236}">
                <a16:creationId xmlns:a16="http://schemas.microsoft.com/office/drawing/2014/main" id="{5C2763D5-7737-4FB5-967B-17B7C2743107}"/>
              </a:ext>
            </a:extLst>
          </p:cNvPr>
          <p:cNvSpPr/>
          <p:nvPr/>
        </p:nvSpPr>
        <p:spPr>
          <a:xfrm>
            <a:off x="7192032" y="37853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DAC76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63" name="pg890">
            <a:extLst>
              <a:ext uri="{FF2B5EF4-FFF2-40B4-BE49-F238E27FC236}">
                <a16:creationId xmlns:a16="http://schemas.microsoft.com/office/drawing/2014/main" id="{C0682283-5BD6-4315-9326-13D74E84495A}"/>
              </a:ext>
            </a:extLst>
          </p:cNvPr>
          <p:cNvSpPr/>
          <p:nvPr/>
        </p:nvSpPr>
        <p:spPr>
          <a:xfrm>
            <a:off x="7192032" y="3785375"/>
            <a:ext cx="0" cy="162519"/>
          </a:xfrm>
          <a:custGeom>
            <a:avLst/>
            <a:gdLst/>
            <a:ahLst/>
            <a:cxnLst/>
            <a:rect l="0" t="0" r="0" b="0"/>
            <a:pathLst>
              <a:path h="167167">
                <a:moveTo>
                  <a:pt x="0" y="0"/>
                </a:moveTo>
                <a:lnTo>
                  <a:pt x="0" y="167167"/>
                </a:lnTo>
                <a:close/>
              </a:path>
            </a:pathLst>
          </a:custGeom>
          <a:solidFill>
            <a:srgbClr val="FF7F40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64" name="pg891">
            <a:extLst>
              <a:ext uri="{FF2B5EF4-FFF2-40B4-BE49-F238E27FC236}">
                <a16:creationId xmlns:a16="http://schemas.microsoft.com/office/drawing/2014/main" id="{D04C720F-1285-40DD-A853-BB78496A718C}"/>
              </a:ext>
            </a:extLst>
          </p:cNvPr>
          <p:cNvSpPr/>
          <p:nvPr/>
        </p:nvSpPr>
        <p:spPr>
          <a:xfrm>
            <a:off x="7029525" y="3785375"/>
            <a:ext cx="179521" cy="325031"/>
          </a:xfrm>
          <a:custGeom>
            <a:avLst/>
            <a:gdLst/>
            <a:ahLst/>
            <a:cxnLst/>
            <a:rect l="0" t="0" r="0" b="0"/>
            <a:pathLst>
              <a:path w="184655" h="334327">
                <a:moveTo>
                  <a:pt x="167156" y="0"/>
                </a:moveTo>
                <a:lnTo>
                  <a:pt x="161837" y="84"/>
                </a:lnTo>
                <a:lnTo>
                  <a:pt x="156522" y="338"/>
                </a:lnTo>
                <a:lnTo>
                  <a:pt x="151219" y="761"/>
                </a:lnTo>
                <a:lnTo>
                  <a:pt x="145931" y="1352"/>
                </a:lnTo>
                <a:lnTo>
                  <a:pt x="140665" y="2112"/>
                </a:lnTo>
                <a:lnTo>
                  <a:pt x="135426" y="3038"/>
                </a:lnTo>
                <a:lnTo>
                  <a:pt x="130219" y="4131"/>
                </a:lnTo>
                <a:lnTo>
                  <a:pt x="125050" y="5389"/>
                </a:lnTo>
                <a:lnTo>
                  <a:pt x="119923" y="6811"/>
                </a:lnTo>
                <a:lnTo>
                  <a:pt x="114844" y="8396"/>
                </a:lnTo>
                <a:lnTo>
                  <a:pt x="109818" y="10141"/>
                </a:lnTo>
                <a:lnTo>
                  <a:pt x="104850" y="12045"/>
                </a:lnTo>
                <a:lnTo>
                  <a:pt x="99945" y="14106"/>
                </a:lnTo>
                <a:lnTo>
                  <a:pt x="95108" y="16323"/>
                </a:lnTo>
                <a:lnTo>
                  <a:pt x="90345" y="18692"/>
                </a:lnTo>
                <a:lnTo>
                  <a:pt x="85659" y="21211"/>
                </a:lnTo>
                <a:lnTo>
                  <a:pt x="81055" y="23879"/>
                </a:lnTo>
                <a:lnTo>
                  <a:pt x="76539" y="26691"/>
                </a:lnTo>
                <a:lnTo>
                  <a:pt x="72115" y="29646"/>
                </a:lnTo>
                <a:lnTo>
                  <a:pt x="67786" y="32740"/>
                </a:lnTo>
                <a:lnTo>
                  <a:pt x="63559" y="35970"/>
                </a:lnTo>
                <a:lnTo>
                  <a:pt x="59436" y="39334"/>
                </a:lnTo>
                <a:lnTo>
                  <a:pt x="55423" y="42826"/>
                </a:lnTo>
                <a:lnTo>
                  <a:pt x="51523" y="46445"/>
                </a:lnTo>
                <a:lnTo>
                  <a:pt x="47740" y="50186"/>
                </a:lnTo>
                <a:lnTo>
                  <a:pt x="44077" y="54045"/>
                </a:lnTo>
                <a:lnTo>
                  <a:pt x="40540" y="58019"/>
                </a:lnTo>
                <a:lnTo>
                  <a:pt x="37131" y="62104"/>
                </a:lnTo>
                <a:lnTo>
                  <a:pt x="33853" y="66295"/>
                </a:lnTo>
                <a:lnTo>
                  <a:pt x="30711" y="70588"/>
                </a:lnTo>
                <a:lnTo>
                  <a:pt x="27706" y="74979"/>
                </a:lnTo>
                <a:lnTo>
                  <a:pt x="24843" y="79463"/>
                </a:lnTo>
                <a:lnTo>
                  <a:pt x="22124" y="84037"/>
                </a:lnTo>
                <a:lnTo>
                  <a:pt x="19552" y="88694"/>
                </a:lnTo>
                <a:lnTo>
                  <a:pt x="17130" y="93431"/>
                </a:lnTo>
                <a:lnTo>
                  <a:pt x="14859" y="98243"/>
                </a:lnTo>
                <a:lnTo>
                  <a:pt x="12743" y="103124"/>
                </a:lnTo>
                <a:lnTo>
                  <a:pt x="10783" y="108070"/>
                </a:lnTo>
                <a:lnTo>
                  <a:pt x="8982" y="113076"/>
                </a:lnTo>
                <a:lnTo>
                  <a:pt x="7341" y="118137"/>
                </a:lnTo>
                <a:lnTo>
                  <a:pt x="5861" y="123248"/>
                </a:lnTo>
                <a:lnTo>
                  <a:pt x="4546" y="128403"/>
                </a:lnTo>
                <a:lnTo>
                  <a:pt x="3394" y="133597"/>
                </a:lnTo>
                <a:lnTo>
                  <a:pt x="2409" y="138826"/>
                </a:lnTo>
                <a:lnTo>
                  <a:pt x="1590" y="144083"/>
                </a:lnTo>
                <a:lnTo>
                  <a:pt x="940" y="149363"/>
                </a:lnTo>
                <a:lnTo>
                  <a:pt x="457" y="154662"/>
                </a:lnTo>
                <a:lnTo>
                  <a:pt x="144" y="159973"/>
                </a:lnTo>
                <a:lnTo>
                  <a:pt x="0" y="165291"/>
                </a:lnTo>
                <a:lnTo>
                  <a:pt x="24" y="170612"/>
                </a:lnTo>
                <a:lnTo>
                  <a:pt x="219" y="175928"/>
                </a:lnTo>
                <a:lnTo>
                  <a:pt x="582" y="181236"/>
                </a:lnTo>
                <a:lnTo>
                  <a:pt x="1114" y="186530"/>
                </a:lnTo>
                <a:lnTo>
                  <a:pt x="1814" y="191804"/>
                </a:lnTo>
                <a:lnTo>
                  <a:pt x="2682" y="197053"/>
                </a:lnTo>
                <a:lnTo>
                  <a:pt x="3717" y="202272"/>
                </a:lnTo>
                <a:lnTo>
                  <a:pt x="4917" y="207456"/>
                </a:lnTo>
                <a:lnTo>
                  <a:pt x="6281" y="212598"/>
                </a:lnTo>
                <a:lnTo>
                  <a:pt x="7808" y="217695"/>
                </a:lnTo>
                <a:lnTo>
                  <a:pt x="9497" y="222740"/>
                </a:lnTo>
                <a:lnTo>
                  <a:pt x="11345" y="227729"/>
                </a:lnTo>
                <a:lnTo>
                  <a:pt x="13351" y="232657"/>
                </a:lnTo>
                <a:lnTo>
                  <a:pt x="15513" y="237518"/>
                </a:lnTo>
                <a:lnTo>
                  <a:pt x="17829" y="242308"/>
                </a:lnTo>
                <a:lnTo>
                  <a:pt x="20295" y="247022"/>
                </a:lnTo>
                <a:lnTo>
                  <a:pt x="22911" y="251655"/>
                </a:lnTo>
                <a:lnTo>
                  <a:pt x="25673" y="256202"/>
                </a:lnTo>
                <a:lnTo>
                  <a:pt x="28578" y="260660"/>
                </a:lnTo>
                <a:lnTo>
                  <a:pt x="31623" y="265022"/>
                </a:lnTo>
                <a:lnTo>
                  <a:pt x="34806" y="269286"/>
                </a:lnTo>
                <a:lnTo>
                  <a:pt x="38123" y="273446"/>
                </a:lnTo>
                <a:lnTo>
                  <a:pt x="41570" y="277498"/>
                </a:lnTo>
                <a:lnTo>
                  <a:pt x="45145" y="281439"/>
                </a:lnTo>
                <a:lnTo>
                  <a:pt x="48843" y="285264"/>
                </a:lnTo>
                <a:lnTo>
                  <a:pt x="52661" y="288969"/>
                </a:lnTo>
                <a:lnTo>
                  <a:pt x="56595" y="292551"/>
                </a:lnTo>
                <a:lnTo>
                  <a:pt x="60641" y="296006"/>
                </a:lnTo>
                <a:lnTo>
                  <a:pt x="64795" y="299330"/>
                </a:lnTo>
                <a:lnTo>
                  <a:pt x="69053" y="302521"/>
                </a:lnTo>
                <a:lnTo>
                  <a:pt x="73410" y="305574"/>
                </a:lnTo>
                <a:lnTo>
                  <a:pt x="77862" y="308487"/>
                </a:lnTo>
                <a:lnTo>
                  <a:pt x="82404" y="311257"/>
                </a:lnTo>
                <a:lnTo>
                  <a:pt x="87032" y="313881"/>
                </a:lnTo>
                <a:lnTo>
                  <a:pt x="91742" y="316357"/>
                </a:lnTo>
                <a:lnTo>
                  <a:pt x="96528" y="318681"/>
                </a:lnTo>
                <a:lnTo>
                  <a:pt x="101385" y="320852"/>
                </a:lnTo>
                <a:lnTo>
                  <a:pt x="106309" y="322867"/>
                </a:lnTo>
                <a:lnTo>
                  <a:pt x="111294" y="324725"/>
                </a:lnTo>
                <a:lnTo>
                  <a:pt x="116337" y="326422"/>
                </a:lnTo>
                <a:lnTo>
                  <a:pt x="121430" y="327959"/>
                </a:lnTo>
                <a:lnTo>
                  <a:pt x="126570" y="329333"/>
                </a:lnTo>
                <a:lnTo>
                  <a:pt x="131751" y="330542"/>
                </a:lnTo>
                <a:lnTo>
                  <a:pt x="136968" y="331586"/>
                </a:lnTo>
                <a:lnTo>
                  <a:pt x="142216" y="332463"/>
                </a:lnTo>
                <a:lnTo>
                  <a:pt x="147489" y="333173"/>
                </a:lnTo>
                <a:lnTo>
                  <a:pt x="152782" y="333715"/>
                </a:lnTo>
                <a:lnTo>
                  <a:pt x="158089" y="334088"/>
                </a:lnTo>
                <a:lnTo>
                  <a:pt x="163405" y="334292"/>
                </a:lnTo>
                <a:lnTo>
                  <a:pt x="168726" y="334327"/>
                </a:lnTo>
                <a:lnTo>
                  <a:pt x="174044" y="334192"/>
                </a:lnTo>
                <a:lnTo>
                  <a:pt x="179356" y="333889"/>
                </a:lnTo>
                <a:lnTo>
                  <a:pt x="184655" y="333416"/>
                </a:lnTo>
                <a:lnTo>
                  <a:pt x="167156" y="167167"/>
                </a:lnTo>
                <a:close/>
              </a:path>
            </a:pathLst>
          </a:custGeom>
          <a:solidFill>
            <a:srgbClr val="BCED54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65" name="pg892">
            <a:extLst>
              <a:ext uri="{FF2B5EF4-FFF2-40B4-BE49-F238E27FC236}">
                <a16:creationId xmlns:a16="http://schemas.microsoft.com/office/drawing/2014/main" id="{64F00822-5973-44C9-AB6E-4655E8B4F16A}"/>
              </a:ext>
            </a:extLst>
          </p:cNvPr>
          <p:cNvSpPr/>
          <p:nvPr/>
        </p:nvSpPr>
        <p:spPr>
          <a:xfrm>
            <a:off x="7192032" y="3785395"/>
            <a:ext cx="162518" cy="324122"/>
          </a:xfrm>
          <a:custGeom>
            <a:avLst/>
            <a:gdLst/>
            <a:ahLst/>
            <a:cxnLst/>
            <a:rect l="0" t="0" r="0" b="0"/>
            <a:pathLst>
              <a:path w="167166" h="333392">
                <a:moveTo>
                  <a:pt x="17498" y="333392"/>
                </a:moveTo>
                <a:lnTo>
                  <a:pt x="22773" y="332752"/>
                </a:lnTo>
                <a:lnTo>
                  <a:pt x="28026" y="331945"/>
                </a:lnTo>
                <a:lnTo>
                  <a:pt x="33249" y="330971"/>
                </a:lnTo>
                <a:lnTo>
                  <a:pt x="38439" y="329831"/>
                </a:lnTo>
                <a:lnTo>
                  <a:pt x="43591" y="328527"/>
                </a:lnTo>
                <a:lnTo>
                  <a:pt x="48698" y="327060"/>
                </a:lnTo>
                <a:lnTo>
                  <a:pt x="53756" y="325432"/>
                </a:lnTo>
                <a:lnTo>
                  <a:pt x="58760" y="323643"/>
                </a:lnTo>
                <a:lnTo>
                  <a:pt x="63704" y="321696"/>
                </a:lnTo>
                <a:lnTo>
                  <a:pt x="68584" y="319594"/>
                </a:lnTo>
                <a:lnTo>
                  <a:pt x="73395" y="317337"/>
                </a:lnTo>
                <a:lnTo>
                  <a:pt x="78131" y="314928"/>
                </a:lnTo>
                <a:lnTo>
                  <a:pt x="82789" y="312370"/>
                </a:lnTo>
                <a:lnTo>
                  <a:pt x="87363" y="309666"/>
                </a:lnTo>
                <a:lnTo>
                  <a:pt x="91848" y="306817"/>
                </a:lnTo>
                <a:lnTo>
                  <a:pt x="96241" y="303827"/>
                </a:lnTo>
                <a:lnTo>
                  <a:pt x="100537" y="300699"/>
                </a:lnTo>
                <a:lnTo>
                  <a:pt x="104731" y="297437"/>
                </a:lnTo>
                <a:lnTo>
                  <a:pt x="108819" y="294042"/>
                </a:lnTo>
                <a:lnTo>
                  <a:pt x="112797" y="290519"/>
                </a:lnTo>
                <a:lnTo>
                  <a:pt x="116661" y="286872"/>
                </a:lnTo>
                <a:lnTo>
                  <a:pt x="120408" y="283104"/>
                </a:lnTo>
                <a:lnTo>
                  <a:pt x="124033" y="279218"/>
                </a:lnTo>
                <a:lnTo>
                  <a:pt x="127532" y="275219"/>
                </a:lnTo>
                <a:lnTo>
                  <a:pt x="130902" y="271111"/>
                </a:lnTo>
                <a:lnTo>
                  <a:pt x="134141" y="266898"/>
                </a:lnTo>
                <a:lnTo>
                  <a:pt x="137243" y="262585"/>
                </a:lnTo>
                <a:lnTo>
                  <a:pt x="140208" y="258174"/>
                </a:lnTo>
                <a:lnTo>
                  <a:pt x="143030" y="253672"/>
                </a:lnTo>
                <a:lnTo>
                  <a:pt x="145708" y="249082"/>
                </a:lnTo>
                <a:lnTo>
                  <a:pt x="148238" y="244410"/>
                </a:lnTo>
                <a:lnTo>
                  <a:pt x="150619" y="239660"/>
                </a:lnTo>
                <a:lnTo>
                  <a:pt x="152848" y="234836"/>
                </a:lnTo>
                <a:lnTo>
                  <a:pt x="154922" y="229944"/>
                </a:lnTo>
                <a:lnTo>
                  <a:pt x="156840" y="224988"/>
                </a:lnTo>
                <a:lnTo>
                  <a:pt x="158599" y="219974"/>
                </a:lnTo>
                <a:lnTo>
                  <a:pt x="160198" y="214906"/>
                </a:lnTo>
                <a:lnTo>
                  <a:pt x="161635" y="209791"/>
                </a:lnTo>
                <a:lnTo>
                  <a:pt x="162909" y="204632"/>
                </a:lnTo>
                <a:lnTo>
                  <a:pt x="164018" y="199435"/>
                </a:lnTo>
                <a:lnTo>
                  <a:pt x="164962" y="194206"/>
                </a:lnTo>
                <a:lnTo>
                  <a:pt x="165739" y="188949"/>
                </a:lnTo>
                <a:lnTo>
                  <a:pt x="166348" y="183671"/>
                </a:lnTo>
                <a:lnTo>
                  <a:pt x="166789" y="178375"/>
                </a:lnTo>
                <a:lnTo>
                  <a:pt x="167062" y="173068"/>
                </a:lnTo>
                <a:lnTo>
                  <a:pt x="167166" y="167756"/>
                </a:lnTo>
                <a:lnTo>
                  <a:pt x="167101" y="162442"/>
                </a:lnTo>
                <a:lnTo>
                  <a:pt x="166867" y="157134"/>
                </a:lnTo>
                <a:lnTo>
                  <a:pt x="166465" y="151835"/>
                </a:lnTo>
                <a:lnTo>
                  <a:pt x="165894" y="146552"/>
                </a:lnTo>
                <a:lnTo>
                  <a:pt x="165156" y="141290"/>
                </a:lnTo>
                <a:lnTo>
                  <a:pt x="164251" y="136054"/>
                </a:lnTo>
                <a:lnTo>
                  <a:pt x="163179" y="130849"/>
                </a:lnTo>
                <a:lnTo>
                  <a:pt x="161943" y="125681"/>
                </a:lnTo>
                <a:lnTo>
                  <a:pt x="160544" y="120555"/>
                </a:lnTo>
                <a:lnTo>
                  <a:pt x="158982" y="115476"/>
                </a:lnTo>
                <a:lnTo>
                  <a:pt x="157260" y="110449"/>
                </a:lnTo>
                <a:lnTo>
                  <a:pt x="155378" y="105480"/>
                </a:lnTo>
                <a:lnTo>
                  <a:pt x="153340" y="100572"/>
                </a:lnTo>
                <a:lnTo>
                  <a:pt x="151147" y="95733"/>
                </a:lnTo>
                <a:lnTo>
                  <a:pt x="148801" y="90965"/>
                </a:lnTo>
                <a:lnTo>
                  <a:pt x="146304" y="86274"/>
                </a:lnTo>
                <a:lnTo>
                  <a:pt x="143660" y="81665"/>
                </a:lnTo>
                <a:lnTo>
                  <a:pt x="140871" y="77142"/>
                </a:lnTo>
                <a:lnTo>
                  <a:pt x="137939" y="72710"/>
                </a:lnTo>
                <a:lnTo>
                  <a:pt x="134868" y="68374"/>
                </a:lnTo>
                <a:lnTo>
                  <a:pt x="131661" y="64137"/>
                </a:lnTo>
                <a:lnTo>
                  <a:pt x="128320" y="60004"/>
                </a:lnTo>
                <a:lnTo>
                  <a:pt x="124850" y="55980"/>
                </a:lnTo>
                <a:lnTo>
                  <a:pt x="121254" y="52068"/>
                </a:lnTo>
                <a:lnTo>
                  <a:pt x="117535" y="48273"/>
                </a:lnTo>
                <a:lnTo>
                  <a:pt x="113698" y="44597"/>
                </a:lnTo>
                <a:lnTo>
                  <a:pt x="109746" y="41045"/>
                </a:lnTo>
                <a:lnTo>
                  <a:pt x="105683" y="37621"/>
                </a:lnTo>
                <a:lnTo>
                  <a:pt x="101513" y="34327"/>
                </a:lnTo>
                <a:lnTo>
                  <a:pt x="97240" y="31168"/>
                </a:lnTo>
                <a:lnTo>
                  <a:pt x="92869" y="28146"/>
                </a:lnTo>
                <a:lnTo>
                  <a:pt x="88404" y="25265"/>
                </a:lnTo>
                <a:lnTo>
                  <a:pt x="83851" y="22527"/>
                </a:lnTo>
                <a:lnTo>
                  <a:pt x="79212" y="19935"/>
                </a:lnTo>
                <a:lnTo>
                  <a:pt x="74493" y="17491"/>
                </a:lnTo>
                <a:lnTo>
                  <a:pt x="69699" y="15199"/>
                </a:lnTo>
                <a:lnTo>
                  <a:pt x="64835" y="13061"/>
                </a:lnTo>
                <a:lnTo>
                  <a:pt x="59905" y="11078"/>
                </a:lnTo>
                <a:lnTo>
                  <a:pt x="54914" y="9253"/>
                </a:lnTo>
                <a:lnTo>
                  <a:pt x="49868" y="7587"/>
                </a:lnTo>
                <a:lnTo>
                  <a:pt x="44772" y="6083"/>
                </a:lnTo>
                <a:lnTo>
                  <a:pt x="39630" y="4741"/>
                </a:lnTo>
                <a:lnTo>
                  <a:pt x="34449" y="3564"/>
                </a:lnTo>
                <a:lnTo>
                  <a:pt x="29232" y="2552"/>
                </a:lnTo>
                <a:lnTo>
                  <a:pt x="23986" y="1706"/>
                </a:lnTo>
                <a:lnTo>
                  <a:pt x="18716" y="1027"/>
                </a:lnTo>
                <a:lnTo>
                  <a:pt x="13427" y="516"/>
                </a:lnTo>
                <a:lnTo>
                  <a:pt x="8124" y="173"/>
                </a:lnTo>
                <a:lnTo>
                  <a:pt x="2813" y="0"/>
                </a:lnTo>
                <a:lnTo>
                  <a:pt x="0" y="167143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66" name="pg893">
            <a:extLst>
              <a:ext uri="{FF2B5EF4-FFF2-40B4-BE49-F238E27FC236}">
                <a16:creationId xmlns:a16="http://schemas.microsoft.com/office/drawing/2014/main" id="{902CEAA9-72C1-46B9-8BC8-78AE77A00F10}"/>
              </a:ext>
            </a:extLst>
          </p:cNvPr>
          <p:cNvSpPr/>
          <p:nvPr/>
        </p:nvSpPr>
        <p:spPr>
          <a:xfrm>
            <a:off x="7192035" y="3785375"/>
            <a:ext cx="2735" cy="162519"/>
          </a:xfrm>
          <a:custGeom>
            <a:avLst/>
            <a:gdLst/>
            <a:ahLst/>
            <a:cxnLst/>
            <a:rect l="0" t="0" r="0" b="0"/>
            <a:pathLst>
              <a:path w="2813" h="167167">
                <a:moveTo>
                  <a:pt x="2813" y="23"/>
                </a:moveTo>
                <a:lnTo>
                  <a:pt x="0" y="0"/>
                </a:lnTo>
                <a:lnTo>
                  <a:pt x="0" y="16716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9525" cap="rnd">
            <a:solidFill>
              <a:srgbClr val="BCED5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233"/>
          </a:p>
        </p:txBody>
      </p:sp>
      <p:sp>
        <p:nvSpPr>
          <p:cNvPr id="2167" name="tx894">
            <a:extLst>
              <a:ext uri="{FF2B5EF4-FFF2-40B4-BE49-F238E27FC236}">
                <a16:creationId xmlns:a16="http://schemas.microsoft.com/office/drawing/2014/main" id="{BE2B80D7-11C6-44D0-BED9-A88E97211C1C}"/>
              </a:ext>
            </a:extLst>
          </p:cNvPr>
          <p:cNvSpPr/>
          <p:nvPr/>
        </p:nvSpPr>
        <p:spPr>
          <a:xfrm>
            <a:off x="7050018" y="3381622"/>
            <a:ext cx="401242" cy="12741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AKN</a:t>
            </a:r>
          </a:p>
        </p:txBody>
      </p:sp>
      <p:sp>
        <p:nvSpPr>
          <p:cNvPr id="2168" name="tx895">
            <a:extLst>
              <a:ext uri="{FF2B5EF4-FFF2-40B4-BE49-F238E27FC236}">
                <a16:creationId xmlns:a16="http://schemas.microsoft.com/office/drawing/2014/main" id="{B3730A3F-2E4A-47B3-9A98-783518918B70}"/>
              </a:ext>
            </a:extLst>
          </p:cNvPr>
          <p:cNvSpPr/>
          <p:nvPr/>
        </p:nvSpPr>
        <p:spPr>
          <a:xfrm>
            <a:off x="7001719" y="2879824"/>
            <a:ext cx="380624" cy="1282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GEN</a:t>
            </a:r>
          </a:p>
        </p:txBody>
      </p:sp>
      <p:sp>
        <p:nvSpPr>
          <p:cNvPr id="2169" name="tx896">
            <a:extLst>
              <a:ext uri="{FF2B5EF4-FFF2-40B4-BE49-F238E27FC236}">
                <a16:creationId xmlns:a16="http://schemas.microsoft.com/office/drawing/2014/main" id="{040DBEE9-82A3-47A8-992C-BAEDE12FC88D}"/>
              </a:ext>
            </a:extLst>
          </p:cNvPr>
          <p:cNvSpPr/>
          <p:nvPr/>
        </p:nvSpPr>
        <p:spPr>
          <a:xfrm>
            <a:off x="6834165" y="2406236"/>
            <a:ext cx="370406" cy="1282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TOB</a:t>
            </a:r>
          </a:p>
        </p:txBody>
      </p:sp>
      <p:sp>
        <p:nvSpPr>
          <p:cNvPr id="2170" name="tx897">
            <a:extLst>
              <a:ext uri="{FF2B5EF4-FFF2-40B4-BE49-F238E27FC236}">
                <a16:creationId xmlns:a16="http://schemas.microsoft.com/office/drawing/2014/main" id="{7ADEAF4C-2AAA-481C-B96C-2A9CC2193693}"/>
              </a:ext>
            </a:extLst>
          </p:cNvPr>
          <p:cNvSpPr/>
          <p:nvPr/>
        </p:nvSpPr>
        <p:spPr>
          <a:xfrm>
            <a:off x="6572084" y="1985166"/>
            <a:ext cx="339750" cy="1282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FOS</a:t>
            </a:r>
          </a:p>
        </p:txBody>
      </p:sp>
      <p:sp>
        <p:nvSpPr>
          <p:cNvPr id="2171" name="tx898">
            <a:extLst>
              <a:ext uri="{FF2B5EF4-FFF2-40B4-BE49-F238E27FC236}">
                <a16:creationId xmlns:a16="http://schemas.microsoft.com/office/drawing/2014/main" id="{0BC71381-DCDC-4814-9446-B14D0382149F}"/>
              </a:ext>
            </a:extLst>
          </p:cNvPr>
          <p:cNvSpPr/>
          <p:nvPr/>
        </p:nvSpPr>
        <p:spPr>
          <a:xfrm>
            <a:off x="6174042" y="1643520"/>
            <a:ext cx="401424" cy="12542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AMP</a:t>
            </a:r>
          </a:p>
        </p:txBody>
      </p:sp>
      <p:sp>
        <p:nvSpPr>
          <p:cNvPr id="2172" name="tx899">
            <a:extLst>
              <a:ext uri="{FF2B5EF4-FFF2-40B4-BE49-F238E27FC236}">
                <a16:creationId xmlns:a16="http://schemas.microsoft.com/office/drawing/2014/main" id="{C3EA1145-0611-4032-84B6-0CFFB71E036F}"/>
              </a:ext>
            </a:extLst>
          </p:cNvPr>
          <p:cNvSpPr/>
          <p:nvPr/>
        </p:nvSpPr>
        <p:spPr>
          <a:xfrm>
            <a:off x="5721468" y="1391529"/>
            <a:ext cx="432171" cy="12542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AMX</a:t>
            </a:r>
          </a:p>
        </p:txBody>
      </p:sp>
      <p:sp>
        <p:nvSpPr>
          <p:cNvPr id="2173" name="tx900">
            <a:extLst>
              <a:ext uri="{FF2B5EF4-FFF2-40B4-BE49-F238E27FC236}">
                <a16:creationId xmlns:a16="http://schemas.microsoft.com/office/drawing/2014/main" id="{62BB17A6-5096-46A6-B062-77564A14D881}"/>
              </a:ext>
            </a:extLst>
          </p:cNvPr>
          <p:cNvSpPr/>
          <p:nvPr/>
        </p:nvSpPr>
        <p:spPr>
          <a:xfrm>
            <a:off x="5304757" y="1242777"/>
            <a:ext cx="298332" cy="1282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TIC</a:t>
            </a:r>
          </a:p>
        </p:txBody>
      </p:sp>
      <p:sp>
        <p:nvSpPr>
          <p:cNvPr id="2174" name="tx901">
            <a:extLst>
              <a:ext uri="{FF2B5EF4-FFF2-40B4-BE49-F238E27FC236}">
                <a16:creationId xmlns:a16="http://schemas.microsoft.com/office/drawing/2014/main" id="{BC2FBDDE-12FE-494D-8EE9-92FBE9A2B3E2}"/>
              </a:ext>
            </a:extLst>
          </p:cNvPr>
          <p:cNvSpPr/>
          <p:nvPr/>
        </p:nvSpPr>
        <p:spPr>
          <a:xfrm>
            <a:off x="4749275" y="1213473"/>
            <a:ext cx="401334" cy="1282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MEC</a:t>
            </a:r>
          </a:p>
        </p:txBody>
      </p:sp>
      <p:sp>
        <p:nvSpPr>
          <p:cNvPr id="2175" name="tx902">
            <a:extLst>
              <a:ext uri="{FF2B5EF4-FFF2-40B4-BE49-F238E27FC236}">
                <a16:creationId xmlns:a16="http://schemas.microsoft.com/office/drawing/2014/main" id="{DBF5DA10-CB38-4068-842D-414191B86D8A}"/>
              </a:ext>
            </a:extLst>
          </p:cNvPr>
          <p:cNvSpPr/>
          <p:nvPr/>
        </p:nvSpPr>
        <p:spPr>
          <a:xfrm>
            <a:off x="4257308" y="1306599"/>
            <a:ext cx="390933" cy="12262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TEM</a:t>
            </a:r>
          </a:p>
        </p:txBody>
      </p:sp>
      <p:sp>
        <p:nvSpPr>
          <p:cNvPr id="2176" name="tx903">
            <a:extLst>
              <a:ext uri="{FF2B5EF4-FFF2-40B4-BE49-F238E27FC236}">
                <a16:creationId xmlns:a16="http://schemas.microsoft.com/office/drawing/2014/main" id="{FBFA7123-53DE-41B8-AC33-9442A4DEA78C}"/>
              </a:ext>
            </a:extLst>
          </p:cNvPr>
          <p:cNvSpPr/>
          <p:nvPr/>
        </p:nvSpPr>
        <p:spPr>
          <a:xfrm>
            <a:off x="3778250" y="1500606"/>
            <a:ext cx="421952" cy="1282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AMC</a:t>
            </a:r>
          </a:p>
        </p:txBody>
      </p:sp>
      <p:sp>
        <p:nvSpPr>
          <p:cNvPr id="2177" name="tx904">
            <a:extLst>
              <a:ext uri="{FF2B5EF4-FFF2-40B4-BE49-F238E27FC236}">
                <a16:creationId xmlns:a16="http://schemas.microsoft.com/office/drawing/2014/main" id="{96DC3F4B-CFDF-4B07-B605-279CBCC4D264}"/>
              </a:ext>
            </a:extLst>
          </p:cNvPr>
          <p:cNvSpPr/>
          <p:nvPr/>
        </p:nvSpPr>
        <p:spPr>
          <a:xfrm>
            <a:off x="3419659" y="1807173"/>
            <a:ext cx="329260" cy="12262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TZP</a:t>
            </a:r>
          </a:p>
        </p:txBody>
      </p:sp>
      <p:sp>
        <p:nvSpPr>
          <p:cNvPr id="2178" name="tx905">
            <a:extLst>
              <a:ext uri="{FF2B5EF4-FFF2-40B4-BE49-F238E27FC236}">
                <a16:creationId xmlns:a16="http://schemas.microsoft.com/office/drawing/2014/main" id="{48AAEEDC-8A7F-415A-AA7D-8DC744FCFC4C}"/>
              </a:ext>
            </a:extLst>
          </p:cNvPr>
          <p:cNvSpPr/>
          <p:nvPr/>
        </p:nvSpPr>
        <p:spPr>
          <a:xfrm>
            <a:off x="3048808" y="2187636"/>
            <a:ext cx="421952" cy="1282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CXM</a:t>
            </a:r>
          </a:p>
        </p:txBody>
      </p:sp>
      <p:sp>
        <p:nvSpPr>
          <p:cNvPr id="2179" name="tx906">
            <a:extLst>
              <a:ext uri="{FF2B5EF4-FFF2-40B4-BE49-F238E27FC236}">
                <a16:creationId xmlns:a16="http://schemas.microsoft.com/office/drawing/2014/main" id="{694FAAE9-DACB-4F70-9281-B57038039851}"/>
              </a:ext>
            </a:extLst>
          </p:cNvPr>
          <p:cNvSpPr/>
          <p:nvPr/>
        </p:nvSpPr>
        <p:spPr>
          <a:xfrm>
            <a:off x="2847968" y="2638010"/>
            <a:ext cx="370497" cy="1282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FOX</a:t>
            </a:r>
          </a:p>
        </p:txBody>
      </p:sp>
      <p:sp>
        <p:nvSpPr>
          <p:cNvPr id="2180" name="tx907">
            <a:extLst>
              <a:ext uri="{FF2B5EF4-FFF2-40B4-BE49-F238E27FC236}">
                <a16:creationId xmlns:a16="http://schemas.microsoft.com/office/drawing/2014/main" id="{79A69BEC-2C68-4048-B7C5-9B5CF3ED09C0}"/>
              </a:ext>
            </a:extLst>
          </p:cNvPr>
          <p:cNvSpPr/>
          <p:nvPr/>
        </p:nvSpPr>
        <p:spPr>
          <a:xfrm>
            <a:off x="2731587" y="3128408"/>
            <a:ext cx="370406" cy="1282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CAZ</a:t>
            </a:r>
          </a:p>
        </p:txBody>
      </p:sp>
      <p:sp>
        <p:nvSpPr>
          <p:cNvPr id="2181" name="tx908">
            <a:extLst>
              <a:ext uri="{FF2B5EF4-FFF2-40B4-BE49-F238E27FC236}">
                <a16:creationId xmlns:a16="http://schemas.microsoft.com/office/drawing/2014/main" id="{F702BC10-E2B9-4E1E-90A7-EE1B94EF3F46}"/>
              </a:ext>
            </a:extLst>
          </p:cNvPr>
          <p:cNvSpPr/>
          <p:nvPr/>
        </p:nvSpPr>
        <p:spPr>
          <a:xfrm>
            <a:off x="2721188" y="3632389"/>
            <a:ext cx="391205" cy="1282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CFM</a:t>
            </a:r>
          </a:p>
        </p:txBody>
      </p:sp>
      <p:sp>
        <p:nvSpPr>
          <p:cNvPr id="2182" name="tx909">
            <a:extLst>
              <a:ext uri="{FF2B5EF4-FFF2-40B4-BE49-F238E27FC236}">
                <a16:creationId xmlns:a16="http://schemas.microsoft.com/office/drawing/2014/main" id="{CDB165FE-542D-4FE2-B1ED-41471FC242A0}"/>
              </a:ext>
            </a:extLst>
          </p:cNvPr>
          <p:cNvSpPr/>
          <p:nvPr/>
        </p:nvSpPr>
        <p:spPr>
          <a:xfrm>
            <a:off x="2842813" y="4122786"/>
            <a:ext cx="380806" cy="1282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CRO</a:t>
            </a:r>
          </a:p>
        </p:txBody>
      </p:sp>
      <p:sp>
        <p:nvSpPr>
          <p:cNvPr id="2183" name="tx910">
            <a:extLst>
              <a:ext uri="{FF2B5EF4-FFF2-40B4-BE49-F238E27FC236}">
                <a16:creationId xmlns:a16="http://schemas.microsoft.com/office/drawing/2014/main" id="{AA301259-D59F-4D98-8DD9-4A6337959444}"/>
              </a:ext>
            </a:extLst>
          </p:cNvPr>
          <p:cNvSpPr/>
          <p:nvPr/>
        </p:nvSpPr>
        <p:spPr>
          <a:xfrm>
            <a:off x="3074581" y="4573161"/>
            <a:ext cx="370406" cy="1282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CTX</a:t>
            </a:r>
          </a:p>
        </p:txBody>
      </p:sp>
      <p:sp>
        <p:nvSpPr>
          <p:cNvPr id="2184" name="tx911">
            <a:extLst>
              <a:ext uri="{FF2B5EF4-FFF2-40B4-BE49-F238E27FC236}">
                <a16:creationId xmlns:a16="http://schemas.microsoft.com/office/drawing/2014/main" id="{0A171564-F137-4C60-ABCD-688CD0739AE8}"/>
              </a:ext>
            </a:extLst>
          </p:cNvPr>
          <p:cNvSpPr/>
          <p:nvPr/>
        </p:nvSpPr>
        <p:spPr>
          <a:xfrm>
            <a:off x="3424723" y="4964843"/>
            <a:ext cx="319132" cy="12262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FEP</a:t>
            </a:r>
          </a:p>
        </p:txBody>
      </p:sp>
      <p:sp>
        <p:nvSpPr>
          <p:cNvPr id="2185" name="tx912">
            <a:extLst>
              <a:ext uri="{FF2B5EF4-FFF2-40B4-BE49-F238E27FC236}">
                <a16:creationId xmlns:a16="http://schemas.microsoft.com/office/drawing/2014/main" id="{821D81B1-C4A6-495D-A890-98543137712E}"/>
              </a:ext>
            </a:extLst>
          </p:cNvPr>
          <p:cNvSpPr/>
          <p:nvPr/>
        </p:nvSpPr>
        <p:spPr>
          <a:xfrm>
            <a:off x="3814335" y="5265800"/>
            <a:ext cx="349787" cy="12262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ERT</a:t>
            </a:r>
          </a:p>
        </p:txBody>
      </p:sp>
      <p:sp>
        <p:nvSpPr>
          <p:cNvPr id="2186" name="tx913">
            <a:extLst>
              <a:ext uri="{FF2B5EF4-FFF2-40B4-BE49-F238E27FC236}">
                <a16:creationId xmlns:a16="http://schemas.microsoft.com/office/drawing/2014/main" id="{408589C5-E701-4F9A-960B-1B0C15889F44}"/>
              </a:ext>
            </a:extLst>
          </p:cNvPr>
          <p:cNvSpPr/>
          <p:nvPr/>
        </p:nvSpPr>
        <p:spPr>
          <a:xfrm>
            <a:off x="4288099" y="5465417"/>
            <a:ext cx="329351" cy="12262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IMP</a:t>
            </a:r>
          </a:p>
        </p:txBody>
      </p:sp>
      <p:sp>
        <p:nvSpPr>
          <p:cNvPr id="2187" name="tx914">
            <a:extLst>
              <a:ext uri="{FF2B5EF4-FFF2-40B4-BE49-F238E27FC236}">
                <a16:creationId xmlns:a16="http://schemas.microsoft.com/office/drawing/2014/main" id="{8F035986-1939-45C2-AD48-64F209E5E3F8}"/>
              </a:ext>
            </a:extLst>
          </p:cNvPr>
          <p:cNvSpPr/>
          <p:nvPr/>
        </p:nvSpPr>
        <p:spPr>
          <a:xfrm>
            <a:off x="4769803" y="5548589"/>
            <a:ext cx="360278" cy="12551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FUR</a:t>
            </a:r>
          </a:p>
        </p:txBody>
      </p:sp>
      <p:sp>
        <p:nvSpPr>
          <p:cNvPr id="2188" name="tx915">
            <a:extLst>
              <a:ext uri="{FF2B5EF4-FFF2-40B4-BE49-F238E27FC236}">
                <a16:creationId xmlns:a16="http://schemas.microsoft.com/office/drawing/2014/main" id="{EA0C3BBC-6F03-4418-BEEB-4047A8554D16}"/>
              </a:ext>
            </a:extLst>
          </p:cNvPr>
          <p:cNvSpPr/>
          <p:nvPr/>
        </p:nvSpPr>
        <p:spPr>
          <a:xfrm>
            <a:off x="5309824" y="5518019"/>
            <a:ext cx="288204" cy="1282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CIP</a:t>
            </a:r>
          </a:p>
        </p:txBody>
      </p:sp>
      <p:sp>
        <p:nvSpPr>
          <p:cNvPr id="2189" name="tx916">
            <a:extLst>
              <a:ext uri="{FF2B5EF4-FFF2-40B4-BE49-F238E27FC236}">
                <a16:creationId xmlns:a16="http://schemas.microsoft.com/office/drawing/2014/main" id="{AA591A86-46C1-4DD2-86BF-E9D58E8BD999}"/>
              </a:ext>
            </a:extLst>
          </p:cNvPr>
          <p:cNvSpPr/>
          <p:nvPr/>
        </p:nvSpPr>
        <p:spPr>
          <a:xfrm>
            <a:off x="5757548" y="5374880"/>
            <a:ext cx="360006" cy="12542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LEV</a:t>
            </a:r>
          </a:p>
        </p:txBody>
      </p:sp>
      <p:sp>
        <p:nvSpPr>
          <p:cNvPr id="2190" name="tx917">
            <a:extLst>
              <a:ext uri="{FF2B5EF4-FFF2-40B4-BE49-F238E27FC236}">
                <a16:creationId xmlns:a16="http://schemas.microsoft.com/office/drawing/2014/main" id="{9B348692-C95D-483A-A8E6-A2FEFC61BC11}"/>
              </a:ext>
            </a:extLst>
          </p:cNvPr>
          <p:cNvSpPr/>
          <p:nvPr/>
        </p:nvSpPr>
        <p:spPr>
          <a:xfrm>
            <a:off x="6179239" y="5121484"/>
            <a:ext cx="391025" cy="1282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NOR</a:t>
            </a:r>
          </a:p>
        </p:txBody>
      </p:sp>
      <p:sp>
        <p:nvSpPr>
          <p:cNvPr id="2191" name="tx918">
            <a:extLst>
              <a:ext uri="{FF2B5EF4-FFF2-40B4-BE49-F238E27FC236}">
                <a16:creationId xmlns:a16="http://schemas.microsoft.com/office/drawing/2014/main" id="{EDF31E7A-1750-45DC-B81C-1643B81BE6B5}"/>
              </a:ext>
            </a:extLst>
          </p:cNvPr>
          <p:cNvSpPr/>
          <p:nvPr/>
        </p:nvSpPr>
        <p:spPr>
          <a:xfrm>
            <a:off x="6567020" y="4775631"/>
            <a:ext cx="349878" cy="1282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OFL</a:t>
            </a:r>
          </a:p>
        </p:txBody>
      </p:sp>
      <p:sp>
        <p:nvSpPr>
          <p:cNvPr id="2192" name="tx919">
            <a:extLst>
              <a:ext uri="{FF2B5EF4-FFF2-40B4-BE49-F238E27FC236}">
                <a16:creationId xmlns:a16="http://schemas.microsoft.com/office/drawing/2014/main" id="{60F4AC9D-4F51-4598-B752-2379EC2ED248}"/>
              </a:ext>
            </a:extLst>
          </p:cNvPr>
          <p:cNvSpPr/>
          <p:nvPr/>
        </p:nvSpPr>
        <p:spPr>
          <a:xfrm>
            <a:off x="6829056" y="4355784"/>
            <a:ext cx="380624" cy="12741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NAL</a:t>
            </a:r>
          </a:p>
        </p:txBody>
      </p:sp>
      <p:sp>
        <p:nvSpPr>
          <p:cNvPr id="2193" name="tx920">
            <a:extLst>
              <a:ext uri="{FF2B5EF4-FFF2-40B4-BE49-F238E27FC236}">
                <a16:creationId xmlns:a16="http://schemas.microsoft.com/office/drawing/2014/main" id="{9852AD93-4109-4B97-948C-A751749C6D7C}"/>
              </a:ext>
            </a:extLst>
          </p:cNvPr>
          <p:cNvSpPr/>
          <p:nvPr/>
        </p:nvSpPr>
        <p:spPr>
          <a:xfrm>
            <a:off x="7017095" y="3880840"/>
            <a:ext cx="349878" cy="12832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58"/>
              </a:lnSpc>
            </a:pPr>
            <a:r>
              <a:rPr sz="1458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TSU</a:t>
            </a:r>
          </a:p>
        </p:txBody>
      </p:sp>
      <p:sp>
        <p:nvSpPr>
          <p:cNvPr id="2194" name="ZoneTexte 2193">
            <a:extLst>
              <a:ext uri="{FF2B5EF4-FFF2-40B4-BE49-F238E27FC236}">
                <a16:creationId xmlns:a16="http://schemas.microsoft.com/office/drawing/2014/main" id="{68987BA5-14FD-4431-BD14-A40D63FF286D}"/>
              </a:ext>
            </a:extLst>
          </p:cNvPr>
          <p:cNvSpPr txBox="1"/>
          <p:nvPr/>
        </p:nvSpPr>
        <p:spPr>
          <a:xfrm rot="15521687">
            <a:off x="7551356" y="3704755"/>
            <a:ext cx="2175629" cy="602208"/>
          </a:xfrm>
          <a:prstGeom prst="rect">
            <a:avLst/>
          </a:prstGeom>
          <a:noFill/>
        </p:spPr>
        <p:txBody>
          <a:bodyPr spcFirstLastPara="1" wrap="square" lIns="88898" tIns="44449" rIns="88898" bIns="44449" numCol="1" rtlCol="0" anchor="t">
            <a:prstTxWarp prst="textArchUp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944" b="1" dirty="0" err="1">
                <a:solidFill>
                  <a:srgbClr val="CB85C3"/>
                </a:solidFill>
                <a:latin typeface="Arial"/>
                <a:cs typeface="Arial"/>
              </a:rPr>
              <a:t>Third-generation</a:t>
            </a:r>
            <a:r>
              <a:rPr lang="fr-FR" sz="1944" b="1" dirty="0">
                <a:solidFill>
                  <a:srgbClr val="CB85C3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1944" b="1" dirty="0" err="1">
                <a:solidFill>
                  <a:srgbClr val="CB85C3"/>
                </a:solidFill>
                <a:latin typeface="Arial"/>
                <a:cs typeface="Arial"/>
              </a:rPr>
              <a:t>cephalosporins</a:t>
            </a:r>
            <a:endParaRPr lang="fr-FR" sz="1944" b="1" dirty="0">
              <a:latin typeface="Arial"/>
              <a:cs typeface="Arial"/>
            </a:endParaRPr>
          </a:p>
        </p:txBody>
      </p:sp>
      <p:sp>
        <p:nvSpPr>
          <p:cNvPr id="2195" name="ZoneTexte 2194">
            <a:extLst>
              <a:ext uri="{FF2B5EF4-FFF2-40B4-BE49-F238E27FC236}">
                <a16:creationId xmlns:a16="http://schemas.microsoft.com/office/drawing/2014/main" id="{2D15B89F-0DF3-4F3D-AEB2-F07BC8EDA422}"/>
              </a:ext>
            </a:extLst>
          </p:cNvPr>
          <p:cNvSpPr txBox="1"/>
          <p:nvPr/>
        </p:nvSpPr>
        <p:spPr>
          <a:xfrm rot="900294">
            <a:off x="11262984" y="847744"/>
            <a:ext cx="1618098" cy="326207"/>
          </a:xfrm>
          <a:prstGeom prst="rect">
            <a:avLst/>
          </a:prstGeom>
          <a:noFill/>
        </p:spPr>
        <p:txBody>
          <a:bodyPr spcFirstLastPara="1" wrap="square" lIns="88898" tIns="44449" rIns="88898" bIns="44449" numCol="1" rtlCol="0" anchor="t">
            <a:prstTxWarp prst="textArchUp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944" b="1" dirty="0">
                <a:solidFill>
                  <a:srgbClr val="73C5FF"/>
                </a:solidFill>
                <a:latin typeface="Arial"/>
                <a:cs typeface="Arial"/>
              </a:rPr>
              <a:t>Penicillins</a:t>
            </a:r>
            <a:endParaRPr lang="fr-FR" sz="1944" b="1" dirty="0">
              <a:latin typeface="Arial"/>
              <a:cs typeface="Arial"/>
            </a:endParaRPr>
          </a:p>
        </p:txBody>
      </p:sp>
      <p:sp>
        <p:nvSpPr>
          <p:cNvPr id="2196" name="Arc 2195">
            <a:extLst>
              <a:ext uri="{FF2B5EF4-FFF2-40B4-BE49-F238E27FC236}">
                <a16:creationId xmlns:a16="http://schemas.microsoft.com/office/drawing/2014/main" id="{579E42C5-E59F-40AA-AF27-FED70272DF08}"/>
              </a:ext>
            </a:extLst>
          </p:cNvPr>
          <p:cNvSpPr/>
          <p:nvPr/>
        </p:nvSpPr>
        <p:spPr>
          <a:xfrm rot="10800000">
            <a:off x="8586404" y="916049"/>
            <a:ext cx="5330726" cy="5157914"/>
          </a:xfrm>
          <a:prstGeom prst="arc">
            <a:avLst>
              <a:gd name="adj1" fmla="val 4195765"/>
              <a:gd name="adj2" fmla="val 7902249"/>
            </a:avLst>
          </a:prstGeom>
          <a:noFill/>
          <a:ln w="28575">
            <a:solidFill>
              <a:srgbClr val="73C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750" dirty="0"/>
          </a:p>
        </p:txBody>
      </p:sp>
      <p:sp>
        <p:nvSpPr>
          <p:cNvPr id="2197" name="Arc 2196">
            <a:extLst>
              <a:ext uri="{FF2B5EF4-FFF2-40B4-BE49-F238E27FC236}">
                <a16:creationId xmlns:a16="http://schemas.microsoft.com/office/drawing/2014/main" id="{46F86773-A512-4699-8AB3-4CD85FF7B312}"/>
              </a:ext>
            </a:extLst>
          </p:cNvPr>
          <p:cNvSpPr/>
          <p:nvPr/>
        </p:nvSpPr>
        <p:spPr>
          <a:xfrm rot="10800000">
            <a:off x="8586404" y="916841"/>
            <a:ext cx="5330726" cy="5157914"/>
          </a:xfrm>
          <a:prstGeom prst="arc">
            <a:avLst>
              <a:gd name="adj1" fmla="val 19296850"/>
              <a:gd name="adj2" fmla="val 667854"/>
            </a:avLst>
          </a:prstGeom>
          <a:noFill/>
          <a:ln w="28575">
            <a:solidFill>
              <a:srgbClr val="CB85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750" dirty="0"/>
          </a:p>
        </p:txBody>
      </p:sp>
      <p:sp>
        <p:nvSpPr>
          <p:cNvPr id="2198" name="Arc 2197">
            <a:extLst>
              <a:ext uri="{FF2B5EF4-FFF2-40B4-BE49-F238E27FC236}">
                <a16:creationId xmlns:a16="http://schemas.microsoft.com/office/drawing/2014/main" id="{E5B6DD16-2DD7-4417-9C83-BCF39DB442EF}"/>
              </a:ext>
            </a:extLst>
          </p:cNvPr>
          <p:cNvSpPr/>
          <p:nvPr/>
        </p:nvSpPr>
        <p:spPr>
          <a:xfrm rot="10800000">
            <a:off x="8582980" y="916049"/>
            <a:ext cx="5330726" cy="5157914"/>
          </a:xfrm>
          <a:prstGeom prst="arc">
            <a:avLst>
              <a:gd name="adj1" fmla="val 12851336"/>
              <a:gd name="adj2" fmla="val 16009675"/>
            </a:avLst>
          </a:prstGeom>
          <a:noFill/>
          <a:ln w="28575">
            <a:solidFill>
              <a:srgbClr val="FDAC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750" dirty="0"/>
          </a:p>
        </p:txBody>
      </p:sp>
      <p:sp>
        <p:nvSpPr>
          <p:cNvPr id="2199" name="ZoneTexte 25">
            <a:extLst>
              <a:ext uri="{FF2B5EF4-FFF2-40B4-BE49-F238E27FC236}">
                <a16:creationId xmlns:a16="http://schemas.microsoft.com/office/drawing/2014/main" id="{C416FB2D-F4A5-43FE-A1D5-4470D0102814}"/>
              </a:ext>
            </a:extLst>
          </p:cNvPr>
          <p:cNvSpPr txBox="1"/>
          <p:nvPr/>
        </p:nvSpPr>
        <p:spPr>
          <a:xfrm rot="19568851">
            <a:off x="11699852" y="5638728"/>
            <a:ext cx="2015306" cy="32620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944" b="1" dirty="0">
                <a:solidFill>
                  <a:srgbClr val="FDAC76"/>
                </a:solidFill>
                <a:latin typeface="Arial"/>
                <a:cs typeface="Arial"/>
              </a:rPr>
              <a:t>Fluoroquinolones</a:t>
            </a:r>
          </a:p>
        </p:txBody>
      </p:sp>
      <p:sp>
        <p:nvSpPr>
          <p:cNvPr id="2200" name="ZoneTexte 2199">
            <a:extLst>
              <a:ext uri="{FF2B5EF4-FFF2-40B4-BE49-F238E27FC236}">
                <a16:creationId xmlns:a16="http://schemas.microsoft.com/office/drawing/2014/main" id="{B665D0D7-E4B1-4A47-846A-89A5C479BB8D}"/>
              </a:ext>
            </a:extLst>
          </p:cNvPr>
          <p:cNvSpPr txBox="1"/>
          <p:nvPr/>
        </p:nvSpPr>
        <p:spPr>
          <a:xfrm rot="15521687">
            <a:off x="1375018" y="3615279"/>
            <a:ext cx="2175629" cy="602208"/>
          </a:xfrm>
          <a:prstGeom prst="rect">
            <a:avLst/>
          </a:prstGeom>
          <a:noFill/>
        </p:spPr>
        <p:txBody>
          <a:bodyPr spcFirstLastPara="1" wrap="square" lIns="88898" tIns="44449" rIns="88898" bIns="44449" numCol="1" rtlCol="0" anchor="t">
            <a:prstTxWarp prst="textArchUp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944" b="1" dirty="0" err="1">
                <a:solidFill>
                  <a:srgbClr val="CB85C3"/>
                </a:solidFill>
                <a:latin typeface="Arial"/>
                <a:cs typeface="Arial"/>
              </a:rPr>
              <a:t>Third-generation</a:t>
            </a:r>
            <a:r>
              <a:rPr lang="fr-FR" sz="1944" b="1" dirty="0">
                <a:solidFill>
                  <a:srgbClr val="CB85C3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1944" b="1" dirty="0" err="1">
                <a:solidFill>
                  <a:srgbClr val="CB85C3"/>
                </a:solidFill>
                <a:latin typeface="Arial"/>
                <a:cs typeface="Arial"/>
              </a:rPr>
              <a:t>cephalosporins</a:t>
            </a:r>
            <a:endParaRPr lang="fr-FR" sz="1944" b="1" dirty="0">
              <a:latin typeface="Arial"/>
              <a:cs typeface="Arial"/>
            </a:endParaRPr>
          </a:p>
        </p:txBody>
      </p:sp>
      <p:sp>
        <p:nvSpPr>
          <p:cNvPr id="2201" name="ZoneTexte 2200">
            <a:extLst>
              <a:ext uri="{FF2B5EF4-FFF2-40B4-BE49-F238E27FC236}">
                <a16:creationId xmlns:a16="http://schemas.microsoft.com/office/drawing/2014/main" id="{DD826D07-EF47-4E86-97FE-E0C189EA65C4}"/>
              </a:ext>
            </a:extLst>
          </p:cNvPr>
          <p:cNvSpPr txBox="1"/>
          <p:nvPr/>
        </p:nvSpPr>
        <p:spPr>
          <a:xfrm rot="900294">
            <a:off x="5086646" y="758268"/>
            <a:ext cx="1618098" cy="326207"/>
          </a:xfrm>
          <a:prstGeom prst="rect">
            <a:avLst/>
          </a:prstGeom>
          <a:noFill/>
        </p:spPr>
        <p:txBody>
          <a:bodyPr spcFirstLastPara="1" wrap="square" lIns="88898" tIns="44449" rIns="88898" bIns="44449" numCol="1" rtlCol="0" anchor="t">
            <a:prstTxWarp prst="textArchUp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944" b="1" dirty="0">
                <a:solidFill>
                  <a:srgbClr val="73C5FF"/>
                </a:solidFill>
                <a:latin typeface="Arial"/>
                <a:cs typeface="Arial"/>
              </a:rPr>
              <a:t>Penicillins</a:t>
            </a:r>
            <a:endParaRPr lang="fr-FR" sz="1944" b="1" dirty="0">
              <a:latin typeface="Arial"/>
              <a:cs typeface="Arial"/>
            </a:endParaRPr>
          </a:p>
        </p:txBody>
      </p:sp>
      <p:sp>
        <p:nvSpPr>
          <p:cNvPr id="2202" name="Arc 2201">
            <a:extLst>
              <a:ext uri="{FF2B5EF4-FFF2-40B4-BE49-F238E27FC236}">
                <a16:creationId xmlns:a16="http://schemas.microsoft.com/office/drawing/2014/main" id="{1C72392F-F516-4214-8D9A-05256BE131A7}"/>
              </a:ext>
            </a:extLst>
          </p:cNvPr>
          <p:cNvSpPr/>
          <p:nvPr/>
        </p:nvSpPr>
        <p:spPr>
          <a:xfrm rot="10800000">
            <a:off x="2410066" y="826573"/>
            <a:ext cx="5330726" cy="5157914"/>
          </a:xfrm>
          <a:prstGeom prst="arc">
            <a:avLst>
              <a:gd name="adj1" fmla="val 4195765"/>
              <a:gd name="adj2" fmla="val 7902249"/>
            </a:avLst>
          </a:prstGeom>
          <a:noFill/>
          <a:ln w="28575">
            <a:solidFill>
              <a:srgbClr val="73C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750" dirty="0"/>
          </a:p>
        </p:txBody>
      </p:sp>
      <p:sp>
        <p:nvSpPr>
          <p:cNvPr id="2203" name="Arc 2202">
            <a:extLst>
              <a:ext uri="{FF2B5EF4-FFF2-40B4-BE49-F238E27FC236}">
                <a16:creationId xmlns:a16="http://schemas.microsoft.com/office/drawing/2014/main" id="{A38A0728-2442-4FDD-AA8A-53C7B2E974E9}"/>
              </a:ext>
            </a:extLst>
          </p:cNvPr>
          <p:cNvSpPr/>
          <p:nvPr/>
        </p:nvSpPr>
        <p:spPr>
          <a:xfrm rot="10800000">
            <a:off x="2410066" y="827365"/>
            <a:ext cx="5330726" cy="5157914"/>
          </a:xfrm>
          <a:prstGeom prst="arc">
            <a:avLst>
              <a:gd name="adj1" fmla="val 19296850"/>
              <a:gd name="adj2" fmla="val 667854"/>
            </a:avLst>
          </a:prstGeom>
          <a:noFill/>
          <a:ln w="28575">
            <a:solidFill>
              <a:srgbClr val="CB85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750" dirty="0"/>
          </a:p>
        </p:txBody>
      </p:sp>
      <p:sp>
        <p:nvSpPr>
          <p:cNvPr id="2204" name="Arc 2203">
            <a:extLst>
              <a:ext uri="{FF2B5EF4-FFF2-40B4-BE49-F238E27FC236}">
                <a16:creationId xmlns:a16="http://schemas.microsoft.com/office/drawing/2014/main" id="{645B4FC9-2069-45C0-95F2-9253B0E099ED}"/>
              </a:ext>
            </a:extLst>
          </p:cNvPr>
          <p:cNvSpPr/>
          <p:nvPr/>
        </p:nvSpPr>
        <p:spPr>
          <a:xfrm rot="10800000">
            <a:off x="2406642" y="826573"/>
            <a:ext cx="5330726" cy="5157914"/>
          </a:xfrm>
          <a:prstGeom prst="arc">
            <a:avLst>
              <a:gd name="adj1" fmla="val 12851336"/>
              <a:gd name="adj2" fmla="val 16009675"/>
            </a:avLst>
          </a:prstGeom>
          <a:noFill/>
          <a:ln w="28575">
            <a:solidFill>
              <a:srgbClr val="FDAC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750" dirty="0"/>
          </a:p>
        </p:txBody>
      </p:sp>
      <p:sp>
        <p:nvSpPr>
          <p:cNvPr id="2205" name="ZoneTexte 25">
            <a:extLst>
              <a:ext uri="{FF2B5EF4-FFF2-40B4-BE49-F238E27FC236}">
                <a16:creationId xmlns:a16="http://schemas.microsoft.com/office/drawing/2014/main" id="{0D5E2F1E-E53F-4F71-ADE8-CE986ED01DEC}"/>
              </a:ext>
            </a:extLst>
          </p:cNvPr>
          <p:cNvSpPr txBox="1"/>
          <p:nvPr/>
        </p:nvSpPr>
        <p:spPr>
          <a:xfrm rot="19568851">
            <a:off x="5523513" y="5549252"/>
            <a:ext cx="2015306" cy="32620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944" b="1" dirty="0">
                <a:solidFill>
                  <a:srgbClr val="FDAC76"/>
                </a:solidFill>
                <a:latin typeface="Arial"/>
                <a:cs typeface="Arial"/>
              </a:rPr>
              <a:t>Fluoroquinolones</a:t>
            </a:r>
          </a:p>
        </p:txBody>
      </p:sp>
      <p:pic>
        <p:nvPicPr>
          <p:cNvPr id="2206" name="Image 2205">
            <a:extLst>
              <a:ext uri="{FF2B5EF4-FFF2-40B4-BE49-F238E27FC236}">
                <a16:creationId xmlns:a16="http://schemas.microsoft.com/office/drawing/2014/main" id="{AA358F49-7D0B-4881-97FC-0F83D43E0D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8" t="44126" r="17367" b="45674"/>
          <a:stretch/>
        </p:blipFill>
        <p:spPr>
          <a:xfrm>
            <a:off x="8225694" y="9334770"/>
            <a:ext cx="6822810" cy="781737"/>
          </a:xfrm>
          <a:prstGeom prst="rect">
            <a:avLst/>
          </a:prstGeom>
        </p:spPr>
      </p:pic>
      <p:pic>
        <p:nvPicPr>
          <p:cNvPr id="2207" name="Image 2206">
            <a:extLst>
              <a:ext uri="{FF2B5EF4-FFF2-40B4-BE49-F238E27FC236}">
                <a16:creationId xmlns:a16="http://schemas.microsoft.com/office/drawing/2014/main" id="{B058F636-5697-4D40-8131-69E9FD1970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8" t="44126" r="17368" b="45674"/>
          <a:stretch/>
        </p:blipFill>
        <p:spPr>
          <a:xfrm>
            <a:off x="1103328" y="10167623"/>
            <a:ext cx="6822809" cy="781737"/>
          </a:xfrm>
          <a:prstGeom prst="rect">
            <a:avLst/>
          </a:prstGeom>
        </p:spPr>
      </p:pic>
      <p:pic>
        <p:nvPicPr>
          <p:cNvPr id="2208" name="Image 2207">
            <a:extLst>
              <a:ext uri="{FF2B5EF4-FFF2-40B4-BE49-F238E27FC236}">
                <a16:creationId xmlns:a16="http://schemas.microsoft.com/office/drawing/2014/main" id="{BFAAE87B-D6F1-41C7-8EAC-91742F3F4AF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8" t="44126" r="17367" b="45674"/>
          <a:stretch/>
        </p:blipFill>
        <p:spPr>
          <a:xfrm>
            <a:off x="8225696" y="10167623"/>
            <a:ext cx="6822809" cy="781737"/>
          </a:xfrm>
          <a:prstGeom prst="rect">
            <a:avLst/>
          </a:prstGeom>
        </p:spPr>
      </p:pic>
      <p:grpSp>
        <p:nvGrpSpPr>
          <p:cNvPr id="2209" name="Groupe 2208">
            <a:extLst>
              <a:ext uri="{FF2B5EF4-FFF2-40B4-BE49-F238E27FC236}">
                <a16:creationId xmlns:a16="http://schemas.microsoft.com/office/drawing/2014/main" id="{F7894E1C-0D2F-43F1-BB80-8EDC44E8A59D}"/>
              </a:ext>
            </a:extLst>
          </p:cNvPr>
          <p:cNvGrpSpPr/>
          <p:nvPr/>
        </p:nvGrpSpPr>
        <p:grpSpPr>
          <a:xfrm>
            <a:off x="1103328" y="7096134"/>
            <a:ext cx="14496366" cy="2115159"/>
            <a:chOff x="15364749" y="12932770"/>
            <a:chExt cx="14910965" cy="2175653"/>
          </a:xfrm>
        </p:grpSpPr>
        <p:grpSp>
          <p:nvGrpSpPr>
            <p:cNvPr id="2210" name="Groupe 2209">
              <a:extLst>
                <a:ext uri="{FF2B5EF4-FFF2-40B4-BE49-F238E27FC236}">
                  <a16:creationId xmlns:a16="http://schemas.microsoft.com/office/drawing/2014/main" id="{DDC94E89-662D-4612-828C-B87B5394A7F6}"/>
                </a:ext>
              </a:extLst>
            </p:cNvPr>
            <p:cNvGrpSpPr/>
            <p:nvPr/>
          </p:nvGrpSpPr>
          <p:grpSpPr>
            <a:xfrm>
              <a:off x="15364749" y="12932770"/>
              <a:ext cx="14910965" cy="2175653"/>
              <a:chOff x="15364749" y="12932770"/>
              <a:chExt cx="14910965" cy="2175653"/>
            </a:xfrm>
          </p:grpSpPr>
          <p:grpSp>
            <p:nvGrpSpPr>
              <p:cNvPr id="2212" name="Groupe 2211">
                <a:extLst>
                  <a:ext uri="{FF2B5EF4-FFF2-40B4-BE49-F238E27FC236}">
                    <a16:creationId xmlns:a16="http://schemas.microsoft.com/office/drawing/2014/main" id="{6EC056F3-5471-4694-BDF6-B74644B5AB9F}"/>
                  </a:ext>
                </a:extLst>
              </p:cNvPr>
              <p:cNvGrpSpPr/>
              <p:nvPr/>
            </p:nvGrpSpPr>
            <p:grpSpPr>
              <a:xfrm>
                <a:off x="15364749" y="12932770"/>
                <a:ext cx="14910965" cy="2175653"/>
                <a:chOff x="-1" y="2208356"/>
                <a:chExt cx="14910965" cy="2175653"/>
              </a:xfrm>
            </p:grpSpPr>
            <p:sp>
              <p:nvSpPr>
                <p:cNvPr id="2214" name="Rectangle 2213">
                  <a:extLst>
                    <a:ext uri="{FF2B5EF4-FFF2-40B4-BE49-F238E27FC236}">
                      <a16:creationId xmlns:a16="http://schemas.microsoft.com/office/drawing/2014/main" id="{A6C12458-826C-4868-8749-DD911FF4B762}"/>
                    </a:ext>
                  </a:extLst>
                </p:cNvPr>
                <p:cNvSpPr/>
                <p:nvPr/>
              </p:nvSpPr>
              <p:spPr>
                <a:xfrm>
                  <a:off x="-1" y="2208356"/>
                  <a:ext cx="14344010" cy="217565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fr-FR" sz="389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15" name="Rectangle 2214">
                  <a:extLst>
                    <a:ext uri="{FF2B5EF4-FFF2-40B4-BE49-F238E27FC236}">
                      <a16:creationId xmlns:a16="http://schemas.microsoft.com/office/drawing/2014/main" id="{C1548EE5-6AE6-47E9-8616-94416511906B}"/>
                    </a:ext>
                  </a:extLst>
                </p:cNvPr>
                <p:cNvSpPr/>
                <p:nvPr/>
              </p:nvSpPr>
              <p:spPr>
                <a:xfrm>
                  <a:off x="2431818" y="2365729"/>
                  <a:ext cx="534525" cy="317902"/>
                </a:xfrm>
                <a:prstGeom prst="rect">
                  <a:avLst/>
                </a:prstGeom>
                <a:solidFill>
                  <a:srgbClr val="DCDC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7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16" name="ZoneTexte 2215">
                  <a:extLst>
                    <a:ext uri="{FF2B5EF4-FFF2-40B4-BE49-F238E27FC236}">
                      <a16:creationId xmlns:a16="http://schemas.microsoft.com/office/drawing/2014/main" id="{372D6B68-FF57-4D01-8A1B-CAA10CE21CA5}"/>
                    </a:ext>
                  </a:extLst>
                </p:cNvPr>
                <p:cNvSpPr txBox="1"/>
                <p:nvPr/>
              </p:nvSpPr>
              <p:spPr>
                <a:xfrm>
                  <a:off x="2966343" y="2347439"/>
                  <a:ext cx="19789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7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% Not tested</a:t>
                  </a:r>
                </a:p>
              </p:txBody>
            </p:sp>
            <p:sp>
              <p:nvSpPr>
                <p:cNvPr id="2217" name="Rectangle 2216">
                  <a:extLst>
                    <a:ext uri="{FF2B5EF4-FFF2-40B4-BE49-F238E27FC236}">
                      <a16:creationId xmlns:a16="http://schemas.microsoft.com/office/drawing/2014/main" id="{D97D447A-9C18-4B1C-934D-B5C486B39341}"/>
                    </a:ext>
                  </a:extLst>
                </p:cNvPr>
                <p:cNvSpPr/>
                <p:nvPr/>
              </p:nvSpPr>
              <p:spPr>
                <a:xfrm>
                  <a:off x="6709544" y="2347439"/>
                  <a:ext cx="534525" cy="3179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7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18" name="ZoneTexte 2217">
                  <a:extLst>
                    <a:ext uri="{FF2B5EF4-FFF2-40B4-BE49-F238E27FC236}">
                      <a16:creationId xmlns:a16="http://schemas.microsoft.com/office/drawing/2014/main" id="{D8F29182-FB87-4763-8023-A044925BB7D9}"/>
                    </a:ext>
                  </a:extLst>
                </p:cNvPr>
                <p:cNvSpPr txBox="1"/>
                <p:nvPr/>
              </p:nvSpPr>
              <p:spPr>
                <a:xfrm>
                  <a:off x="7242395" y="2312982"/>
                  <a:ext cx="19789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7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% Susceptible</a:t>
                  </a:r>
                </a:p>
              </p:txBody>
            </p:sp>
            <p:sp>
              <p:nvSpPr>
                <p:cNvPr id="2219" name="Rectangle 2218">
                  <a:extLst>
                    <a:ext uri="{FF2B5EF4-FFF2-40B4-BE49-F238E27FC236}">
                      <a16:creationId xmlns:a16="http://schemas.microsoft.com/office/drawing/2014/main" id="{6BDA4AD2-615A-4629-A8EC-E8E16B1ACEA2}"/>
                    </a:ext>
                  </a:extLst>
                </p:cNvPr>
                <p:cNvSpPr/>
                <p:nvPr/>
              </p:nvSpPr>
              <p:spPr>
                <a:xfrm>
                  <a:off x="10992549" y="2364412"/>
                  <a:ext cx="534525" cy="317902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3C997"/>
                    </a:gs>
                    <a:gs pos="7000">
                      <a:srgbClr val="DCB702"/>
                    </a:gs>
                    <a:gs pos="82000">
                      <a:srgbClr val="FF7F40"/>
                    </a:gs>
                    <a:gs pos="27000">
                      <a:srgbClr val="3E7CA5"/>
                    </a:gs>
                    <a:gs pos="16000">
                      <a:srgbClr val="7EC8E3"/>
                    </a:gs>
                    <a:gs pos="70000">
                      <a:srgbClr val="EE637F"/>
                    </a:gs>
                    <a:gs pos="59000">
                      <a:srgbClr val="62C966"/>
                    </a:gs>
                    <a:gs pos="47000">
                      <a:srgbClr val="B155A7"/>
                    </a:gs>
                    <a:gs pos="38000">
                      <a:srgbClr val="D38ACB"/>
                    </a:gs>
                    <a:gs pos="93000">
                      <a:srgbClr val="BCED54"/>
                    </a:gs>
                  </a:gsLst>
                  <a:lin ang="0" scaled="1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72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20" name="ZoneTexte 2219">
                  <a:extLst>
                    <a:ext uri="{FF2B5EF4-FFF2-40B4-BE49-F238E27FC236}">
                      <a16:creationId xmlns:a16="http://schemas.microsoft.com/office/drawing/2014/main" id="{F1A58AC2-8B90-41BA-A72D-7498D06E3AAD}"/>
                    </a:ext>
                  </a:extLst>
                </p:cNvPr>
                <p:cNvSpPr txBox="1"/>
                <p:nvPr/>
              </p:nvSpPr>
              <p:spPr>
                <a:xfrm>
                  <a:off x="11527074" y="2338697"/>
                  <a:ext cx="19789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7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% Resistant</a:t>
                  </a:r>
                </a:p>
              </p:txBody>
            </p:sp>
            <p:sp>
              <p:nvSpPr>
                <p:cNvPr id="2221" name="Ellipse 2220">
                  <a:extLst>
                    <a:ext uri="{FF2B5EF4-FFF2-40B4-BE49-F238E27FC236}">
                      <a16:creationId xmlns:a16="http://schemas.microsoft.com/office/drawing/2014/main" id="{4A6BE296-226A-4B13-A6A5-0C0792CDF5F6}"/>
                    </a:ext>
                  </a:extLst>
                </p:cNvPr>
                <p:cNvSpPr/>
                <p:nvPr/>
              </p:nvSpPr>
              <p:spPr>
                <a:xfrm>
                  <a:off x="78519" y="3361858"/>
                  <a:ext cx="210820" cy="210821"/>
                </a:xfrm>
                <a:prstGeom prst="ellipse">
                  <a:avLst/>
                </a:prstGeom>
                <a:solidFill>
                  <a:srgbClr val="23C9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7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22" name="Ellipse 2221">
                  <a:extLst>
                    <a:ext uri="{FF2B5EF4-FFF2-40B4-BE49-F238E27FC236}">
                      <a16:creationId xmlns:a16="http://schemas.microsoft.com/office/drawing/2014/main" id="{B7638045-3188-487D-A103-9A1AE10911F4}"/>
                    </a:ext>
                  </a:extLst>
                </p:cNvPr>
                <p:cNvSpPr/>
                <p:nvPr/>
              </p:nvSpPr>
              <p:spPr>
                <a:xfrm>
                  <a:off x="3640878" y="3361858"/>
                  <a:ext cx="210820" cy="210821"/>
                </a:xfrm>
                <a:prstGeom prst="ellipse">
                  <a:avLst/>
                </a:prstGeom>
                <a:solidFill>
                  <a:srgbClr val="3E7C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7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23" name="Ellipse 2222">
                  <a:extLst>
                    <a:ext uri="{FF2B5EF4-FFF2-40B4-BE49-F238E27FC236}">
                      <a16:creationId xmlns:a16="http://schemas.microsoft.com/office/drawing/2014/main" id="{C86977DE-8B2E-40C9-B678-4B38DDF23F36}"/>
                    </a:ext>
                  </a:extLst>
                </p:cNvPr>
                <p:cNvSpPr/>
                <p:nvPr/>
              </p:nvSpPr>
              <p:spPr>
                <a:xfrm>
                  <a:off x="7203237" y="3361858"/>
                  <a:ext cx="210820" cy="210821"/>
                </a:xfrm>
                <a:prstGeom prst="ellipse">
                  <a:avLst/>
                </a:prstGeom>
                <a:solidFill>
                  <a:srgbClr val="B155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7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24" name="Ellipse 2223">
                  <a:extLst>
                    <a:ext uri="{FF2B5EF4-FFF2-40B4-BE49-F238E27FC236}">
                      <a16:creationId xmlns:a16="http://schemas.microsoft.com/office/drawing/2014/main" id="{E427A349-6631-4682-A4D9-4F508D477D50}"/>
                    </a:ext>
                  </a:extLst>
                </p:cNvPr>
                <p:cNvSpPr/>
                <p:nvPr/>
              </p:nvSpPr>
              <p:spPr>
                <a:xfrm>
                  <a:off x="10765595" y="3361858"/>
                  <a:ext cx="210820" cy="210821"/>
                </a:xfrm>
                <a:prstGeom prst="ellipse">
                  <a:avLst/>
                </a:prstGeom>
                <a:solidFill>
                  <a:srgbClr val="FDAC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7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25" name="Ellipse 2224">
                  <a:extLst>
                    <a:ext uri="{FF2B5EF4-FFF2-40B4-BE49-F238E27FC236}">
                      <a16:creationId xmlns:a16="http://schemas.microsoft.com/office/drawing/2014/main" id="{2F83D6F1-2951-400E-B75A-118D4138AB88}"/>
                    </a:ext>
                  </a:extLst>
                </p:cNvPr>
                <p:cNvSpPr/>
                <p:nvPr/>
              </p:nvSpPr>
              <p:spPr>
                <a:xfrm>
                  <a:off x="78519" y="3668355"/>
                  <a:ext cx="210820" cy="210821"/>
                </a:xfrm>
                <a:prstGeom prst="ellipse">
                  <a:avLst/>
                </a:prstGeom>
                <a:solidFill>
                  <a:srgbClr val="DCB7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7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26" name="Ellipse 2225">
                  <a:extLst>
                    <a:ext uri="{FF2B5EF4-FFF2-40B4-BE49-F238E27FC236}">
                      <a16:creationId xmlns:a16="http://schemas.microsoft.com/office/drawing/2014/main" id="{E7493B94-AA2B-4597-BFD0-6B64B0C9C0A8}"/>
                    </a:ext>
                  </a:extLst>
                </p:cNvPr>
                <p:cNvSpPr/>
                <p:nvPr/>
              </p:nvSpPr>
              <p:spPr>
                <a:xfrm>
                  <a:off x="3640878" y="3668355"/>
                  <a:ext cx="210820" cy="210821"/>
                </a:xfrm>
                <a:prstGeom prst="ellipse">
                  <a:avLst/>
                </a:prstGeom>
                <a:solidFill>
                  <a:srgbClr val="F2B6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7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27" name="Ellipse 2226">
                  <a:extLst>
                    <a:ext uri="{FF2B5EF4-FFF2-40B4-BE49-F238E27FC236}">
                      <a16:creationId xmlns:a16="http://schemas.microsoft.com/office/drawing/2014/main" id="{2C86BDFB-C8E0-4695-B596-E149B8DDD07D}"/>
                    </a:ext>
                  </a:extLst>
                </p:cNvPr>
                <p:cNvSpPr/>
                <p:nvPr/>
              </p:nvSpPr>
              <p:spPr>
                <a:xfrm>
                  <a:off x="7203237" y="3668355"/>
                  <a:ext cx="210820" cy="210821"/>
                </a:xfrm>
                <a:prstGeom prst="ellipse">
                  <a:avLst/>
                </a:prstGeom>
                <a:solidFill>
                  <a:srgbClr val="62C9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7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28" name="Ellipse 2227">
                  <a:extLst>
                    <a:ext uri="{FF2B5EF4-FFF2-40B4-BE49-F238E27FC236}">
                      <a16:creationId xmlns:a16="http://schemas.microsoft.com/office/drawing/2014/main" id="{D540A66B-E172-46FF-9DF2-34D9E29E21E0}"/>
                    </a:ext>
                  </a:extLst>
                </p:cNvPr>
                <p:cNvSpPr/>
                <p:nvPr/>
              </p:nvSpPr>
              <p:spPr>
                <a:xfrm>
                  <a:off x="10765595" y="3668355"/>
                  <a:ext cx="210820" cy="210821"/>
                </a:xfrm>
                <a:prstGeom prst="ellipse">
                  <a:avLst/>
                </a:prstGeom>
                <a:solidFill>
                  <a:srgbClr val="FF7F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7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29" name="Ellipse 2228">
                  <a:extLst>
                    <a:ext uri="{FF2B5EF4-FFF2-40B4-BE49-F238E27FC236}">
                      <a16:creationId xmlns:a16="http://schemas.microsoft.com/office/drawing/2014/main" id="{4EAA43F9-814F-41CB-AAE1-FFF7488423AC}"/>
                    </a:ext>
                  </a:extLst>
                </p:cNvPr>
                <p:cNvSpPr/>
                <p:nvPr/>
              </p:nvSpPr>
              <p:spPr>
                <a:xfrm>
                  <a:off x="78519" y="3966357"/>
                  <a:ext cx="210820" cy="210821"/>
                </a:xfrm>
                <a:prstGeom prst="ellipse">
                  <a:avLst/>
                </a:prstGeom>
                <a:solidFill>
                  <a:srgbClr val="7EC8E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7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30" name="Ellipse 2229">
                  <a:extLst>
                    <a:ext uri="{FF2B5EF4-FFF2-40B4-BE49-F238E27FC236}">
                      <a16:creationId xmlns:a16="http://schemas.microsoft.com/office/drawing/2014/main" id="{A013E189-1D23-43B7-B0CD-075A34D457D6}"/>
                    </a:ext>
                  </a:extLst>
                </p:cNvPr>
                <p:cNvSpPr/>
                <p:nvPr/>
              </p:nvSpPr>
              <p:spPr>
                <a:xfrm>
                  <a:off x="3640878" y="3966357"/>
                  <a:ext cx="210820" cy="210821"/>
                </a:xfrm>
                <a:prstGeom prst="ellipse">
                  <a:avLst/>
                </a:prstGeom>
                <a:solidFill>
                  <a:srgbClr val="D38A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7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31" name="Ellipse 2230">
                  <a:extLst>
                    <a:ext uri="{FF2B5EF4-FFF2-40B4-BE49-F238E27FC236}">
                      <a16:creationId xmlns:a16="http://schemas.microsoft.com/office/drawing/2014/main" id="{F8BE0C6D-FA8B-46E0-898B-452445E2E2C9}"/>
                    </a:ext>
                  </a:extLst>
                </p:cNvPr>
                <p:cNvSpPr/>
                <p:nvPr/>
              </p:nvSpPr>
              <p:spPr>
                <a:xfrm>
                  <a:off x="7203237" y="3966357"/>
                  <a:ext cx="210820" cy="210821"/>
                </a:xfrm>
                <a:prstGeom prst="ellipse">
                  <a:avLst/>
                </a:prstGeom>
                <a:solidFill>
                  <a:srgbClr val="EE63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7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32" name="Ellipse 2231">
                  <a:extLst>
                    <a:ext uri="{FF2B5EF4-FFF2-40B4-BE49-F238E27FC236}">
                      <a16:creationId xmlns:a16="http://schemas.microsoft.com/office/drawing/2014/main" id="{DB6AD2AA-4FB7-4C62-9E9F-E36EC8CBF054}"/>
                    </a:ext>
                  </a:extLst>
                </p:cNvPr>
                <p:cNvSpPr/>
                <p:nvPr/>
              </p:nvSpPr>
              <p:spPr>
                <a:xfrm>
                  <a:off x="10765595" y="3966357"/>
                  <a:ext cx="210820" cy="210821"/>
                </a:xfrm>
                <a:prstGeom prst="ellipse">
                  <a:avLst/>
                </a:prstGeom>
                <a:solidFill>
                  <a:srgbClr val="BCED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7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33" name="ZoneTexte 2232">
                  <a:extLst>
                    <a:ext uri="{FF2B5EF4-FFF2-40B4-BE49-F238E27FC236}">
                      <a16:creationId xmlns:a16="http://schemas.microsoft.com/office/drawing/2014/main" id="{FCA85CC1-8263-42E5-9A43-7D7C171986D8}"/>
                    </a:ext>
                  </a:extLst>
                </p:cNvPr>
                <p:cNvSpPr txBox="1"/>
                <p:nvPr/>
              </p:nvSpPr>
              <p:spPr>
                <a:xfrm>
                  <a:off x="336006" y="3277036"/>
                  <a:ext cx="23616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556" spc="-49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Aminoglycoside</a:t>
                  </a:r>
                </a:p>
              </p:txBody>
            </p:sp>
            <p:sp>
              <p:nvSpPr>
                <p:cNvPr id="2234" name="ZoneTexte 2233">
                  <a:extLst>
                    <a:ext uri="{FF2B5EF4-FFF2-40B4-BE49-F238E27FC236}">
                      <a16:creationId xmlns:a16="http://schemas.microsoft.com/office/drawing/2014/main" id="{961E6BF7-1541-4BF0-80F6-867B16230362}"/>
                    </a:ext>
                  </a:extLst>
                </p:cNvPr>
                <p:cNvSpPr txBox="1"/>
                <p:nvPr/>
              </p:nvSpPr>
              <p:spPr>
                <a:xfrm>
                  <a:off x="336006" y="3597457"/>
                  <a:ext cx="23616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556" spc="-49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Other</a:t>
                  </a:r>
                </a:p>
              </p:txBody>
            </p:sp>
            <p:sp>
              <p:nvSpPr>
                <p:cNvPr id="2235" name="ZoneTexte 2234">
                  <a:extLst>
                    <a:ext uri="{FF2B5EF4-FFF2-40B4-BE49-F238E27FC236}">
                      <a16:creationId xmlns:a16="http://schemas.microsoft.com/office/drawing/2014/main" id="{EE97A481-0DF2-4A10-8B9E-C26D9564514B}"/>
                    </a:ext>
                  </a:extLst>
                </p:cNvPr>
                <p:cNvSpPr txBox="1"/>
                <p:nvPr/>
              </p:nvSpPr>
              <p:spPr>
                <a:xfrm>
                  <a:off x="336006" y="3917878"/>
                  <a:ext cx="26794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556" spc="-49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Large spectrum penicillin</a:t>
                  </a:r>
                </a:p>
              </p:txBody>
            </p:sp>
            <p:sp>
              <p:nvSpPr>
                <p:cNvPr id="2236" name="ZoneTexte 2235">
                  <a:extLst>
                    <a:ext uri="{FF2B5EF4-FFF2-40B4-BE49-F238E27FC236}">
                      <a16:creationId xmlns:a16="http://schemas.microsoft.com/office/drawing/2014/main" id="{4DBE800A-27BA-4819-AFC8-DCB602546749}"/>
                    </a:ext>
                  </a:extLst>
                </p:cNvPr>
                <p:cNvSpPr txBox="1"/>
                <p:nvPr/>
              </p:nvSpPr>
              <p:spPr>
                <a:xfrm>
                  <a:off x="3898701" y="3277036"/>
                  <a:ext cx="33436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556" spc="-49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Penicillin + beta-lactamase inhibitor</a:t>
                  </a:r>
                </a:p>
              </p:txBody>
            </p:sp>
            <p:sp>
              <p:nvSpPr>
                <p:cNvPr id="2237" name="ZoneTexte 2236">
                  <a:extLst>
                    <a:ext uri="{FF2B5EF4-FFF2-40B4-BE49-F238E27FC236}">
                      <a16:creationId xmlns:a16="http://schemas.microsoft.com/office/drawing/2014/main" id="{29E45873-AA3F-4228-88AD-E037AE9CF91A}"/>
                    </a:ext>
                  </a:extLst>
                </p:cNvPr>
                <p:cNvSpPr txBox="1"/>
                <p:nvPr/>
              </p:nvSpPr>
              <p:spPr>
                <a:xfrm>
                  <a:off x="3928317" y="3597457"/>
                  <a:ext cx="29884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556" spc="-49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Second gen. cephalosporin</a:t>
                  </a:r>
                </a:p>
              </p:txBody>
            </p:sp>
            <p:sp>
              <p:nvSpPr>
                <p:cNvPr id="2238" name="ZoneTexte 2237">
                  <a:extLst>
                    <a:ext uri="{FF2B5EF4-FFF2-40B4-BE49-F238E27FC236}">
                      <a16:creationId xmlns:a16="http://schemas.microsoft.com/office/drawing/2014/main" id="{2D7FCCFC-1D6E-4106-9D06-E2A7C3287CE1}"/>
                    </a:ext>
                  </a:extLst>
                </p:cNvPr>
                <p:cNvSpPr txBox="1"/>
                <p:nvPr/>
              </p:nvSpPr>
              <p:spPr>
                <a:xfrm>
                  <a:off x="3928317" y="3917878"/>
                  <a:ext cx="29884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556" spc="-49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Third gen. cephalosporin</a:t>
                  </a:r>
                </a:p>
              </p:txBody>
            </p:sp>
            <p:sp>
              <p:nvSpPr>
                <p:cNvPr id="2239" name="ZoneTexte 2238">
                  <a:extLst>
                    <a:ext uri="{FF2B5EF4-FFF2-40B4-BE49-F238E27FC236}">
                      <a16:creationId xmlns:a16="http://schemas.microsoft.com/office/drawing/2014/main" id="{DA3BFC2B-AEFE-4D26-91F8-12E28451D93F}"/>
                    </a:ext>
                  </a:extLst>
                </p:cNvPr>
                <p:cNvSpPr txBox="1"/>
                <p:nvPr/>
              </p:nvSpPr>
              <p:spPr>
                <a:xfrm>
                  <a:off x="7461396" y="3325515"/>
                  <a:ext cx="31482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556" spc="-49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Fourth</a:t>
                  </a:r>
                  <a:r>
                    <a:rPr lang="fr-FR" sz="1556" spc="-49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gen. cephalosporin</a:t>
                  </a:r>
                </a:p>
              </p:txBody>
            </p:sp>
            <p:sp>
              <p:nvSpPr>
                <p:cNvPr id="2240" name="ZoneTexte 2239">
                  <a:extLst>
                    <a:ext uri="{FF2B5EF4-FFF2-40B4-BE49-F238E27FC236}">
                      <a16:creationId xmlns:a16="http://schemas.microsoft.com/office/drawing/2014/main" id="{82DB1949-35CB-417F-B99B-8A7AE09CB3DA}"/>
                    </a:ext>
                  </a:extLst>
                </p:cNvPr>
                <p:cNvSpPr txBox="1"/>
                <p:nvPr/>
              </p:nvSpPr>
              <p:spPr>
                <a:xfrm>
                  <a:off x="7491011" y="3615926"/>
                  <a:ext cx="23616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556" spc="-49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Carbapenem</a:t>
                  </a:r>
                </a:p>
              </p:txBody>
            </p:sp>
            <p:sp>
              <p:nvSpPr>
                <p:cNvPr id="2241" name="ZoneTexte 2240">
                  <a:extLst>
                    <a:ext uri="{FF2B5EF4-FFF2-40B4-BE49-F238E27FC236}">
                      <a16:creationId xmlns:a16="http://schemas.microsoft.com/office/drawing/2014/main" id="{47BC3101-0562-4E77-A3ED-F869249F6A0F}"/>
                    </a:ext>
                  </a:extLst>
                </p:cNvPr>
                <p:cNvSpPr txBox="1"/>
                <p:nvPr/>
              </p:nvSpPr>
              <p:spPr>
                <a:xfrm>
                  <a:off x="7491012" y="3936347"/>
                  <a:ext cx="27636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556" spc="-49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Nitrofuran derivative</a:t>
                  </a:r>
                </a:p>
              </p:txBody>
            </p:sp>
            <p:sp>
              <p:nvSpPr>
                <p:cNvPr id="2242" name="ZoneTexte 2241">
                  <a:extLst>
                    <a:ext uri="{FF2B5EF4-FFF2-40B4-BE49-F238E27FC236}">
                      <a16:creationId xmlns:a16="http://schemas.microsoft.com/office/drawing/2014/main" id="{55B77976-5962-40E6-AFEB-DA9872ACFA70}"/>
                    </a:ext>
                  </a:extLst>
                </p:cNvPr>
                <p:cNvSpPr txBox="1"/>
                <p:nvPr/>
              </p:nvSpPr>
              <p:spPr>
                <a:xfrm>
                  <a:off x="11024091" y="3304046"/>
                  <a:ext cx="23616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556" spc="-49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Fluoroquinolone</a:t>
                  </a:r>
                </a:p>
              </p:txBody>
            </p:sp>
            <p:sp>
              <p:nvSpPr>
                <p:cNvPr id="2243" name="ZoneTexte 2242">
                  <a:extLst>
                    <a:ext uri="{FF2B5EF4-FFF2-40B4-BE49-F238E27FC236}">
                      <a16:creationId xmlns:a16="http://schemas.microsoft.com/office/drawing/2014/main" id="{29C9FE02-7733-4AA7-AB40-5B6039149B05}"/>
                    </a:ext>
                  </a:extLst>
                </p:cNvPr>
                <p:cNvSpPr txBox="1"/>
                <p:nvPr/>
              </p:nvSpPr>
              <p:spPr>
                <a:xfrm>
                  <a:off x="11024091" y="3624467"/>
                  <a:ext cx="23616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556" spc="-49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Other quinolone</a:t>
                  </a:r>
                </a:p>
              </p:txBody>
            </p:sp>
            <p:sp>
              <p:nvSpPr>
                <p:cNvPr id="2244" name="ZoneTexte 2243">
                  <a:extLst>
                    <a:ext uri="{FF2B5EF4-FFF2-40B4-BE49-F238E27FC236}">
                      <a16:creationId xmlns:a16="http://schemas.microsoft.com/office/drawing/2014/main" id="{9E2F8638-73B2-4DFB-B9AF-CD1AC09E872C}"/>
                    </a:ext>
                  </a:extLst>
                </p:cNvPr>
                <p:cNvSpPr txBox="1"/>
                <p:nvPr/>
              </p:nvSpPr>
              <p:spPr>
                <a:xfrm>
                  <a:off x="11024092" y="3944888"/>
                  <a:ext cx="388687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556" spc="-49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Trimethoprim</a:t>
                  </a:r>
                  <a:r>
                    <a:rPr lang="fr-FR" sz="1556" spc="-49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/ </a:t>
                  </a:r>
                  <a:r>
                    <a:rPr lang="fr-FR" sz="1556" spc="-49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Sulfamethoxazole</a:t>
                  </a:r>
                  <a:endParaRPr lang="fr-FR" sz="1556" spc="-49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213" name="ZoneTexte 2212">
                <a:extLst>
                  <a:ext uri="{FF2B5EF4-FFF2-40B4-BE49-F238E27FC236}">
                    <a16:creationId xmlns:a16="http://schemas.microsoft.com/office/drawing/2014/main" id="{9C109012-254C-4D67-BE83-FADFD969BAA1}"/>
                  </a:ext>
                </a:extLst>
              </p:cNvPr>
              <p:cNvSpPr txBox="1"/>
              <p:nvPr/>
            </p:nvSpPr>
            <p:spPr>
              <a:xfrm>
                <a:off x="15474159" y="13042236"/>
                <a:ext cx="1933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750" b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 Pie chart: </a:t>
                </a:r>
              </a:p>
            </p:txBody>
          </p:sp>
        </p:grpSp>
        <p:sp>
          <p:nvSpPr>
            <p:cNvPr id="2211" name="ZoneTexte 2210">
              <a:extLst>
                <a:ext uri="{FF2B5EF4-FFF2-40B4-BE49-F238E27FC236}">
                  <a16:creationId xmlns:a16="http://schemas.microsoft.com/office/drawing/2014/main" id="{9AF7AF61-8E7F-424B-920A-BCFA0661379B}"/>
                </a:ext>
              </a:extLst>
            </p:cNvPr>
            <p:cNvSpPr txBox="1"/>
            <p:nvPr/>
          </p:nvSpPr>
          <p:spPr>
            <a:xfrm>
              <a:off x="20807128" y="13580619"/>
              <a:ext cx="32570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75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 color: antibiotic class</a:t>
              </a:r>
            </a:p>
          </p:txBody>
        </p:sp>
      </p:grpSp>
      <p:grpSp>
        <p:nvGrpSpPr>
          <p:cNvPr id="2245" name="Groupe 2244">
            <a:extLst>
              <a:ext uri="{FF2B5EF4-FFF2-40B4-BE49-F238E27FC236}">
                <a16:creationId xmlns:a16="http://schemas.microsoft.com/office/drawing/2014/main" id="{0EFEF132-6647-44E3-A8B7-7A433B433AF7}"/>
              </a:ext>
            </a:extLst>
          </p:cNvPr>
          <p:cNvGrpSpPr/>
          <p:nvPr/>
        </p:nvGrpSpPr>
        <p:grpSpPr>
          <a:xfrm>
            <a:off x="1103328" y="9334770"/>
            <a:ext cx="6822809" cy="781737"/>
            <a:chOff x="15364749" y="15235432"/>
            <a:chExt cx="7017943" cy="804095"/>
          </a:xfrm>
        </p:grpSpPr>
        <p:pic>
          <p:nvPicPr>
            <p:cNvPr id="2246" name="Image 2245">
              <a:extLst>
                <a:ext uri="{FF2B5EF4-FFF2-40B4-BE49-F238E27FC236}">
                  <a16:creationId xmlns:a16="http://schemas.microsoft.com/office/drawing/2014/main" id="{E36E62AA-5385-4748-A550-250A6F7C11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8" t="44126" r="17367" b="45674"/>
            <a:stretch/>
          </p:blipFill>
          <p:spPr>
            <a:xfrm>
              <a:off x="15364749" y="15235432"/>
              <a:ext cx="7017943" cy="804095"/>
            </a:xfrm>
            <a:prstGeom prst="rect">
              <a:avLst/>
            </a:prstGeom>
          </p:spPr>
        </p:pic>
        <p:sp>
          <p:nvSpPr>
            <p:cNvPr id="2247" name="ZoneTexte 2246">
              <a:extLst>
                <a:ext uri="{FF2B5EF4-FFF2-40B4-BE49-F238E27FC236}">
                  <a16:creationId xmlns:a16="http://schemas.microsoft.com/office/drawing/2014/main" id="{2824CBC2-96BD-4BF2-B219-E1E873D4379D}"/>
                </a:ext>
              </a:extLst>
            </p:cNvPr>
            <p:cNvSpPr txBox="1"/>
            <p:nvPr/>
          </p:nvSpPr>
          <p:spPr>
            <a:xfrm>
              <a:off x="16634207" y="15289166"/>
              <a:ext cx="52584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fr-FR" sz="175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 color: Association strength (cLift)</a:t>
              </a:r>
            </a:p>
          </p:txBody>
        </p:sp>
      </p:grpSp>
      <p:sp>
        <p:nvSpPr>
          <p:cNvPr id="2248" name="ZoneTexte 2247">
            <a:extLst>
              <a:ext uri="{FF2B5EF4-FFF2-40B4-BE49-F238E27FC236}">
                <a16:creationId xmlns:a16="http://schemas.microsoft.com/office/drawing/2014/main" id="{C55C1BB9-BBEF-4ED2-B70B-882F5661C199}"/>
              </a:ext>
            </a:extLst>
          </p:cNvPr>
          <p:cNvSpPr txBox="1"/>
          <p:nvPr/>
        </p:nvSpPr>
        <p:spPr>
          <a:xfrm>
            <a:off x="2274545" y="10194401"/>
            <a:ext cx="5112275" cy="3590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175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width: Association frequency (eSup)</a:t>
            </a:r>
          </a:p>
        </p:txBody>
      </p:sp>
      <p:sp>
        <p:nvSpPr>
          <p:cNvPr id="2249" name="ZoneTexte 2248">
            <a:extLst>
              <a:ext uri="{FF2B5EF4-FFF2-40B4-BE49-F238E27FC236}">
                <a16:creationId xmlns:a16="http://schemas.microsoft.com/office/drawing/2014/main" id="{A3940D96-DEAE-433C-9E2F-ABBD7472A52E}"/>
              </a:ext>
            </a:extLst>
          </p:cNvPr>
          <p:cNvSpPr txBox="1"/>
          <p:nvPr/>
        </p:nvSpPr>
        <p:spPr>
          <a:xfrm>
            <a:off x="9149790" y="10213954"/>
            <a:ext cx="5112275" cy="3590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175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width: Association frequency (eSup)</a:t>
            </a:r>
          </a:p>
        </p:txBody>
      </p:sp>
      <p:sp>
        <p:nvSpPr>
          <p:cNvPr id="2250" name="ZoneTexte 2249">
            <a:extLst>
              <a:ext uri="{FF2B5EF4-FFF2-40B4-BE49-F238E27FC236}">
                <a16:creationId xmlns:a16="http://schemas.microsoft.com/office/drawing/2014/main" id="{7121937C-D8B2-471C-9718-6800DB01E94D}"/>
              </a:ext>
            </a:extLst>
          </p:cNvPr>
          <p:cNvSpPr txBox="1"/>
          <p:nvPr/>
        </p:nvSpPr>
        <p:spPr>
          <a:xfrm>
            <a:off x="9271944" y="9375549"/>
            <a:ext cx="5112275" cy="3590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175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color: Association strength (cLift)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140</Words>
  <Application>Microsoft Office PowerPoint</Application>
  <PresentationFormat>Personnalisé</PresentationFormat>
  <Paragraphs>83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cp:keywords/>
  <dc:description/>
  <cp:lastModifiedBy>HODBERT Elise</cp:lastModifiedBy>
  <cp:revision>9</cp:revision>
  <dcterms:created xsi:type="dcterms:W3CDTF">2017-02-13T16:18:36Z</dcterms:created>
  <dcterms:modified xsi:type="dcterms:W3CDTF">2025-02-06T16:23:59Z</dcterms:modified>
  <cp:category/>
</cp:coreProperties>
</file>