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599988" cy="8640763"/>
  <p:notesSz cx="6858000" cy="9144000"/>
  <p:custDataLst>
    <p:tags r:id="rId3"/>
  </p:custDataLst>
  <p:defaultTextStyle>
    <a:defPPr>
      <a:defRPr lang="en-US"/>
    </a:defPPr>
    <a:lvl1pPr marL="0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1pPr>
    <a:lvl2pPr marL="583248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2pPr>
    <a:lvl3pPr marL="1166494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3pPr>
    <a:lvl4pPr marL="1749742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4pPr>
    <a:lvl5pPr marL="2332989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5pPr>
    <a:lvl6pPr marL="2916237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6pPr>
    <a:lvl7pPr marL="3499484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7pPr>
    <a:lvl8pPr marL="4082731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8pPr>
    <a:lvl9pPr marL="4665979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450" y="86"/>
      </p:cViewPr>
      <p:guideLst>
        <p:guide orient="horz" pos="2722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0" y="2684241"/>
            <a:ext cx="10709990" cy="185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001" y="4896436"/>
            <a:ext cx="8819991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6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3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0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3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6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6" y="5552494"/>
            <a:ext cx="10709990" cy="1716152"/>
          </a:xfrm>
        </p:spPr>
        <p:txBody>
          <a:bodyPr anchor="t"/>
          <a:lstStyle>
            <a:lvl1pPr algn="l">
              <a:defRPr sz="2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6" y="3662328"/>
            <a:ext cx="10709990" cy="1890166"/>
          </a:xfrm>
        </p:spPr>
        <p:txBody>
          <a:bodyPr anchor="b"/>
          <a:lstStyle>
            <a:lvl1pPr marL="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1pPr>
            <a:lvl2pPr marL="26670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5334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3pPr>
            <a:lvl4pPr marL="800110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4pPr>
            <a:lvl5pPr marL="1066813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5pPr>
            <a:lvl6pPr marL="1333517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6pPr>
            <a:lvl7pPr marL="1600220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7pPr>
            <a:lvl8pPr marL="1866924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8pPr>
            <a:lvl9pPr marL="2133627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016180"/>
            <a:ext cx="5564994" cy="570250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7" y="2016180"/>
            <a:ext cx="5564994" cy="570250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2" y="1934175"/>
            <a:ext cx="5567183" cy="80607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4" indent="0">
              <a:buNone/>
              <a:defRPr sz="1167" b="1"/>
            </a:lvl2pPr>
            <a:lvl3pPr marL="533407" indent="0">
              <a:buNone/>
              <a:defRPr sz="1050" b="1"/>
            </a:lvl3pPr>
            <a:lvl4pPr marL="800110" indent="0">
              <a:buNone/>
              <a:defRPr sz="933" b="1"/>
            </a:lvl4pPr>
            <a:lvl5pPr marL="1066813" indent="0">
              <a:buNone/>
              <a:defRPr sz="933" b="1"/>
            </a:lvl5pPr>
            <a:lvl6pPr marL="1333517" indent="0">
              <a:buNone/>
              <a:defRPr sz="933" b="1"/>
            </a:lvl6pPr>
            <a:lvl7pPr marL="1600220" indent="0">
              <a:buNone/>
              <a:defRPr sz="933" b="1"/>
            </a:lvl7pPr>
            <a:lvl8pPr marL="1866924" indent="0">
              <a:buNone/>
              <a:defRPr sz="933" b="1"/>
            </a:lvl8pPr>
            <a:lvl9pPr marL="213362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2" y="2740242"/>
            <a:ext cx="5567183" cy="4978440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7" y="1934175"/>
            <a:ext cx="5569369" cy="80607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4" indent="0">
              <a:buNone/>
              <a:defRPr sz="1167" b="1"/>
            </a:lvl2pPr>
            <a:lvl3pPr marL="533407" indent="0">
              <a:buNone/>
              <a:defRPr sz="1050" b="1"/>
            </a:lvl3pPr>
            <a:lvl4pPr marL="800110" indent="0">
              <a:buNone/>
              <a:defRPr sz="933" b="1"/>
            </a:lvl4pPr>
            <a:lvl5pPr marL="1066813" indent="0">
              <a:buNone/>
              <a:defRPr sz="933" b="1"/>
            </a:lvl5pPr>
            <a:lvl6pPr marL="1333517" indent="0">
              <a:buNone/>
              <a:defRPr sz="933" b="1"/>
            </a:lvl6pPr>
            <a:lvl7pPr marL="1600220" indent="0">
              <a:buNone/>
              <a:defRPr sz="933" b="1"/>
            </a:lvl7pPr>
            <a:lvl8pPr marL="1866924" indent="0">
              <a:buNone/>
              <a:defRPr sz="933" b="1"/>
            </a:lvl8pPr>
            <a:lvl9pPr marL="213362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7" y="2740242"/>
            <a:ext cx="5569369" cy="4978440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1" y="346034"/>
            <a:ext cx="11339990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2016180"/>
            <a:ext cx="1133999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4" y="8008708"/>
            <a:ext cx="2939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9" y="8008708"/>
            <a:ext cx="3989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6" y="8008708"/>
            <a:ext cx="2939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533407" rtl="0" eaLnBrk="1" latinLnBrk="0" hangingPunct="1">
        <a:spcBef>
          <a:spcPct val="0"/>
        </a:spcBef>
        <a:buNone/>
        <a:defRPr sz="2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7" indent="-200027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33393" indent="-166690" algn="l" defTabSz="53340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666759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3461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–"/>
        <a:defRPr sz="1167" kern="1200">
          <a:solidFill>
            <a:schemeClr val="tx1"/>
          </a:solidFill>
          <a:latin typeface="+mn-lt"/>
          <a:ea typeface="+mn-ea"/>
          <a:cs typeface="+mn-cs"/>
        </a:defRPr>
      </a:lvl4pPr>
      <a:lvl5pPr marL="1200165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»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1466868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6pPr>
      <a:lvl7pPr marL="1733572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7pPr>
      <a:lvl8pPr marL="2000275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8pPr>
      <a:lvl9pPr marL="2266979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4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7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0110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813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3517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20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924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27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ZoneTexte 2271">
            <a:extLst>
              <a:ext uri="{FF2B5EF4-FFF2-40B4-BE49-F238E27FC236}">
                <a16:creationId xmlns:a16="http://schemas.microsoft.com/office/drawing/2014/main" id="{80159BC2-C0F4-4CCA-AD29-6960052B70B8}"/>
              </a:ext>
            </a:extLst>
          </p:cNvPr>
          <p:cNvSpPr txBox="1"/>
          <p:nvPr/>
        </p:nvSpPr>
        <p:spPr>
          <a:xfrm>
            <a:off x="-15119" y="5064881"/>
            <a:ext cx="77107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 dirty="0">
                <a:latin typeface="Arial"/>
                <a:cs typeface="Arial"/>
              </a:rPr>
              <a:t>Non-ESBL </a:t>
            </a:r>
            <a:r>
              <a:rPr lang="fr-FR" sz="1400" b="1" i="1" dirty="0">
                <a:latin typeface="Arial"/>
                <a:cs typeface="Arial"/>
              </a:rPr>
              <a:t>E. coli</a:t>
            </a:r>
            <a:endParaRPr lang="fr-FR" sz="1400" i="1" dirty="0"/>
          </a:p>
        </p:txBody>
      </p:sp>
      <p:sp>
        <p:nvSpPr>
          <p:cNvPr id="2273" name="ZoneTexte 2272">
            <a:extLst>
              <a:ext uri="{FF2B5EF4-FFF2-40B4-BE49-F238E27FC236}">
                <a16:creationId xmlns:a16="http://schemas.microsoft.com/office/drawing/2014/main" id="{4D5B0682-7D5B-4984-B73D-B7BF3B44BE99}"/>
              </a:ext>
            </a:extLst>
          </p:cNvPr>
          <p:cNvSpPr txBox="1"/>
          <p:nvPr/>
        </p:nvSpPr>
        <p:spPr>
          <a:xfrm>
            <a:off x="-3914" y="1772124"/>
            <a:ext cx="7710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 dirty="0">
                <a:latin typeface="Arial"/>
                <a:cs typeface="Arial"/>
              </a:rPr>
              <a:t>ESBL </a:t>
            </a:r>
            <a:r>
              <a:rPr lang="fr-FR" sz="1400" b="1" i="1" dirty="0">
                <a:latin typeface="Arial"/>
                <a:cs typeface="Arial"/>
              </a:rPr>
              <a:t>E. coli</a:t>
            </a:r>
            <a:endParaRPr lang="fr-FR" sz="1400" i="1" dirty="0"/>
          </a:p>
        </p:txBody>
      </p:sp>
      <p:sp>
        <p:nvSpPr>
          <p:cNvPr id="2274" name="ZoneTexte 2273">
            <a:extLst>
              <a:ext uri="{FF2B5EF4-FFF2-40B4-BE49-F238E27FC236}">
                <a16:creationId xmlns:a16="http://schemas.microsoft.com/office/drawing/2014/main" id="{C466ED8C-D3A6-4DCB-B121-931B3B5348B0}"/>
              </a:ext>
            </a:extLst>
          </p:cNvPr>
          <p:cNvSpPr txBox="1"/>
          <p:nvPr/>
        </p:nvSpPr>
        <p:spPr>
          <a:xfrm>
            <a:off x="1562172" y="806981"/>
            <a:ext cx="7710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latin typeface="Arial"/>
                <a:cs typeface="Arial"/>
              </a:rPr>
              <a:t>2018</a:t>
            </a:r>
          </a:p>
        </p:txBody>
      </p:sp>
      <p:sp>
        <p:nvSpPr>
          <p:cNvPr id="2275" name="ZoneTexte 2274">
            <a:extLst>
              <a:ext uri="{FF2B5EF4-FFF2-40B4-BE49-F238E27FC236}">
                <a16:creationId xmlns:a16="http://schemas.microsoft.com/office/drawing/2014/main" id="{A5B24D3A-5F13-4398-B482-F2CB5FC25B3D}"/>
              </a:ext>
            </a:extLst>
          </p:cNvPr>
          <p:cNvSpPr txBox="1"/>
          <p:nvPr/>
        </p:nvSpPr>
        <p:spPr>
          <a:xfrm>
            <a:off x="3875066" y="806981"/>
            <a:ext cx="7710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 dirty="0">
                <a:latin typeface="Arial"/>
                <a:cs typeface="Arial"/>
              </a:rPr>
              <a:t>2019</a:t>
            </a:r>
          </a:p>
        </p:txBody>
      </p:sp>
      <p:sp>
        <p:nvSpPr>
          <p:cNvPr id="2276" name="ZoneTexte 2275">
            <a:extLst>
              <a:ext uri="{FF2B5EF4-FFF2-40B4-BE49-F238E27FC236}">
                <a16:creationId xmlns:a16="http://schemas.microsoft.com/office/drawing/2014/main" id="{356CFDE3-174D-4DFD-AD6B-4870B81BF63B}"/>
              </a:ext>
            </a:extLst>
          </p:cNvPr>
          <p:cNvSpPr txBox="1"/>
          <p:nvPr/>
        </p:nvSpPr>
        <p:spPr>
          <a:xfrm>
            <a:off x="6187960" y="806980"/>
            <a:ext cx="7710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 dirty="0">
                <a:latin typeface="Arial"/>
                <a:cs typeface="Arial"/>
              </a:rPr>
              <a:t>2020</a:t>
            </a:r>
          </a:p>
        </p:txBody>
      </p:sp>
      <p:sp>
        <p:nvSpPr>
          <p:cNvPr id="2277" name="ZoneTexte 2276">
            <a:extLst>
              <a:ext uri="{FF2B5EF4-FFF2-40B4-BE49-F238E27FC236}">
                <a16:creationId xmlns:a16="http://schemas.microsoft.com/office/drawing/2014/main" id="{8A7B677F-3588-4305-ABC6-B5D8B624BF15}"/>
              </a:ext>
            </a:extLst>
          </p:cNvPr>
          <p:cNvSpPr txBox="1"/>
          <p:nvPr/>
        </p:nvSpPr>
        <p:spPr>
          <a:xfrm>
            <a:off x="8500854" y="806981"/>
            <a:ext cx="7710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latin typeface="Arial"/>
                <a:cs typeface="Arial"/>
              </a:rPr>
              <a:t>2021</a:t>
            </a:r>
          </a:p>
        </p:txBody>
      </p:sp>
      <p:sp>
        <p:nvSpPr>
          <p:cNvPr id="2278" name="ZoneTexte 2277">
            <a:extLst>
              <a:ext uri="{FF2B5EF4-FFF2-40B4-BE49-F238E27FC236}">
                <a16:creationId xmlns:a16="http://schemas.microsoft.com/office/drawing/2014/main" id="{A3755FBE-FCE5-4770-ADB2-A8AE9718B847}"/>
              </a:ext>
            </a:extLst>
          </p:cNvPr>
          <p:cNvSpPr txBox="1"/>
          <p:nvPr/>
        </p:nvSpPr>
        <p:spPr>
          <a:xfrm>
            <a:off x="10813748" y="800570"/>
            <a:ext cx="7710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latin typeface="Arial"/>
                <a:cs typeface="Arial"/>
              </a:rPr>
              <a:t>2022</a:t>
            </a:r>
          </a:p>
        </p:txBody>
      </p:sp>
      <p:graphicFrame>
        <p:nvGraphicFramePr>
          <p:cNvPr id="2279" name="Tableau 3">
            <a:extLst>
              <a:ext uri="{FF2B5EF4-FFF2-40B4-BE49-F238E27FC236}">
                <a16:creationId xmlns:a16="http://schemas.microsoft.com/office/drawing/2014/main" id="{3BD65C66-0112-4A0E-A45D-D3CBDCED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95686"/>
              </p:ext>
            </p:extLst>
          </p:nvPr>
        </p:nvGraphicFramePr>
        <p:xfrm>
          <a:off x="-3914" y="3497365"/>
          <a:ext cx="1198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14">
                  <a:extLst>
                    <a:ext uri="{9D8B030D-6E8A-4147-A177-3AD203B41FA5}">
                      <a16:colId xmlns:a16="http://schemas.microsoft.com/office/drawing/2014/main" val="1703629566"/>
                    </a:ext>
                  </a:extLst>
                </a:gridCol>
                <a:gridCol w="2435789">
                  <a:extLst>
                    <a:ext uri="{9D8B030D-6E8A-4147-A177-3AD203B41FA5}">
                      <a16:colId xmlns:a16="http://schemas.microsoft.com/office/drawing/2014/main" val="791467007"/>
                    </a:ext>
                  </a:extLst>
                </a:gridCol>
                <a:gridCol w="2268606">
                  <a:extLst>
                    <a:ext uri="{9D8B030D-6E8A-4147-A177-3AD203B41FA5}">
                      <a16:colId xmlns:a16="http://schemas.microsoft.com/office/drawing/2014/main" val="943490280"/>
                    </a:ext>
                  </a:extLst>
                </a:gridCol>
                <a:gridCol w="2166061">
                  <a:extLst>
                    <a:ext uri="{9D8B030D-6E8A-4147-A177-3AD203B41FA5}">
                      <a16:colId xmlns:a16="http://schemas.microsoft.com/office/drawing/2014/main" val="369987366"/>
                    </a:ext>
                  </a:extLst>
                </a:gridCol>
                <a:gridCol w="2225897">
                  <a:extLst>
                    <a:ext uri="{9D8B030D-6E8A-4147-A177-3AD203B41FA5}">
                      <a16:colId xmlns:a16="http://schemas.microsoft.com/office/drawing/2014/main" val="3615940755"/>
                    </a:ext>
                  </a:extLst>
                </a:gridCol>
                <a:gridCol w="2228133">
                  <a:extLst>
                    <a:ext uri="{9D8B030D-6E8A-4147-A177-3AD203B41FA5}">
                      <a16:colId xmlns:a16="http://schemas.microsoft.com/office/drawing/2014/main" val="70443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0.238 [0.234; 0.249]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0.285 [0.283; 0.285]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0.281 [0.266; 0.290]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0.292 [0.288; 0.293]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noProof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0.301 [0.294; 0.302]</a:t>
                      </a:r>
                      <a:endParaRPr lang="fr-FR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648593"/>
                  </a:ext>
                </a:extLst>
              </a:tr>
            </a:tbl>
          </a:graphicData>
        </a:graphic>
      </p:graphicFrame>
      <p:graphicFrame>
        <p:nvGraphicFramePr>
          <p:cNvPr id="2280" name="Tableau 3">
            <a:extLst>
              <a:ext uri="{FF2B5EF4-FFF2-40B4-BE49-F238E27FC236}">
                <a16:creationId xmlns:a16="http://schemas.microsoft.com/office/drawing/2014/main" id="{45A18D6B-9D9F-43E2-B31B-003BA3742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34502"/>
              </p:ext>
            </p:extLst>
          </p:nvPr>
        </p:nvGraphicFramePr>
        <p:xfrm>
          <a:off x="-21171" y="6468991"/>
          <a:ext cx="120949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09">
                  <a:extLst>
                    <a:ext uri="{9D8B030D-6E8A-4147-A177-3AD203B41FA5}">
                      <a16:colId xmlns:a16="http://schemas.microsoft.com/office/drawing/2014/main" val="1703629566"/>
                    </a:ext>
                  </a:extLst>
                </a:gridCol>
                <a:gridCol w="2452245">
                  <a:extLst>
                    <a:ext uri="{9D8B030D-6E8A-4147-A177-3AD203B41FA5}">
                      <a16:colId xmlns:a16="http://schemas.microsoft.com/office/drawing/2014/main" val="791467007"/>
                    </a:ext>
                  </a:extLst>
                </a:gridCol>
                <a:gridCol w="2288695">
                  <a:extLst>
                    <a:ext uri="{9D8B030D-6E8A-4147-A177-3AD203B41FA5}">
                      <a16:colId xmlns:a16="http://schemas.microsoft.com/office/drawing/2014/main" val="943490280"/>
                    </a:ext>
                  </a:extLst>
                </a:gridCol>
                <a:gridCol w="2185241">
                  <a:extLst>
                    <a:ext uri="{9D8B030D-6E8A-4147-A177-3AD203B41FA5}">
                      <a16:colId xmlns:a16="http://schemas.microsoft.com/office/drawing/2014/main" val="369987366"/>
                    </a:ext>
                  </a:extLst>
                </a:gridCol>
                <a:gridCol w="2245608">
                  <a:extLst>
                    <a:ext uri="{9D8B030D-6E8A-4147-A177-3AD203B41FA5}">
                      <a16:colId xmlns:a16="http://schemas.microsoft.com/office/drawing/2014/main" val="3615940755"/>
                    </a:ext>
                  </a:extLst>
                </a:gridCol>
                <a:gridCol w="2247864">
                  <a:extLst>
                    <a:ext uri="{9D8B030D-6E8A-4147-A177-3AD203B41FA5}">
                      <a16:colId xmlns:a16="http://schemas.microsoft.com/office/drawing/2014/main" val="70443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fr-FR" sz="14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0.074 [0.074; 0.074]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0.091 [0.091; 0.091]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0.088 [0.088; 0.088]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 [0.097; 0.097]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0.100 [0.100; 0.103]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648593"/>
                  </a:ext>
                </a:extLst>
              </a:tr>
            </a:tbl>
          </a:graphicData>
        </a:graphic>
      </p:graphicFrame>
      <p:sp>
        <p:nvSpPr>
          <p:cNvPr id="2281" name="ZoneTexte 2280">
            <a:extLst>
              <a:ext uri="{FF2B5EF4-FFF2-40B4-BE49-F238E27FC236}">
                <a16:creationId xmlns:a16="http://schemas.microsoft.com/office/drawing/2014/main" id="{DD2B28B0-AA25-47AD-8261-896136FAE9FA}"/>
              </a:ext>
            </a:extLst>
          </p:cNvPr>
          <p:cNvSpPr txBox="1"/>
          <p:nvPr/>
        </p:nvSpPr>
        <p:spPr>
          <a:xfrm>
            <a:off x="-12700" y="3526224"/>
            <a:ext cx="876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latin typeface="Arial"/>
                <a:cs typeface="Arial"/>
              </a:rPr>
              <a:t>Density</a:t>
            </a:r>
            <a:endParaRPr lang="fr-FR" sz="1400" dirty="0"/>
          </a:p>
        </p:txBody>
      </p:sp>
      <p:sp>
        <p:nvSpPr>
          <p:cNvPr id="2282" name="ZoneTexte 2281">
            <a:extLst>
              <a:ext uri="{FF2B5EF4-FFF2-40B4-BE49-F238E27FC236}">
                <a16:creationId xmlns:a16="http://schemas.microsoft.com/office/drawing/2014/main" id="{41637080-7E3C-44CE-A6C3-94ECC9541576}"/>
              </a:ext>
            </a:extLst>
          </p:cNvPr>
          <p:cNvSpPr txBox="1"/>
          <p:nvPr/>
        </p:nvSpPr>
        <p:spPr>
          <a:xfrm>
            <a:off x="-12700" y="6468991"/>
            <a:ext cx="876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latin typeface="Arial"/>
                <a:cs typeface="Arial"/>
              </a:rPr>
              <a:t>Density</a:t>
            </a:r>
            <a:endParaRPr lang="fr-FR" sz="1400" dirty="0"/>
          </a:p>
        </p:txBody>
      </p:sp>
      <p:pic>
        <p:nvPicPr>
          <p:cNvPr id="2283" name="Image 2282">
            <a:extLst>
              <a:ext uri="{FF2B5EF4-FFF2-40B4-BE49-F238E27FC236}">
                <a16:creationId xmlns:a16="http://schemas.microsoft.com/office/drawing/2014/main" id="{F1302604-DB1E-4EA3-85C7-6B69899FED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10721" r="7870" b="13188"/>
          <a:stretch/>
        </p:blipFill>
        <p:spPr>
          <a:xfrm>
            <a:off x="875421" y="1220177"/>
            <a:ext cx="2172909" cy="2075628"/>
          </a:xfrm>
          <a:prstGeom prst="rect">
            <a:avLst/>
          </a:prstGeom>
        </p:spPr>
      </p:pic>
      <p:pic>
        <p:nvPicPr>
          <p:cNvPr id="2284" name="Image 2283">
            <a:extLst>
              <a:ext uri="{FF2B5EF4-FFF2-40B4-BE49-F238E27FC236}">
                <a16:creationId xmlns:a16="http://schemas.microsoft.com/office/drawing/2014/main" id="{DCC2907E-5CA0-4324-A5CD-C12987BE1B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1" t="10381" r="7898" b="13155"/>
          <a:stretch/>
        </p:blipFill>
        <p:spPr>
          <a:xfrm>
            <a:off x="858951" y="4161978"/>
            <a:ext cx="2177515" cy="2126387"/>
          </a:xfrm>
          <a:prstGeom prst="rect">
            <a:avLst/>
          </a:prstGeom>
        </p:spPr>
      </p:pic>
      <p:pic>
        <p:nvPicPr>
          <p:cNvPr id="2285" name="Image 2284">
            <a:extLst>
              <a:ext uri="{FF2B5EF4-FFF2-40B4-BE49-F238E27FC236}">
                <a16:creationId xmlns:a16="http://schemas.microsoft.com/office/drawing/2014/main" id="{90A4B6A7-D505-4A20-ADDA-497FB7217E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10721" r="7870" b="13188"/>
          <a:stretch/>
        </p:blipFill>
        <p:spPr>
          <a:xfrm>
            <a:off x="3162673" y="1220177"/>
            <a:ext cx="2172909" cy="2075628"/>
          </a:xfrm>
          <a:prstGeom prst="rect">
            <a:avLst/>
          </a:prstGeom>
        </p:spPr>
      </p:pic>
      <p:pic>
        <p:nvPicPr>
          <p:cNvPr id="2286" name="Image 2285">
            <a:extLst>
              <a:ext uri="{FF2B5EF4-FFF2-40B4-BE49-F238E27FC236}">
                <a16:creationId xmlns:a16="http://schemas.microsoft.com/office/drawing/2014/main" id="{D9924561-DA17-411B-9048-BB8851F29C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1" t="10381" r="7474" b="13155"/>
          <a:stretch/>
        </p:blipFill>
        <p:spPr>
          <a:xfrm>
            <a:off x="3120949" y="4161978"/>
            <a:ext cx="2189316" cy="2126387"/>
          </a:xfrm>
          <a:prstGeom prst="rect">
            <a:avLst/>
          </a:prstGeom>
        </p:spPr>
      </p:pic>
      <p:pic>
        <p:nvPicPr>
          <p:cNvPr id="2287" name="Image 2286">
            <a:extLst>
              <a:ext uri="{FF2B5EF4-FFF2-40B4-BE49-F238E27FC236}">
                <a16:creationId xmlns:a16="http://schemas.microsoft.com/office/drawing/2014/main" id="{2BFFA536-3B1B-47B8-A062-85544907E9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0721" r="7006" b="13399"/>
          <a:stretch/>
        </p:blipFill>
        <p:spPr>
          <a:xfrm>
            <a:off x="5449925" y="1223043"/>
            <a:ext cx="2208239" cy="2069896"/>
          </a:xfrm>
          <a:prstGeom prst="rect">
            <a:avLst/>
          </a:prstGeom>
        </p:spPr>
      </p:pic>
      <p:pic>
        <p:nvPicPr>
          <p:cNvPr id="2288" name="Image 2287">
            <a:extLst>
              <a:ext uri="{FF2B5EF4-FFF2-40B4-BE49-F238E27FC236}">
                <a16:creationId xmlns:a16="http://schemas.microsoft.com/office/drawing/2014/main" id="{7DAE70A5-1BF5-4837-8D81-D12C12EA2C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10381" r="9129" b="13155"/>
          <a:stretch/>
        </p:blipFill>
        <p:spPr>
          <a:xfrm>
            <a:off x="5394747" y="4161978"/>
            <a:ext cx="2209488" cy="2126387"/>
          </a:xfrm>
          <a:prstGeom prst="rect">
            <a:avLst/>
          </a:prstGeom>
        </p:spPr>
      </p:pic>
      <p:pic>
        <p:nvPicPr>
          <p:cNvPr id="2289" name="Image 2288">
            <a:extLst>
              <a:ext uri="{FF2B5EF4-FFF2-40B4-BE49-F238E27FC236}">
                <a16:creationId xmlns:a16="http://schemas.microsoft.com/office/drawing/2014/main" id="{7B23469B-670B-42FC-AEC8-15F8EA3BA05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0721" r="7006" b="13399"/>
          <a:stretch/>
        </p:blipFill>
        <p:spPr>
          <a:xfrm>
            <a:off x="7772507" y="1223043"/>
            <a:ext cx="2208239" cy="2069896"/>
          </a:xfrm>
          <a:prstGeom prst="rect">
            <a:avLst/>
          </a:prstGeom>
        </p:spPr>
      </p:pic>
      <p:pic>
        <p:nvPicPr>
          <p:cNvPr id="2290" name="Image 2289">
            <a:extLst>
              <a:ext uri="{FF2B5EF4-FFF2-40B4-BE49-F238E27FC236}">
                <a16:creationId xmlns:a16="http://schemas.microsoft.com/office/drawing/2014/main" id="{61C7737B-5B0D-4A9E-B08B-0AFD6C6B49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1" t="10381" r="8993" b="13155"/>
          <a:stretch/>
        </p:blipFill>
        <p:spPr>
          <a:xfrm>
            <a:off x="7688718" y="4161978"/>
            <a:ext cx="2147074" cy="2126387"/>
          </a:xfrm>
          <a:prstGeom prst="rect">
            <a:avLst/>
          </a:prstGeom>
        </p:spPr>
      </p:pic>
      <p:pic>
        <p:nvPicPr>
          <p:cNvPr id="2291" name="Image 2290">
            <a:extLst>
              <a:ext uri="{FF2B5EF4-FFF2-40B4-BE49-F238E27FC236}">
                <a16:creationId xmlns:a16="http://schemas.microsoft.com/office/drawing/2014/main" id="{53EEA248-21B2-41A5-B276-AA0E8E1A2D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5" t="10721" r="9835" b="13399"/>
          <a:stretch/>
        </p:blipFill>
        <p:spPr>
          <a:xfrm>
            <a:off x="10095088" y="1223043"/>
            <a:ext cx="2096912" cy="2069896"/>
          </a:xfrm>
          <a:prstGeom prst="rect">
            <a:avLst/>
          </a:prstGeom>
        </p:spPr>
      </p:pic>
      <p:pic>
        <p:nvPicPr>
          <p:cNvPr id="2292" name="Image 2291">
            <a:extLst>
              <a:ext uri="{FF2B5EF4-FFF2-40B4-BE49-F238E27FC236}">
                <a16:creationId xmlns:a16="http://schemas.microsoft.com/office/drawing/2014/main" id="{09D900BA-1AD0-4D51-9862-03CB7DF837A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0" t="10382" r="6891" b="13156"/>
          <a:stretch/>
        </p:blipFill>
        <p:spPr>
          <a:xfrm>
            <a:off x="9920274" y="4161978"/>
            <a:ext cx="2271726" cy="212638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75</Words>
  <Application>Microsoft Office PowerPoint</Application>
  <PresentationFormat>Personnalisé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/>
  <cp:lastModifiedBy>HODBERT Elise</cp:lastModifiedBy>
  <cp:revision>9</cp:revision>
  <dcterms:created xsi:type="dcterms:W3CDTF">2017-02-13T16:18:36Z</dcterms:created>
  <dcterms:modified xsi:type="dcterms:W3CDTF">2025-02-06T14:50:32Z</dcterms:modified>
  <cp:category/>
</cp:coreProperties>
</file>