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599988" cy="8640763"/>
  <p:notesSz cx="6858000" cy="9144000"/>
  <p:custDataLst>
    <p:tags r:id="rId3"/>
  </p:custDataLst>
  <p:defaultTextStyle>
    <a:defPPr>
      <a:defRPr lang="en-US"/>
    </a:defPPr>
    <a:lvl1pPr marL="0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1pPr>
    <a:lvl2pPr marL="583248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2pPr>
    <a:lvl3pPr marL="1166494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3pPr>
    <a:lvl4pPr marL="1749742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4pPr>
    <a:lvl5pPr marL="2332989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5pPr>
    <a:lvl6pPr marL="2916237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6pPr>
    <a:lvl7pPr marL="3499484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7pPr>
    <a:lvl8pPr marL="4082731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8pPr>
    <a:lvl9pPr marL="4665979" algn="l" defTabSz="1166494" rtl="0" eaLnBrk="1" latinLnBrk="0" hangingPunct="1">
      <a:defRPr sz="22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446" y="102"/>
      </p:cViewPr>
      <p:guideLst>
        <p:guide orient="horz" pos="2722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000" y="2684241"/>
            <a:ext cx="10709990" cy="1852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001" y="4896436"/>
            <a:ext cx="8819991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6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3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0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3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66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33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316" y="5552494"/>
            <a:ext cx="10709990" cy="1716152"/>
          </a:xfrm>
        </p:spPr>
        <p:txBody>
          <a:bodyPr anchor="t"/>
          <a:lstStyle>
            <a:lvl1pPr algn="l">
              <a:defRPr sz="2333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316" y="3662328"/>
            <a:ext cx="10709990" cy="1890166"/>
          </a:xfrm>
        </p:spPr>
        <p:txBody>
          <a:bodyPr anchor="b"/>
          <a:lstStyle>
            <a:lvl1pPr marL="0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1pPr>
            <a:lvl2pPr marL="26670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5334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3pPr>
            <a:lvl4pPr marL="800110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4pPr>
            <a:lvl5pPr marL="1066813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5pPr>
            <a:lvl6pPr marL="1333517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6pPr>
            <a:lvl7pPr marL="1600220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7pPr>
            <a:lvl8pPr marL="1866924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8pPr>
            <a:lvl9pPr marL="2133627" indent="0">
              <a:buNone/>
              <a:defRPr sz="8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00" y="2016180"/>
            <a:ext cx="5564994" cy="5702504"/>
          </a:xfrm>
        </p:spPr>
        <p:txBody>
          <a:bodyPr/>
          <a:lstStyle>
            <a:lvl1pPr>
              <a:defRPr sz="1634"/>
            </a:lvl1pPr>
            <a:lvl2pPr>
              <a:defRPr sz="1400"/>
            </a:lvl2pPr>
            <a:lvl3pPr>
              <a:defRPr sz="1167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997" y="2016180"/>
            <a:ext cx="5564994" cy="5702504"/>
          </a:xfrm>
        </p:spPr>
        <p:txBody>
          <a:bodyPr/>
          <a:lstStyle>
            <a:lvl1pPr>
              <a:defRPr sz="1634"/>
            </a:lvl1pPr>
            <a:lvl2pPr>
              <a:defRPr sz="1400"/>
            </a:lvl2pPr>
            <a:lvl3pPr>
              <a:defRPr sz="1167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2" y="1934175"/>
            <a:ext cx="5567183" cy="80607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704" indent="0">
              <a:buNone/>
              <a:defRPr sz="1167" b="1"/>
            </a:lvl2pPr>
            <a:lvl3pPr marL="533407" indent="0">
              <a:buNone/>
              <a:defRPr sz="1050" b="1"/>
            </a:lvl3pPr>
            <a:lvl4pPr marL="800110" indent="0">
              <a:buNone/>
              <a:defRPr sz="933" b="1"/>
            </a:lvl4pPr>
            <a:lvl5pPr marL="1066813" indent="0">
              <a:buNone/>
              <a:defRPr sz="933" b="1"/>
            </a:lvl5pPr>
            <a:lvl6pPr marL="1333517" indent="0">
              <a:buNone/>
              <a:defRPr sz="933" b="1"/>
            </a:lvl6pPr>
            <a:lvl7pPr marL="1600220" indent="0">
              <a:buNone/>
              <a:defRPr sz="933" b="1"/>
            </a:lvl7pPr>
            <a:lvl8pPr marL="1866924" indent="0">
              <a:buNone/>
              <a:defRPr sz="933" b="1"/>
            </a:lvl8pPr>
            <a:lvl9pPr marL="2133627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02" y="2740242"/>
            <a:ext cx="5567183" cy="4978440"/>
          </a:xfrm>
        </p:spPr>
        <p:txBody>
          <a:bodyPr/>
          <a:lstStyle>
            <a:lvl1pPr>
              <a:defRPr sz="1400"/>
            </a:lvl1pPr>
            <a:lvl2pPr>
              <a:defRPr sz="1167"/>
            </a:lvl2pPr>
            <a:lvl3pPr>
              <a:defRPr sz="105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627" y="1934175"/>
            <a:ext cx="5569369" cy="806070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704" indent="0">
              <a:buNone/>
              <a:defRPr sz="1167" b="1"/>
            </a:lvl2pPr>
            <a:lvl3pPr marL="533407" indent="0">
              <a:buNone/>
              <a:defRPr sz="1050" b="1"/>
            </a:lvl3pPr>
            <a:lvl4pPr marL="800110" indent="0">
              <a:buNone/>
              <a:defRPr sz="933" b="1"/>
            </a:lvl4pPr>
            <a:lvl5pPr marL="1066813" indent="0">
              <a:buNone/>
              <a:defRPr sz="933" b="1"/>
            </a:lvl5pPr>
            <a:lvl6pPr marL="1333517" indent="0">
              <a:buNone/>
              <a:defRPr sz="933" b="1"/>
            </a:lvl6pPr>
            <a:lvl7pPr marL="1600220" indent="0">
              <a:buNone/>
              <a:defRPr sz="933" b="1"/>
            </a:lvl7pPr>
            <a:lvl8pPr marL="1866924" indent="0">
              <a:buNone/>
              <a:defRPr sz="933" b="1"/>
            </a:lvl8pPr>
            <a:lvl9pPr marL="2133627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0627" y="2740242"/>
            <a:ext cx="5569369" cy="4978440"/>
          </a:xfrm>
        </p:spPr>
        <p:txBody>
          <a:bodyPr/>
          <a:lstStyle>
            <a:lvl1pPr>
              <a:defRPr sz="1400"/>
            </a:lvl1pPr>
            <a:lvl2pPr>
              <a:defRPr sz="1167"/>
            </a:lvl2pPr>
            <a:lvl3pPr>
              <a:defRPr sz="105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1" y="346034"/>
            <a:ext cx="11339990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1" y="2016180"/>
            <a:ext cx="11339990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04" y="8008708"/>
            <a:ext cx="2939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4999" y="8008708"/>
            <a:ext cx="3989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9996" y="8008708"/>
            <a:ext cx="293999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533407" rtl="0" eaLnBrk="1" latinLnBrk="0" hangingPunct="1">
        <a:spcBef>
          <a:spcPct val="0"/>
        </a:spcBef>
        <a:buNone/>
        <a:defRPr sz="25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027" indent="-200027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33393" indent="-166690" algn="l" defTabSz="53340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34" kern="1200">
          <a:solidFill>
            <a:schemeClr val="tx1"/>
          </a:solidFill>
          <a:latin typeface="+mn-lt"/>
          <a:ea typeface="+mn-ea"/>
          <a:cs typeface="+mn-cs"/>
        </a:defRPr>
      </a:lvl2pPr>
      <a:lvl3pPr marL="666759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3461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–"/>
        <a:defRPr sz="1167" kern="1200">
          <a:solidFill>
            <a:schemeClr val="tx1"/>
          </a:solidFill>
          <a:latin typeface="+mn-lt"/>
          <a:ea typeface="+mn-ea"/>
          <a:cs typeface="+mn-cs"/>
        </a:defRPr>
      </a:lvl4pPr>
      <a:lvl5pPr marL="1200165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»"/>
        <a:defRPr sz="1167" kern="1200">
          <a:solidFill>
            <a:schemeClr val="tx1"/>
          </a:solidFill>
          <a:latin typeface="+mn-lt"/>
          <a:ea typeface="+mn-ea"/>
          <a:cs typeface="+mn-cs"/>
        </a:defRPr>
      </a:lvl5pPr>
      <a:lvl6pPr marL="1466868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6pPr>
      <a:lvl7pPr marL="1733572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7pPr>
      <a:lvl8pPr marL="2000275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8pPr>
      <a:lvl9pPr marL="2266979" indent="-133352" algn="l" defTabSz="533407" rtl="0" eaLnBrk="1" latinLnBrk="0" hangingPunct="1">
        <a:spcBef>
          <a:spcPct val="20000"/>
        </a:spcBef>
        <a:buFont typeface="Arial" panose="020B0604020202020204" pitchFamily="34" charset="0"/>
        <a:buChar char="•"/>
        <a:defRPr sz="1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6704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7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0110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6813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3517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20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66924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3627" algn="l" defTabSz="533407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E449E442-A3BA-4ADB-8664-FD21BFEB8A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863" y="966171"/>
            <a:ext cx="4694136" cy="586667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8ED6B80-806C-423B-A091-35BDC3DEEB51}"/>
              </a:ext>
            </a:extLst>
          </p:cNvPr>
          <p:cNvSpPr txBox="1"/>
          <p:nvPr/>
        </p:nvSpPr>
        <p:spPr>
          <a:xfrm>
            <a:off x="10290470" y="683021"/>
            <a:ext cx="1901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Non-ESBL </a:t>
            </a:r>
          </a:p>
          <a:p>
            <a:pPr algn="ctr"/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E. coli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00D8ABC-D64A-45C2-90D7-1C1461481CBC}"/>
              </a:ext>
            </a:extLst>
          </p:cNvPr>
          <p:cNvSpPr txBox="1"/>
          <p:nvPr/>
        </p:nvSpPr>
        <p:spPr>
          <a:xfrm>
            <a:off x="8000571" y="685477"/>
            <a:ext cx="19638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ESBL </a:t>
            </a:r>
          </a:p>
          <a:p>
            <a:pPr algn="ctr"/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E. coli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C556BB-BCF6-45EF-914D-EB9E17B3C173}"/>
              </a:ext>
            </a:extLst>
          </p:cNvPr>
          <p:cNvSpPr txBox="1"/>
          <p:nvPr/>
        </p:nvSpPr>
        <p:spPr>
          <a:xfrm>
            <a:off x="294379" y="544173"/>
            <a:ext cx="3793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BA2C038-C4ED-45B3-90DE-517E6BD0006A}"/>
              </a:ext>
            </a:extLst>
          </p:cNvPr>
          <p:cNvSpPr txBox="1"/>
          <p:nvPr/>
        </p:nvSpPr>
        <p:spPr>
          <a:xfrm>
            <a:off x="2049889" y="1319000"/>
            <a:ext cx="3793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B38526E-FAC0-43F8-8699-C869A8911707}"/>
              </a:ext>
            </a:extLst>
          </p:cNvPr>
          <p:cNvSpPr txBox="1"/>
          <p:nvPr/>
        </p:nvSpPr>
        <p:spPr>
          <a:xfrm>
            <a:off x="2049889" y="3728825"/>
            <a:ext cx="3793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1D8C49D9-CEC3-4AA6-909B-F4BCA16515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9"/>
          <a:stretch/>
        </p:blipFill>
        <p:spPr>
          <a:xfrm>
            <a:off x="1253761" y="3321827"/>
            <a:ext cx="2995276" cy="351102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BA94DA66-25E0-490D-9140-8F475050AAA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r="7836"/>
          <a:stretch/>
        </p:blipFill>
        <p:spPr>
          <a:xfrm>
            <a:off x="4046550" y="3346980"/>
            <a:ext cx="2746850" cy="351102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C3CBDA7-C15B-4BDA-94A5-24C7D63DF2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2" t="10565" b="11880"/>
          <a:stretch/>
        </p:blipFill>
        <p:spPr>
          <a:xfrm>
            <a:off x="1253761" y="1005840"/>
            <a:ext cx="2984298" cy="272298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1BC8B369-6AA6-463A-9FC2-609750E0592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9" t="9848" r="7835" b="11880"/>
          <a:stretch/>
        </p:blipFill>
        <p:spPr>
          <a:xfrm>
            <a:off x="4091240" y="1005838"/>
            <a:ext cx="2713138" cy="274814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B151F81-1092-4902-A530-1ADCFE0B8C5A}"/>
              </a:ext>
            </a:extLst>
          </p:cNvPr>
          <p:cNvSpPr txBox="1"/>
          <p:nvPr/>
        </p:nvSpPr>
        <p:spPr>
          <a:xfrm>
            <a:off x="1" y="1998065"/>
            <a:ext cx="119645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ESBL </a:t>
            </a:r>
          </a:p>
          <a:p>
            <a:pPr algn="ctr"/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E. coli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58FE7BD-DC07-4110-AC13-4CC0BC197F8B}"/>
              </a:ext>
            </a:extLst>
          </p:cNvPr>
          <p:cNvSpPr txBox="1"/>
          <p:nvPr/>
        </p:nvSpPr>
        <p:spPr>
          <a:xfrm>
            <a:off x="0" y="4795298"/>
            <a:ext cx="115846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Non-ESBL </a:t>
            </a:r>
          </a:p>
          <a:p>
            <a:pPr algn="ctr"/>
            <a:r>
              <a:rPr lang="fr-FR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E. coli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0137882-2B62-410B-8167-276A45A4AC33}"/>
              </a:ext>
            </a:extLst>
          </p:cNvPr>
          <p:cNvSpPr txBox="1"/>
          <p:nvPr/>
        </p:nvSpPr>
        <p:spPr>
          <a:xfrm>
            <a:off x="1611028" y="639310"/>
            <a:ext cx="19015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Under 65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827ACB5-3C7B-48A2-B491-71A47DB297CD}"/>
              </a:ext>
            </a:extLst>
          </p:cNvPr>
          <p:cNvSpPr txBox="1"/>
          <p:nvPr/>
        </p:nvSpPr>
        <p:spPr>
          <a:xfrm>
            <a:off x="4514479" y="639310"/>
            <a:ext cx="19015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65 and over</a:t>
            </a:r>
            <a:endParaRPr lang="fr-FR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5E6FFC1-B86A-4F3D-97A2-54BCB46D0D0B}"/>
              </a:ext>
            </a:extLst>
          </p:cNvPr>
          <p:cNvSpPr txBox="1"/>
          <p:nvPr/>
        </p:nvSpPr>
        <p:spPr>
          <a:xfrm>
            <a:off x="7206588" y="562365"/>
            <a:ext cx="3917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25</Words>
  <Application>Microsoft Office PowerPoint</Application>
  <PresentationFormat>Personnalisé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cp:keywords/>
  <dc:description/>
  <cp:lastModifiedBy>HODBERT Elise</cp:lastModifiedBy>
  <cp:revision>10</cp:revision>
  <dcterms:created xsi:type="dcterms:W3CDTF">2017-02-13T16:18:36Z</dcterms:created>
  <dcterms:modified xsi:type="dcterms:W3CDTF">2025-02-06T14:51:53Z</dcterms:modified>
  <cp:category/>
</cp:coreProperties>
</file>