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599988" cy="8640763"/>
  <p:notesSz cx="6858000" cy="9144000"/>
  <p:custDataLst>
    <p:tags r:id="rId3"/>
  </p:custDataLst>
  <p:defaultTextStyle>
    <a:defPPr>
      <a:defRPr lang="en-US"/>
    </a:defPPr>
    <a:lvl1pPr marL="0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1pPr>
    <a:lvl2pPr marL="583248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2pPr>
    <a:lvl3pPr marL="1166494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3pPr>
    <a:lvl4pPr marL="1749742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4pPr>
    <a:lvl5pPr marL="2332989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5pPr>
    <a:lvl6pPr marL="2916237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6pPr>
    <a:lvl7pPr marL="3499484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7pPr>
    <a:lvl8pPr marL="4082731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8pPr>
    <a:lvl9pPr marL="4665979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446" y="102"/>
      </p:cViewPr>
      <p:guideLst>
        <p:guide orient="horz" pos="2722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000" y="2684241"/>
            <a:ext cx="10709990" cy="1852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001" y="4896436"/>
            <a:ext cx="8819991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6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3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0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6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33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66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33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16" y="5552494"/>
            <a:ext cx="10709990" cy="1716152"/>
          </a:xfrm>
        </p:spPr>
        <p:txBody>
          <a:bodyPr anchor="t"/>
          <a:lstStyle>
            <a:lvl1pPr algn="l">
              <a:defRPr sz="2333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316" y="3662328"/>
            <a:ext cx="10709990" cy="1890166"/>
          </a:xfrm>
        </p:spPr>
        <p:txBody>
          <a:bodyPr anchor="b"/>
          <a:lstStyle>
            <a:lvl1pPr marL="0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1pPr>
            <a:lvl2pPr marL="26670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5334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3pPr>
            <a:lvl4pPr marL="800110" indent="0">
              <a:buNone/>
              <a:defRPr sz="817">
                <a:solidFill>
                  <a:schemeClr val="tx1">
                    <a:tint val="75000"/>
                  </a:schemeClr>
                </a:solidFill>
              </a:defRPr>
            </a:lvl4pPr>
            <a:lvl5pPr marL="1066813" indent="0">
              <a:buNone/>
              <a:defRPr sz="817">
                <a:solidFill>
                  <a:schemeClr val="tx1">
                    <a:tint val="75000"/>
                  </a:schemeClr>
                </a:solidFill>
              </a:defRPr>
            </a:lvl5pPr>
            <a:lvl6pPr marL="1333517" indent="0">
              <a:buNone/>
              <a:defRPr sz="817">
                <a:solidFill>
                  <a:schemeClr val="tx1">
                    <a:tint val="75000"/>
                  </a:schemeClr>
                </a:solidFill>
              </a:defRPr>
            </a:lvl6pPr>
            <a:lvl7pPr marL="1600220" indent="0">
              <a:buNone/>
              <a:defRPr sz="817">
                <a:solidFill>
                  <a:schemeClr val="tx1">
                    <a:tint val="75000"/>
                  </a:schemeClr>
                </a:solidFill>
              </a:defRPr>
            </a:lvl7pPr>
            <a:lvl8pPr marL="1866924" indent="0">
              <a:buNone/>
              <a:defRPr sz="817">
                <a:solidFill>
                  <a:schemeClr val="tx1">
                    <a:tint val="75000"/>
                  </a:schemeClr>
                </a:solidFill>
              </a:defRPr>
            </a:lvl8pPr>
            <a:lvl9pPr marL="2133627" indent="0">
              <a:buNone/>
              <a:defRPr sz="8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00" y="2016180"/>
            <a:ext cx="5564994" cy="5702504"/>
          </a:xfrm>
        </p:spPr>
        <p:txBody>
          <a:bodyPr/>
          <a:lstStyle>
            <a:lvl1pPr>
              <a:defRPr sz="1634"/>
            </a:lvl1pPr>
            <a:lvl2pPr>
              <a:defRPr sz="1400"/>
            </a:lvl2pPr>
            <a:lvl3pPr>
              <a:defRPr sz="1167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4997" y="2016180"/>
            <a:ext cx="5564994" cy="5702504"/>
          </a:xfrm>
        </p:spPr>
        <p:txBody>
          <a:bodyPr/>
          <a:lstStyle>
            <a:lvl1pPr>
              <a:defRPr sz="1634"/>
            </a:lvl1pPr>
            <a:lvl2pPr>
              <a:defRPr sz="1400"/>
            </a:lvl2pPr>
            <a:lvl3pPr>
              <a:defRPr sz="1167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2" y="1934175"/>
            <a:ext cx="5567183" cy="80607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704" indent="0">
              <a:buNone/>
              <a:defRPr sz="1167" b="1"/>
            </a:lvl2pPr>
            <a:lvl3pPr marL="533407" indent="0">
              <a:buNone/>
              <a:defRPr sz="1050" b="1"/>
            </a:lvl3pPr>
            <a:lvl4pPr marL="800110" indent="0">
              <a:buNone/>
              <a:defRPr sz="933" b="1"/>
            </a:lvl4pPr>
            <a:lvl5pPr marL="1066813" indent="0">
              <a:buNone/>
              <a:defRPr sz="933" b="1"/>
            </a:lvl5pPr>
            <a:lvl6pPr marL="1333517" indent="0">
              <a:buNone/>
              <a:defRPr sz="933" b="1"/>
            </a:lvl6pPr>
            <a:lvl7pPr marL="1600220" indent="0">
              <a:buNone/>
              <a:defRPr sz="933" b="1"/>
            </a:lvl7pPr>
            <a:lvl8pPr marL="1866924" indent="0">
              <a:buNone/>
              <a:defRPr sz="933" b="1"/>
            </a:lvl8pPr>
            <a:lvl9pPr marL="2133627" indent="0">
              <a:buNone/>
              <a:defRPr sz="9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02" y="2740242"/>
            <a:ext cx="5567183" cy="4978440"/>
          </a:xfrm>
        </p:spPr>
        <p:txBody>
          <a:bodyPr/>
          <a:lstStyle>
            <a:lvl1pPr>
              <a:defRPr sz="1400"/>
            </a:lvl1pPr>
            <a:lvl2pPr>
              <a:defRPr sz="1167"/>
            </a:lvl2pPr>
            <a:lvl3pPr>
              <a:defRPr sz="105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627" y="1934175"/>
            <a:ext cx="5569369" cy="80607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704" indent="0">
              <a:buNone/>
              <a:defRPr sz="1167" b="1"/>
            </a:lvl2pPr>
            <a:lvl3pPr marL="533407" indent="0">
              <a:buNone/>
              <a:defRPr sz="1050" b="1"/>
            </a:lvl3pPr>
            <a:lvl4pPr marL="800110" indent="0">
              <a:buNone/>
              <a:defRPr sz="933" b="1"/>
            </a:lvl4pPr>
            <a:lvl5pPr marL="1066813" indent="0">
              <a:buNone/>
              <a:defRPr sz="933" b="1"/>
            </a:lvl5pPr>
            <a:lvl6pPr marL="1333517" indent="0">
              <a:buNone/>
              <a:defRPr sz="933" b="1"/>
            </a:lvl6pPr>
            <a:lvl7pPr marL="1600220" indent="0">
              <a:buNone/>
              <a:defRPr sz="933" b="1"/>
            </a:lvl7pPr>
            <a:lvl8pPr marL="1866924" indent="0">
              <a:buNone/>
              <a:defRPr sz="933" b="1"/>
            </a:lvl8pPr>
            <a:lvl9pPr marL="2133627" indent="0">
              <a:buNone/>
              <a:defRPr sz="9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627" y="2740242"/>
            <a:ext cx="5569369" cy="4978440"/>
          </a:xfrm>
        </p:spPr>
        <p:txBody>
          <a:bodyPr/>
          <a:lstStyle>
            <a:lvl1pPr>
              <a:defRPr sz="1400"/>
            </a:lvl1pPr>
            <a:lvl2pPr>
              <a:defRPr sz="1167"/>
            </a:lvl2pPr>
            <a:lvl3pPr>
              <a:defRPr sz="105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1" y="346034"/>
            <a:ext cx="11339990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1" y="2016180"/>
            <a:ext cx="11339990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04" y="8008708"/>
            <a:ext cx="2939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4999" y="8008708"/>
            <a:ext cx="3989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9996" y="8008708"/>
            <a:ext cx="2939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533407" rtl="0" eaLnBrk="1" latinLnBrk="0" hangingPunct="1">
        <a:spcBef>
          <a:spcPct val="0"/>
        </a:spcBef>
        <a:buNone/>
        <a:defRPr sz="25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027" indent="-200027" algn="l" defTabSz="53340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33393" indent="-166690" algn="l" defTabSz="53340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34" kern="1200">
          <a:solidFill>
            <a:schemeClr val="tx1"/>
          </a:solidFill>
          <a:latin typeface="+mn-lt"/>
          <a:ea typeface="+mn-ea"/>
          <a:cs typeface="+mn-cs"/>
        </a:defRPr>
      </a:lvl2pPr>
      <a:lvl3pPr marL="666759" indent="-133352" algn="l" defTabSz="53340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3461" indent="-133352" algn="l" defTabSz="533407" rtl="0" eaLnBrk="1" latinLnBrk="0" hangingPunct="1">
        <a:spcBef>
          <a:spcPct val="20000"/>
        </a:spcBef>
        <a:buFont typeface="Arial" panose="020B0604020202020204" pitchFamily="34" charset="0"/>
        <a:buChar char="–"/>
        <a:defRPr sz="1167" kern="1200">
          <a:solidFill>
            <a:schemeClr val="tx1"/>
          </a:solidFill>
          <a:latin typeface="+mn-lt"/>
          <a:ea typeface="+mn-ea"/>
          <a:cs typeface="+mn-cs"/>
        </a:defRPr>
      </a:lvl4pPr>
      <a:lvl5pPr marL="1200165" indent="-133352" algn="l" defTabSz="533407" rtl="0" eaLnBrk="1" latinLnBrk="0" hangingPunct="1">
        <a:spcBef>
          <a:spcPct val="20000"/>
        </a:spcBef>
        <a:buFont typeface="Arial" panose="020B0604020202020204" pitchFamily="34" charset="0"/>
        <a:buChar char="»"/>
        <a:defRPr sz="1167" kern="1200">
          <a:solidFill>
            <a:schemeClr val="tx1"/>
          </a:solidFill>
          <a:latin typeface="+mn-lt"/>
          <a:ea typeface="+mn-ea"/>
          <a:cs typeface="+mn-cs"/>
        </a:defRPr>
      </a:lvl5pPr>
      <a:lvl6pPr marL="1466868" indent="-133352" algn="l" defTabSz="53340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6pPr>
      <a:lvl7pPr marL="1733572" indent="-133352" algn="l" defTabSz="53340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7pPr>
      <a:lvl8pPr marL="2000275" indent="-133352" algn="l" defTabSz="53340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8pPr>
      <a:lvl9pPr marL="2266979" indent="-133352" algn="l" defTabSz="53340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4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7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0110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66813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333517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20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66924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33627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A67205D1-0D5F-4C0A-9A6D-74B1474F00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126" y="977004"/>
            <a:ext cx="4705594" cy="5880996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A9952450-0E9C-4434-82B5-F2732691AC40}"/>
              </a:ext>
            </a:extLst>
          </p:cNvPr>
          <p:cNvSpPr txBox="1"/>
          <p:nvPr/>
        </p:nvSpPr>
        <p:spPr>
          <a:xfrm>
            <a:off x="10290470" y="683021"/>
            <a:ext cx="19015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Non-ESBL </a:t>
            </a:r>
          </a:p>
          <a:p>
            <a:pPr algn="ctr"/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E. coli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46D673D-16F5-4A04-9916-F15239E327D6}"/>
              </a:ext>
            </a:extLst>
          </p:cNvPr>
          <p:cNvSpPr txBox="1"/>
          <p:nvPr/>
        </p:nvSpPr>
        <p:spPr>
          <a:xfrm>
            <a:off x="8000571" y="685477"/>
            <a:ext cx="196389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ESBL </a:t>
            </a:r>
          </a:p>
          <a:p>
            <a:pPr algn="ctr"/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E. coli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DF03538-18DB-4496-8703-A3F2CAB8F4E0}"/>
              </a:ext>
            </a:extLst>
          </p:cNvPr>
          <p:cNvSpPr txBox="1"/>
          <p:nvPr/>
        </p:nvSpPr>
        <p:spPr>
          <a:xfrm>
            <a:off x="294379" y="544173"/>
            <a:ext cx="3793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C074071-8C05-485A-87AC-0EF71B2B251B}"/>
              </a:ext>
            </a:extLst>
          </p:cNvPr>
          <p:cNvSpPr txBox="1"/>
          <p:nvPr/>
        </p:nvSpPr>
        <p:spPr>
          <a:xfrm>
            <a:off x="2049889" y="1319000"/>
            <a:ext cx="3793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67355E8-C940-4886-9383-A589FB7D062B}"/>
              </a:ext>
            </a:extLst>
          </p:cNvPr>
          <p:cNvSpPr txBox="1"/>
          <p:nvPr/>
        </p:nvSpPr>
        <p:spPr>
          <a:xfrm>
            <a:off x="1" y="1998065"/>
            <a:ext cx="119645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ESBL </a:t>
            </a:r>
          </a:p>
          <a:p>
            <a:pPr algn="ctr"/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E. coli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E5ABC92-A8C0-462F-8EE1-EF9D5C37C098}"/>
              </a:ext>
            </a:extLst>
          </p:cNvPr>
          <p:cNvSpPr txBox="1"/>
          <p:nvPr/>
        </p:nvSpPr>
        <p:spPr>
          <a:xfrm>
            <a:off x="0" y="4795298"/>
            <a:ext cx="11584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Non-ESBL </a:t>
            </a:r>
          </a:p>
          <a:p>
            <a:pPr algn="ctr"/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E. coli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CE1B75-7717-41C9-930D-D47E3E44B759}"/>
              </a:ext>
            </a:extLst>
          </p:cNvPr>
          <p:cNvSpPr txBox="1"/>
          <p:nvPr/>
        </p:nvSpPr>
        <p:spPr>
          <a:xfrm>
            <a:off x="1611028" y="639310"/>
            <a:ext cx="19015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Women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8EFAD19-F0C4-42F6-94E1-B1B936D78BA1}"/>
              </a:ext>
            </a:extLst>
          </p:cNvPr>
          <p:cNvSpPr txBox="1"/>
          <p:nvPr/>
        </p:nvSpPr>
        <p:spPr>
          <a:xfrm>
            <a:off x="4514479" y="639310"/>
            <a:ext cx="19015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Men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E712AFF-A853-4B28-AB3B-539850DFC22D}"/>
              </a:ext>
            </a:extLst>
          </p:cNvPr>
          <p:cNvSpPr txBox="1"/>
          <p:nvPr/>
        </p:nvSpPr>
        <p:spPr>
          <a:xfrm>
            <a:off x="7206588" y="562365"/>
            <a:ext cx="39177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BC973D76-5BBC-4C4D-B271-6B417B498D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3" t="11504" r="8606" b="13774"/>
          <a:stretch/>
        </p:blipFill>
        <p:spPr>
          <a:xfrm>
            <a:off x="1134524" y="3920875"/>
            <a:ext cx="2777181" cy="2693217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64249F2D-F66D-4FA2-A8C1-D39002B488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3" t="11504" r="8606" b="13774"/>
          <a:stretch/>
        </p:blipFill>
        <p:spPr>
          <a:xfrm>
            <a:off x="1158462" y="1081299"/>
            <a:ext cx="2777181" cy="2693217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DDC525D0-C773-4FC9-9AB9-9D3095C444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3" t="11504" r="8574" b="13774"/>
          <a:stretch/>
        </p:blipFill>
        <p:spPr>
          <a:xfrm>
            <a:off x="4151883" y="1081299"/>
            <a:ext cx="2778332" cy="2693217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4F37327-3BB4-478D-8593-9011976BB1F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3" t="11504" r="8574" b="13774"/>
          <a:stretch/>
        </p:blipFill>
        <p:spPr>
          <a:xfrm>
            <a:off x="4170003" y="3920875"/>
            <a:ext cx="2778332" cy="269321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21</Words>
  <Application>Microsoft Office PowerPoint</Application>
  <PresentationFormat>Personnalisé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cp:keywords/>
  <dc:description/>
  <cp:lastModifiedBy>HODBERT Elise</cp:lastModifiedBy>
  <cp:revision>10</cp:revision>
  <dcterms:created xsi:type="dcterms:W3CDTF">2017-02-13T16:18:36Z</dcterms:created>
  <dcterms:modified xsi:type="dcterms:W3CDTF">2025-02-06T14:53:06Z</dcterms:modified>
  <cp:category/>
</cp:coreProperties>
</file>