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85456" y="5504905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85456" y="4470539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5456" y="343617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5456" y="2401807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456" y="1367441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123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8279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1435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4591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746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902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058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7214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0370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525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81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9837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2993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6149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9305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2460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5616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8772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1928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084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8239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4817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5456" y="602208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456" y="4987722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5456" y="3953356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5456" y="2918990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5456" y="1884624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5456" y="85025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1701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4857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8013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168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44324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77480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0636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792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6948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103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3259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6415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571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2727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882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9038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2194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5350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08506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41662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85456" y="2793963"/>
              <a:ext cx="8288954" cy="3228124"/>
            </a:xfrm>
            <a:custGeom>
              <a:avLst/>
              <a:pathLst>
                <a:path w="8288954" h="3228124">
                  <a:moveTo>
                    <a:pt x="0" y="2018076"/>
                  </a:moveTo>
                  <a:lnTo>
                    <a:pt x="331558" y="173720"/>
                  </a:lnTo>
                  <a:lnTo>
                    <a:pt x="663116" y="0"/>
                  </a:lnTo>
                  <a:lnTo>
                    <a:pt x="994674" y="1319230"/>
                  </a:lnTo>
                  <a:lnTo>
                    <a:pt x="1326232" y="2509812"/>
                  </a:lnTo>
                  <a:lnTo>
                    <a:pt x="1657790" y="3040852"/>
                  </a:lnTo>
                  <a:lnTo>
                    <a:pt x="1989349" y="3196658"/>
                  </a:lnTo>
                  <a:lnTo>
                    <a:pt x="2320907" y="3223559"/>
                  </a:lnTo>
                  <a:lnTo>
                    <a:pt x="2652465" y="3227578"/>
                  </a:lnTo>
                  <a:lnTo>
                    <a:pt x="2984023" y="3228095"/>
                  </a:lnTo>
                  <a:lnTo>
                    <a:pt x="3315581" y="3228124"/>
                  </a:lnTo>
                  <a:lnTo>
                    <a:pt x="3647139" y="3228124"/>
                  </a:lnTo>
                  <a:lnTo>
                    <a:pt x="3978698" y="3228124"/>
                  </a:lnTo>
                  <a:lnTo>
                    <a:pt x="4310256" y="3228124"/>
                  </a:lnTo>
                  <a:lnTo>
                    <a:pt x="4641814" y="3228124"/>
                  </a:lnTo>
                  <a:lnTo>
                    <a:pt x="4973372" y="3228124"/>
                  </a:lnTo>
                  <a:lnTo>
                    <a:pt x="5304930" y="3228124"/>
                  </a:lnTo>
                  <a:lnTo>
                    <a:pt x="5636488" y="3228124"/>
                  </a:lnTo>
                  <a:lnTo>
                    <a:pt x="5968047" y="3228124"/>
                  </a:lnTo>
                  <a:lnTo>
                    <a:pt x="6299605" y="3228124"/>
                  </a:lnTo>
                  <a:lnTo>
                    <a:pt x="6631163" y="3228124"/>
                  </a:lnTo>
                  <a:lnTo>
                    <a:pt x="6962721" y="3228124"/>
                  </a:lnTo>
                  <a:lnTo>
                    <a:pt x="7294279" y="3228124"/>
                  </a:lnTo>
                  <a:lnTo>
                    <a:pt x="7625838" y="3228124"/>
                  </a:lnTo>
                  <a:lnTo>
                    <a:pt x="7957396" y="3228124"/>
                  </a:lnTo>
                  <a:lnTo>
                    <a:pt x="8288954" y="3228124"/>
                  </a:lnTo>
                  <a:lnTo>
                    <a:pt x="8288954" y="322812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85456" y="2802117"/>
              <a:ext cx="8288954" cy="3219970"/>
            </a:xfrm>
            <a:custGeom>
              <a:avLst/>
              <a:pathLst>
                <a:path w="8288954" h="3219970">
                  <a:moveTo>
                    <a:pt x="0" y="2017616"/>
                  </a:moveTo>
                  <a:lnTo>
                    <a:pt x="331558" y="156896"/>
                  </a:lnTo>
                  <a:lnTo>
                    <a:pt x="663116" y="0"/>
                  </a:lnTo>
                  <a:lnTo>
                    <a:pt x="994674" y="1310185"/>
                  </a:lnTo>
                  <a:lnTo>
                    <a:pt x="1326232" y="2497237"/>
                  </a:lnTo>
                  <a:lnTo>
                    <a:pt x="1657790" y="3032698"/>
                  </a:lnTo>
                  <a:lnTo>
                    <a:pt x="1989349" y="3186782"/>
                  </a:lnTo>
                  <a:lnTo>
                    <a:pt x="2320907" y="3215003"/>
                  </a:lnTo>
                  <a:lnTo>
                    <a:pt x="2652465" y="3219712"/>
                  </a:lnTo>
                  <a:lnTo>
                    <a:pt x="2984023" y="3219913"/>
                  </a:lnTo>
                  <a:lnTo>
                    <a:pt x="3315581" y="3219970"/>
                  </a:lnTo>
                  <a:lnTo>
                    <a:pt x="3647139" y="3219970"/>
                  </a:lnTo>
                  <a:lnTo>
                    <a:pt x="3978698" y="3219970"/>
                  </a:lnTo>
                  <a:lnTo>
                    <a:pt x="4310256" y="3219970"/>
                  </a:lnTo>
                  <a:lnTo>
                    <a:pt x="4641814" y="3219970"/>
                  </a:lnTo>
                  <a:lnTo>
                    <a:pt x="4973372" y="3219970"/>
                  </a:lnTo>
                  <a:lnTo>
                    <a:pt x="5304930" y="3219970"/>
                  </a:lnTo>
                  <a:lnTo>
                    <a:pt x="5636488" y="3219970"/>
                  </a:lnTo>
                  <a:lnTo>
                    <a:pt x="5968047" y="3219970"/>
                  </a:lnTo>
                  <a:lnTo>
                    <a:pt x="6299605" y="3219970"/>
                  </a:lnTo>
                  <a:lnTo>
                    <a:pt x="6631163" y="3219970"/>
                  </a:lnTo>
                  <a:lnTo>
                    <a:pt x="6962721" y="3219970"/>
                  </a:lnTo>
                  <a:lnTo>
                    <a:pt x="7294279" y="3219970"/>
                  </a:lnTo>
                  <a:lnTo>
                    <a:pt x="7625838" y="3219970"/>
                  </a:lnTo>
                  <a:lnTo>
                    <a:pt x="7957396" y="3219970"/>
                  </a:lnTo>
                  <a:lnTo>
                    <a:pt x="8288954" y="3219970"/>
                  </a:lnTo>
                  <a:lnTo>
                    <a:pt x="8288954" y="321997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85456" y="2786986"/>
              <a:ext cx="8288954" cy="3235101"/>
            </a:xfrm>
            <a:custGeom>
              <a:avLst/>
              <a:pathLst>
                <a:path w="8288954" h="3235101">
                  <a:moveTo>
                    <a:pt x="0" y="2037340"/>
                  </a:moveTo>
                  <a:lnTo>
                    <a:pt x="331558" y="182420"/>
                  </a:lnTo>
                  <a:lnTo>
                    <a:pt x="663116" y="0"/>
                  </a:lnTo>
                  <a:lnTo>
                    <a:pt x="994674" y="1320636"/>
                  </a:lnTo>
                  <a:lnTo>
                    <a:pt x="1326232" y="2516043"/>
                  </a:lnTo>
                  <a:lnTo>
                    <a:pt x="1657790" y="3048661"/>
                  </a:lnTo>
                  <a:lnTo>
                    <a:pt x="1989349" y="3201970"/>
                  </a:lnTo>
                  <a:lnTo>
                    <a:pt x="2320907" y="3230507"/>
                  </a:lnTo>
                  <a:lnTo>
                    <a:pt x="2652465" y="3234699"/>
                  </a:lnTo>
                  <a:lnTo>
                    <a:pt x="2984023" y="3235072"/>
                  </a:lnTo>
                  <a:lnTo>
                    <a:pt x="3315581" y="3235101"/>
                  </a:lnTo>
                  <a:lnTo>
                    <a:pt x="3647139" y="3235101"/>
                  </a:lnTo>
                  <a:lnTo>
                    <a:pt x="3978698" y="3235101"/>
                  </a:lnTo>
                  <a:lnTo>
                    <a:pt x="4310256" y="3235101"/>
                  </a:lnTo>
                  <a:lnTo>
                    <a:pt x="4641814" y="3235101"/>
                  </a:lnTo>
                  <a:lnTo>
                    <a:pt x="4973372" y="3235101"/>
                  </a:lnTo>
                  <a:lnTo>
                    <a:pt x="5304930" y="3235101"/>
                  </a:lnTo>
                  <a:lnTo>
                    <a:pt x="5636488" y="3235101"/>
                  </a:lnTo>
                  <a:lnTo>
                    <a:pt x="5968047" y="3235101"/>
                  </a:lnTo>
                  <a:lnTo>
                    <a:pt x="6299605" y="3235101"/>
                  </a:lnTo>
                  <a:lnTo>
                    <a:pt x="6631163" y="3235101"/>
                  </a:lnTo>
                  <a:lnTo>
                    <a:pt x="6962721" y="3235101"/>
                  </a:lnTo>
                  <a:lnTo>
                    <a:pt x="7294279" y="3235101"/>
                  </a:lnTo>
                  <a:lnTo>
                    <a:pt x="7625838" y="3235101"/>
                  </a:lnTo>
                  <a:lnTo>
                    <a:pt x="7957396" y="3235101"/>
                  </a:lnTo>
                  <a:lnTo>
                    <a:pt x="8288954" y="3235101"/>
                  </a:lnTo>
                  <a:lnTo>
                    <a:pt x="8288954" y="323510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5456" y="2793905"/>
              <a:ext cx="8288954" cy="3228182"/>
            </a:xfrm>
            <a:custGeom>
              <a:avLst/>
              <a:pathLst>
                <a:path w="8288954" h="3228182">
                  <a:moveTo>
                    <a:pt x="0" y="2016066"/>
                  </a:moveTo>
                  <a:lnTo>
                    <a:pt x="331558" y="171654"/>
                  </a:lnTo>
                  <a:lnTo>
                    <a:pt x="663116" y="0"/>
                  </a:lnTo>
                  <a:lnTo>
                    <a:pt x="994674" y="1317737"/>
                  </a:lnTo>
                  <a:lnTo>
                    <a:pt x="1326232" y="2511191"/>
                  </a:lnTo>
                  <a:lnTo>
                    <a:pt x="1657790" y="3047829"/>
                  </a:lnTo>
                  <a:lnTo>
                    <a:pt x="1989349" y="3193931"/>
                  </a:lnTo>
                  <a:lnTo>
                    <a:pt x="2320907" y="3223904"/>
                  </a:lnTo>
                  <a:lnTo>
                    <a:pt x="2652465" y="3227694"/>
                  </a:lnTo>
                  <a:lnTo>
                    <a:pt x="2984023" y="3228153"/>
                  </a:lnTo>
                  <a:lnTo>
                    <a:pt x="3315581" y="3228182"/>
                  </a:lnTo>
                  <a:lnTo>
                    <a:pt x="3647139" y="3228182"/>
                  </a:lnTo>
                  <a:lnTo>
                    <a:pt x="3978698" y="3228182"/>
                  </a:lnTo>
                  <a:lnTo>
                    <a:pt x="4310256" y="3228182"/>
                  </a:lnTo>
                  <a:lnTo>
                    <a:pt x="4641814" y="3228182"/>
                  </a:lnTo>
                  <a:lnTo>
                    <a:pt x="4973372" y="3228182"/>
                  </a:lnTo>
                  <a:lnTo>
                    <a:pt x="5304930" y="3228182"/>
                  </a:lnTo>
                  <a:lnTo>
                    <a:pt x="5636488" y="3228182"/>
                  </a:lnTo>
                  <a:lnTo>
                    <a:pt x="5968047" y="3228182"/>
                  </a:lnTo>
                  <a:lnTo>
                    <a:pt x="6299605" y="3228182"/>
                  </a:lnTo>
                  <a:lnTo>
                    <a:pt x="6631163" y="3228182"/>
                  </a:lnTo>
                  <a:lnTo>
                    <a:pt x="6962721" y="3228182"/>
                  </a:lnTo>
                  <a:lnTo>
                    <a:pt x="7294279" y="3228182"/>
                  </a:lnTo>
                  <a:lnTo>
                    <a:pt x="7625838" y="3228182"/>
                  </a:lnTo>
                  <a:lnTo>
                    <a:pt x="7957396" y="3228182"/>
                  </a:lnTo>
                  <a:lnTo>
                    <a:pt x="8288954" y="3228182"/>
                  </a:lnTo>
                  <a:lnTo>
                    <a:pt x="8288954" y="32281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85456" y="2798672"/>
              <a:ext cx="8288954" cy="3223415"/>
            </a:xfrm>
            <a:custGeom>
              <a:avLst/>
              <a:pathLst>
                <a:path w="8288954" h="3223415">
                  <a:moveTo>
                    <a:pt x="0" y="2009980"/>
                  </a:moveTo>
                  <a:lnTo>
                    <a:pt x="331558" y="163443"/>
                  </a:lnTo>
                  <a:lnTo>
                    <a:pt x="663116" y="0"/>
                  </a:lnTo>
                  <a:lnTo>
                    <a:pt x="994674" y="1310502"/>
                  </a:lnTo>
                  <a:lnTo>
                    <a:pt x="1326232" y="2510042"/>
                  </a:lnTo>
                  <a:lnTo>
                    <a:pt x="1657790" y="3041081"/>
                  </a:lnTo>
                  <a:lnTo>
                    <a:pt x="1989349" y="3190371"/>
                  </a:lnTo>
                  <a:lnTo>
                    <a:pt x="2320907" y="3218736"/>
                  </a:lnTo>
                  <a:lnTo>
                    <a:pt x="2652465" y="3222956"/>
                  </a:lnTo>
                  <a:lnTo>
                    <a:pt x="2984023" y="3223387"/>
                  </a:lnTo>
                  <a:lnTo>
                    <a:pt x="3315581" y="3223415"/>
                  </a:lnTo>
                  <a:lnTo>
                    <a:pt x="3647139" y="3223415"/>
                  </a:lnTo>
                  <a:lnTo>
                    <a:pt x="3978698" y="3223415"/>
                  </a:lnTo>
                  <a:lnTo>
                    <a:pt x="4310256" y="3223415"/>
                  </a:lnTo>
                  <a:lnTo>
                    <a:pt x="4641814" y="3223415"/>
                  </a:lnTo>
                  <a:lnTo>
                    <a:pt x="4973372" y="3223415"/>
                  </a:lnTo>
                  <a:lnTo>
                    <a:pt x="5304930" y="3223415"/>
                  </a:lnTo>
                  <a:lnTo>
                    <a:pt x="5636488" y="3223415"/>
                  </a:lnTo>
                  <a:lnTo>
                    <a:pt x="5968047" y="3223415"/>
                  </a:lnTo>
                  <a:lnTo>
                    <a:pt x="6299605" y="3223415"/>
                  </a:lnTo>
                  <a:lnTo>
                    <a:pt x="6631163" y="3223415"/>
                  </a:lnTo>
                  <a:lnTo>
                    <a:pt x="6962721" y="3223415"/>
                  </a:lnTo>
                  <a:lnTo>
                    <a:pt x="7294279" y="3223415"/>
                  </a:lnTo>
                  <a:lnTo>
                    <a:pt x="7625838" y="3223415"/>
                  </a:lnTo>
                  <a:lnTo>
                    <a:pt x="7957396" y="3223415"/>
                  </a:lnTo>
                  <a:lnTo>
                    <a:pt x="8288954" y="3223415"/>
                  </a:lnTo>
                  <a:lnTo>
                    <a:pt x="8288954" y="322341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85456" y="2772086"/>
              <a:ext cx="8288954" cy="3250001"/>
            </a:xfrm>
            <a:custGeom>
              <a:avLst/>
              <a:pathLst>
                <a:path w="8288954" h="3250001">
                  <a:moveTo>
                    <a:pt x="0" y="2036106"/>
                  </a:moveTo>
                  <a:lnTo>
                    <a:pt x="331558" y="219283"/>
                  </a:lnTo>
                  <a:lnTo>
                    <a:pt x="663116" y="0"/>
                  </a:lnTo>
                  <a:lnTo>
                    <a:pt x="994674" y="1337920"/>
                  </a:lnTo>
                  <a:lnTo>
                    <a:pt x="1326232" y="2532637"/>
                  </a:lnTo>
                  <a:lnTo>
                    <a:pt x="1657790" y="3068212"/>
                  </a:lnTo>
                  <a:lnTo>
                    <a:pt x="1989349" y="3216640"/>
                  </a:lnTo>
                  <a:lnTo>
                    <a:pt x="2320907" y="3245953"/>
                  </a:lnTo>
                  <a:lnTo>
                    <a:pt x="2652465" y="3249599"/>
                  </a:lnTo>
                  <a:lnTo>
                    <a:pt x="2984023" y="3250001"/>
                  </a:lnTo>
                  <a:lnTo>
                    <a:pt x="3315581" y="3250001"/>
                  </a:lnTo>
                  <a:lnTo>
                    <a:pt x="3647139" y="3250001"/>
                  </a:lnTo>
                  <a:lnTo>
                    <a:pt x="3978698" y="3250001"/>
                  </a:lnTo>
                  <a:lnTo>
                    <a:pt x="4310256" y="3250001"/>
                  </a:lnTo>
                  <a:lnTo>
                    <a:pt x="4641814" y="3250001"/>
                  </a:lnTo>
                  <a:lnTo>
                    <a:pt x="4973372" y="3250001"/>
                  </a:lnTo>
                  <a:lnTo>
                    <a:pt x="5304930" y="3250001"/>
                  </a:lnTo>
                  <a:lnTo>
                    <a:pt x="5636488" y="3250001"/>
                  </a:lnTo>
                  <a:lnTo>
                    <a:pt x="5968047" y="3250001"/>
                  </a:lnTo>
                  <a:lnTo>
                    <a:pt x="6299605" y="3250001"/>
                  </a:lnTo>
                  <a:lnTo>
                    <a:pt x="6631163" y="3250001"/>
                  </a:lnTo>
                  <a:lnTo>
                    <a:pt x="6962721" y="3250001"/>
                  </a:lnTo>
                  <a:lnTo>
                    <a:pt x="7294279" y="3250001"/>
                  </a:lnTo>
                  <a:lnTo>
                    <a:pt x="7625838" y="3250001"/>
                  </a:lnTo>
                  <a:lnTo>
                    <a:pt x="7957396" y="3250001"/>
                  </a:lnTo>
                  <a:lnTo>
                    <a:pt x="8288954" y="3250001"/>
                  </a:lnTo>
                  <a:lnTo>
                    <a:pt x="8288954" y="325000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85456" y="2791523"/>
              <a:ext cx="8288954" cy="3230564"/>
            </a:xfrm>
            <a:custGeom>
              <a:avLst/>
              <a:pathLst>
                <a:path w="8288954" h="3230564">
                  <a:moveTo>
                    <a:pt x="0" y="2030134"/>
                  </a:moveTo>
                  <a:lnTo>
                    <a:pt x="331558" y="183510"/>
                  </a:lnTo>
                  <a:lnTo>
                    <a:pt x="663116" y="0"/>
                  </a:lnTo>
                  <a:lnTo>
                    <a:pt x="994674" y="1311650"/>
                  </a:lnTo>
                  <a:lnTo>
                    <a:pt x="1326232" y="2510415"/>
                  </a:lnTo>
                  <a:lnTo>
                    <a:pt x="1657790" y="3042545"/>
                  </a:lnTo>
                  <a:lnTo>
                    <a:pt x="1989349" y="3196601"/>
                  </a:lnTo>
                  <a:lnTo>
                    <a:pt x="2320907" y="3226487"/>
                  </a:lnTo>
                  <a:lnTo>
                    <a:pt x="2652465" y="3230105"/>
                  </a:lnTo>
                  <a:lnTo>
                    <a:pt x="2984023" y="3230535"/>
                  </a:lnTo>
                  <a:lnTo>
                    <a:pt x="3315581" y="3230564"/>
                  </a:lnTo>
                  <a:lnTo>
                    <a:pt x="3647139" y="3230564"/>
                  </a:lnTo>
                  <a:lnTo>
                    <a:pt x="3978698" y="3230564"/>
                  </a:lnTo>
                  <a:lnTo>
                    <a:pt x="4310256" y="3230564"/>
                  </a:lnTo>
                  <a:lnTo>
                    <a:pt x="4641814" y="3230564"/>
                  </a:lnTo>
                  <a:lnTo>
                    <a:pt x="4973372" y="3230564"/>
                  </a:lnTo>
                  <a:lnTo>
                    <a:pt x="5304930" y="3230564"/>
                  </a:lnTo>
                  <a:lnTo>
                    <a:pt x="5636488" y="3230564"/>
                  </a:lnTo>
                  <a:lnTo>
                    <a:pt x="5968047" y="3230564"/>
                  </a:lnTo>
                  <a:lnTo>
                    <a:pt x="6299605" y="3230564"/>
                  </a:lnTo>
                  <a:lnTo>
                    <a:pt x="6631163" y="3230564"/>
                  </a:lnTo>
                  <a:lnTo>
                    <a:pt x="6962721" y="3230564"/>
                  </a:lnTo>
                  <a:lnTo>
                    <a:pt x="7294279" y="3230564"/>
                  </a:lnTo>
                  <a:lnTo>
                    <a:pt x="7625838" y="3230564"/>
                  </a:lnTo>
                  <a:lnTo>
                    <a:pt x="7957396" y="3230564"/>
                  </a:lnTo>
                  <a:lnTo>
                    <a:pt x="8288954" y="3230564"/>
                  </a:lnTo>
                  <a:lnTo>
                    <a:pt x="8288954" y="323056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5456" y="2803724"/>
              <a:ext cx="8288954" cy="3218363"/>
            </a:xfrm>
            <a:custGeom>
              <a:avLst/>
              <a:pathLst>
                <a:path w="8288954" h="3218363">
                  <a:moveTo>
                    <a:pt x="0" y="2003291"/>
                  </a:moveTo>
                  <a:lnTo>
                    <a:pt x="331558" y="164046"/>
                  </a:lnTo>
                  <a:lnTo>
                    <a:pt x="663116" y="0"/>
                  </a:lnTo>
                  <a:lnTo>
                    <a:pt x="994674" y="1304387"/>
                  </a:lnTo>
                  <a:lnTo>
                    <a:pt x="1326232" y="2496347"/>
                  </a:lnTo>
                  <a:lnTo>
                    <a:pt x="1657790" y="3035397"/>
                  </a:lnTo>
                  <a:lnTo>
                    <a:pt x="1989349" y="3185950"/>
                  </a:lnTo>
                  <a:lnTo>
                    <a:pt x="2320907" y="3214171"/>
                  </a:lnTo>
                  <a:lnTo>
                    <a:pt x="2652465" y="3218018"/>
                  </a:lnTo>
                  <a:lnTo>
                    <a:pt x="2984023" y="3218363"/>
                  </a:lnTo>
                  <a:lnTo>
                    <a:pt x="3315581" y="3218363"/>
                  </a:lnTo>
                  <a:lnTo>
                    <a:pt x="3647139" y="3218363"/>
                  </a:lnTo>
                  <a:lnTo>
                    <a:pt x="3978698" y="3218363"/>
                  </a:lnTo>
                  <a:lnTo>
                    <a:pt x="4310256" y="3218363"/>
                  </a:lnTo>
                  <a:lnTo>
                    <a:pt x="4641814" y="3218363"/>
                  </a:lnTo>
                  <a:lnTo>
                    <a:pt x="4973372" y="3218363"/>
                  </a:lnTo>
                  <a:lnTo>
                    <a:pt x="5304930" y="3218363"/>
                  </a:lnTo>
                  <a:lnTo>
                    <a:pt x="5636488" y="3218363"/>
                  </a:lnTo>
                  <a:lnTo>
                    <a:pt x="5968047" y="3218363"/>
                  </a:lnTo>
                  <a:lnTo>
                    <a:pt x="6299605" y="3218363"/>
                  </a:lnTo>
                  <a:lnTo>
                    <a:pt x="6631163" y="3218363"/>
                  </a:lnTo>
                  <a:lnTo>
                    <a:pt x="6962721" y="3218363"/>
                  </a:lnTo>
                  <a:lnTo>
                    <a:pt x="7294279" y="3218363"/>
                  </a:lnTo>
                  <a:lnTo>
                    <a:pt x="7625838" y="3218363"/>
                  </a:lnTo>
                  <a:lnTo>
                    <a:pt x="7957396" y="3218363"/>
                  </a:lnTo>
                  <a:lnTo>
                    <a:pt x="8288954" y="3218363"/>
                  </a:lnTo>
                  <a:lnTo>
                    <a:pt x="8288954" y="321836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56" y="2783799"/>
              <a:ext cx="8288954" cy="3238288"/>
            </a:xfrm>
            <a:custGeom>
              <a:avLst/>
              <a:pathLst>
                <a:path w="8288954" h="3238288">
                  <a:moveTo>
                    <a:pt x="0" y="2026660"/>
                  </a:moveTo>
                  <a:lnTo>
                    <a:pt x="331558" y="198526"/>
                  </a:lnTo>
                  <a:lnTo>
                    <a:pt x="663116" y="0"/>
                  </a:lnTo>
                  <a:lnTo>
                    <a:pt x="994674" y="1320780"/>
                  </a:lnTo>
                  <a:lnTo>
                    <a:pt x="1326232" y="2523134"/>
                  </a:lnTo>
                  <a:lnTo>
                    <a:pt x="1657790" y="3055753"/>
                  </a:lnTo>
                  <a:lnTo>
                    <a:pt x="1989349" y="3204583"/>
                  </a:lnTo>
                  <a:lnTo>
                    <a:pt x="2320907" y="3233637"/>
                  </a:lnTo>
                  <a:lnTo>
                    <a:pt x="2652465" y="3237886"/>
                  </a:lnTo>
                  <a:lnTo>
                    <a:pt x="2984023" y="3238259"/>
                  </a:lnTo>
                  <a:lnTo>
                    <a:pt x="3315581" y="3238288"/>
                  </a:lnTo>
                  <a:lnTo>
                    <a:pt x="3647139" y="3238288"/>
                  </a:lnTo>
                  <a:lnTo>
                    <a:pt x="3978698" y="3238288"/>
                  </a:lnTo>
                  <a:lnTo>
                    <a:pt x="4310256" y="3238288"/>
                  </a:lnTo>
                  <a:lnTo>
                    <a:pt x="4641814" y="3238288"/>
                  </a:lnTo>
                  <a:lnTo>
                    <a:pt x="4973372" y="3238288"/>
                  </a:lnTo>
                  <a:lnTo>
                    <a:pt x="5304930" y="3238288"/>
                  </a:lnTo>
                  <a:lnTo>
                    <a:pt x="5636488" y="3238288"/>
                  </a:lnTo>
                  <a:lnTo>
                    <a:pt x="5968047" y="3238288"/>
                  </a:lnTo>
                  <a:lnTo>
                    <a:pt x="6299605" y="3238288"/>
                  </a:lnTo>
                  <a:lnTo>
                    <a:pt x="6631163" y="3238288"/>
                  </a:lnTo>
                  <a:lnTo>
                    <a:pt x="6962721" y="3238288"/>
                  </a:lnTo>
                  <a:lnTo>
                    <a:pt x="7294279" y="3238288"/>
                  </a:lnTo>
                  <a:lnTo>
                    <a:pt x="7625838" y="3238288"/>
                  </a:lnTo>
                  <a:lnTo>
                    <a:pt x="7957396" y="3238288"/>
                  </a:lnTo>
                  <a:lnTo>
                    <a:pt x="8288954" y="3238288"/>
                  </a:lnTo>
                  <a:lnTo>
                    <a:pt x="8288954" y="323828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5456" y="2797839"/>
              <a:ext cx="8288954" cy="3224248"/>
            </a:xfrm>
            <a:custGeom>
              <a:avLst/>
              <a:pathLst>
                <a:path w="8288954" h="3224248">
                  <a:moveTo>
                    <a:pt x="0" y="2011243"/>
                  </a:moveTo>
                  <a:lnTo>
                    <a:pt x="331558" y="171453"/>
                  </a:lnTo>
                  <a:lnTo>
                    <a:pt x="663116" y="0"/>
                  </a:lnTo>
                  <a:lnTo>
                    <a:pt x="994674" y="1306540"/>
                  </a:lnTo>
                  <a:lnTo>
                    <a:pt x="1326232" y="2510358"/>
                  </a:lnTo>
                  <a:lnTo>
                    <a:pt x="1657790" y="3040536"/>
                  </a:lnTo>
                  <a:lnTo>
                    <a:pt x="1989349" y="3191146"/>
                  </a:lnTo>
                  <a:lnTo>
                    <a:pt x="2320907" y="3219511"/>
                  </a:lnTo>
                  <a:lnTo>
                    <a:pt x="2652465" y="3223817"/>
                  </a:lnTo>
                  <a:lnTo>
                    <a:pt x="2984023" y="3224219"/>
                  </a:lnTo>
                  <a:lnTo>
                    <a:pt x="3315581" y="3224248"/>
                  </a:lnTo>
                  <a:lnTo>
                    <a:pt x="3647139" y="3224248"/>
                  </a:lnTo>
                  <a:lnTo>
                    <a:pt x="3978698" y="3224248"/>
                  </a:lnTo>
                  <a:lnTo>
                    <a:pt x="4310256" y="3224248"/>
                  </a:lnTo>
                  <a:lnTo>
                    <a:pt x="4641814" y="3224248"/>
                  </a:lnTo>
                  <a:lnTo>
                    <a:pt x="4973372" y="3224248"/>
                  </a:lnTo>
                  <a:lnTo>
                    <a:pt x="5304930" y="3224248"/>
                  </a:lnTo>
                  <a:lnTo>
                    <a:pt x="5636488" y="3224248"/>
                  </a:lnTo>
                  <a:lnTo>
                    <a:pt x="5968047" y="3224248"/>
                  </a:lnTo>
                  <a:lnTo>
                    <a:pt x="6299605" y="3224248"/>
                  </a:lnTo>
                  <a:lnTo>
                    <a:pt x="6631163" y="3224248"/>
                  </a:lnTo>
                  <a:lnTo>
                    <a:pt x="6962721" y="3224248"/>
                  </a:lnTo>
                  <a:lnTo>
                    <a:pt x="7294279" y="3224248"/>
                  </a:lnTo>
                  <a:lnTo>
                    <a:pt x="7625838" y="3224248"/>
                  </a:lnTo>
                  <a:lnTo>
                    <a:pt x="7957396" y="3224248"/>
                  </a:lnTo>
                  <a:lnTo>
                    <a:pt x="8288954" y="3224248"/>
                  </a:lnTo>
                  <a:lnTo>
                    <a:pt x="8288954" y="32242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5456" y="2797810"/>
              <a:ext cx="8288954" cy="3224277"/>
            </a:xfrm>
            <a:custGeom>
              <a:avLst/>
              <a:pathLst>
                <a:path w="8288954" h="3224277">
                  <a:moveTo>
                    <a:pt x="0" y="2016152"/>
                  </a:moveTo>
                  <a:lnTo>
                    <a:pt x="331558" y="166572"/>
                  </a:lnTo>
                  <a:lnTo>
                    <a:pt x="663116" y="0"/>
                  </a:lnTo>
                  <a:lnTo>
                    <a:pt x="994674" y="1311277"/>
                  </a:lnTo>
                  <a:lnTo>
                    <a:pt x="1326232" y="2507774"/>
                  </a:lnTo>
                  <a:lnTo>
                    <a:pt x="1657790" y="3039474"/>
                  </a:lnTo>
                  <a:lnTo>
                    <a:pt x="1989349" y="3189826"/>
                  </a:lnTo>
                  <a:lnTo>
                    <a:pt x="2320907" y="3219913"/>
                  </a:lnTo>
                  <a:lnTo>
                    <a:pt x="2652465" y="3223904"/>
                  </a:lnTo>
                  <a:lnTo>
                    <a:pt x="2984023" y="3224220"/>
                  </a:lnTo>
                  <a:lnTo>
                    <a:pt x="3315581" y="3224277"/>
                  </a:lnTo>
                  <a:lnTo>
                    <a:pt x="3647139" y="3224277"/>
                  </a:lnTo>
                  <a:lnTo>
                    <a:pt x="3978698" y="3224277"/>
                  </a:lnTo>
                  <a:lnTo>
                    <a:pt x="4310256" y="3224277"/>
                  </a:lnTo>
                  <a:lnTo>
                    <a:pt x="4641814" y="3224277"/>
                  </a:lnTo>
                  <a:lnTo>
                    <a:pt x="4973372" y="3224277"/>
                  </a:lnTo>
                  <a:lnTo>
                    <a:pt x="5304930" y="3224277"/>
                  </a:lnTo>
                  <a:lnTo>
                    <a:pt x="5636488" y="3224277"/>
                  </a:lnTo>
                  <a:lnTo>
                    <a:pt x="5968047" y="3224277"/>
                  </a:lnTo>
                  <a:lnTo>
                    <a:pt x="6299605" y="3224277"/>
                  </a:lnTo>
                  <a:lnTo>
                    <a:pt x="6631163" y="3224277"/>
                  </a:lnTo>
                  <a:lnTo>
                    <a:pt x="6962721" y="3224277"/>
                  </a:lnTo>
                  <a:lnTo>
                    <a:pt x="7294279" y="3224277"/>
                  </a:lnTo>
                  <a:lnTo>
                    <a:pt x="7625838" y="3224277"/>
                  </a:lnTo>
                  <a:lnTo>
                    <a:pt x="7957396" y="3224277"/>
                  </a:lnTo>
                  <a:lnTo>
                    <a:pt x="8288954" y="3224277"/>
                  </a:lnTo>
                  <a:lnTo>
                    <a:pt x="8288954" y="322427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5456" y="2800767"/>
              <a:ext cx="8288954" cy="3221320"/>
            </a:xfrm>
            <a:custGeom>
              <a:avLst/>
              <a:pathLst>
                <a:path w="8288954" h="3221320">
                  <a:moveTo>
                    <a:pt x="0" y="2008774"/>
                  </a:moveTo>
                  <a:lnTo>
                    <a:pt x="331558" y="164190"/>
                  </a:lnTo>
                  <a:lnTo>
                    <a:pt x="663116" y="0"/>
                  </a:lnTo>
                  <a:lnTo>
                    <a:pt x="994674" y="1315755"/>
                  </a:lnTo>
                  <a:lnTo>
                    <a:pt x="1326232" y="2497324"/>
                  </a:lnTo>
                  <a:lnTo>
                    <a:pt x="1657790" y="3035196"/>
                  </a:lnTo>
                  <a:lnTo>
                    <a:pt x="1989349" y="3189538"/>
                  </a:lnTo>
                  <a:lnTo>
                    <a:pt x="2320907" y="3216726"/>
                  </a:lnTo>
                  <a:lnTo>
                    <a:pt x="2652465" y="3220717"/>
                  </a:lnTo>
                  <a:lnTo>
                    <a:pt x="2984023" y="3221320"/>
                  </a:lnTo>
                  <a:lnTo>
                    <a:pt x="3315581" y="3221320"/>
                  </a:lnTo>
                  <a:lnTo>
                    <a:pt x="3647139" y="3221320"/>
                  </a:lnTo>
                  <a:lnTo>
                    <a:pt x="3978698" y="3221320"/>
                  </a:lnTo>
                  <a:lnTo>
                    <a:pt x="4310256" y="3221320"/>
                  </a:lnTo>
                  <a:lnTo>
                    <a:pt x="4641814" y="3221320"/>
                  </a:lnTo>
                  <a:lnTo>
                    <a:pt x="4973372" y="3221320"/>
                  </a:lnTo>
                  <a:lnTo>
                    <a:pt x="5304930" y="3221320"/>
                  </a:lnTo>
                  <a:lnTo>
                    <a:pt x="5636488" y="3221320"/>
                  </a:lnTo>
                  <a:lnTo>
                    <a:pt x="5968047" y="3221320"/>
                  </a:lnTo>
                  <a:lnTo>
                    <a:pt x="6299605" y="3221320"/>
                  </a:lnTo>
                  <a:lnTo>
                    <a:pt x="6631163" y="3221320"/>
                  </a:lnTo>
                  <a:lnTo>
                    <a:pt x="6962721" y="3221320"/>
                  </a:lnTo>
                  <a:lnTo>
                    <a:pt x="7294279" y="3221320"/>
                  </a:lnTo>
                  <a:lnTo>
                    <a:pt x="7625838" y="3221320"/>
                  </a:lnTo>
                  <a:lnTo>
                    <a:pt x="7957396" y="3221320"/>
                  </a:lnTo>
                  <a:lnTo>
                    <a:pt x="8288954" y="3221320"/>
                  </a:lnTo>
                  <a:lnTo>
                    <a:pt x="8288954" y="322132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5456" y="2788336"/>
              <a:ext cx="8288954" cy="3233751"/>
            </a:xfrm>
            <a:custGeom>
              <a:avLst/>
              <a:pathLst>
                <a:path w="8288954" h="3233751">
                  <a:moveTo>
                    <a:pt x="0" y="2025454"/>
                  </a:moveTo>
                  <a:lnTo>
                    <a:pt x="331558" y="198669"/>
                  </a:lnTo>
                  <a:lnTo>
                    <a:pt x="663116" y="0"/>
                  </a:lnTo>
                  <a:lnTo>
                    <a:pt x="994674" y="1312798"/>
                  </a:lnTo>
                  <a:lnTo>
                    <a:pt x="1326232" y="2508377"/>
                  </a:lnTo>
                  <a:lnTo>
                    <a:pt x="1657790" y="3050843"/>
                  </a:lnTo>
                  <a:lnTo>
                    <a:pt x="1989349" y="3201596"/>
                  </a:lnTo>
                  <a:lnTo>
                    <a:pt x="2320907" y="3229129"/>
                  </a:lnTo>
                  <a:lnTo>
                    <a:pt x="2652465" y="3233263"/>
                  </a:lnTo>
                  <a:lnTo>
                    <a:pt x="2984023" y="3233722"/>
                  </a:lnTo>
                  <a:lnTo>
                    <a:pt x="3315581" y="3233751"/>
                  </a:lnTo>
                  <a:lnTo>
                    <a:pt x="3647139" y="3233751"/>
                  </a:lnTo>
                  <a:lnTo>
                    <a:pt x="3978698" y="3233751"/>
                  </a:lnTo>
                  <a:lnTo>
                    <a:pt x="4310256" y="3233751"/>
                  </a:lnTo>
                  <a:lnTo>
                    <a:pt x="4641814" y="3233751"/>
                  </a:lnTo>
                  <a:lnTo>
                    <a:pt x="4973372" y="3233751"/>
                  </a:lnTo>
                  <a:lnTo>
                    <a:pt x="5304930" y="3233751"/>
                  </a:lnTo>
                  <a:lnTo>
                    <a:pt x="5636488" y="3233751"/>
                  </a:lnTo>
                  <a:lnTo>
                    <a:pt x="5968047" y="3233751"/>
                  </a:lnTo>
                  <a:lnTo>
                    <a:pt x="6299605" y="3233751"/>
                  </a:lnTo>
                  <a:lnTo>
                    <a:pt x="6631163" y="3233751"/>
                  </a:lnTo>
                  <a:lnTo>
                    <a:pt x="6962721" y="3233751"/>
                  </a:lnTo>
                  <a:lnTo>
                    <a:pt x="7294279" y="3233751"/>
                  </a:lnTo>
                  <a:lnTo>
                    <a:pt x="7625838" y="3233751"/>
                  </a:lnTo>
                  <a:lnTo>
                    <a:pt x="7957396" y="3233751"/>
                  </a:lnTo>
                  <a:lnTo>
                    <a:pt x="8288954" y="3233751"/>
                  </a:lnTo>
                  <a:lnTo>
                    <a:pt x="8288954" y="323375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5456" y="2803639"/>
              <a:ext cx="8288954" cy="3218448"/>
            </a:xfrm>
            <a:custGeom>
              <a:avLst/>
              <a:pathLst>
                <a:path w="8288954" h="3218448">
                  <a:moveTo>
                    <a:pt x="0" y="2013999"/>
                  </a:moveTo>
                  <a:lnTo>
                    <a:pt x="331558" y="159136"/>
                  </a:lnTo>
                  <a:lnTo>
                    <a:pt x="663116" y="0"/>
                  </a:lnTo>
                  <a:lnTo>
                    <a:pt x="994674" y="1299937"/>
                  </a:lnTo>
                  <a:lnTo>
                    <a:pt x="1326232" y="2493677"/>
                  </a:lnTo>
                  <a:lnTo>
                    <a:pt x="1657790" y="3036775"/>
                  </a:lnTo>
                  <a:lnTo>
                    <a:pt x="1989349" y="3187012"/>
                  </a:lnTo>
                  <a:lnTo>
                    <a:pt x="2320907" y="3213912"/>
                  </a:lnTo>
                  <a:lnTo>
                    <a:pt x="2652465" y="3217960"/>
                  </a:lnTo>
                  <a:lnTo>
                    <a:pt x="2984023" y="3218420"/>
                  </a:lnTo>
                  <a:lnTo>
                    <a:pt x="3315581" y="3218448"/>
                  </a:lnTo>
                  <a:lnTo>
                    <a:pt x="3647139" y="3218448"/>
                  </a:lnTo>
                  <a:lnTo>
                    <a:pt x="3978698" y="3218448"/>
                  </a:lnTo>
                  <a:lnTo>
                    <a:pt x="4310256" y="3218448"/>
                  </a:lnTo>
                  <a:lnTo>
                    <a:pt x="4641814" y="3218448"/>
                  </a:lnTo>
                  <a:lnTo>
                    <a:pt x="4973372" y="3218448"/>
                  </a:lnTo>
                  <a:lnTo>
                    <a:pt x="5304930" y="3218448"/>
                  </a:lnTo>
                  <a:lnTo>
                    <a:pt x="5636488" y="3218448"/>
                  </a:lnTo>
                  <a:lnTo>
                    <a:pt x="5968047" y="3218448"/>
                  </a:lnTo>
                  <a:lnTo>
                    <a:pt x="6299605" y="3218448"/>
                  </a:lnTo>
                  <a:lnTo>
                    <a:pt x="6631163" y="3218448"/>
                  </a:lnTo>
                  <a:lnTo>
                    <a:pt x="6962721" y="3218448"/>
                  </a:lnTo>
                  <a:lnTo>
                    <a:pt x="7294279" y="3218448"/>
                  </a:lnTo>
                  <a:lnTo>
                    <a:pt x="7625838" y="3218448"/>
                  </a:lnTo>
                  <a:lnTo>
                    <a:pt x="7957396" y="3218448"/>
                  </a:lnTo>
                  <a:lnTo>
                    <a:pt x="8288954" y="3218448"/>
                  </a:lnTo>
                  <a:lnTo>
                    <a:pt x="8288954" y="32184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5456" y="2788910"/>
              <a:ext cx="8288954" cy="3233177"/>
            </a:xfrm>
            <a:custGeom>
              <a:avLst/>
              <a:pathLst>
                <a:path w="8288954" h="3233177">
                  <a:moveTo>
                    <a:pt x="0" y="2011070"/>
                  </a:moveTo>
                  <a:lnTo>
                    <a:pt x="331558" y="187013"/>
                  </a:lnTo>
                  <a:lnTo>
                    <a:pt x="663116" y="0"/>
                  </a:lnTo>
                  <a:lnTo>
                    <a:pt x="994674" y="1334445"/>
                  </a:lnTo>
                  <a:lnTo>
                    <a:pt x="1326232" y="2512080"/>
                  </a:lnTo>
                  <a:lnTo>
                    <a:pt x="1657790" y="3048431"/>
                  </a:lnTo>
                  <a:lnTo>
                    <a:pt x="1989349" y="3200103"/>
                  </a:lnTo>
                  <a:lnTo>
                    <a:pt x="2320907" y="3229100"/>
                  </a:lnTo>
                  <a:lnTo>
                    <a:pt x="2652465" y="3232717"/>
                  </a:lnTo>
                  <a:lnTo>
                    <a:pt x="2984023" y="3233177"/>
                  </a:lnTo>
                  <a:lnTo>
                    <a:pt x="3315581" y="3233148"/>
                  </a:lnTo>
                  <a:lnTo>
                    <a:pt x="3647139" y="3233177"/>
                  </a:lnTo>
                  <a:lnTo>
                    <a:pt x="3978698" y="3233177"/>
                  </a:lnTo>
                  <a:lnTo>
                    <a:pt x="4310256" y="3233177"/>
                  </a:lnTo>
                  <a:lnTo>
                    <a:pt x="4641814" y="3233177"/>
                  </a:lnTo>
                  <a:lnTo>
                    <a:pt x="4973372" y="3233177"/>
                  </a:lnTo>
                  <a:lnTo>
                    <a:pt x="5304930" y="3233177"/>
                  </a:lnTo>
                  <a:lnTo>
                    <a:pt x="5636488" y="3233177"/>
                  </a:lnTo>
                  <a:lnTo>
                    <a:pt x="5968047" y="3233177"/>
                  </a:lnTo>
                  <a:lnTo>
                    <a:pt x="6299605" y="3233177"/>
                  </a:lnTo>
                  <a:lnTo>
                    <a:pt x="6631163" y="3233177"/>
                  </a:lnTo>
                  <a:lnTo>
                    <a:pt x="6962721" y="3233177"/>
                  </a:lnTo>
                  <a:lnTo>
                    <a:pt x="7294279" y="3233177"/>
                  </a:lnTo>
                  <a:lnTo>
                    <a:pt x="7625838" y="3233177"/>
                  </a:lnTo>
                  <a:lnTo>
                    <a:pt x="7957396" y="3233177"/>
                  </a:lnTo>
                  <a:lnTo>
                    <a:pt x="8288954" y="3233177"/>
                  </a:lnTo>
                  <a:lnTo>
                    <a:pt x="8288954" y="323317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5456" y="2783857"/>
              <a:ext cx="8288954" cy="3238230"/>
            </a:xfrm>
            <a:custGeom>
              <a:avLst/>
              <a:pathLst>
                <a:path w="8288954" h="3238230">
                  <a:moveTo>
                    <a:pt x="0" y="2024507"/>
                  </a:moveTo>
                  <a:lnTo>
                    <a:pt x="331558" y="199846"/>
                  </a:lnTo>
                  <a:lnTo>
                    <a:pt x="663116" y="0"/>
                  </a:lnTo>
                  <a:lnTo>
                    <a:pt x="994674" y="1328647"/>
                  </a:lnTo>
                  <a:lnTo>
                    <a:pt x="1326232" y="2515525"/>
                  </a:lnTo>
                  <a:lnTo>
                    <a:pt x="1657790" y="3056585"/>
                  </a:lnTo>
                  <a:lnTo>
                    <a:pt x="1989349" y="3204467"/>
                  </a:lnTo>
                  <a:lnTo>
                    <a:pt x="2320907" y="3233091"/>
                  </a:lnTo>
                  <a:lnTo>
                    <a:pt x="2652465" y="3237742"/>
                  </a:lnTo>
                  <a:lnTo>
                    <a:pt x="2984023" y="3238230"/>
                  </a:lnTo>
                  <a:lnTo>
                    <a:pt x="3315581" y="3238230"/>
                  </a:lnTo>
                  <a:lnTo>
                    <a:pt x="3647139" y="3238230"/>
                  </a:lnTo>
                  <a:lnTo>
                    <a:pt x="3978698" y="3238230"/>
                  </a:lnTo>
                  <a:lnTo>
                    <a:pt x="4310256" y="3238230"/>
                  </a:lnTo>
                  <a:lnTo>
                    <a:pt x="4641814" y="3238230"/>
                  </a:lnTo>
                  <a:lnTo>
                    <a:pt x="4973372" y="3238230"/>
                  </a:lnTo>
                  <a:lnTo>
                    <a:pt x="5304930" y="3238230"/>
                  </a:lnTo>
                  <a:lnTo>
                    <a:pt x="5636488" y="3238230"/>
                  </a:lnTo>
                  <a:lnTo>
                    <a:pt x="5968047" y="3238230"/>
                  </a:lnTo>
                  <a:lnTo>
                    <a:pt x="6299605" y="3238230"/>
                  </a:lnTo>
                  <a:lnTo>
                    <a:pt x="6631163" y="3238230"/>
                  </a:lnTo>
                  <a:lnTo>
                    <a:pt x="6962721" y="3238230"/>
                  </a:lnTo>
                  <a:lnTo>
                    <a:pt x="7294279" y="3238230"/>
                  </a:lnTo>
                  <a:lnTo>
                    <a:pt x="7625838" y="3238230"/>
                  </a:lnTo>
                  <a:lnTo>
                    <a:pt x="7957396" y="3238230"/>
                  </a:lnTo>
                  <a:lnTo>
                    <a:pt x="8288954" y="3238230"/>
                  </a:lnTo>
                  <a:lnTo>
                    <a:pt x="8288954" y="32382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5456" y="2794652"/>
              <a:ext cx="8288954" cy="3227435"/>
            </a:xfrm>
            <a:custGeom>
              <a:avLst/>
              <a:pathLst>
                <a:path w="8288954" h="3227435">
                  <a:moveTo>
                    <a:pt x="0" y="2018880"/>
                  </a:moveTo>
                  <a:lnTo>
                    <a:pt x="331558" y="173233"/>
                  </a:lnTo>
                  <a:lnTo>
                    <a:pt x="663116" y="0"/>
                  </a:lnTo>
                  <a:lnTo>
                    <a:pt x="994674" y="1317076"/>
                  </a:lnTo>
                  <a:lnTo>
                    <a:pt x="1326232" y="2508894"/>
                  </a:lnTo>
                  <a:lnTo>
                    <a:pt x="1657790" y="3041484"/>
                  </a:lnTo>
                  <a:lnTo>
                    <a:pt x="1989349" y="3194362"/>
                  </a:lnTo>
                  <a:lnTo>
                    <a:pt x="2320907" y="3222440"/>
                  </a:lnTo>
                  <a:lnTo>
                    <a:pt x="2652465" y="3226890"/>
                  </a:lnTo>
                  <a:lnTo>
                    <a:pt x="2984023" y="3227435"/>
                  </a:lnTo>
                  <a:lnTo>
                    <a:pt x="3315581" y="3227435"/>
                  </a:lnTo>
                  <a:lnTo>
                    <a:pt x="3647139" y="3227435"/>
                  </a:lnTo>
                  <a:lnTo>
                    <a:pt x="3978698" y="3227435"/>
                  </a:lnTo>
                  <a:lnTo>
                    <a:pt x="4310256" y="3227435"/>
                  </a:lnTo>
                  <a:lnTo>
                    <a:pt x="4641814" y="3227435"/>
                  </a:lnTo>
                  <a:lnTo>
                    <a:pt x="4973372" y="3227435"/>
                  </a:lnTo>
                  <a:lnTo>
                    <a:pt x="5304930" y="3227435"/>
                  </a:lnTo>
                  <a:lnTo>
                    <a:pt x="5636488" y="3227435"/>
                  </a:lnTo>
                  <a:lnTo>
                    <a:pt x="5968047" y="3227435"/>
                  </a:lnTo>
                  <a:lnTo>
                    <a:pt x="6299605" y="3227435"/>
                  </a:lnTo>
                  <a:lnTo>
                    <a:pt x="6631163" y="3227435"/>
                  </a:lnTo>
                  <a:lnTo>
                    <a:pt x="6962721" y="3227435"/>
                  </a:lnTo>
                  <a:lnTo>
                    <a:pt x="7294279" y="3227435"/>
                  </a:lnTo>
                  <a:lnTo>
                    <a:pt x="7625838" y="3227435"/>
                  </a:lnTo>
                  <a:lnTo>
                    <a:pt x="7957396" y="3227435"/>
                  </a:lnTo>
                  <a:lnTo>
                    <a:pt x="8288954" y="3227435"/>
                  </a:lnTo>
                  <a:lnTo>
                    <a:pt x="8288954" y="32274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5456" y="2792068"/>
              <a:ext cx="8288954" cy="3230019"/>
            </a:xfrm>
            <a:custGeom>
              <a:avLst/>
              <a:pathLst>
                <a:path w="8288954" h="3230019">
                  <a:moveTo>
                    <a:pt x="0" y="2013827"/>
                  </a:moveTo>
                  <a:lnTo>
                    <a:pt x="331558" y="176994"/>
                  </a:lnTo>
                  <a:lnTo>
                    <a:pt x="663116" y="0"/>
                  </a:lnTo>
                  <a:lnTo>
                    <a:pt x="994674" y="1324283"/>
                  </a:lnTo>
                  <a:lnTo>
                    <a:pt x="1326232" y="2514894"/>
                  </a:lnTo>
                  <a:lnTo>
                    <a:pt x="1657790" y="3046106"/>
                  </a:lnTo>
                  <a:lnTo>
                    <a:pt x="1989349" y="3194907"/>
                  </a:lnTo>
                  <a:lnTo>
                    <a:pt x="2320907" y="3226028"/>
                  </a:lnTo>
                  <a:lnTo>
                    <a:pt x="2652465" y="3229473"/>
                  </a:lnTo>
                  <a:lnTo>
                    <a:pt x="2984023" y="3230019"/>
                  </a:lnTo>
                  <a:lnTo>
                    <a:pt x="3315581" y="3230019"/>
                  </a:lnTo>
                  <a:lnTo>
                    <a:pt x="3647139" y="3230019"/>
                  </a:lnTo>
                  <a:lnTo>
                    <a:pt x="3978698" y="3230019"/>
                  </a:lnTo>
                  <a:lnTo>
                    <a:pt x="4310256" y="3230019"/>
                  </a:lnTo>
                  <a:lnTo>
                    <a:pt x="4641814" y="3230019"/>
                  </a:lnTo>
                  <a:lnTo>
                    <a:pt x="4973372" y="3230019"/>
                  </a:lnTo>
                  <a:lnTo>
                    <a:pt x="5304930" y="3230019"/>
                  </a:lnTo>
                  <a:lnTo>
                    <a:pt x="5636488" y="3230019"/>
                  </a:lnTo>
                  <a:lnTo>
                    <a:pt x="5968047" y="3230019"/>
                  </a:lnTo>
                  <a:lnTo>
                    <a:pt x="6299605" y="3230019"/>
                  </a:lnTo>
                  <a:lnTo>
                    <a:pt x="6631163" y="3230019"/>
                  </a:lnTo>
                  <a:lnTo>
                    <a:pt x="6962721" y="3230019"/>
                  </a:lnTo>
                  <a:lnTo>
                    <a:pt x="7294279" y="3230019"/>
                  </a:lnTo>
                  <a:lnTo>
                    <a:pt x="7625838" y="3230019"/>
                  </a:lnTo>
                  <a:lnTo>
                    <a:pt x="7957396" y="3230019"/>
                  </a:lnTo>
                  <a:lnTo>
                    <a:pt x="8288954" y="3230019"/>
                  </a:lnTo>
                  <a:lnTo>
                    <a:pt x="8288954" y="32300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5456" y="2785752"/>
              <a:ext cx="8288954" cy="3236335"/>
            </a:xfrm>
            <a:custGeom>
              <a:avLst/>
              <a:pathLst>
                <a:path w="8288954" h="3236335">
                  <a:moveTo>
                    <a:pt x="0" y="2032776"/>
                  </a:moveTo>
                  <a:lnTo>
                    <a:pt x="331558" y="190344"/>
                  </a:lnTo>
                  <a:lnTo>
                    <a:pt x="663116" y="0"/>
                  </a:lnTo>
                  <a:lnTo>
                    <a:pt x="994674" y="1324454"/>
                  </a:lnTo>
                  <a:lnTo>
                    <a:pt x="1326232" y="2516214"/>
                  </a:lnTo>
                  <a:lnTo>
                    <a:pt x="1657790" y="3048029"/>
                  </a:lnTo>
                  <a:lnTo>
                    <a:pt x="1989349" y="3203548"/>
                  </a:lnTo>
                  <a:lnTo>
                    <a:pt x="2320907" y="3231971"/>
                  </a:lnTo>
                  <a:lnTo>
                    <a:pt x="2652465" y="3236019"/>
                  </a:lnTo>
                  <a:lnTo>
                    <a:pt x="2984023" y="3236335"/>
                  </a:lnTo>
                  <a:lnTo>
                    <a:pt x="3315581" y="3236335"/>
                  </a:lnTo>
                  <a:lnTo>
                    <a:pt x="3647139" y="3236335"/>
                  </a:lnTo>
                  <a:lnTo>
                    <a:pt x="3978698" y="3236335"/>
                  </a:lnTo>
                  <a:lnTo>
                    <a:pt x="4310256" y="3236335"/>
                  </a:lnTo>
                  <a:lnTo>
                    <a:pt x="4641814" y="3236335"/>
                  </a:lnTo>
                  <a:lnTo>
                    <a:pt x="4973372" y="3236335"/>
                  </a:lnTo>
                  <a:lnTo>
                    <a:pt x="5304930" y="3236335"/>
                  </a:lnTo>
                  <a:lnTo>
                    <a:pt x="5636488" y="3236335"/>
                  </a:lnTo>
                  <a:lnTo>
                    <a:pt x="5968047" y="3236335"/>
                  </a:lnTo>
                  <a:lnTo>
                    <a:pt x="6299605" y="3236335"/>
                  </a:lnTo>
                  <a:lnTo>
                    <a:pt x="6631163" y="3236335"/>
                  </a:lnTo>
                  <a:lnTo>
                    <a:pt x="6962721" y="3236335"/>
                  </a:lnTo>
                  <a:lnTo>
                    <a:pt x="7294279" y="3236335"/>
                  </a:lnTo>
                  <a:lnTo>
                    <a:pt x="7625838" y="3236335"/>
                  </a:lnTo>
                  <a:lnTo>
                    <a:pt x="7957396" y="3236335"/>
                  </a:lnTo>
                  <a:lnTo>
                    <a:pt x="8288954" y="3236335"/>
                  </a:lnTo>
                  <a:lnTo>
                    <a:pt x="8288954" y="32363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5456" y="2775589"/>
              <a:ext cx="8288954" cy="3246498"/>
            </a:xfrm>
            <a:custGeom>
              <a:avLst/>
              <a:pathLst>
                <a:path w="8288954" h="3246498">
                  <a:moveTo>
                    <a:pt x="0" y="2037140"/>
                  </a:moveTo>
                  <a:lnTo>
                    <a:pt x="331558" y="208632"/>
                  </a:lnTo>
                  <a:lnTo>
                    <a:pt x="663116" y="0"/>
                  </a:lnTo>
                  <a:lnTo>
                    <a:pt x="994674" y="1334073"/>
                  </a:lnTo>
                  <a:lnTo>
                    <a:pt x="1326232" y="2526493"/>
                  </a:lnTo>
                  <a:lnTo>
                    <a:pt x="1657790" y="3066145"/>
                  </a:lnTo>
                  <a:lnTo>
                    <a:pt x="1989349" y="3213913"/>
                  </a:lnTo>
                  <a:lnTo>
                    <a:pt x="2320907" y="3242249"/>
                  </a:lnTo>
                  <a:lnTo>
                    <a:pt x="2652465" y="3246183"/>
                  </a:lnTo>
                  <a:lnTo>
                    <a:pt x="2984023" y="3246498"/>
                  </a:lnTo>
                  <a:lnTo>
                    <a:pt x="3315581" y="3246498"/>
                  </a:lnTo>
                  <a:lnTo>
                    <a:pt x="3647139" y="3246498"/>
                  </a:lnTo>
                  <a:lnTo>
                    <a:pt x="3978698" y="3246498"/>
                  </a:lnTo>
                  <a:lnTo>
                    <a:pt x="4310256" y="3246498"/>
                  </a:lnTo>
                  <a:lnTo>
                    <a:pt x="4641814" y="3246498"/>
                  </a:lnTo>
                  <a:lnTo>
                    <a:pt x="4973372" y="3246498"/>
                  </a:lnTo>
                  <a:lnTo>
                    <a:pt x="5304930" y="3246498"/>
                  </a:lnTo>
                  <a:lnTo>
                    <a:pt x="5636488" y="3246498"/>
                  </a:lnTo>
                  <a:lnTo>
                    <a:pt x="5968047" y="3246498"/>
                  </a:lnTo>
                  <a:lnTo>
                    <a:pt x="6299605" y="3246498"/>
                  </a:lnTo>
                  <a:lnTo>
                    <a:pt x="6631163" y="3246498"/>
                  </a:lnTo>
                  <a:lnTo>
                    <a:pt x="6962721" y="3246498"/>
                  </a:lnTo>
                  <a:lnTo>
                    <a:pt x="7294279" y="3246498"/>
                  </a:lnTo>
                  <a:lnTo>
                    <a:pt x="7625838" y="3246498"/>
                  </a:lnTo>
                  <a:lnTo>
                    <a:pt x="7957396" y="3246498"/>
                  </a:lnTo>
                  <a:lnTo>
                    <a:pt x="8288954" y="3246498"/>
                  </a:lnTo>
                  <a:lnTo>
                    <a:pt x="8288954" y="32464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5456" y="2775933"/>
              <a:ext cx="8288954" cy="3246154"/>
            </a:xfrm>
            <a:custGeom>
              <a:avLst/>
              <a:pathLst>
                <a:path w="8288954" h="3246154">
                  <a:moveTo>
                    <a:pt x="0" y="2044403"/>
                  </a:moveTo>
                  <a:lnTo>
                    <a:pt x="331558" y="191493"/>
                  </a:lnTo>
                  <a:lnTo>
                    <a:pt x="663116" y="0"/>
                  </a:lnTo>
                  <a:lnTo>
                    <a:pt x="994674" y="1344264"/>
                  </a:lnTo>
                  <a:lnTo>
                    <a:pt x="1326232" y="2528474"/>
                  </a:lnTo>
                  <a:lnTo>
                    <a:pt x="1657790" y="3061724"/>
                  </a:lnTo>
                  <a:lnTo>
                    <a:pt x="1989349" y="3213971"/>
                  </a:lnTo>
                  <a:lnTo>
                    <a:pt x="2320907" y="3241761"/>
                  </a:lnTo>
                  <a:lnTo>
                    <a:pt x="2652465" y="3245637"/>
                  </a:lnTo>
                  <a:lnTo>
                    <a:pt x="2984023" y="3246154"/>
                  </a:lnTo>
                  <a:lnTo>
                    <a:pt x="3315581" y="3246154"/>
                  </a:lnTo>
                  <a:lnTo>
                    <a:pt x="3647139" y="3246154"/>
                  </a:lnTo>
                  <a:lnTo>
                    <a:pt x="3978698" y="3246154"/>
                  </a:lnTo>
                  <a:lnTo>
                    <a:pt x="4310256" y="3246154"/>
                  </a:lnTo>
                  <a:lnTo>
                    <a:pt x="4641814" y="3246154"/>
                  </a:lnTo>
                  <a:lnTo>
                    <a:pt x="4973372" y="3246154"/>
                  </a:lnTo>
                  <a:lnTo>
                    <a:pt x="5304930" y="3246154"/>
                  </a:lnTo>
                  <a:lnTo>
                    <a:pt x="5636488" y="3246154"/>
                  </a:lnTo>
                  <a:lnTo>
                    <a:pt x="5968047" y="3246154"/>
                  </a:lnTo>
                  <a:lnTo>
                    <a:pt x="6299605" y="3246154"/>
                  </a:lnTo>
                  <a:lnTo>
                    <a:pt x="6631163" y="3246154"/>
                  </a:lnTo>
                  <a:lnTo>
                    <a:pt x="6962721" y="3246154"/>
                  </a:lnTo>
                  <a:lnTo>
                    <a:pt x="7294279" y="3246154"/>
                  </a:lnTo>
                  <a:lnTo>
                    <a:pt x="7625838" y="3246154"/>
                  </a:lnTo>
                  <a:lnTo>
                    <a:pt x="7957396" y="3246154"/>
                  </a:lnTo>
                  <a:lnTo>
                    <a:pt x="8288954" y="3246154"/>
                  </a:lnTo>
                  <a:lnTo>
                    <a:pt x="8288954" y="324615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5456" y="2789513"/>
              <a:ext cx="8288954" cy="3232574"/>
            </a:xfrm>
            <a:custGeom>
              <a:avLst/>
              <a:pathLst>
                <a:path w="8288954" h="3232574">
                  <a:moveTo>
                    <a:pt x="0" y="2021952"/>
                  </a:moveTo>
                  <a:lnTo>
                    <a:pt x="331558" y="176218"/>
                  </a:lnTo>
                  <a:lnTo>
                    <a:pt x="663116" y="0"/>
                  </a:lnTo>
                  <a:lnTo>
                    <a:pt x="994674" y="1315152"/>
                  </a:lnTo>
                  <a:lnTo>
                    <a:pt x="1326232" y="2525258"/>
                  </a:lnTo>
                  <a:lnTo>
                    <a:pt x="1657790" y="3051216"/>
                  </a:lnTo>
                  <a:lnTo>
                    <a:pt x="1989349" y="3199357"/>
                  </a:lnTo>
                  <a:lnTo>
                    <a:pt x="2320907" y="3228239"/>
                  </a:lnTo>
                  <a:lnTo>
                    <a:pt x="2652465" y="3232114"/>
                  </a:lnTo>
                  <a:lnTo>
                    <a:pt x="2984023" y="3232574"/>
                  </a:lnTo>
                  <a:lnTo>
                    <a:pt x="3315581" y="3232574"/>
                  </a:lnTo>
                  <a:lnTo>
                    <a:pt x="3647139" y="3232574"/>
                  </a:lnTo>
                  <a:lnTo>
                    <a:pt x="3978698" y="3232574"/>
                  </a:lnTo>
                  <a:lnTo>
                    <a:pt x="4310256" y="3232574"/>
                  </a:lnTo>
                  <a:lnTo>
                    <a:pt x="4641814" y="3232574"/>
                  </a:lnTo>
                  <a:lnTo>
                    <a:pt x="4973372" y="3232574"/>
                  </a:lnTo>
                  <a:lnTo>
                    <a:pt x="5304930" y="3232574"/>
                  </a:lnTo>
                  <a:lnTo>
                    <a:pt x="5636488" y="3232574"/>
                  </a:lnTo>
                  <a:lnTo>
                    <a:pt x="5968047" y="3232574"/>
                  </a:lnTo>
                  <a:lnTo>
                    <a:pt x="6299605" y="3232574"/>
                  </a:lnTo>
                  <a:lnTo>
                    <a:pt x="6631163" y="3232574"/>
                  </a:lnTo>
                  <a:lnTo>
                    <a:pt x="6962721" y="3232574"/>
                  </a:lnTo>
                  <a:lnTo>
                    <a:pt x="7294279" y="3232574"/>
                  </a:lnTo>
                  <a:lnTo>
                    <a:pt x="7625838" y="3232574"/>
                  </a:lnTo>
                  <a:lnTo>
                    <a:pt x="7957396" y="3232574"/>
                  </a:lnTo>
                  <a:lnTo>
                    <a:pt x="8288954" y="3232574"/>
                  </a:lnTo>
                  <a:lnTo>
                    <a:pt x="8288954" y="323257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5456" y="2791724"/>
              <a:ext cx="8288954" cy="3230363"/>
            </a:xfrm>
            <a:custGeom>
              <a:avLst/>
              <a:pathLst>
                <a:path w="8288954" h="3230363">
                  <a:moveTo>
                    <a:pt x="0" y="2017818"/>
                  </a:moveTo>
                  <a:lnTo>
                    <a:pt x="331558" y="184028"/>
                  </a:lnTo>
                  <a:lnTo>
                    <a:pt x="663116" y="0"/>
                  </a:lnTo>
                  <a:lnTo>
                    <a:pt x="994674" y="1315899"/>
                  </a:lnTo>
                  <a:lnTo>
                    <a:pt x="1326232" y="2513860"/>
                  </a:lnTo>
                  <a:lnTo>
                    <a:pt x="1657790" y="3044957"/>
                  </a:lnTo>
                  <a:lnTo>
                    <a:pt x="1989349" y="3197807"/>
                  </a:lnTo>
                  <a:lnTo>
                    <a:pt x="2320907" y="3225138"/>
                  </a:lnTo>
                  <a:lnTo>
                    <a:pt x="2652465" y="3230105"/>
                  </a:lnTo>
                  <a:lnTo>
                    <a:pt x="2984023" y="3230363"/>
                  </a:lnTo>
                  <a:lnTo>
                    <a:pt x="3315581" y="3230363"/>
                  </a:lnTo>
                  <a:lnTo>
                    <a:pt x="3647139" y="3230363"/>
                  </a:lnTo>
                  <a:lnTo>
                    <a:pt x="3978698" y="3230363"/>
                  </a:lnTo>
                  <a:lnTo>
                    <a:pt x="4310256" y="3230363"/>
                  </a:lnTo>
                  <a:lnTo>
                    <a:pt x="4641814" y="3230363"/>
                  </a:lnTo>
                  <a:lnTo>
                    <a:pt x="4973372" y="3230363"/>
                  </a:lnTo>
                  <a:lnTo>
                    <a:pt x="5304930" y="3230363"/>
                  </a:lnTo>
                  <a:lnTo>
                    <a:pt x="5636488" y="3230363"/>
                  </a:lnTo>
                  <a:lnTo>
                    <a:pt x="5968047" y="3230363"/>
                  </a:lnTo>
                  <a:lnTo>
                    <a:pt x="6299605" y="3230363"/>
                  </a:lnTo>
                  <a:lnTo>
                    <a:pt x="6631163" y="3230363"/>
                  </a:lnTo>
                  <a:lnTo>
                    <a:pt x="6962721" y="3230363"/>
                  </a:lnTo>
                  <a:lnTo>
                    <a:pt x="7294279" y="3230363"/>
                  </a:lnTo>
                  <a:lnTo>
                    <a:pt x="7625838" y="3230363"/>
                  </a:lnTo>
                  <a:lnTo>
                    <a:pt x="7957396" y="3230363"/>
                  </a:lnTo>
                  <a:lnTo>
                    <a:pt x="8288954" y="3230363"/>
                  </a:lnTo>
                  <a:lnTo>
                    <a:pt x="8288954" y="323036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5456" y="2782480"/>
              <a:ext cx="8288954" cy="3239607"/>
            </a:xfrm>
            <a:custGeom>
              <a:avLst/>
              <a:pathLst>
                <a:path w="8288954" h="3239607">
                  <a:moveTo>
                    <a:pt x="0" y="2049886"/>
                  </a:moveTo>
                  <a:lnTo>
                    <a:pt x="331558" y="186668"/>
                  </a:lnTo>
                  <a:lnTo>
                    <a:pt x="663116" y="0"/>
                  </a:lnTo>
                  <a:lnTo>
                    <a:pt x="994674" y="1327326"/>
                  </a:lnTo>
                  <a:lnTo>
                    <a:pt x="1326232" y="2515755"/>
                  </a:lnTo>
                  <a:lnTo>
                    <a:pt x="1657790" y="3052221"/>
                  </a:lnTo>
                  <a:lnTo>
                    <a:pt x="1989349" y="3206620"/>
                  </a:lnTo>
                  <a:lnTo>
                    <a:pt x="2320907" y="3235358"/>
                  </a:lnTo>
                  <a:lnTo>
                    <a:pt x="2652465" y="3239033"/>
                  </a:lnTo>
                  <a:lnTo>
                    <a:pt x="2984023" y="3239550"/>
                  </a:lnTo>
                  <a:lnTo>
                    <a:pt x="3315581" y="3239607"/>
                  </a:lnTo>
                  <a:lnTo>
                    <a:pt x="3647139" y="3239607"/>
                  </a:lnTo>
                  <a:lnTo>
                    <a:pt x="3978698" y="3239607"/>
                  </a:lnTo>
                  <a:lnTo>
                    <a:pt x="4310256" y="3239607"/>
                  </a:lnTo>
                  <a:lnTo>
                    <a:pt x="4641814" y="3239607"/>
                  </a:lnTo>
                  <a:lnTo>
                    <a:pt x="4973372" y="3239607"/>
                  </a:lnTo>
                  <a:lnTo>
                    <a:pt x="5304930" y="3239607"/>
                  </a:lnTo>
                  <a:lnTo>
                    <a:pt x="5636488" y="3239607"/>
                  </a:lnTo>
                  <a:lnTo>
                    <a:pt x="5968047" y="3239607"/>
                  </a:lnTo>
                  <a:lnTo>
                    <a:pt x="6299605" y="3239607"/>
                  </a:lnTo>
                  <a:lnTo>
                    <a:pt x="6631163" y="3239607"/>
                  </a:lnTo>
                  <a:lnTo>
                    <a:pt x="6962721" y="3239607"/>
                  </a:lnTo>
                  <a:lnTo>
                    <a:pt x="7294279" y="3239607"/>
                  </a:lnTo>
                  <a:lnTo>
                    <a:pt x="7625838" y="3239607"/>
                  </a:lnTo>
                  <a:lnTo>
                    <a:pt x="7957396" y="3239607"/>
                  </a:lnTo>
                  <a:lnTo>
                    <a:pt x="8288954" y="3239607"/>
                  </a:lnTo>
                  <a:lnTo>
                    <a:pt x="8288954" y="323960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5456" y="2798011"/>
              <a:ext cx="8288954" cy="3224076"/>
            </a:xfrm>
            <a:custGeom>
              <a:avLst/>
              <a:pathLst>
                <a:path w="8288954" h="3224076">
                  <a:moveTo>
                    <a:pt x="0" y="2012076"/>
                  </a:moveTo>
                  <a:lnTo>
                    <a:pt x="331558" y="173118"/>
                  </a:lnTo>
                  <a:lnTo>
                    <a:pt x="663116" y="0"/>
                  </a:lnTo>
                  <a:lnTo>
                    <a:pt x="994674" y="1305019"/>
                  </a:lnTo>
                  <a:lnTo>
                    <a:pt x="1326232" y="2507975"/>
                  </a:lnTo>
                  <a:lnTo>
                    <a:pt x="1657790" y="3039503"/>
                  </a:lnTo>
                  <a:lnTo>
                    <a:pt x="1989349" y="3191577"/>
                  </a:lnTo>
                  <a:lnTo>
                    <a:pt x="2320907" y="3220229"/>
                  </a:lnTo>
                  <a:lnTo>
                    <a:pt x="2652465" y="3223560"/>
                  </a:lnTo>
                  <a:lnTo>
                    <a:pt x="2984023" y="3224048"/>
                  </a:lnTo>
                  <a:lnTo>
                    <a:pt x="3315581" y="3224076"/>
                  </a:lnTo>
                  <a:lnTo>
                    <a:pt x="3647139" y="3224076"/>
                  </a:lnTo>
                  <a:lnTo>
                    <a:pt x="3978698" y="3224076"/>
                  </a:lnTo>
                  <a:lnTo>
                    <a:pt x="4310256" y="3224076"/>
                  </a:lnTo>
                  <a:lnTo>
                    <a:pt x="4641814" y="3224076"/>
                  </a:lnTo>
                  <a:lnTo>
                    <a:pt x="4973372" y="3224076"/>
                  </a:lnTo>
                  <a:lnTo>
                    <a:pt x="5304930" y="3224076"/>
                  </a:lnTo>
                  <a:lnTo>
                    <a:pt x="5636488" y="3224076"/>
                  </a:lnTo>
                  <a:lnTo>
                    <a:pt x="5968047" y="3224076"/>
                  </a:lnTo>
                  <a:lnTo>
                    <a:pt x="6299605" y="3224076"/>
                  </a:lnTo>
                  <a:lnTo>
                    <a:pt x="6631163" y="3224076"/>
                  </a:lnTo>
                  <a:lnTo>
                    <a:pt x="6962721" y="3224076"/>
                  </a:lnTo>
                  <a:lnTo>
                    <a:pt x="7294279" y="3224076"/>
                  </a:lnTo>
                  <a:lnTo>
                    <a:pt x="7625838" y="3224076"/>
                  </a:lnTo>
                  <a:lnTo>
                    <a:pt x="7957396" y="3224076"/>
                  </a:lnTo>
                  <a:lnTo>
                    <a:pt x="8288954" y="3224076"/>
                  </a:lnTo>
                  <a:lnTo>
                    <a:pt x="8288954" y="32240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85456" y="2796461"/>
              <a:ext cx="8288954" cy="3225626"/>
            </a:xfrm>
            <a:custGeom>
              <a:avLst/>
              <a:pathLst>
                <a:path w="8288954" h="3225626">
                  <a:moveTo>
                    <a:pt x="0" y="2010496"/>
                  </a:moveTo>
                  <a:lnTo>
                    <a:pt x="331558" y="182248"/>
                  </a:lnTo>
                  <a:lnTo>
                    <a:pt x="663116" y="0"/>
                  </a:lnTo>
                  <a:lnTo>
                    <a:pt x="994674" y="1310617"/>
                  </a:lnTo>
                  <a:lnTo>
                    <a:pt x="1326232" y="2505276"/>
                  </a:lnTo>
                  <a:lnTo>
                    <a:pt x="1657790" y="3039933"/>
                  </a:lnTo>
                  <a:lnTo>
                    <a:pt x="1989349" y="3192237"/>
                  </a:lnTo>
                  <a:lnTo>
                    <a:pt x="2320907" y="3221032"/>
                  </a:lnTo>
                  <a:lnTo>
                    <a:pt x="2652465" y="3225195"/>
                  </a:lnTo>
                  <a:lnTo>
                    <a:pt x="2984023" y="3225568"/>
                  </a:lnTo>
                  <a:lnTo>
                    <a:pt x="3315581" y="3225626"/>
                  </a:lnTo>
                  <a:lnTo>
                    <a:pt x="3647139" y="3225626"/>
                  </a:lnTo>
                  <a:lnTo>
                    <a:pt x="3978698" y="3225626"/>
                  </a:lnTo>
                  <a:lnTo>
                    <a:pt x="4310256" y="3225626"/>
                  </a:lnTo>
                  <a:lnTo>
                    <a:pt x="4641814" y="3225626"/>
                  </a:lnTo>
                  <a:lnTo>
                    <a:pt x="4973372" y="3225626"/>
                  </a:lnTo>
                  <a:lnTo>
                    <a:pt x="5304930" y="3225626"/>
                  </a:lnTo>
                  <a:lnTo>
                    <a:pt x="5636488" y="3225626"/>
                  </a:lnTo>
                  <a:lnTo>
                    <a:pt x="5968047" y="3225626"/>
                  </a:lnTo>
                  <a:lnTo>
                    <a:pt x="6299605" y="3225626"/>
                  </a:lnTo>
                  <a:lnTo>
                    <a:pt x="6631163" y="3225626"/>
                  </a:lnTo>
                  <a:lnTo>
                    <a:pt x="6962721" y="3225626"/>
                  </a:lnTo>
                  <a:lnTo>
                    <a:pt x="7294279" y="3225626"/>
                  </a:lnTo>
                  <a:lnTo>
                    <a:pt x="7625838" y="3225626"/>
                  </a:lnTo>
                  <a:lnTo>
                    <a:pt x="7957396" y="3225626"/>
                  </a:lnTo>
                  <a:lnTo>
                    <a:pt x="8288954" y="3225626"/>
                  </a:lnTo>
                  <a:lnTo>
                    <a:pt x="8288954" y="322562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5456" y="2781359"/>
              <a:ext cx="8288954" cy="3240728"/>
            </a:xfrm>
            <a:custGeom>
              <a:avLst/>
              <a:pathLst>
                <a:path w="8288954" h="3240728">
                  <a:moveTo>
                    <a:pt x="0" y="2037369"/>
                  </a:moveTo>
                  <a:lnTo>
                    <a:pt x="331558" y="202402"/>
                  </a:lnTo>
                  <a:lnTo>
                    <a:pt x="663116" y="0"/>
                  </a:lnTo>
                  <a:lnTo>
                    <a:pt x="994674" y="1316187"/>
                  </a:lnTo>
                  <a:lnTo>
                    <a:pt x="1326232" y="2523392"/>
                  </a:lnTo>
                  <a:lnTo>
                    <a:pt x="1657790" y="3059370"/>
                  </a:lnTo>
                  <a:lnTo>
                    <a:pt x="1989349" y="3207339"/>
                  </a:lnTo>
                  <a:lnTo>
                    <a:pt x="2320907" y="3236565"/>
                  </a:lnTo>
                  <a:lnTo>
                    <a:pt x="2652465" y="3240297"/>
                  </a:lnTo>
                  <a:lnTo>
                    <a:pt x="2984023" y="3240699"/>
                  </a:lnTo>
                  <a:lnTo>
                    <a:pt x="3315581" y="3240728"/>
                  </a:lnTo>
                  <a:lnTo>
                    <a:pt x="3647139" y="3240728"/>
                  </a:lnTo>
                  <a:lnTo>
                    <a:pt x="3978698" y="3240728"/>
                  </a:lnTo>
                  <a:lnTo>
                    <a:pt x="4310256" y="3240728"/>
                  </a:lnTo>
                  <a:lnTo>
                    <a:pt x="4641814" y="3240728"/>
                  </a:lnTo>
                  <a:lnTo>
                    <a:pt x="4973372" y="3240728"/>
                  </a:lnTo>
                  <a:lnTo>
                    <a:pt x="5304930" y="3240728"/>
                  </a:lnTo>
                  <a:lnTo>
                    <a:pt x="5636488" y="3240728"/>
                  </a:lnTo>
                  <a:lnTo>
                    <a:pt x="5968047" y="3240728"/>
                  </a:lnTo>
                  <a:lnTo>
                    <a:pt x="6299605" y="3240728"/>
                  </a:lnTo>
                  <a:lnTo>
                    <a:pt x="6631163" y="3240728"/>
                  </a:lnTo>
                  <a:lnTo>
                    <a:pt x="6962721" y="3240728"/>
                  </a:lnTo>
                  <a:lnTo>
                    <a:pt x="7294279" y="3240728"/>
                  </a:lnTo>
                  <a:lnTo>
                    <a:pt x="7625838" y="3240728"/>
                  </a:lnTo>
                  <a:lnTo>
                    <a:pt x="7957396" y="3240728"/>
                  </a:lnTo>
                  <a:lnTo>
                    <a:pt x="8288954" y="3240728"/>
                  </a:lnTo>
                  <a:lnTo>
                    <a:pt x="8288954" y="32407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85456" y="2783886"/>
              <a:ext cx="8288954" cy="3238201"/>
            </a:xfrm>
            <a:custGeom>
              <a:avLst/>
              <a:pathLst>
                <a:path w="8288954" h="3238201">
                  <a:moveTo>
                    <a:pt x="0" y="2045378"/>
                  </a:moveTo>
                  <a:lnTo>
                    <a:pt x="331558" y="172170"/>
                  </a:lnTo>
                  <a:lnTo>
                    <a:pt x="663116" y="0"/>
                  </a:lnTo>
                  <a:lnTo>
                    <a:pt x="994674" y="1322530"/>
                  </a:lnTo>
                  <a:lnTo>
                    <a:pt x="1326232" y="2527440"/>
                  </a:lnTo>
                  <a:lnTo>
                    <a:pt x="1657790" y="3056412"/>
                  </a:lnTo>
                  <a:lnTo>
                    <a:pt x="1989349" y="3205242"/>
                  </a:lnTo>
                  <a:lnTo>
                    <a:pt x="2320907" y="3233435"/>
                  </a:lnTo>
                  <a:lnTo>
                    <a:pt x="2652465" y="3237713"/>
                  </a:lnTo>
                  <a:lnTo>
                    <a:pt x="2984023" y="3238028"/>
                  </a:lnTo>
                  <a:lnTo>
                    <a:pt x="3315581" y="3238201"/>
                  </a:lnTo>
                  <a:lnTo>
                    <a:pt x="3647139" y="3238201"/>
                  </a:lnTo>
                  <a:lnTo>
                    <a:pt x="3978698" y="3238201"/>
                  </a:lnTo>
                  <a:lnTo>
                    <a:pt x="4310256" y="3238201"/>
                  </a:lnTo>
                  <a:lnTo>
                    <a:pt x="4641814" y="3238201"/>
                  </a:lnTo>
                  <a:lnTo>
                    <a:pt x="4973372" y="3238201"/>
                  </a:lnTo>
                  <a:lnTo>
                    <a:pt x="5304930" y="3238201"/>
                  </a:lnTo>
                  <a:lnTo>
                    <a:pt x="5636488" y="3238201"/>
                  </a:lnTo>
                  <a:lnTo>
                    <a:pt x="5968047" y="3238201"/>
                  </a:lnTo>
                  <a:lnTo>
                    <a:pt x="6299605" y="3238201"/>
                  </a:lnTo>
                  <a:lnTo>
                    <a:pt x="6631163" y="3238201"/>
                  </a:lnTo>
                  <a:lnTo>
                    <a:pt x="6962721" y="3238201"/>
                  </a:lnTo>
                  <a:lnTo>
                    <a:pt x="7294279" y="3238201"/>
                  </a:lnTo>
                  <a:lnTo>
                    <a:pt x="7625838" y="3238201"/>
                  </a:lnTo>
                  <a:lnTo>
                    <a:pt x="7957396" y="3238201"/>
                  </a:lnTo>
                  <a:lnTo>
                    <a:pt x="8288954" y="3238201"/>
                  </a:lnTo>
                  <a:lnTo>
                    <a:pt x="8288954" y="323820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85456" y="2798557"/>
              <a:ext cx="8288954" cy="3223530"/>
            </a:xfrm>
            <a:custGeom>
              <a:avLst/>
              <a:pathLst>
                <a:path w="8288954" h="3223530">
                  <a:moveTo>
                    <a:pt x="0" y="2014257"/>
                  </a:moveTo>
                  <a:lnTo>
                    <a:pt x="331558" y="165194"/>
                  </a:lnTo>
                  <a:lnTo>
                    <a:pt x="663116" y="0"/>
                  </a:lnTo>
                  <a:lnTo>
                    <a:pt x="994674" y="1305764"/>
                  </a:lnTo>
                  <a:lnTo>
                    <a:pt x="1326232" y="2505104"/>
                  </a:lnTo>
                  <a:lnTo>
                    <a:pt x="1657790" y="3044641"/>
                  </a:lnTo>
                  <a:lnTo>
                    <a:pt x="1989349" y="3190859"/>
                  </a:lnTo>
                  <a:lnTo>
                    <a:pt x="2320907" y="3219195"/>
                  </a:lnTo>
                  <a:lnTo>
                    <a:pt x="2652465" y="3223100"/>
                  </a:lnTo>
                  <a:lnTo>
                    <a:pt x="2984023" y="3223530"/>
                  </a:lnTo>
                  <a:lnTo>
                    <a:pt x="3315581" y="3223530"/>
                  </a:lnTo>
                  <a:lnTo>
                    <a:pt x="3647139" y="3223530"/>
                  </a:lnTo>
                  <a:lnTo>
                    <a:pt x="3978698" y="3223530"/>
                  </a:lnTo>
                  <a:lnTo>
                    <a:pt x="4310256" y="3223530"/>
                  </a:lnTo>
                  <a:lnTo>
                    <a:pt x="4641814" y="3223530"/>
                  </a:lnTo>
                  <a:lnTo>
                    <a:pt x="4973372" y="3223530"/>
                  </a:lnTo>
                  <a:lnTo>
                    <a:pt x="5304930" y="3223530"/>
                  </a:lnTo>
                  <a:lnTo>
                    <a:pt x="5636488" y="3223530"/>
                  </a:lnTo>
                  <a:lnTo>
                    <a:pt x="5968047" y="3223530"/>
                  </a:lnTo>
                  <a:lnTo>
                    <a:pt x="6299605" y="3223530"/>
                  </a:lnTo>
                  <a:lnTo>
                    <a:pt x="6631163" y="3223530"/>
                  </a:lnTo>
                  <a:lnTo>
                    <a:pt x="6962721" y="3223530"/>
                  </a:lnTo>
                  <a:lnTo>
                    <a:pt x="7294279" y="3223530"/>
                  </a:lnTo>
                  <a:lnTo>
                    <a:pt x="7625838" y="3223530"/>
                  </a:lnTo>
                  <a:lnTo>
                    <a:pt x="7957396" y="3223530"/>
                  </a:lnTo>
                  <a:lnTo>
                    <a:pt x="8288954" y="3223530"/>
                  </a:lnTo>
                  <a:lnTo>
                    <a:pt x="8288954" y="32235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85456" y="2803265"/>
              <a:ext cx="8288954" cy="3218822"/>
            </a:xfrm>
            <a:custGeom>
              <a:avLst/>
              <a:pathLst>
                <a:path w="8288954" h="3218822">
                  <a:moveTo>
                    <a:pt x="0" y="2007138"/>
                  </a:moveTo>
                  <a:lnTo>
                    <a:pt x="331558" y="166916"/>
                  </a:lnTo>
                  <a:lnTo>
                    <a:pt x="663116" y="0"/>
                  </a:lnTo>
                  <a:lnTo>
                    <a:pt x="994674" y="1304358"/>
                  </a:lnTo>
                  <a:lnTo>
                    <a:pt x="1326232" y="2494797"/>
                  </a:lnTo>
                  <a:lnTo>
                    <a:pt x="1657790" y="3032842"/>
                  </a:lnTo>
                  <a:lnTo>
                    <a:pt x="1989349" y="3186438"/>
                  </a:lnTo>
                  <a:lnTo>
                    <a:pt x="2320907" y="3214860"/>
                  </a:lnTo>
                  <a:lnTo>
                    <a:pt x="2652465" y="3218449"/>
                  </a:lnTo>
                  <a:lnTo>
                    <a:pt x="2984023" y="3218764"/>
                  </a:lnTo>
                  <a:lnTo>
                    <a:pt x="3315581" y="3218822"/>
                  </a:lnTo>
                  <a:lnTo>
                    <a:pt x="3647139" y="3218822"/>
                  </a:lnTo>
                  <a:lnTo>
                    <a:pt x="3978698" y="3218822"/>
                  </a:lnTo>
                  <a:lnTo>
                    <a:pt x="4310256" y="3218822"/>
                  </a:lnTo>
                  <a:lnTo>
                    <a:pt x="4641814" y="3218822"/>
                  </a:lnTo>
                  <a:lnTo>
                    <a:pt x="4973372" y="3218822"/>
                  </a:lnTo>
                  <a:lnTo>
                    <a:pt x="5304930" y="3218822"/>
                  </a:lnTo>
                  <a:lnTo>
                    <a:pt x="5636488" y="3218822"/>
                  </a:lnTo>
                  <a:lnTo>
                    <a:pt x="5968047" y="3218822"/>
                  </a:lnTo>
                  <a:lnTo>
                    <a:pt x="6299605" y="3218822"/>
                  </a:lnTo>
                  <a:lnTo>
                    <a:pt x="6631163" y="3218822"/>
                  </a:lnTo>
                  <a:lnTo>
                    <a:pt x="6962721" y="3218822"/>
                  </a:lnTo>
                  <a:lnTo>
                    <a:pt x="7294279" y="3218822"/>
                  </a:lnTo>
                  <a:lnTo>
                    <a:pt x="7625838" y="3218822"/>
                  </a:lnTo>
                  <a:lnTo>
                    <a:pt x="7957396" y="3218822"/>
                  </a:lnTo>
                  <a:lnTo>
                    <a:pt x="8288954" y="3218822"/>
                  </a:lnTo>
                  <a:lnTo>
                    <a:pt x="8288954" y="321882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85456" y="2774641"/>
              <a:ext cx="8288954" cy="3247446"/>
            </a:xfrm>
            <a:custGeom>
              <a:avLst/>
              <a:pathLst>
                <a:path w="8288954" h="3247446">
                  <a:moveTo>
                    <a:pt x="0" y="2039178"/>
                  </a:moveTo>
                  <a:lnTo>
                    <a:pt x="331558" y="198439"/>
                  </a:lnTo>
                  <a:lnTo>
                    <a:pt x="663116" y="0"/>
                  </a:lnTo>
                  <a:lnTo>
                    <a:pt x="994674" y="1342255"/>
                  </a:lnTo>
                  <a:lnTo>
                    <a:pt x="1326232" y="2532321"/>
                  </a:lnTo>
                  <a:lnTo>
                    <a:pt x="1657790" y="3065198"/>
                  </a:lnTo>
                  <a:lnTo>
                    <a:pt x="1989349" y="3216210"/>
                  </a:lnTo>
                  <a:lnTo>
                    <a:pt x="2320907" y="3242709"/>
                  </a:lnTo>
                  <a:lnTo>
                    <a:pt x="2652465" y="3247130"/>
                  </a:lnTo>
                  <a:lnTo>
                    <a:pt x="2984023" y="3247360"/>
                  </a:lnTo>
                  <a:lnTo>
                    <a:pt x="3315581" y="3247446"/>
                  </a:lnTo>
                  <a:lnTo>
                    <a:pt x="3647139" y="3247446"/>
                  </a:lnTo>
                  <a:lnTo>
                    <a:pt x="3978698" y="3247446"/>
                  </a:lnTo>
                  <a:lnTo>
                    <a:pt x="4310256" y="3247446"/>
                  </a:lnTo>
                  <a:lnTo>
                    <a:pt x="4641814" y="3247446"/>
                  </a:lnTo>
                  <a:lnTo>
                    <a:pt x="4973372" y="3247446"/>
                  </a:lnTo>
                  <a:lnTo>
                    <a:pt x="5304930" y="3247446"/>
                  </a:lnTo>
                  <a:lnTo>
                    <a:pt x="5636488" y="3247446"/>
                  </a:lnTo>
                  <a:lnTo>
                    <a:pt x="5968047" y="3247446"/>
                  </a:lnTo>
                  <a:lnTo>
                    <a:pt x="6299605" y="3247446"/>
                  </a:lnTo>
                  <a:lnTo>
                    <a:pt x="6631163" y="3247446"/>
                  </a:lnTo>
                  <a:lnTo>
                    <a:pt x="6962721" y="3247446"/>
                  </a:lnTo>
                  <a:lnTo>
                    <a:pt x="7294279" y="3247446"/>
                  </a:lnTo>
                  <a:lnTo>
                    <a:pt x="7625838" y="3247446"/>
                  </a:lnTo>
                  <a:lnTo>
                    <a:pt x="7957396" y="3247446"/>
                  </a:lnTo>
                  <a:lnTo>
                    <a:pt x="8288954" y="3247446"/>
                  </a:lnTo>
                  <a:lnTo>
                    <a:pt x="8288954" y="324744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85456" y="2808863"/>
              <a:ext cx="8288954" cy="3213224"/>
            </a:xfrm>
            <a:custGeom>
              <a:avLst/>
              <a:pathLst>
                <a:path w="8288954" h="3213224">
                  <a:moveTo>
                    <a:pt x="0" y="2001310"/>
                  </a:moveTo>
                  <a:lnTo>
                    <a:pt x="331558" y="152189"/>
                  </a:lnTo>
                  <a:lnTo>
                    <a:pt x="663116" y="0"/>
                  </a:lnTo>
                  <a:lnTo>
                    <a:pt x="994674" y="1297296"/>
                  </a:lnTo>
                  <a:lnTo>
                    <a:pt x="1326232" y="2492816"/>
                  </a:lnTo>
                  <a:lnTo>
                    <a:pt x="1657790" y="3029225"/>
                  </a:lnTo>
                  <a:lnTo>
                    <a:pt x="1989349" y="3181069"/>
                  </a:lnTo>
                  <a:lnTo>
                    <a:pt x="2320907" y="3208802"/>
                  </a:lnTo>
                  <a:lnTo>
                    <a:pt x="2652465" y="3212650"/>
                  </a:lnTo>
                  <a:lnTo>
                    <a:pt x="2984023" y="3213224"/>
                  </a:lnTo>
                  <a:lnTo>
                    <a:pt x="3315581" y="3213224"/>
                  </a:lnTo>
                  <a:lnTo>
                    <a:pt x="3647139" y="3213224"/>
                  </a:lnTo>
                  <a:lnTo>
                    <a:pt x="3978698" y="3213224"/>
                  </a:lnTo>
                  <a:lnTo>
                    <a:pt x="4310256" y="3213224"/>
                  </a:lnTo>
                  <a:lnTo>
                    <a:pt x="4641814" y="3213224"/>
                  </a:lnTo>
                  <a:lnTo>
                    <a:pt x="4973372" y="3213224"/>
                  </a:lnTo>
                  <a:lnTo>
                    <a:pt x="5304930" y="3213224"/>
                  </a:lnTo>
                  <a:lnTo>
                    <a:pt x="5636488" y="3213224"/>
                  </a:lnTo>
                  <a:lnTo>
                    <a:pt x="5968047" y="3213224"/>
                  </a:lnTo>
                  <a:lnTo>
                    <a:pt x="6299605" y="3213224"/>
                  </a:lnTo>
                  <a:lnTo>
                    <a:pt x="6631163" y="3213224"/>
                  </a:lnTo>
                  <a:lnTo>
                    <a:pt x="6962721" y="3213224"/>
                  </a:lnTo>
                  <a:lnTo>
                    <a:pt x="7294279" y="3213224"/>
                  </a:lnTo>
                  <a:lnTo>
                    <a:pt x="7625838" y="3213224"/>
                  </a:lnTo>
                  <a:lnTo>
                    <a:pt x="7957396" y="3213224"/>
                  </a:lnTo>
                  <a:lnTo>
                    <a:pt x="8288954" y="3213224"/>
                  </a:lnTo>
                  <a:lnTo>
                    <a:pt x="8288954" y="321322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5456" y="2798241"/>
              <a:ext cx="8288954" cy="3223846"/>
            </a:xfrm>
            <a:custGeom>
              <a:avLst/>
              <a:pathLst>
                <a:path w="8288954" h="3223846">
                  <a:moveTo>
                    <a:pt x="0" y="2007998"/>
                  </a:moveTo>
                  <a:lnTo>
                    <a:pt x="331558" y="181989"/>
                  </a:lnTo>
                  <a:lnTo>
                    <a:pt x="663116" y="0"/>
                  </a:lnTo>
                  <a:lnTo>
                    <a:pt x="994674" y="1306424"/>
                  </a:lnTo>
                  <a:lnTo>
                    <a:pt x="1326232" y="2498529"/>
                  </a:lnTo>
                  <a:lnTo>
                    <a:pt x="1657790" y="3041741"/>
                  </a:lnTo>
                  <a:lnTo>
                    <a:pt x="1989349" y="3191289"/>
                  </a:lnTo>
                  <a:lnTo>
                    <a:pt x="2320907" y="3219654"/>
                  </a:lnTo>
                  <a:lnTo>
                    <a:pt x="2652465" y="3223386"/>
                  </a:lnTo>
                  <a:lnTo>
                    <a:pt x="2984023" y="3223788"/>
                  </a:lnTo>
                  <a:lnTo>
                    <a:pt x="3315581" y="3223846"/>
                  </a:lnTo>
                  <a:lnTo>
                    <a:pt x="3647139" y="3223846"/>
                  </a:lnTo>
                  <a:lnTo>
                    <a:pt x="3978698" y="3223846"/>
                  </a:lnTo>
                  <a:lnTo>
                    <a:pt x="4310256" y="3223846"/>
                  </a:lnTo>
                  <a:lnTo>
                    <a:pt x="4641814" y="3223846"/>
                  </a:lnTo>
                  <a:lnTo>
                    <a:pt x="4973372" y="3223846"/>
                  </a:lnTo>
                  <a:lnTo>
                    <a:pt x="5304930" y="3223846"/>
                  </a:lnTo>
                  <a:lnTo>
                    <a:pt x="5636488" y="3223846"/>
                  </a:lnTo>
                  <a:lnTo>
                    <a:pt x="5968047" y="3223846"/>
                  </a:lnTo>
                  <a:lnTo>
                    <a:pt x="6299605" y="3223846"/>
                  </a:lnTo>
                  <a:lnTo>
                    <a:pt x="6631163" y="3223846"/>
                  </a:lnTo>
                  <a:lnTo>
                    <a:pt x="6962721" y="3223846"/>
                  </a:lnTo>
                  <a:lnTo>
                    <a:pt x="7294279" y="3223846"/>
                  </a:lnTo>
                  <a:lnTo>
                    <a:pt x="7625838" y="3223846"/>
                  </a:lnTo>
                  <a:lnTo>
                    <a:pt x="7957396" y="3223846"/>
                  </a:lnTo>
                  <a:lnTo>
                    <a:pt x="8288954" y="3223846"/>
                  </a:lnTo>
                  <a:lnTo>
                    <a:pt x="8288954" y="322384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85456" y="2794250"/>
              <a:ext cx="8288954" cy="3227837"/>
            </a:xfrm>
            <a:custGeom>
              <a:avLst/>
              <a:pathLst>
                <a:path w="8288954" h="3227837">
                  <a:moveTo>
                    <a:pt x="0" y="2020948"/>
                  </a:moveTo>
                  <a:lnTo>
                    <a:pt x="331558" y="166917"/>
                  </a:lnTo>
                  <a:lnTo>
                    <a:pt x="663116" y="0"/>
                  </a:lnTo>
                  <a:lnTo>
                    <a:pt x="994674" y="1314809"/>
                  </a:lnTo>
                  <a:lnTo>
                    <a:pt x="1326232" y="2513545"/>
                  </a:lnTo>
                  <a:lnTo>
                    <a:pt x="1657790" y="3044814"/>
                  </a:lnTo>
                  <a:lnTo>
                    <a:pt x="1989349" y="3194994"/>
                  </a:lnTo>
                  <a:lnTo>
                    <a:pt x="2320907" y="3223560"/>
                  </a:lnTo>
                  <a:lnTo>
                    <a:pt x="2652465" y="3227292"/>
                  </a:lnTo>
                  <a:lnTo>
                    <a:pt x="2984023" y="3227837"/>
                  </a:lnTo>
                  <a:lnTo>
                    <a:pt x="3315581" y="3227837"/>
                  </a:lnTo>
                  <a:lnTo>
                    <a:pt x="3647139" y="3227837"/>
                  </a:lnTo>
                  <a:lnTo>
                    <a:pt x="3978698" y="3227837"/>
                  </a:lnTo>
                  <a:lnTo>
                    <a:pt x="4310256" y="3227837"/>
                  </a:lnTo>
                  <a:lnTo>
                    <a:pt x="4641814" y="3227837"/>
                  </a:lnTo>
                  <a:lnTo>
                    <a:pt x="4973372" y="3227837"/>
                  </a:lnTo>
                  <a:lnTo>
                    <a:pt x="5304930" y="3227837"/>
                  </a:lnTo>
                  <a:lnTo>
                    <a:pt x="5636488" y="3227837"/>
                  </a:lnTo>
                  <a:lnTo>
                    <a:pt x="5968047" y="3227837"/>
                  </a:lnTo>
                  <a:lnTo>
                    <a:pt x="6299605" y="3227837"/>
                  </a:lnTo>
                  <a:lnTo>
                    <a:pt x="6631163" y="3227837"/>
                  </a:lnTo>
                  <a:lnTo>
                    <a:pt x="6962721" y="3227837"/>
                  </a:lnTo>
                  <a:lnTo>
                    <a:pt x="7294279" y="3227837"/>
                  </a:lnTo>
                  <a:lnTo>
                    <a:pt x="7625838" y="3227837"/>
                  </a:lnTo>
                  <a:lnTo>
                    <a:pt x="7957396" y="3227837"/>
                  </a:lnTo>
                  <a:lnTo>
                    <a:pt x="8288954" y="3227837"/>
                  </a:lnTo>
                  <a:lnTo>
                    <a:pt x="8288954" y="322783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5456" y="2778345"/>
              <a:ext cx="8288954" cy="3243742"/>
            </a:xfrm>
            <a:custGeom>
              <a:avLst/>
              <a:pathLst>
                <a:path w="8288954" h="3243742">
                  <a:moveTo>
                    <a:pt x="0" y="2031972"/>
                  </a:moveTo>
                  <a:lnTo>
                    <a:pt x="331558" y="199014"/>
                  </a:lnTo>
                  <a:lnTo>
                    <a:pt x="663116" y="0"/>
                  </a:lnTo>
                  <a:lnTo>
                    <a:pt x="994674" y="1335823"/>
                  </a:lnTo>
                  <a:lnTo>
                    <a:pt x="1326232" y="2526406"/>
                  </a:lnTo>
                  <a:lnTo>
                    <a:pt x="1657790" y="3064221"/>
                  </a:lnTo>
                  <a:lnTo>
                    <a:pt x="1989349" y="3209807"/>
                  </a:lnTo>
                  <a:lnTo>
                    <a:pt x="2320907" y="3239521"/>
                  </a:lnTo>
                  <a:lnTo>
                    <a:pt x="2652465" y="3243282"/>
                  </a:lnTo>
                  <a:lnTo>
                    <a:pt x="2984023" y="3243713"/>
                  </a:lnTo>
                  <a:lnTo>
                    <a:pt x="3315581" y="3243742"/>
                  </a:lnTo>
                  <a:lnTo>
                    <a:pt x="3647139" y="3243742"/>
                  </a:lnTo>
                  <a:lnTo>
                    <a:pt x="3978698" y="3243742"/>
                  </a:lnTo>
                  <a:lnTo>
                    <a:pt x="4310256" y="3243742"/>
                  </a:lnTo>
                  <a:lnTo>
                    <a:pt x="4641814" y="3243742"/>
                  </a:lnTo>
                  <a:lnTo>
                    <a:pt x="4973372" y="3243742"/>
                  </a:lnTo>
                  <a:lnTo>
                    <a:pt x="5304930" y="3243742"/>
                  </a:lnTo>
                  <a:lnTo>
                    <a:pt x="5636488" y="3243742"/>
                  </a:lnTo>
                  <a:lnTo>
                    <a:pt x="5968047" y="3243742"/>
                  </a:lnTo>
                  <a:lnTo>
                    <a:pt x="6299605" y="3243742"/>
                  </a:lnTo>
                  <a:lnTo>
                    <a:pt x="6631163" y="3243742"/>
                  </a:lnTo>
                  <a:lnTo>
                    <a:pt x="6962721" y="3243742"/>
                  </a:lnTo>
                  <a:lnTo>
                    <a:pt x="7294279" y="3243742"/>
                  </a:lnTo>
                  <a:lnTo>
                    <a:pt x="7625838" y="3243742"/>
                  </a:lnTo>
                  <a:lnTo>
                    <a:pt x="7957396" y="3243742"/>
                  </a:lnTo>
                  <a:lnTo>
                    <a:pt x="8288954" y="3243742"/>
                  </a:lnTo>
                  <a:lnTo>
                    <a:pt x="8288954" y="324374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85456" y="2786441"/>
              <a:ext cx="8288954" cy="3235646"/>
            </a:xfrm>
            <a:custGeom>
              <a:avLst/>
              <a:pathLst>
                <a:path w="8288954" h="3235646">
                  <a:moveTo>
                    <a:pt x="0" y="2027005"/>
                  </a:moveTo>
                  <a:lnTo>
                    <a:pt x="331558" y="192353"/>
                  </a:lnTo>
                  <a:lnTo>
                    <a:pt x="663116" y="0"/>
                  </a:lnTo>
                  <a:lnTo>
                    <a:pt x="994674" y="1325086"/>
                  </a:lnTo>
                  <a:lnTo>
                    <a:pt x="1326232" y="2512568"/>
                  </a:lnTo>
                  <a:lnTo>
                    <a:pt x="1657790" y="3051187"/>
                  </a:lnTo>
                  <a:lnTo>
                    <a:pt x="1989349" y="3202917"/>
                  </a:lnTo>
                  <a:lnTo>
                    <a:pt x="2320907" y="3230794"/>
                  </a:lnTo>
                  <a:lnTo>
                    <a:pt x="2652465" y="3235273"/>
                  </a:lnTo>
                  <a:lnTo>
                    <a:pt x="2984023" y="3235617"/>
                  </a:lnTo>
                  <a:lnTo>
                    <a:pt x="3315581" y="3235646"/>
                  </a:lnTo>
                  <a:lnTo>
                    <a:pt x="3647139" y="3235646"/>
                  </a:lnTo>
                  <a:lnTo>
                    <a:pt x="3978698" y="3235646"/>
                  </a:lnTo>
                  <a:lnTo>
                    <a:pt x="4310256" y="3235646"/>
                  </a:lnTo>
                  <a:lnTo>
                    <a:pt x="4641814" y="3235646"/>
                  </a:lnTo>
                  <a:lnTo>
                    <a:pt x="4973372" y="3235646"/>
                  </a:lnTo>
                  <a:lnTo>
                    <a:pt x="5304930" y="3235646"/>
                  </a:lnTo>
                  <a:lnTo>
                    <a:pt x="5636488" y="3235646"/>
                  </a:lnTo>
                  <a:lnTo>
                    <a:pt x="5968047" y="3235646"/>
                  </a:lnTo>
                  <a:lnTo>
                    <a:pt x="6299605" y="3235646"/>
                  </a:lnTo>
                  <a:lnTo>
                    <a:pt x="6631163" y="3235646"/>
                  </a:lnTo>
                  <a:lnTo>
                    <a:pt x="6962721" y="3235646"/>
                  </a:lnTo>
                  <a:lnTo>
                    <a:pt x="7294279" y="3235646"/>
                  </a:lnTo>
                  <a:lnTo>
                    <a:pt x="7625838" y="3235646"/>
                  </a:lnTo>
                  <a:lnTo>
                    <a:pt x="7957396" y="3235646"/>
                  </a:lnTo>
                  <a:lnTo>
                    <a:pt x="8288954" y="3235646"/>
                  </a:lnTo>
                  <a:lnTo>
                    <a:pt x="8288954" y="323564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85456" y="2793819"/>
              <a:ext cx="8288954" cy="3228268"/>
            </a:xfrm>
            <a:custGeom>
              <a:avLst/>
              <a:pathLst>
                <a:path w="8288954" h="3228268">
                  <a:moveTo>
                    <a:pt x="0" y="2013856"/>
                  </a:moveTo>
                  <a:lnTo>
                    <a:pt x="331558" y="170965"/>
                  </a:lnTo>
                  <a:lnTo>
                    <a:pt x="663116" y="0"/>
                  </a:lnTo>
                  <a:lnTo>
                    <a:pt x="994674" y="1316014"/>
                  </a:lnTo>
                  <a:lnTo>
                    <a:pt x="1326232" y="2517995"/>
                  </a:lnTo>
                  <a:lnTo>
                    <a:pt x="1657790" y="3045474"/>
                  </a:lnTo>
                  <a:lnTo>
                    <a:pt x="1989349" y="3195539"/>
                  </a:lnTo>
                  <a:lnTo>
                    <a:pt x="2320907" y="3223244"/>
                  </a:lnTo>
                  <a:lnTo>
                    <a:pt x="2652465" y="3227693"/>
                  </a:lnTo>
                  <a:lnTo>
                    <a:pt x="2984023" y="3228239"/>
                  </a:lnTo>
                  <a:lnTo>
                    <a:pt x="3315581" y="3228268"/>
                  </a:lnTo>
                  <a:lnTo>
                    <a:pt x="3647139" y="3228268"/>
                  </a:lnTo>
                  <a:lnTo>
                    <a:pt x="3978698" y="3228268"/>
                  </a:lnTo>
                  <a:lnTo>
                    <a:pt x="4310256" y="3228268"/>
                  </a:lnTo>
                  <a:lnTo>
                    <a:pt x="4641814" y="3228268"/>
                  </a:lnTo>
                  <a:lnTo>
                    <a:pt x="4973372" y="3228268"/>
                  </a:lnTo>
                  <a:lnTo>
                    <a:pt x="5304930" y="3228268"/>
                  </a:lnTo>
                  <a:lnTo>
                    <a:pt x="5636488" y="3228268"/>
                  </a:lnTo>
                  <a:lnTo>
                    <a:pt x="5968047" y="3228268"/>
                  </a:lnTo>
                  <a:lnTo>
                    <a:pt x="6299605" y="3228268"/>
                  </a:lnTo>
                  <a:lnTo>
                    <a:pt x="6631163" y="3228268"/>
                  </a:lnTo>
                  <a:lnTo>
                    <a:pt x="6962721" y="3228268"/>
                  </a:lnTo>
                  <a:lnTo>
                    <a:pt x="7294279" y="3228268"/>
                  </a:lnTo>
                  <a:lnTo>
                    <a:pt x="7625838" y="3228268"/>
                  </a:lnTo>
                  <a:lnTo>
                    <a:pt x="7957396" y="3228268"/>
                  </a:lnTo>
                  <a:lnTo>
                    <a:pt x="8288954" y="3228268"/>
                  </a:lnTo>
                  <a:lnTo>
                    <a:pt x="8288954" y="322826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85456" y="2780038"/>
              <a:ext cx="8288954" cy="3242049"/>
            </a:xfrm>
            <a:custGeom>
              <a:avLst/>
              <a:pathLst>
                <a:path w="8288954" h="3242049">
                  <a:moveTo>
                    <a:pt x="0" y="2028240"/>
                  </a:moveTo>
                  <a:lnTo>
                    <a:pt x="331558" y="204555"/>
                  </a:lnTo>
                  <a:lnTo>
                    <a:pt x="663116" y="0"/>
                  </a:lnTo>
                  <a:lnTo>
                    <a:pt x="994674" y="1332580"/>
                  </a:lnTo>
                  <a:lnTo>
                    <a:pt x="1326232" y="2522359"/>
                  </a:lnTo>
                  <a:lnTo>
                    <a:pt x="1657790" y="3059686"/>
                  </a:lnTo>
                  <a:lnTo>
                    <a:pt x="1989349" y="3208085"/>
                  </a:lnTo>
                  <a:lnTo>
                    <a:pt x="2320907" y="3237828"/>
                  </a:lnTo>
                  <a:lnTo>
                    <a:pt x="2652465" y="3241503"/>
                  </a:lnTo>
                  <a:lnTo>
                    <a:pt x="2984023" y="3241991"/>
                  </a:lnTo>
                  <a:lnTo>
                    <a:pt x="3315581" y="3242049"/>
                  </a:lnTo>
                  <a:lnTo>
                    <a:pt x="3647139" y="3242049"/>
                  </a:lnTo>
                  <a:lnTo>
                    <a:pt x="3978698" y="3242049"/>
                  </a:lnTo>
                  <a:lnTo>
                    <a:pt x="4310256" y="3242049"/>
                  </a:lnTo>
                  <a:lnTo>
                    <a:pt x="4641814" y="3242049"/>
                  </a:lnTo>
                  <a:lnTo>
                    <a:pt x="4973372" y="3242049"/>
                  </a:lnTo>
                  <a:lnTo>
                    <a:pt x="5304930" y="3242049"/>
                  </a:lnTo>
                  <a:lnTo>
                    <a:pt x="5636488" y="3242049"/>
                  </a:lnTo>
                  <a:lnTo>
                    <a:pt x="5968047" y="3242049"/>
                  </a:lnTo>
                  <a:lnTo>
                    <a:pt x="6299605" y="3242049"/>
                  </a:lnTo>
                  <a:lnTo>
                    <a:pt x="6631163" y="3242049"/>
                  </a:lnTo>
                  <a:lnTo>
                    <a:pt x="6962721" y="3242049"/>
                  </a:lnTo>
                  <a:lnTo>
                    <a:pt x="7294279" y="3242049"/>
                  </a:lnTo>
                  <a:lnTo>
                    <a:pt x="7625838" y="3242049"/>
                  </a:lnTo>
                  <a:lnTo>
                    <a:pt x="7957396" y="3242049"/>
                  </a:lnTo>
                  <a:lnTo>
                    <a:pt x="8288954" y="3242049"/>
                  </a:lnTo>
                  <a:lnTo>
                    <a:pt x="8288954" y="324204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85456" y="2798528"/>
              <a:ext cx="8288954" cy="3223559"/>
            </a:xfrm>
            <a:custGeom>
              <a:avLst/>
              <a:pathLst>
                <a:path w="8288954" h="3223559">
                  <a:moveTo>
                    <a:pt x="0" y="2007683"/>
                  </a:moveTo>
                  <a:lnTo>
                    <a:pt x="331558" y="169644"/>
                  </a:lnTo>
                  <a:lnTo>
                    <a:pt x="663116" y="0"/>
                  </a:lnTo>
                  <a:lnTo>
                    <a:pt x="994674" y="1306626"/>
                  </a:lnTo>
                  <a:lnTo>
                    <a:pt x="1326232" y="2506597"/>
                  </a:lnTo>
                  <a:lnTo>
                    <a:pt x="1657790" y="3044613"/>
                  </a:lnTo>
                  <a:lnTo>
                    <a:pt x="1989349" y="3190629"/>
                  </a:lnTo>
                  <a:lnTo>
                    <a:pt x="2320907" y="3219511"/>
                  </a:lnTo>
                  <a:lnTo>
                    <a:pt x="2652465" y="3223186"/>
                  </a:lnTo>
                  <a:lnTo>
                    <a:pt x="2984023" y="3223444"/>
                  </a:lnTo>
                  <a:lnTo>
                    <a:pt x="3315581" y="3223559"/>
                  </a:lnTo>
                  <a:lnTo>
                    <a:pt x="3647139" y="3223559"/>
                  </a:lnTo>
                  <a:lnTo>
                    <a:pt x="3978698" y="3223559"/>
                  </a:lnTo>
                  <a:lnTo>
                    <a:pt x="4310256" y="3223559"/>
                  </a:lnTo>
                  <a:lnTo>
                    <a:pt x="4641814" y="3223559"/>
                  </a:lnTo>
                  <a:lnTo>
                    <a:pt x="4973372" y="3223559"/>
                  </a:lnTo>
                  <a:lnTo>
                    <a:pt x="5304930" y="3223559"/>
                  </a:lnTo>
                  <a:lnTo>
                    <a:pt x="5636488" y="3223559"/>
                  </a:lnTo>
                  <a:lnTo>
                    <a:pt x="5968047" y="3223559"/>
                  </a:lnTo>
                  <a:lnTo>
                    <a:pt x="6299605" y="3223559"/>
                  </a:lnTo>
                  <a:lnTo>
                    <a:pt x="6631163" y="3223559"/>
                  </a:lnTo>
                  <a:lnTo>
                    <a:pt x="6962721" y="3223559"/>
                  </a:lnTo>
                  <a:lnTo>
                    <a:pt x="7294279" y="3223559"/>
                  </a:lnTo>
                  <a:lnTo>
                    <a:pt x="7625838" y="3223559"/>
                  </a:lnTo>
                  <a:lnTo>
                    <a:pt x="7957396" y="3223559"/>
                  </a:lnTo>
                  <a:lnTo>
                    <a:pt x="8288954" y="3223559"/>
                  </a:lnTo>
                  <a:lnTo>
                    <a:pt x="8288954" y="32235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5456" y="2781216"/>
              <a:ext cx="8288954" cy="3240871"/>
            </a:xfrm>
            <a:custGeom>
              <a:avLst/>
              <a:pathLst>
                <a:path w="8288954" h="3240871">
                  <a:moveTo>
                    <a:pt x="0" y="2024508"/>
                  </a:moveTo>
                  <a:lnTo>
                    <a:pt x="331558" y="203665"/>
                  </a:lnTo>
                  <a:lnTo>
                    <a:pt x="663116" y="0"/>
                  </a:lnTo>
                  <a:lnTo>
                    <a:pt x="994674" y="1335135"/>
                  </a:lnTo>
                  <a:lnTo>
                    <a:pt x="1326232" y="2516674"/>
                  </a:lnTo>
                  <a:lnTo>
                    <a:pt x="1657790" y="3058882"/>
                  </a:lnTo>
                  <a:lnTo>
                    <a:pt x="1989349" y="3208085"/>
                  </a:lnTo>
                  <a:lnTo>
                    <a:pt x="2320907" y="3236823"/>
                  </a:lnTo>
                  <a:lnTo>
                    <a:pt x="2652465" y="3240412"/>
                  </a:lnTo>
                  <a:lnTo>
                    <a:pt x="2984023" y="3240871"/>
                  </a:lnTo>
                  <a:lnTo>
                    <a:pt x="3315581" y="3240871"/>
                  </a:lnTo>
                  <a:lnTo>
                    <a:pt x="3647139" y="3240871"/>
                  </a:lnTo>
                  <a:lnTo>
                    <a:pt x="3978698" y="3240871"/>
                  </a:lnTo>
                  <a:lnTo>
                    <a:pt x="4310256" y="3240871"/>
                  </a:lnTo>
                  <a:lnTo>
                    <a:pt x="4641814" y="3240871"/>
                  </a:lnTo>
                  <a:lnTo>
                    <a:pt x="4973372" y="3240871"/>
                  </a:lnTo>
                  <a:lnTo>
                    <a:pt x="5304930" y="3240871"/>
                  </a:lnTo>
                  <a:lnTo>
                    <a:pt x="5636488" y="3240871"/>
                  </a:lnTo>
                  <a:lnTo>
                    <a:pt x="5968047" y="3240871"/>
                  </a:lnTo>
                  <a:lnTo>
                    <a:pt x="6299605" y="3240871"/>
                  </a:lnTo>
                  <a:lnTo>
                    <a:pt x="6631163" y="3240871"/>
                  </a:lnTo>
                  <a:lnTo>
                    <a:pt x="6962721" y="3240871"/>
                  </a:lnTo>
                  <a:lnTo>
                    <a:pt x="7294279" y="3240871"/>
                  </a:lnTo>
                  <a:lnTo>
                    <a:pt x="7625838" y="3240871"/>
                  </a:lnTo>
                  <a:lnTo>
                    <a:pt x="7957396" y="3240871"/>
                  </a:lnTo>
                  <a:lnTo>
                    <a:pt x="8288954" y="3240871"/>
                  </a:lnTo>
                  <a:lnTo>
                    <a:pt x="8288954" y="324087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85456" y="2798269"/>
              <a:ext cx="8288954" cy="3223818"/>
            </a:xfrm>
            <a:custGeom>
              <a:avLst/>
              <a:pathLst>
                <a:path w="8288954" h="3223818">
                  <a:moveTo>
                    <a:pt x="0" y="2009320"/>
                  </a:moveTo>
                  <a:lnTo>
                    <a:pt x="331558" y="178113"/>
                  </a:lnTo>
                  <a:lnTo>
                    <a:pt x="663116" y="0"/>
                  </a:lnTo>
                  <a:lnTo>
                    <a:pt x="994674" y="1310645"/>
                  </a:lnTo>
                  <a:lnTo>
                    <a:pt x="1326232" y="2499161"/>
                  </a:lnTo>
                  <a:lnTo>
                    <a:pt x="1657790" y="3040134"/>
                  </a:lnTo>
                  <a:lnTo>
                    <a:pt x="1989349" y="3190917"/>
                  </a:lnTo>
                  <a:lnTo>
                    <a:pt x="2320907" y="3219109"/>
                  </a:lnTo>
                  <a:lnTo>
                    <a:pt x="2652465" y="3223330"/>
                  </a:lnTo>
                  <a:lnTo>
                    <a:pt x="2984023" y="3223789"/>
                  </a:lnTo>
                  <a:lnTo>
                    <a:pt x="3315581" y="3223818"/>
                  </a:lnTo>
                  <a:lnTo>
                    <a:pt x="3647139" y="3223818"/>
                  </a:lnTo>
                  <a:lnTo>
                    <a:pt x="3978698" y="3223818"/>
                  </a:lnTo>
                  <a:lnTo>
                    <a:pt x="4310256" y="3223818"/>
                  </a:lnTo>
                  <a:lnTo>
                    <a:pt x="4641814" y="3223818"/>
                  </a:lnTo>
                  <a:lnTo>
                    <a:pt x="4973372" y="3223818"/>
                  </a:lnTo>
                  <a:lnTo>
                    <a:pt x="5304930" y="3223818"/>
                  </a:lnTo>
                  <a:lnTo>
                    <a:pt x="5636488" y="3223818"/>
                  </a:lnTo>
                  <a:lnTo>
                    <a:pt x="5968047" y="3223818"/>
                  </a:lnTo>
                  <a:lnTo>
                    <a:pt x="6299605" y="3223818"/>
                  </a:lnTo>
                  <a:lnTo>
                    <a:pt x="6631163" y="3223818"/>
                  </a:lnTo>
                  <a:lnTo>
                    <a:pt x="6962721" y="3223818"/>
                  </a:lnTo>
                  <a:lnTo>
                    <a:pt x="7294279" y="3223818"/>
                  </a:lnTo>
                  <a:lnTo>
                    <a:pt x="7625838" y="3223818"/>
                  </a:lnTo>
                  <a:lnTo>
                    <a:pt x="7957396" y="3223818"/>
                  </a:lnTo>
                  <a:lnTo>
                    <a:pt x="8288954" y="3223818"/>
                  </a:lnTo>
                  <a:lnTo>
                    <a:pt x="8288954" y="32238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5456" y="2793016"/>
              <a:ext cx="8288954" cy="3229071"/>
            </a:xfrm>
            <a:custGeom>
              <a:avLst/>
              <a:pathLst>
                <a:path w="8288954" h="3229071">
                  <a:moveTo>
                    <a:pt x="0" y="2017100"/>
                  </a:moveTo>
                  <a:lnTo>
                    <a:pt x="331558" y="166457"/>
                  </a:lnTo>
                  <a:lnTo>
                    <a:pt x="663116" y="0"/>
                  </a:lnTo>
                  <a:lnTo>
                    <a:pt x="994674" y="1318368"/>
                  </a:lnTo>
                  <a:lnTo>
                    <a:pt x="1326232" y="2518913"/>
                  </a:lnTo>
                  <a:lnTo>
                    <a:pt x="1657790" y="3047398"/>
                  </a:lnTo>
                  <a:lnTo>
                    <a:pt x="1989349" y="3195941"/>
                  </a:lnTo>
                  <a:lnTo>
                    <a:pt x="2320907" y="3225023"/>
                  </a:lnTo>
                  <a:lnTo>
                    <a:pt x="2652465" y="3228813"/>
                  </a:lnTo>
                  <a:lnTo>
                    <a:pt x="2984023" y="3229071"/>
                  </a:lnTo>
                  <a:lnTo>
                    <a:pt x="3315581" y="3229043"/>
                  </a:lnTo>
                  <a:lnTo>
                    <a:pt x="3647139" y="3229071"/>
                  </a:lnTo>
                  <a:lnTo>
                    <a:pt x="3978698" y="3229071"/>
                  </a:lnTo>
                  <a:lnTo>
                    <a:pt x="4310256" y="3229071"/>
                  </a:lnTo>
                  <a:lnTo>
                    <a:pt x="4641814" y="3229071"/>
                  </a:lnTo>
                  <a:lnTo>
                    <a:pt x="4973372" y="3229071"/>
                  </a:lnTo>
                  <a:lnTo>
                    <a:pt x="5304930" y="3229071"/>
                  </a:lnTo>
                  <a:lnTo>
                    <a:pt x="5636488" y="3229071"/>
                  </a:lnTo>
                  <a:lnTo>
                    <a:pt x="5968047" y="3229071"/>
                  </a:lnTo>
                  <a:lnTo>
                    <a:pt x="6299605" y="3229071"/>
                  </a:lnTo>
                  <a:lnTo>
                    <a:pt x="6631163" y="3229071"/>
                  </a:lnTo>
                  <a:lnTo>
                    <a:pt x="6962721" y="3229071"/>
                  </a:lnTo>
                  <a:lnTo>
                    <a:pt x="7294279" y="3229071"/>
                  </a:lnTo>
                  <a:lnTo>
                    <a:pt x="7625838" y="3229071"/>
                  </a:lnTo>
                  <a:lnTo>
                    <a:pt x="7957396" y="3229071"/>
                  </a:lnTo>
                  <a:lnTo>
                    <a:pt x="8288954" y="3229071"/>
                  </a:lnTo>
                  <a:lnTo>
                    <a:pt x="8288954" y="322907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85456" y="2790690"/>
              <a:ext cx="8288954" cy="3231397"/>
            </a:xfrm>
            <a:custGeom>
              <a:avLst/>
              <a:pathLst>
                <a:path w="8288954" h="3231397">
                  <a:moveTo>
                    <a:pt x="0" y="2017903"/>
                  </a:moveTo>
                  <a:lnTo>
                    <a:pt x="331558" y="177223"/>
                  </a:lnTo>
                  <a:lnTo>
                    <a:pt x="663116" y="0"/>
                  </a:lnTo>
                  <a:lnTo>
                    <a:pt x="994674" y="1323191"/>
                  </a:lnTo>
                  <a:lnTo>
                    <a:pt x="1326232" y="2514032"/>
                  </a:lnTo>
                  <a:lnTo>
                    <a:pt x="1657790" y="3049350"/>
                  </a:lnTo>
                  <a:lnTo>
                    <a:pt x="1989349" y="3199529"/>
                  </a:lnTo>
                  <a:lnTo>
                    <a:pt x="2320907" y="3226746"/>
                  </a:lnTo>
                  <a:lnTo>
                    <a:pt x="2652465" y="3230937"/>
                  </a:lnTo>
                  <a:lnTo>
                    <a:pt x="2984023" y="3231397"/>
                  </a:lnTo>
                  <a:lnTo>
                    <a:pt x="3315581" y="3231397"/>
                  </a:lnTo>
                  <a:lnTo>
                    <a:pt x="3647139" y="3231397"/>
                  </a:lnTo>
                  <a:lnTo>
                    <a:pt x="3978698" y="3231397"/>
                  </a:lnTo>
                  <a:lnTo>
                    <a:pt x="4310256" y="3231397"/>
                  </a:lnTo>
                  <a:lnTo>
                    <a:pt x="4641814" y="3231397"/>
                  </a:lnTo>
                  <a:lnTo>
                    <a:pt x="4973372" y="3231397"/>
                  </a:lnTo>
                  <a:lnTo>
                    <a:pt x="5304930" y="3231397"/>
                  </a:lnTo>
                  <a:lnTo>
                    <a:pt x="5636488" y="3231397"/>
                  </a:lnTo>
                  <a:lnTo>
                    <a:pt x="5968047" y="3231397"/>
                  </a:lnTo>
                  <a:lnTo>
                    <a:pt x="6299605" y="3231397"/>
                  </a:lnTo>
                  <a:lnTo>
                    <a:pt x="6631163" y="3231397"/>
                  </a:lnTo>
                  <a:lnTo>
                    <a:pt x="6962721" y="3231397"/>
                  </a:lnTo>
                  <a:lnTo>
                    <a:pt x="7294279" y="3231397"/>
                  </a:lnTo>
                  <a:lnTo>
                    <a:pt x="7625838" y="3231397"/>
                  </a:lnTo>
                  <a:lnTo>
                    <a:pt x="7957396" y="3231397"/>
                  </a:lnTo>
                  <a:lnTo>
                    <a:pt x="8288954" y="3231397"/>
                  </a:lnTo>
                  <a:lnTo>
                    <a:pt x="8288954" y="32313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5456" y="2801772"/>
              <a:ext cx="8288954" cy="3220315"/>
            </a:xfrm>
            <a:custGeom>
              <a:avLst/>
              <a:pathLst>
                <a:path w="8288954" h="3220315">
                  <a:moveTo>
                    <a:pt x="0" y="2012048"/>
                  </a:moveTo>
                  <a:lnTo>
                    <a:pt x="331558" y="169989"/>
                  </a:lnTo>
                  <a:lnTo>
                    <a:pt x="663116" y="0"/>
                  </a:lnTo>
                  <a:lnTo>
                    <a:pt x="994674" y="1298732"/>
                  </a:lnTo>
                  <a:lnTo>
                    <a:pt x="1326232" y="2500913"/>
                  </a:lnTo>
                  <a:lnTo>
                    <a:pt x="1657790" y="3035398"/>
                  </a:lnTo>
                  <a:lnTo>
                    <a:pt x="1989349" y="3186467"/>
                  </a:lnTo>
                  <a:lnTo>
                    <a:pt x="2320907" y="3215751"/>
                  </a:lnTo>
                  <a:lnTo>
                    <a:pt x="2652465" y="3219885"/>
                  </a:lnTo>
                  <a:lnTo>
                    <a:pt x="2984023" y="3220315"/>
                  </a:lnTo>
                  <a:lnTo>
                    <a:pt x="3315581" y="3220315"/>
                  </a:lnTo>
                  <a:lnTo>
                    <a:pt x="3647139" y="3220315"/>
                  </a:lnTo>
                  <a:lnTo>
                    <a:pt x="3978698" y="3220315"/>
                  </a:lnTo>
                  <a:lnTo>
                    <a:pt x="4310256" y="3220315"/>
                  </a:lnTo>
                  <a:lnTo>
                    <a:pt x="4641814" y="3220315"/>
                  </a:lnTo>
                  <a:lnTo>
                    <a:pt x="4973372" y="3220315"/>
                  </a:lnTo>
                  <a:lnTo>
                    <a:pt x="5304930" y="3220315"/>
                  </a:lnTo>
                  <a:lnTo>
                    <a:pt x="5636488" y="3220315"/>
                  </a:lnTo>
                  <a:lnTo>
                    <a:pt x="5968047" y="3220315"/>
                  </a:lnTo>
                  <a:lnTo>
                    <a:pt x="6299605" y="3220315"/>
                  </a:lnTo>
                  <a:lnTo>
                    <a:pt x="6631163" y="3220315"/>
                  </a:lnTo>
                  <a:lnTo>
                    <a:pt x="6962721" y="3220315"/>
                  </a:lnTo>
                  <a:lnTo>
                    <a:pt x="7294279" y="3220315"/>
                  </a:lnTo>
                  <a:lnTo>
                    <a:pt x="7625838" y="3220315"/>
                  </a:lnTo>
                  <a:lnTo>
                    <a:pt x="7957396" y="3220315"/>
                  </a:lnTo>
                  <a:lnTo>
                    <a:pt x="8288954" y="3220315"/>
                  </a:lnTo>
                  <a:lnTo>
                    <a:pt x="8288954" y="322031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85456" y="2792757"/>
              <a:ext cx="8288954" cy="3229330"/>
            </a:xfrm>
            <a:custGeom>
              <a:avLst/>
              <a:pathLst>
                <a:path w="8288954" h="3229330">
                  <a:moveTo>
                    <a:pt x="0" y="2020488"/>
                  </a:moveTo>
                  <a:lnTo>
                    <a:pt x="331558" y="184028"/>
                  </a:lnTo>
                  <a:lnTo>
                    <a:pt x="663116" y="0"/>
                  </a:lnTo>
                  <a:lnTo>
                    <a:pt x="994674" y="1314722"/>
                  </a:lnTo>
                  <a:lnTo>
                    <a:pt x="1326232" y="2506425"/>
                  </a:lnTo>
                  <a:lnTo>
                    <a:pt x="1657790" y="3045044"/>
                  </a:lnTo>
                  <a:lnTo>
                    <a:pt x="1989349" y="3195941"/>
                  </a:lnTo>
                  <a:lnTo>
                    <a:pt x="2320907" y="3224765"/>
                  </a:lnTo>
                  <a:lnTo>
                    <a:pt x="2652465" y="3228957"/>
                  </a:lnTo>
                  <a:lnTo>
                    <a:pt x="2984023" y="3229273"/>
                  </a:lnTo>
                  <a:lnTo>
                    <a:pt x="3315581" y="3229330"/>
                  </a:lnTo>
                  <a:lnTo>
                    <a:pt x="3647139" y="3229330"/>
                  </a:lnTo>
                  <a:lnTo>
                    <a:pt x="3978698" y="3229330"/>
                  </a:lnTo>
                  <a:lnTo>
                    <a:pt x="4310256" y="3229330"/>
                  </a:lnTo>
                  <a:lnTo>
                    <a:pt x="4641814" y="3229330"/>
                  </a:lnTo>
                  <a:lnTo>
                    <a:pt x="4973372" y="3229330"/>
                  </a:lnTo>
                  <a:lnTo>
                    <a:pt x="5304930" y="3229330"/>
                  </a:lnTo>
                  <a:lnTo>
                    <a:pt x="5636488" y="3229330"/>
                  </a:lnTo>
                  <a:lnTo>
                    <a:pt x="5968047" y="3229330"/>
                  </a:lnTo>
                  <a:lnTo>
                    <a:pt x="6299605" y="3229330"/>
                  </a:lnTo>
                  <a:lnTo>
                    <a:pt x="6631163" y="3229330"/>
                  </a:lnTo>
                  <a:lnTo>
                    <a:pt x="6962721" y="3229330"/>
                  </a:lnTo>
                  <a:lnTo>
                    <a:pt x="7294279" y="3229330"/>
                  </a:lnTo>
                  <a:lnTo>
                    <a:pt x="7625838" y="3229330"/>
                  </a:lnTo>
                  <a:lnTo>
                    <a:pt x="7957396" y="3229330"/>
                  </a:lnTo>
                  <a:lnTo>
                    <a:pt x="8288954" y="3229330"/>
                  </a:lnTo>
                  <a:lnTo>
                    <a:pt x="8288954" y="32293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85456" y="2787675"/>
              <a:ext cx="8288954" cy="3234412"/>
            </a:xfrm>
            <a:custGeom>
              <a:avLst/>
              <a:pathLst>
                <a:path w="8288954" h="3234412">
                  <a:moveTo>
                    <a:pt x="0" y="2028039"/>
                  </a:moveTo>
                  <a:lnTo>
                    <a:pt x="331558" y="185119"/>
                  </a:lnTo>
                  <a:lnTo>
                    <a:pt x="663116" y="0"/>
                  </a:lnTo>
                  <a:lnTo>
                    <a:pt x="994674" y="1321642"/>
                  </a:lnTo>
                  <a:lnTo>
                    <a:pt x="1326232" y="2510588"/>
                  </a:lnTo>
                  <a:lnTo>
                    <a:pt x="1657790" y="3053829"/>
                  </a:lnTo>
                  <a:lnTo>
                    <a:pt x="1989349" y="3202429"/>
                  </a:lnTo>
                  <a:lnTo>
                    <a:pt x="2320907" y="3230364"/>
                  </a:lnTo>
                  <a:lnTo>
                    <a:pt x="2652465" y="3234096"/>
                  </a:lnTo>
                  <a:lnTo>
                    <a:pt x="2984023" y="3234354"/>
                  </a:lnTo>
                  <a:lnTo>
                    <a:pt x="3315581" y="3234412"/>
                  </a:lnTo>
                  <a:lnTo>
                    <a:pt x="3647139" y="3234412"/>
                  </a:lnTo>
                  <a:lnTo>
                    <a:pt x="3978698" y="3234412"/>
                  </a:lnTo>
                  <a:lnTo>
                    <a:pt x="4310256" y="3234412"/>
                  </a:lnTo>
                  <a:lnTo>
                    <a:pt x="4641814" y="3234412"/>
                  </a:lnTo>
                  <a:lnTo>
                    <a:pt x="4973372" y="3234412"/>
                  </a:lnTo>
                  <a:lnTo>
                    <a:pt x="5304930" y="3234412"/>
                  </a:lnTo>
                  <a:lnTo>
                    <a:pt x="5636488" y="3234412"/>
                  </a:lnTo>
                  <a:lnTo>
                    <a:pt x="5968047" y="3234412"/>
                  </a:lnTo>
                  <a:lnTo>
                    <a:pt x="6299605" y="3234412"/>
                  </a:lnTo>
                  <a:lnTo>
                    <a:pt x="6631163" y="3234412"/>
                  </a:lnTo>
                  <a:lnTo>
                    <a:pt x="6962721" y="3234412"/>
                  </a:lnTo>
                  <a:lnTo>
                    <a:pt x="7294279" y="3234412"/>
                  </a:lnTo>
                  <a:lnTo>
                    <a:pt x="7625838" y="3234412"/>
                  </a:lnTo>
                  <a:lnTo>
                    <a:pt x="7957396" y="3234412"/>
                  </a:lnTo>
                  <a:lnTo>
                    <a:pt x="8288954" y="3234412"/>
                  </a:lnTo>
                  <a:lnTo>
                    <a:pt x="8288954" y="323441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85456" y="2801083"/>
              <a:ext cx="8288954" cy="3221004"/>
            </a:xfrm>
            <a:custGeom>
              <a:avLst/>
              <a:pathLst>
                <a:path w="8288954" h="3221004">
                  <a:moveTo>
                    <a:pt x="0" y="2009177"/>
                  </a:moveTo>
                  <a:lnTo>
                    <a:pt x="331558" y="164304"/>
                  </a:lnTo>
                  <a:lnTo>
                    <a:pt x="663116" y="0"/>
                  </a:lnTo>
                  <a:lnTo>
                    <a:pt x="994674" y="1312397"/>
                  </a:lnTo>
                  <a:lnTo>
                    <a:pt x="1326232" y="2494855"/>
                  </a:lnTo>
                  <a:lnTo>
                    <a:pt x="1657790" y="3038555"/>
                  </a:lnTo>
                  <a:lnTo>
                    <a:pt x="1989349" y="3189453"/>
                  </a:lnTo>
                  <a:lnTo>
                    <a:pt x="2320907" y="3216124"/>
                  </a:lnTo>
                  <a:lnTo>
                    <a:pt x="2652465" y="3220574"/>
                  </a:lnTo>
                  <a:lnTo>
                    <a:pt x="2984023" y="3220947"/>
                  </a:lnTo>
                  <a:lnTo>
                    <a:pt x="3315581" y="3221004"/>
                  </a:lnTo>
                  <a:lnTo>
                    <a:pt x="3647139" y="3221004"/>
                  </a:lnTo>
                  <a:lnTo>
                    <a:pt x="3978698" y="3221004"/>
                  </a:lnTo>
                  <a:lnTo>
                    <a:pt x="4310256" y="3221004"/>
                  </a:lnTo>
                  <a:lnTo>
                    <a:pt x="4641814" y="3221004"/>
                  </a:lnTo>
                  <a:lnTo>
                    <a:pt x="4973372" y="3221004"/>
                  </a:lnTo>
                  <a:lnTo>
                    <a:pt x="5304930" y="3221004"/>
                  </a:lnTo>
                  <a:lnTo>
                    <a:pt x="5636488" y="3221004"/>
                  </a:lnTo>
                  <a:lnTo>
                    <a:pt x="5968047" y="3221004"/>
                  </a:lnTo>
                  <a:lnTo>
                    <a:pt x="6299605" y="3221004"/>
                  </a:lnTo>
                  <a:lnTo>
                    <a:pt x="6631163" y="3221004"/>
                  </a:lnTo>
                  <a:lnTo>
                    <a:pt x="6962721" y="3221004"/>
                  </a:lnTo>
                  <a:lnTo>
                    <a:pt x="7294279" y="3221004"/>
                  </a:lnTo>
                  <a:lnTo>
                    <a:pt x="7625838" y="3221004"/>
                  </a:lnTo>
                  <a:lnTo>
                    <a:pt x="7957396" y="3221004"/>
                  </a:lnTo>
                  <a:lnTo>
                    <a:pt x="8288954" y="3221004"/>
                  </a:lnTo>
                  <a:lnTo>
                    <a:pt x="8288954" y="322100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85456" y="2801141"/>
              <a:ext cx="8288954" cy="3220946"/>
            </a:xfrm>
            <a:custGeom>
              <a:avLst/>
              <a:pathLst>
                <a:path w="8288954" h="3220946">
                  <a:moveTo>
                    <a:pt x="0" y="2009434"/>
                  </a:moveTo>
                  <a:lnTo>
                    <a:pt x="331558" y="162869"/>
                  </a:lnTo>
                  <a:lnTo>
                    <a:pt x="663116" y="0"/>
                  </a:lnTo>
                  <a:lnTo>
                    <a:pt x="994674" y="1296147"/>
                  </a:lnTo>
                  <a:lnTo>
                    <a:pt x="1326232" y="2511477"/>
                  </a:lnTo>
                  <a:lnTo>
                    <a:pt x="1657790" y="3038756"/>
                  </a:lnTo>
                  <a:lnTo>
                    <a:pt x="1989349" y="3189222"/>
                  </a:lnTo>
                  <a:lnTo>
                    <a:pt x="2320907" y="3216496"/>
                  </a:lnTo>
                  <a:lnTo>
                    <a:pt x="2652465" y="3220487"/>
                  </a:lnTo>
                  <a:lnTo>
                    <a:pt x="2984023" y="3220918"/>
                  </a:lnTo>
                  <a:lnTo>
                    <a:pt x="3315581" y="3220946"/>
                  </a:lnTo>
                  <a:lnTo>
                    <a:pt x="3647139" y="3220946"/>
                  </a:lnTo>
                  <a:lnTo>
                    <a:pt x="3978698" y="3220946"/>
                  </a:lnTo>
                  <a:lnTo>
                    <a:pt x="4310256" y="3220946"/>
                  </a:lnTo>
                  <a:lnTo>
                    <a:pt x="4641814" y="3220946"/>
                  </a:lnTo>
                  <a:lnTo>
                    <a:pt x="4973372" y="3220946"/>
                  </a:lnTo>
                  <a:lnTo>
                    <a:pt x="5304930" y="3220946"/>
                  </a:lnTo>
                  <a:lnTo>
                    <a:pt x="5636488" y="3220946"/>
                  </a:lnTo>
                  <a:lnTo>
                    <a:pt x="5968047" y="3220946"/>
                  </a:lnTo>
                  <a:lnTo>
                    <a:pt x="6299605" y="3220946"/>
                  </a:lnTo>
                  <a:lnTo>
                    <a:pt x="6631163" y="3220946"/>
                  </a:lnTo>
                  <a:lnTo>
                    <a:pt x="6962721" y="3220946"/>
                  </a:lnTo>
                  <a:lnTo>
                    <a:pt x="7294279" y="3220946"/>
                  </a:lnTo>
                  <a:lnTo>
                    <a:pt x="7625838" y="3220946"/>
                  </a:lnTo>
                  <a:lnTo>
                    <a:pt x="7957396" y="3220946"/>
                  </a:lnTo>
                  <a:lnTo>
                    <a:pt x="8288954" y="3220946"/>
                  </a:lnTo>
                  <a:lnTo>
                    <a:pt x="8288954" y="322094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85456" y="2811046"/>
              <a:ext cx="8288954" cy="3211041"/>
            </a:xfrm>
            <a:custGeom>
              <a:avLst/>
              <a:pathLst>
                <a:path w="8288954" h="3211041">
                  <a:moveTo>
                    <a:pt x="0" y="1997233"/>
                  </a:moveTo>
                  <a:lnTo>
                    <a:pt x="331558" y="149116"/>
                  </a:lnTo>
                  <a:lnTo>
                    <a:pt x="663116" y="0"/>
                  </a:lnTo>
                  <a:lnTo>
                    <a:pt x="994674" y="1296318"/>
                  </a:lnTo>
                  <a:lnTo>
                    <a:pt x="1326232" y="2490548"/>
                  </a:lnTo>
                  <a:lnTo>
                    <a:pt x="1657790" y="3025894"/>
                  </a:lnTo>
                  <a:lnTo>
                    <a:pt x="1989349" y="3179231"/>
                  </a:lnTo>
                  <a:lnTo>
                    <a:pt x="2320907" y="3206907"/>
                  </a:lnTo>
                  <a:lnTo>
                    <a:pt x="2652465" y="3210553"/>
                  </a:lnTo>
                  <a:lnTo>
                    <a:pt x="2984023" y="3210955"/>
                  </a:lnTo>
                  <a:lnTo>
                    <a:pt x="3315581" y="3211041"/>
                  </a:lnTo>
                  <a:lnTo>
                    <a:pt x="3647139" y="3211041"/>
                  </a:lnTo>
                  <a:lnTo>
                    <a:pt x="3978698" y="3211041"/>
                  </a:lnTo>
                  <a:lnTo>
                    <a:pt x="4310256" y="3211041"/>
                  </a:lnTo>
                  <a:lnTo>
                    <a:pt x="4641814" y="3211041"/>
                  </a:lnTo>
                  <a:lnTo>
                    <a:pt x="4973372" y="3211041"/>
                  </a:lnTo>
                  <a:lnTo>
                    <a:pt x="5304930" y="3211041"/>
                  </a:lnTo>
                  <a:lnTo>
                    <a:pt x="5636488" y="3211041"/>
                  </a:lnTo>
                  <a:lnTo>
                    <a:pt x="5968047" y="3211041"/>
                  </a:lnTo>
                  <a:lnTo>
                    <a:pt x="6299605" y="3211041"/>
                  </a:lnTo>
                  <a:lnTo>
                    <a:pt x="6631163" y="3211041"/>
                  </a:lnTo>
                  <a:lnTo>
                    <a:pt x="6962721" y="3211041"/>
                  </a:lnTo>
                  <a:lnTo>
                    <a:pt x="7294279" y="3211041"/>
                  </a:lnTo>
                  <a:lnTo>
                    <a:pt x="7625838" y="3211041"/>
                  </a:lnTo>
                  <a:lnTo>
                    <a:pt x="7957396" y="3211041"/>
                  </a:lnTo>
                  <a:lnTo>
                    <a:pt x="8288954" y="3211041"/>
                  </a:lnTo>
                  <a:lnTo>
                    <a:pt x="8288954" y="321104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5456" y="2770995"/>
              <a:ext cx="8288954" cy="3251092"/>
            </a:xfrm>
            <a:custGeom>
              <a:avLst/>
              <a:pathLst>
                <a:path w="8288954" h="3251092">
                  <a:moveTo>
                    <a:pt x="0" y="2047504"/>
                  </a:moveTo>
                  <a:lnTo>
                    <a:pt x="331558" y="203665"/>
                  </a:lnTo>
                  <a:lnTo>
                    <a:pt x="663116" y="0"/>
                  </a:lnTo>
                  <a:lnTo>
                    <a:pt x="994674" y="1339413"/>
                  </a:lnTo>
                  <a:lnTo>
                    <a:pt x="1326232" y="2537919"/>
                  </a:lnTo>
                  <a:lnTo>
                    <a:pt x="1657790" y="3070538"/>
                  </a:lnTo>
                  <a:lnTo>
                    <a:pt x="1989349" y="3219598"/>
                  </a:lnTo>
                  <a:lnTo>
                    <a:pt x="2320907" y="3246872"/>
                  </a:lnTo>
                  <a:lnTo>
                    <a:pt x="2652465" y="3250719"/>
                  </a:lnTo>
                  <a:lnTo>
                    <a:pt x="2984023" y="3251035"/>
                  </a:lnTo>
                  <a:lnTo>
                    <a:pt x="3315581" y="3251092"/>
                  </a:lnTo>
                  <a:lnTo>
                    <a:pt x="3647139" y="3251092"/>
                  </a:lnTo>
                  <a:lnTo>
                    <a:pt x="3978698" y="3251092"/>
                  </a:lnTo>
                  <a:lnTo>
                    <a:pt x="4310256" y="3251092"/>
                  </a:lnTo>
                  <a:lnTo>
                    <a:pt x="4641814" y="3251092"/>
                  </a:lnTo>
                  <a:lnTo>
                    <a:pt x="4973372" y="3251092"/>
                  </a:lnTo>
                  <a:lnTo>
                    <a:pt x="5304930" y="3251092"/>
                  </a:lnTo>
                  <a:lnTo>
                    <a:pt x="5636488" y="3251092"/>
                  </a:lnTo>
                  <a:lnTo>
                    <a:pt x="5968047" y="3251092"/>
                  </a:lnTo>
                  <a:lnTo>
                    <a:pt x="6299605" y="3251092"/>
                  </a:lnTo>
                  <a:lnTo>
                    <a:pt x="6631163" y="3251092"/>
                  </a:lnTo>
                  <a:lnTo>
                    <a:pt x="6962721" y="3251092"/>
                  </a:lnTo>
                  <a:lnTo>
                    <a:pt x="7294279" y="3251092"/>
                  </a:lnTo>
                  <a:lnTo>
                    <a:pt x="7625838" y="3251092"/>
                  </a:lnTo>
                  <a:lnTo>
                    <a:pt x="7957396" y="3251092"/>
                  </a:lnTo>
                  <a:lnTo>
                    <a:pt x="8288954" y="3251092"/>
                  </a:lnTo>
                  <a:lnTo>
                    <a:pt x="8288954" y="325109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5456" y="2774728"/>
              <a:ext cx="8288954" cy="3247359"/>
            </a:xfrm>
            <a:custGeom>
              <a:avLst/>
              <a:pathLst>
                <a:path w="8288954" h="3247359">
                  <a:moveTo>
                    <a:pt x="0" y="2041732"/>
                  </a:moveTo>
                  <a:lnTo>
                    <a:pt x="331558" y="207742"/>
                  </a:lnTo>
                  <a:lnTo>
                    <a:pt x="663116" y="0"/>
                  </a:lnTo>
                  <a:lnTo>
                    <a:pt x="994674" y="1331546"/>
                  </a:lnTo>
                  <a:lnTo>
                    <a:pt x="1326232" y="2531172"/>
                  </a:lnTo>
                  <a:lnTo>
                    <a:pt x="1657790" y="3065283"/>
                  </a:lnTo>
                  <a:lnTo>
                    <a:pt x="1989349" y="3214659"/>
                  </a:lnTo>
                  <a:lnTo>
                    <a:pt x="2320907" y="3243454"/>
                  </a:lnTo>
                  <a:lnTo>
                    <a:pt x="2652465" y="3247014"/>
                  </a:lnTo>
                  <a:lnTo>
                    <a:pt x="2984023" y="3247330"/>
                  </a:lnTo>
                  <a:lnTo>
                    <a:pt x="3315581" y="3247359"/>
                  </a:lnTo>
                  <a:lnTo>
                    <a:pt x="3647139" y="3247359"/>
                  </a:lnTo>
                  <a:lnTo>
                    <a:pt x="3978698" y="3247359"/>
                  </a:lnTo>
                  <a:lnTo>
                    <a:pt x="4310256" y="3247359"/>
                  </a:lnTo>
                  <a:lnTo>
                    <a:pt x="4641814" y="3247359"/>
                  </a:lnTo>
                  <a:lnTo>
                    <a:pt x="4973372" y="3247359"/>
                  </a:lnTo>
                  <a:lnTo>
                    <a:pt x="5304930" y="3247359"/>
                  </a:lnTo>
                  <a:lnTo>
                    <a:pt x="5636488" y="3247359"/>
                  </a:lnTo>
                  <a:lnTo>
                    <a:pt x="5968047" y="3247359"/>
                  </a:lnTo>
                  <a:lnTo>
                    <a:pt x="6299605" y="3247359"/>
                  </a:lnTo>
                  <a:lnTo>
                    <a:pt x="6631163" y="3247359"/>
                  </a:lnTo>
                  <a:lnTo>
                    <a:pt x="6962721" y="3247359"/>
                  </a:lnTo>
                  <a:lnTo>
                    <a:pt x="7294279" y="3247359"/>
                  </a:lnTo>
                  <a:lnTo>
                    <a:pt x="7625838" y="3247359"/>
                  </a:lnTo>
                  <a:lnTo>
                    <a:pt x="7957396" y="3247359"/>
                  </a:lnTo>
                  <a:lnTo>
                    <a:pt x="8288954" y="3247359"/>
                  </a:lnTo>
                  <a:lnTo>
                    <a:pt x="8288954" y="32473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5456" y="2812223"/>
              <a:ext cx="8288954" cy="3209864"/>
            </a:xfrm>
            <a:custGeom>
              <a:avLst/>
              <a:pathLst>
                <a:path w="8288954" h="3209864">
                  <a:moveTo>
                    <a:pt x="0" y="1996601"/>
                  </a:moveTo>
                  <a:lnTo>
                    <a:pt x="331558" y="159509"/>
                  </a:lnTo>
                  <a:lnTo>
                    <a:pt x="663116" y="0"/>
                  </a:lnTo>
                  <a:lnTo>
                    <a:pt x="994674" y="1284979"/>
                  </a:lnTo>
                  <a:lnTo>
                    <a:pt x="1326232" y="2486701"/>
                  </a:lnTo>
                  <a:lnTo>
                    <a:pt x="1657790" y="3027444"/>
                  </a:lnTo>
                  <a:lnTo>
                    <a:pt x="1989349" y="3175327"/>
                  </a:lnTo>
                  <a:lnTo>
                    <a:pt x="2320907" y="3205213"/>
                  </a:lnTo>
                  <a:lnTo>
                    <a:pt x="2652465" y="3209376"/>
                  </a:lnTo>
                  <a:lnTo>
                    <a:pt x="2984023" y="3209836"/>
                  </a:lnTo>
                  <a:lnTo>
                    <a:pt x="3315581" y="3209864"/>
                  </a:lnTo>
                  <a:lnTo>
                    <a:pt x="3647139" y="3209864"/>
                  </a:lnTo>
                  <a:lnTo>
                    <a:pt x="3978698" y="3209864"/>
                  </a:lnTo>
                  <a:lnTo>
                    <a:pt x="4310256" y="3209864"/>
                  </a:lnTo>
                  <a:lnTo>
                    <a:pt x="4641814" y="3209864"/>
                  </a:lnTo>
                  <a:lnTo>
                    <a:pt x="4973372" y="3209864"/>
                  </a:lnTo>
                  <a:lnTo>
                    <a:pt x="5304930" y="3209864"/>
                  </a:lnTo>
                  <a:lnTo>
                    <a:pt x="5636488" y="3209864"/>
                  </a:lnTo>
                  <a:lnTo>
                    <a:pt x="5968047" y="3209864"/>
                  </a:lnTo>
                  <a:lnTo>
                    <a:pt x="6299605" y="3209864"/>
                  </a:lnTo>
                  <a:lnTo>
                    <a:pt x="6631163" y="3209864"/>
                  </a:lnTo>
                  <a:lnTo>
                    <a:pt x="6962721" y="3209864"/>
                  </a:lnTo>
                  <a:lnTo>
                    <a:pt x="7294279" y="3209864"/>
                  </a:lnTo>
                  <a:lnTo>
                    <a:pt x="7625838" y="3209864"/>
                  </a:lnTo>
                  <a:lnTo>
                    <a:pt x="7957396" y="3209864"/>
                  </a:lnTo>
                  <a:lnTo>
                    <a:pt x="8288954" y="3209864"/>
                  </a:lnTo>
                  <a:lnTo>
                    <a:pt x="8288954" y="320986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85456" y="2795399"/>
              <a:ext cx="8288954" cy="3226688"/>
            </a:xfrm>
            <a:custGeom>
              <a:avLst/>
              <a:pathLst>
                <a:path w="8288954" h="3226688">
                  <a:moveTo>
                    <a:pt x="0" y="2018563"/>
                  </a:moveTo>
                  <a:lnTo>
                    <a:pt x="331558" y="157614"/>
                  </a:lnTo>
                  <a:lnTo>
                    <a:pt x="663116" y="0"/>
                  </a:lnTo>
                  <a:lnTo>
                    <a:pt x="994674" y="1321727"/>
                  </a:lnTo>
                  <a:lnTo>
                    <a:pt x="1326232" y="2515439"/>
                  </a:lnTo>
                  <a:lnTo>
                    <a:pt x="1657790" y="3041483"/>
                  </a:lnTo>
                  <a:lnTo>
                    <a:pt x="1989349" y="3193586"/>
                  </a:lnTo>
                  <a:lnTo>
                    <a:pt x="2320907" y="3221808"/>
                  </a:lnTo>
                  <a:lnTo>
                    <a:pt x="2652465" y="3226401"/>
                  </a:lnTo>
                  <a:lnTo>
                    <a:pt x="2984023" y="3226602"/>
                  </a:lnTo>
                  <a:lnTo>
                    <a:pt x="3315581" y="3226688"/>
                  </a:lnTo>
                  <a:lnTo>
                    <a:pt x="3647139" y="3226688"/>
                  </a:lnTo>
                  <a:lnTo>
                    <a:pt x="3978698" y="3226688"/>
                  </a:lnTo>
                  <a:lnTo>
                    <a:pt x="4310256" y="3226688"/>
                  </a:lnTo>
                  <a:lnTo>
                    <a:pt x="4641814" y="3226688"/>
                  </a:lnTo>
                  <a:lnTo>
                    <a:pt x="4973372" y="3226688"/>
                  </a:lnTo>
                  <a:lnTo>
                    <a:pt x="5304930" y="3226688"/>
                  </a:lnTo>
                  <a:lnTo>
                    <a:pt x="5636488" y="3226688"/>
                  </a:lnTo>
                  <a:lnTo>
                    <a:pt x="5968047" y="3226688"/>
                  </a:lnTo>
                  <a:lnTo>
                    <a:pt x="6299605" y="3226688"/>
                  </a:lnTo>
                  <a:lnTo>
                    <a:pt x="6631163" y="3226688"/>
                  </a:lnTo>
                  <a:lnTo>
                    <a:pt x="6962721" y="3226688"/>
                  </a:lnTo>
                  <a:lnTo>
                    <a:pt x="7294279" y="3226688"/>
                  </a:lnTo>
                  <a:lnTo>
                    <a:pt x="7625838" y="3226688"/>
                  </a:lnTo>
                  <a:lnTo>
                    <a:pt x="7957396" y="3226688"/>
                  </a:lnTo>
                  <a:lnTo>
                    <a:pt x="8288954" y="3226688"/>
                  </a:lnTo>
                  <a:lnTo>
                    <a:pt x="8288954" y="322668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5456" y="2794422"/>
              <a:ext cx="8288954" cy="3227665"/>
            </a:xfrm>
            <a:custGeom>
              <a:avLst/>
              <a:pathLst>
                <a:path w="8288954" h="3227665">
                  <a:moveTo>
                    <a:pt x="0" y="2021493"/>
                  </a:moveTo>
                  <a:lnTo>
                    <a:pt x="331558" y="169587"/>
                  </a:lnTo>
                  <a:lnTo>
                    <a:pt x="663116" y="0"/>
                  </a:lnTo>
                  <a:lnTo>
                    <a:pt x="994674" y="1318770"/>
                  </a:lnTo>
                  <a:lnTo>
                    <a:pt x="1326232" y="2506166"/>
                  </a:lnTo>
                  <a:lnTo>
                    <a:pt x="1657790" y="3045646"/>
                  </a:lnTo>
                  <a:lnTo>
                    <a:pt x="1989349" y="3193500"/>
                  </a:lnTo>
                  <a:lnTo>
                    <a:pt x="2320907" y="3222956"/>
                  </a:lnTo>
                  <a:lnTo>
                    <a:pt x="2652465" y="3227263"/>
                  </a:lnTo>
                  <a:lnTo>
                    <a:pt x="2984023" y="3227607"/>
                  </a:lnTo>
                  <a:lnTo>
                    <a:pt x="3315581" y="3227665"/>
                  </a:lnTo>
                  <a:lnTo>
                    <a:pt x="3647139" y="3227665"/>
                  </a:lnTo>
                  <a:lnTo>
                    <a:pt x="3978698" y="3227665"/>
                  </a:lnTo>
                  <a:lnTo>
                    <a:pt x="4310256" y="3227665"/>
                  </a:lnTo>
                  <a:lnTo>
                    <a:pt x="4641814" y="3227665"/>
                  </a:lnTo>
                  <a:lnTo>
                    <a:pt x="4973372" y="3227665"/>
                  </a:lnTo>
                  <a:lnTo>
                    <a:pt x="5304930" y="3227665"/>
                  </a:lnTo>
                  <a:lnTo>
                    <a:pt x="5636488" y="3227665"/>
                  </a:lnTo>
                  <a:lnTo>
                    <a:pt x="5968047" y="3227665"/>
                  </a:lnTo>
                  <a:lnTo>
                    <a:pt x="6299605" y="3227665"/>
                  </a:lnTo>
                  <a:lnTo>
                    <a:pt x="6631163" y="3227665"/>
                  </a:lnTo>
                  <a:lnTo>
                    <a:pt x="6962721" y="3227665"/>
                  </a:lnTo>
                  <a:lnTo>
                    <a:pt x="7294279" y="3227665"/>
                  </a:lnTo>
                  <a:lnTo>
                    <a:pt x="7625838" y="3227665"/>
                  </a:lnTo>
                  <a:lnTo>
                    <a:pt x="7957396" y="3227665"/>
                  </a:lnTo>
                  <a:lnTo>
                    <a:pt x="8288954" y="3227665"/>
                  </a:lnTo>
                  <a:lnTo>
                    <a:pt x="8288954" y="322766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85456" y="2792126"/>
              <a:ext cx="8288954" cy="3229961"/>
            </a:xfrm>
            <a:custGeom>
              <a:avLst/>
              <a:pathLst>
                <a:path w="8288954" h="3229961">
                  <a:moveTo>
                    <a:pt x="0" y="2029014"/>
                  </a:moveTo>
                  <a:lnTo>
                    <a:pt x="331558" y="167663"/>
                  </a:lnTo>
                  <a:lnTo>
                    <a:pt x="663116" y="0"/>
                  </a:lnTo>
                  <a:lnTo>
                    <a:pt x="994674" y="1317822"/>
                  </a:lnTo>
                  <a:lnTo>
                    <a:pt x="1326232" y="2511018"/>
                  </a:lnTo>
                  <a:lnTo>
                    <a:pt x="1657790" y="3048861"/>
                  </a:lnTo>
                  <a:lnTo>
                    <a:pt x="1989349" y="3196457"/>
                  </a:lnTo>
                  <a:lnTo>
                    <a:pt x="2320907" y="3225683"/>
                  </a:lnTo>
                  <a:lnTo>
                    <a:pt x="2652465" y="3229502"/>
                  </a:lnTo>
                  <a:lnTo>
                    <a:pt x="2984023" y="3229932"/>
                  </a:lnTo>
                  <a:lnTo>
                    <a:pt x="3315581" y="3229961"/>
                  </a:lnTo>
                  <a:lnTo>
                    <a:pt x="3647139" y="3229961"/>
                  </a:lnTo>
                  <a:lnTo>
                    <a:pt x="3978698" y="3229961"/>
                  </a:lnTo>
                  <a:lnTo>
                    <a:pt x="4310256" y="3229961"/>
                  </a:lnTo>
                  <a:lnTo>
                    <a:pt x="4641814" y="3229961"/>
                  </a:lnTo>
                  <a:lnTo>
                    <a:pt x="4973372" y="3229961"/>
                  </a:lnTo>
                  <a:lnTo>
                    <a:pt x="5304930" y="3229961"/>
                  </a:lnTo>
                  <a:lnTo>
                    <a:pt x="5636488" y="3229961"/>
                  </a:lnTo>
                  <a:lnTo>
                    <a:pt x="5968047" y="3229961"/>
                  </a:lnTo>
                  <a:lnTo>
                    <a:pt x="6299605" y="3229961"/>
                  </a:lnTo>
                  <a:lnTo>
                    <a:pt x="6631163" y="3229961"/>
                  </a:lnTo>
                  <a:lnTo>
                    <a:pt x="6962721" y="3229961"/>
                  </a:lnTo>
                  <a:lnTo>
                    <a:pt x="7294279" y="3229961"/>
                  </a:lnTo>
                  <a:lnTo>
                    <a:pt x="7625838" y="3229961"/>
                  </a:lnTo>
                  <a:lnTo>
                    <a:pt x="7957396" y="3229961"/>
                  </a:lnTo>
                  <a:lnTo>
                    <a:pt x="8288954" y="3229961"/>
                  </a:lnTo>
                  <a:lnTo>
                    <a:pt x="8288954" y="322996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85456" y="2788652"/>
              <a:ext cx="8288954" cy="3233435"/>
            </a:xfrm>
            <a:custGeom>
              <a:avLst/>
              <a:pathLst>
                <a:path w="8288954" h="3233435">
                  <a:moveTo>
                    <a:pt x="0" y="2026000"/>
                  </a:moveTo>
                  <a:lnTo>
                    <a:pt x="331558" y="181300"/>
                  </a:lnTo>
                  <a:lnTo>
                    <a:pt x="663116" y="0"/>
                  </a:lnTo>
                  <a:lnTo>
                    <a:pt x="994674" y="1319230"/>
                  </a:lnTo>
                  <a:lnTo>
                    <a:pt x="1326232" y="2518913"/>
                  </a:lnTo>
                  <a:lnTo>
                    <a:pt x="1657790" y="3049063"/>
                  </a:lnTo>
                  <a:lnTo>
                    <a:pt x="1989349" y="3200620"/>
                  </a:lnTo>
                  <a:lnTo>
                    <a:pt x="2320907" y="3229100"/>
                  </a:lnTo>
                  <a:lnTo>
                    <a:pt x="2652465" y="3233091"/>
                  </a:lnTo>
                  <a:lnTo>
                    <a:pt x="2984023" y="3233378"/>
                  </a:lnTo>
                  <a:lnTo>
                    <a:pt x="3315581" y="3233435"/>
                  </a:lnTo>
                  <a:lnTo>
                    <a:pt x="3647139" y="3233435"/>
                  </a:lnTo>
                  <a:lnTo>
                    <a:pt x="3978698" y="3233435"/>
                  </a:lnTo>
                  <a:lnTo>
                    <a:pt x="4310256" y="3233435"/>
                  </a:lnTo>
                  <a:lnTo>
                    <a:pt x="4641814" y="3233435"/>
                  </a:lnTo>
                  <a:lnTo>
                    <a:pt x="4973372" y="3233435"/>
                  </a:lnTo>
                  <a:lnTo>
                    <a:pt x="5304930" y="3233435"/>
                  </a:lnTo>
                  <a:lnTo>
                    <a:pt x="5636488" y="3233435"/>
                  </a:lnTo>
                  <a:lnTo>
                    <a:pt x="5968047" y="3233435"/>
                  </a:lnTo>
                  <a:lnTo>
                    <a:pt x="6299605" y="3233435"/>
                  </a:lnTo>
                  <a:lnTo>
                    <a:pt x="6631163" y="3233435"/>
                  </a:lnTo>
                  <a:lnTo>
                    <a:pt x="6962721" y="3233435"/>
                  </a:lnTo>
                  <a:lnTo>
                    <a:pt x="7294279" y="3233435"/>
                  </a:lnTo>
                  <a:lnTo>
                    <a:pt x="7625838" y="3233435"/>
                  </a:lnTo>
                  <a:lnTo>
                    <a:pt x="7957396" y="3233435"/>
                  </a:lnTo>
                  <a:lnTo>
                    <a:pt x="8288954" y="3233435"/>
                  </a:lnTo>
                  <a:lnTo>
                    <a:pt x="8288954" y="32334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85456" y="2792987"/>
              <a:ext cx="8288954" cy="3229100"/>
            </a:xfrm>
            <a:custGeom>
              <a:avLst/>
              <a:pathLst>
                <a:path w="8288954" h="3229100">
                  <a:moveTo>
                    <a:pt x="0" y="2017932"/>
                  </a:moveTo>
                  <a:lnTo>
                    <a:pt x="331558" y="175529"/>
                  </a:lnTo>
                  <a:lnTo>
                    <a:pt x="663116" y="0"/>
                  </a:lnTo>
                  <a:lnTo>
                    <a:pt x="994674" y="1315153"/>
                  </a:lnTo>
                  <a:lnTo>
                    <a:pt x="1326232" y="2518052"/>
                  </a:lnTo>
                  <a:lnTo>
                    <a:pt x="1657790" y="3041914"/>
                  </a:lnTo>
                  <a:lnTo>
                    <a:pt x="1989349" y="3196084"/>
                  </a:lnTo>
                  <a:lnTo>
                    <a:pt x="2320907" y="3224995"/>
                  </a:lnTo>
                  <a:lnTo>
                    <a:pt x="2652465" y="3228641"/>
                  </a:lnTo>
                  <a:lnTo>
                    <a:pt x="2984023" y="3229072"/>
                  </a:lnTo>
                  <a:lnTo>
                    <a:pt x="3315581" y="3229072"/>
                  </a:lnTo>
                  <a:lnTo>
                    <a:pt x="3647139" y="3229100"/>
                  </a:lnTo>
                  <a:lnTo>
                    <a:pt x="3978698" y="3229100"/>
                  </a:lnTo>
                  <a:lnTo>
                    <a:pt x="4310256" y="3229100"/>
                  </a:lnTo>
                  <a:lnTo>
                    <a:pt x="4641814" y="3229100"/>
                  </a:lnTo>
                  <a:lnTo>
                    <a:pt x="4973372" y="3229100"/>
                  </a:lnTo>
                  <a:lnTo>
                    <a:pt x="5304930" y="3229100"/>
                  </a:lnTo>
                  <a:lnTo>
                    <a:pt x="5636488" y="3229100"/>
                  </a:lnTo>
                  <a:lnTo>
                    <a:pt x="5968047" y="3229100"/>
                  </a:lnTo>
                  <a:lnTo>
                    <a:pt x="6299605" y="3229100"/>
                  </a:lnTo>
                  <a:lnTo>
                    <a:pt x="6631163" y="3229100"/>
                  </a:lnTo>
                  <a:lnTo>
                    <a:pt x="6962721" y="3229100"/>
                  </a:lnTo>
                  <a:lnTo>
                    <a:pt x="7294279" y="3229100"/>
                  </a:lnTo>
                  <a:lnTo>
                    <a:pt x="7625838" y="3229100"/>
                  </a:lnTo>
                  <a:lnTo>
                    <a:pt x="7957396" y="3229100"/>
                  </a:lnTo>
                  <a:lnTo>
                    <a:pt x="8288954" y="3229100"/>
                  </a:lnTo>
                  <a:lnTo>
                    <a:pt x="8288954" y="322910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85456" y="2799217"/>
              <a:ext cx="8288954" cy="3222870"/>
            </a:xfrm>
            <a:custGeom>
              <a:avLst/>
              <a:pathLst>
                <a:path w="8288954" h="3222870">
                  <a:moveTo>
                    <a:pt x="0" y="2013397"/>
                  </a:moveTo>
                  <a:lnTo>
                    <a:pt x="331558" y="162869"/>
                  </a:lnTo>
                  <a:lnTo>
                    <a:pt x="663116" y="0"/>
                  </a:lnTo>
                  <a:lnTo>
                    <a:pt x="994674" y="1305334"/>
                  </a:lnTo>
                  <a:lnTo>
                    <a:pt x="1326232" y="2506597"/>
                  </a:lnTo>
                  <a:lnTo>
                    <a:pt x="1657790" y="3043781"/>
                  </a:lnTo>
                  <a:lnTo>
                    <a:pt x="1989349" y="3189022"/>
                  </a:lnTo>
                  <a:lnTo>
                    <a:pt x="2320907" y="3218650"/>
                  </a:lnTo>
                  <a:lnTo>
                    <a:pt x="2652465" y="3222555"/>
                  </a:lnTo>
                  <a:lnTo>
                    <a:pt x="2984023" y="3222842"/>
                  </a:lnTo>
                  <a:lnTo>
                    <a:pt x="3315581" y="3222870"/>
                  </a:lnTo>
                  <a:lnTo>
                    <a:pt x="3647139" y="3222870"/>
                  </a:lnTo>
                  <a:lnTo>
                    <a:pt x="3978698" y="3222870"/>
                  </a:lnTo>
                  <a:lnTo>
                    <a:pt x="4310256" y="3222870"/>
                  </a:lnTo>
                  <a:lnTo>
                    <a:pt x="4641814" y="3222870"/>
                  </a:lnTo>
                  <a:lnTo>
                    <a:pt x="4973372" y="3222870"/>
                  </a:lnTo>
                  <a:lnTo>
                    <a:pt x="5304930" y="3222870"/>
                  </a:lnTo>
                  <a:lnTo>
                    <a:pt x="5636488" y="3222870"/>
                  </a:lnTo>
                  <a:lnTo>
                    <a:pt x="5968047" y="3222870"/>
                  </a:lnTo>
                  <a:lnTo>
                    <a:pt x="6299605" y="3222870"/>
                  </a:lnTo>
                  <a:lnTo>
                    <a:pt x="6631163" y="3222870"/>
                  </a:lnTo>
                  <a:lnTo>
                    <a:pt x="6962721" y="3222870"/>
                  </a:lnTo>
                  <a:lnTo>
                    <a:pt x="7294279" y="3222870"/>
                  </a:lnTo>
                  <a:lnTo>
                    <a:pt x="7625838" y="3222870"/>
                  </a:lnTo>
                  <a:lnTo>
                    <a:pt x="7957396" y="3222870"/>
                  </a:lnTo>
                  <a:lnTo>
                    <a:pt x="8288954" y="3222870"/>
                  </a:lnTo>
                  <a:lnTo>
                    <a:pt x="8288954" y="322287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85456" y="2795628"/>
              <a:ext cx="8288954" cy="3226459"/>
            </a:xfrm>
            <a:custGeom>
              <a:avLst/>
              <a:pathLst>
                <a:path w="8288954" h="3226459">
                  <a:moveTo>
                    <a:pt x="0" y="2024019"/>
                  </a:moveTo>
                  <a:lnTo>
                    <a:pt x="331558" y="183912"/>
                  </a:lnTo>
                  <a:lnTo>
                    <a:pt x="663116" y="0"/>
                  </a:lnTo>
                  <a:lnTo>
                    <a:pt x="994674" y="1297726"/>
                  </a:lnTo>
                  <a:lnTo>
                    <a:pt x="1326232" y="2503955"/>
                  </a:lnTo>
                  <a:lnTo>
                    <a:pt x="1657790" y="3043148"/>
                  </a:lnTo>
                  <a:lnTo>
                    <a:pt x="1989349" y="3192754"/>
                  </a:lnTo>
                  <a:lnTo>
                    <a:pt x="2320907" y="3222870"/>
                  </a:lnTo>
                  <a:lnTo>
                    <a:pt x="2652465" y="3226114"/>
                  </a:lnTo>
                  <a:lnTo>
                    <a:pt x="2984023" y="3226430"/>
                  </a:lnTo>
                  <a:lnTo>
                    <a:pt x="3315581" y="3226459"/>
                  </a:lnTo>
                  <a:lnTo>
                    <a:pt x="3647139" y="3226459"/>
                  </a:lnTo>
                  <a:lnTo>
                    <a:pt x="3978698" y="3226459"/>
                  </a:lnTo>
                  <a:lnTo>
                    <a:pt x="4310256" y="3226459"/>
                  </a:lnTo>
                  <a:lnTo>
                    <a:pt x="4641814" y="3226459"/>
                  </a:lnTo>
                  <a:lnTo>
                    <a:pt x="4973372" y="3226459"/>
                  </a:lnTo>
                  <a:lnTo>
                    <a:pt x="5304930" y="3226459"/>
                  </a:lnTo>
                  <a:lnTo>
                    <a:pt x="5636488" y="3226459"/>
                  </a:lnTo>
                  <a:lnTo>
                    <a:pt x="5968047" y="3226459"/>
                  </a:lnTo>
                  <a:lnTo>
                    <a:pt x="6299605" y="3226459"/>
                  </a:lnTo>
                  <a:lnTo>
                    <a:pt x="6631163" y="3226459"/>
                  </a:lnTo>
                  <a:lnTo>
                    <a:pt x="6962721" y="3226459"/>
                  </a:lnTo>
                  <a:lnTo>
                    <a:pt x="7294279" y="3226459"/>
                  </a:lnTo>
                  <a:lnTo>
                    <a:pt x="7625838" y="3226459"/>
                  </a:lnTo>
                  <a:lnTo>
                    <a:pt x="7957396" y="3226459"/>
                  </a:lnTo>
                  <a:lnTo>
                    <a:pt x="8288954" y="3226459"/>
                  </a:lnTo>
                  <a:lnTo>
                    <a:pt x="8288954" y="32264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5456" y="2784489"/>
              <a:ext cx="8288954" cy="3237598"/>
            </a:xfrm>
            <a:custGeom>
              <a:avLst/>
              <a:pathLst>
                <a:path w="8288954" h="3237598">
                  <a:moveTo>
                    <a:pt x="0" y="2033091"/>
                  </a:moveTo>
                  <a:lnTo>
                    <a:pt x="331558" y="197033"/>
                  </a:lnTo>
                  <a:lnTo>
                    <a:pt x="663116" y="0"/>
                  </a:lnTo>
                  <a:lnTo>
                    <a:pt x="994674" y="1318512"/>
                  </a:lnTo>
                  <a:lnTo>
                    <a:pt x="1326232" y="2518540"/>
                  </a:lnTo>
                  <a:lnTo>
                    <a:pt x="1657790" y="3054345"/>
                  </a:lnTo>
                  <a:lnTo>
                    <a:pt x="1989349" y="3202744"/>
                  </a:lnTo>
                  <a:lnTo>
                    <a:pt x="2320907" y="3233234"/>
                  </a:lnTo>
                  <a:lnTo>
                    <a:pt x="2652465" y="3237282"/>
                  </a:lnTo>
                  <a:lnTo>
                    <a:pt x="2984023" y="3237598"/>
                  </a:lnTo>
                  <a:lnTo>
                    <a:pt x="3315581" y="3237569"/>
                  </a:lnTo>
                  <a:lnTo>
                    <a:pt x="3647139" y="3237569"/>
                  </a:lnTo>
                  <a:lnTo>
                    <a:pt x="3978698" y="3237598"/>
                  </a:lnTo>
                  <a:lnTo>
                    <a:pt x="4310256" y="3237598"/>
                  </a:lnTo>
                  <a:lnTo>
                    <a:pt x="4641814" y="3237598"/>
                  </a:lnTo>
                  <a:lnTo>
                    <a:pt x="4973372" y="3237598"/>
                  </a:lnTo>
                  <a:lnTo>
                    <a:pt x="5304930" y="3237598"/>
                  </a:lnTo>
                  <a:lnTo>
                    <a:pt x="5636488" y="3237598"/>
                  </a:lnTo>
                  <a:lnTo>
                    <a:pt x="5968047" y="3237598"/>
                  </a:lnTo>
                  <a:lnTo>
                    <a:pt x="6299605" y="3237598"/>
                  </a:lnTo>
                  <a:lnTo>
                    <a:pt x="6631163" y="3237598"/>
                  </a:lnTo>
                  <a:lnTo>
                    <a:pt x="6962721" y="3237598"/>
                  </a:lnTo>
                  <a:lnTo>
                    <a:pt x="7294279" y="3237598"/>
                  </a:lnTo>
                  <a:lnTo>
                    <a:pt x="7625838" y="3237598"/>
                  </a:lnTo>
                  <a:lnTo>
                    <a:pt x="7957396" y="3237598"/>
                  </a:lnTo>
                  <a:lnTo>
                    <a:pt x="8288954" y="3237598"/>
                  </a:lnTo>
                  <a:lnTo>
                    <a:pt x="8288954" y="32375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85456" y="2783369"/>
              <a:ext cx="8288954" cy="3238718"/>
            </a:xfrm>
            <a:custGeom>
              <a:avLst/>
              <a:pathLst>
                <a:path w="8288954" h="3238718">
                  <a:moveTo>
                    <a:pt x="0" y="2030651"/>
                  </a:moveTo>
                  <a:lnTo>
                    <a:pt x="331558" y="188075"/>
                  </a:lnTo>
                  <a:lnTo>
                    <a:pt x="663116" y="0"/>
                  </a:lnTo>
                  <a:lnTo>
                    <a:pt x="994674" y="1317938"/>
                  </a:lnTo>
                  <a:lnTo>
                    <a:pt x="1326232" y="2533727"/>
                  </a:lnTo>
                  <a:lnTo>
                    <a:pt x="1657790" y="3056958"/>
                  </a:lnTo>
                  <a:lnTo>
                    <a:pt x="1989349" y="3205386"/>
                  </a:lnTo>
                  <a:lnTo>
                    <a:pt x="2320907" y="3233751"/>
                  </a:lnTo>
                  <a:lnTo>
                    <a:pt x="2652465" y="3238345"/>
                  </a:lnTo>
                  <a:lnTo>
                    <a:pt x="2984023" y="3238689"/>
                  </a:lnTo>
                  <a:lnTo>
                    <a:pt x="3315581" y="3238718"/>
                  </a:lnTo>
                  <a:lnTo>
                    <a:pt x="3647139" y="3238718"/>
                  </a:lnTo>
                  <a:lnTo>
                    <a:pt x="3978698" y="3238718"/>
                  </a:lnTo>
                  <a:lnTo>
                    <a:pt x="4310256" y="3238718"/>
                  </a:lnTo>
                  <a:lnTo>
                    <a:pt x="4641814" y="3238718"/>
                  </a:lnTo>
                  <a:lnTo>
                    <a:pt x="4973372" y="3238718"/>
                  </a:lnTo>
                  <a:lnTo>
                    <a:pt x="5304930" y="3238718"/>
                  </a:lnTo>
                  <a:lnTo>
                    <a:pt x="5636488" y="3238718"/>
                  </a:lnTo>
                  <a:lnTo>
                    <a:pt x="5968047" y="3238718"/>
                  </a:lnTo>
                  <a:lnTo>
                    <a:pt x="6299605" y="3238718"/>
                  </a:lnTo>
                  <a:lnTo>
                    <a:pt x="6631163" y="3238718"/>
                  </a:lnTo>
                  <a:lnTo>
                    <a:pt x="6962721" y="3238718"/>
                  </a:lnTo>
                  <a:lnTo>
                    <a:pt x="7294279" y="3238718"/>
                  </a:lnTo>
                  <a:lnTo>
                    <a:pt x="7625838" y="3238718"/>
                  </a:lnTo>
                  <a:lnTo>
                    <a:pt x="7957396" y="3238718"/>
                  </a:lnTo>
                  <a:lnTo>
                    <a:pt x="8288954" y="3238718"/>
                  </a:lnTo>
                  <a:lnTo>
                    <a:pt x="8288954" y="32387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85456" y="2800853"/>
              <a:ext cx="8288954" cy="3221234"/>
            </a:xfrm>
            <a:custGeom>
              <a:avLst/>
              <a:pathLst>
                <a:path w="8288954" h="3221234">
                  <a:moveTo>
                    <a:pt x="0" y="2006793"/>
                  </a:moveTo>
                  <a:lnTo>
                    <a:pt x="331558" y="166199"/>
                  </a:lnTo>
                  <a:lnTo>
                    <a:pt x="663116" y="0"/>
                  </a:lnTo>
                  <a:lnTo>
                    <a:pt x="994674" y="1306052"/>
                  </a:lnTo>
                  <a:lnTo>
                    <a:pt x="1326232" y="2505478"/>
                  </a:lnTo>
                  <a:lnTo>
                    <a:pt x="1657790" y="3036948"/>
                  </a:lnTo>
                  <a:lnTo>
                    <a:pt x="1989349" y="3188362"/>
                  </a:lnTo>
                  <a:lnTo>
                    <a:pt x="2320907" y="3216813"/>
                  </a:lnTo>
                  <a:lnTo>
                    <a:pt x="2652465" y="3220861"/>
                  </a:lnTo>
                  <a:lnTo>
                    <a:pt x="2984023" y="3221177"/>
                  </a:lnTo>
                  <a:lnTo>
                    <a:pt x="3315581" y="3221234"/>
                  </a:lnTo>
                  <a:lnTo>
                    <a:pt x="3647139" y="3221234"/>
                  </a:lnTo>
                  <a:lnTo>
                    <a:pt x="3978698" y="3221234"/>
                  </a:lnTo>
                  <a:lnTo>
                    <a:pt x="4310256" y="3221234"/>
                  </a:lnTo>
                  <a:lnTo>
                    <a:pt x="4641814" y="3221234"/>
                  </a:lnTo>
                  <a:lnTo>
                    <a:pt x="4973372" y="3221234"/>
                  </a:lnTo>
                  <a:lnTo>
                    <a:pt x="5304930" y="3221234"/>
                  </a:lnTo>
                  <a:lnTo>
                    <a:pt x="5636488" y="3221234"/>
                  </a:lnTo>
                  <a:lnTo>
                    <a:pt x="5968047" y="3221234"/>
                  </a:lnTo>
                  <a:lnTo>
                    <a:pt x="6299605" y="3221234"/>
                  </a:lnTo>
                  <a:lnTo>
                    <a:pt x="6631163" y="3221234"/>
                  </a:lnTo>
                  <a:lnTo>
                    <a:pt x="6962721" y="3221234"/>
                  </a:lnTo>
                  <a:lnTo>
                    <a:pt x="7294279" y="3221234"/>
                  </a:lnTo>
                  <a:lnTo>
                    <a:pt x="7625838" y="3221234"/>
                  </a:lnTo>
                  <a:lnTo>
                    <a:pt x="7957396" y="3221234"/>
                  </a:lnTo>
                  <a:lnTo>
                    <a:pt x="8288954" y="3221234"/>
                  </a:lnTo>
                  <a:lnTo>
                    <a:pt x="8288954" y="32212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85456" y="2789111"/>
              <a:ext cx="8288954" cy="3232976"/>
            </a:xfrm>
            <a:custGeom>
              <a:avLst/>
              <a:pathLst>
                <a:path w="8288954" h="3232976">
                  <a:moveTo>
                    <a:pt x="0" y="2023158"/>
                  </a:moveTo>
                  <a:lnTo>
                    <a:pt x="331558" y="181702"/>
                  </a:lnTo>
                  <a:lnTo>
                    <a:pt x="663116" y="0"/>
                  </a:lnTo>
                  <a:lnTo>
                    <a:pt x="994674" y="1316359"/>
                  </a:lnTo>
                  <a:lnTo>
                    <a:pt x="1326232" y="2517823"/>
                  </a:lnTo>
                  <a:lnTo>
                    <a:pt x="1657790" y="3051877"/>
                  </a:lnTo>
                  <a:lnTo>
                    <a:pt x="1989349" y="3201252"/>
                  </a:lnTo>
                  <a:lnTo>
                    <a:pt x="2320907" y="3228497"/>
                  </a:lnTo>
                  <a:lnTo>
                    <a:pt x="2652465" y="3232459"/>
                  </a:lnTo>
                  <a:lnTo>
                    <a:pt x="2984023" y="3232976"/>
                  </a:lnTo>
                  <a:lnTo>
                    <a:pt x="3315581" y="3232976"/>
                  </a:lnTo>
                  <a:lnTo>
                    <a:pt x="3647139" y="3232976"/>
                  </a:lnTo>
                  <a:lnTo>
                    <a:pt x="3978698" y="3232976"/>
                  </a:lnTo>
                  <a:lnTo>
                    <a:pt x="4310256" y="3232976"/>
                  </a:lnTo>
                  <a:lnTo>
                    <a:pt x="4641814" y="3232976"/>
                  </a:lnTo>
                  <a:lnTo>
                    <a:pt x="4973372" y="3232976"/>
                  </a:lnTo>
                  <a:lnTo>
                    <a:pt x="5304930" y="3232976"/>
                  </a:lnTo>
                  <a:lnTo>
                    <a:pt x="5636488" y="3232976"/>
                  </a:lnTo>
                  <a:lnTo>
                    <a:pt x="5968047" y="3232976"/>
                  </a:lnTo>
                  <a:lnTo>
                    <a:pt x="6299605" y="3232976"/>
                  </a:lnTo>
                  <a:lnTo>
                    <a:pt x="6631163" y="3232976"/>
                  </a:lnTo>
                  <a:lnTo>
                    <a:pt x="6962721" y="3232976"/>
                  </a:lnTo>
                  <a:lnTo>
                    <a:pt x="7294279" y="3232976"/>
                  </a:lnTo>
                  <a:lnTo>
                    <a:pt x="7625838" y="3232976"/>
                  </a:lnTo>
                  <a:lnTo>
                    <a:pt x="7957396" y="3232976"/>
                  </a:lnTo>
                  <a:lnTo>
                    <a:pt x="8288954" y="3232976"/>
                  </a:lnTo>
                  <a:lnTo>
                    <a:pt x="8288954" y="32329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85456" y="2797092"/>
              <a:ext cx="8288954" cy="3224995"/>
            </a:xfrm>
            <a:custGeom>
              <a:avLst/>
              <a:pathLst>
                <a:path w="8288954" h="3224995">
                  <a:moveTo>
                    <a:pt x="0" y="2013109"/>
                  </a:moveTo>
                  <a:lnTo>
                    <a:pt x="331558" y="167922"/>
                  </a:lnTo>
                  <a:lnTo>
                    <a:pt x="663116" y="0"/>
                  </a:lnTo>
                  <a:lnTo>
                    <a:pt x="994674" y="1307402"/>
                  </a:lnTo>
                  <a:lnTo>
                    <a:pt x="1326232" y="2513602"/>
                  </a:lnTo>
                  <a:lnTo>
                    <a:pt x="1657790" y="3042718"/>
                  </a:lnTo>
                  <a:lnTo>
                    <a:pt x="1989349" y="3191491"/>
                  </a:lnTo>
                  <a:lnTo>
                    <a:pt x="2320907" y="3220689"/>
                  </a:lnTo>
                  <a:lnTo>
                    <a:pt x="2652465" y="3224363"/>
                  </a:lnTo>
                  <a:lnTo>
                    <a:pt x="2984023" y="3224995"/>
                  </a:lnTo>
                  <a:lnTo>
                    <a:pt x="3315581" y="3224995"/>
                  </a:lnTo>
                  <a:lnTo>
                    <a:pt x="3647139" y="3224995"/>
                  </a:lnTo>
                  <a:lnTo>
                    <a:pt x="3978698" y="3224995"/>
                  </a:lnTo>
                  <a:lnTo>
                    <a:pt x="4310256" y="3224995"/>
                  </a:lnTo>
                  <a:lnTo>
                    <a:pt x="4641814" y="3224995"/>
                  </a:lnTo>
                  <a:lnTo>
                    <a:pt x="4973372" y="3224995"/>
                  </a:lnTo>
                  <a:lnTo>
                    <a:pt x="5304930" y="3224995"/>
                  </a:lnTo>
                  <a:lnTo>
                    <a:pt x="5636488" y="3224995"/>
                  </a:lnTo>
                  <a:lnTo>
                    <a:pt x="5968047" y="3224995"/>
                  </a:lnTo>
                  <a:lnTo>
                    <a:pt x="6299605" y="3224995"/>
                  </a:lnTo>
                  <a:lnTo>
                    <a:pt x="6631163" y="3224995"/>
                  </a:lnTo>
                  <a:lnTo>
                    <a:pt x="6962721" y="3224995"/>
                  </a:lnTo>
                  <a:lnTo>
                    <a:pt x="7294279" y="3224995"/>
                  </a:lnTo>
                  <a:lnTo>
                    <a:pt x="7625838" y="3224995"/>
                  </a:lnTo>
                  <a:lnTo>
                    <a:pt x="7957396" y="3224995"/>
                  </a:lnTo>
                  <a:lnTo>
                    <a:pt x="8288954" y="3224995"/>
                  </a:lnTo>
                  <a:lnTo>
                    <a:pt x="8288954" y="322499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85456" y="2787877"/>
              <a:ext cx="8288954" cy="3234210"/>
            </a:xfrm>
            <a:custGeom>
              <a:avLst/>
              <a:pathLst>
                <a:path w="8288954" h="3234210">
                  <a:moveTo>
                    <a:pt x="0" y="2021320"/>
                  </a:moveTo>
                  <a:lnTo>
                    <a:pt x="331558" y="198755"/>
                  </a:lnTo>
                  <a:lnTo>
                    <a:pt x="663116" y="0"/>
                  </a:lnTo>
                  <a:lnTo>
                    <a:pt x="994674" y="1316847"/>
                  </a:lnTo>
                  <a:lnTo>
                    <a:pt x="1326232" y="2513918"/>
                  </a:lnTo>
                  <a:lnTo>
                    <a:pt x="1657790" y="3050182"/>
                  </a:lnTo>
                  <a:lnTo>
                    <a:pt x="1989349" y="3199902"/>
                  </a:lnTo>
                  <a:lnTo>
                    <a:pt x="2320907" y="3229530"/>
                  </a:lnTo>
                  <a:lnTo>
                    <a:pt x="2652465" y="3233779"/>
                  </a:lnTo>
                  <a:lnTo>
                    <a:pt x="2984023" y="3234210"/>
                  </a:lnTo>
                  <a:lnTo>
                    <a:pt x="3315581" y="3234210"/>
                  </a:lnTo>
                  <a:lnTo>
                    <a:pt x="3647139" y="3234210"/>
                  </a:lnTo>
                  <a:lnTo>
                    <a:pt x="3978698" y="3234210"/>
                  </a:lnTo>
                  <a:lnTo>
                    <a:pt x="4310256" y="3234210"/>
                  </a:lnTo>
                  <a:lnTo>
                    <a:pt x="4641814" y="3234210"/>
                  </a:lnTo>
                  <a:lnTo>
                    <a:pt x="4973372" y="3234210"/>
                  </a:lnTo>
                  <a:lnTo>
                    <a:pt x="5304930" y="3234210"/>
                  </a:lnTo>
                  <a:lnTo>
                    <a:pt x="5636488" y="3234210"/>
                  </a:lnTo>
                  <a:lnTo>
                    <a:pt x="5968047" y="3234210"/>
                  </a:lnTo>
                  <a:lnTo>
                    <a:pt x="6299605" y="3234210"/>
                  </a:lnTo>
                  <a:lnTo>
                    <a:pt x="6631163" y="3234210"/>
                  </a:lnTo>
                  <a:lnTo>
                    <a:pt x="6962721" y="3234210"/>
                  </a:lnTo>
                  <a:lnTo>
                    <a:pt x="7294279" y="3234210"/>
                  </a:lnTo>
                  <a:lnTo>
                    <a:pt x="7625838" y="3234210"/>
                  </a:lnTo>
                  <a:lnTo>
                    <a:pt x="7957396" y="3234210"/>
                  </a:lnTo>
                  <a:lnTo>
                    <a:pt x="8288954" y="3234210"/>
                  </a:lnTo>
                  <a:lnTo>
                    <a:pt x="8288954" y="32342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5456" y="2784949"/>
              <a:ext cx="8288954" cy="3237138"/>
            </a:xfrm>
            <a:custGeom>
              <a:avLst/>
              <a:pathLst>
                <a:path w="8288954" h="3237138">
                  <a:moveTo>
                    <a:pt x="0" y="2027865"/>
                  </a:moveTo>
                  <a:lnTo>
                    <a:pt x="331558" y="194592"/>
                  </a:lnTo>
                  <a:lnTo>
                    <a:pt x="663116" y="0"/>
                  </a:lnTo>
                  <a:lnTo>
                    <a:pt x="994674" y="1315669"/>
                  </a:lnTo>
                  <a:lnTo>
                    <a:pt x="1326232" y="2525717"/>
                  </a:lnTo>
                  <a:lnTo>
                    <a:pt x="1657790" y="3055178"/>
                  </a:lnTo>
                  <a:lnTo>
                    <a:pt x="1989349" y="3202055"/>
                  </a:lnTo>
                  <a:lnTo>
                    <a:pt x="2320907" y="3233062"/>
                  </a:lnTo>
                  <a:lnTo>
                    <a:pt x="2652465" y="3236536"/>
                  </a:lnTo>
                  <a:lnTo>
                    <a:pt x="2984023" y="3237081"/>
                  </a:lnTo>
                  <a:lnTo>
                    <a:pt x="3315581" y="3237110"/>
                  </a:lnTo>
                  <a:lnTo>
                    <a:pt x="3647139" y="3237138"/>
                  </a:lnTo>
                  <a:lnTo>
                    <a:pt x="3978698" y="3237138"/>
                  </a:lnTo>
                  <a:lnTo>
                    <a:pt x="4310256" y="3237138"/>
                  </a:lnTo>
                  <a:lnTo>
                    <a:pt x="4641814" y="3237138"/>
                  </a:lnTo>
                  <a:lnTo>
                    <a:pt x="4973372" y="3237138"/>
                  </a:lnTo>
                  <a:lnTo>
                    <a:pt x="5304930" y="3237138"/>
                  </a:lnTo>
                  <a:lnTo>
                    <a:pt x="5636488" y="3237138"/>
                  </a:lnTo>
                  <a:lnTo>
                    <a:pt x="5968047" y="3237138"/>
                  </a:lnTo>
                  <a:lnTo>
                    <a:pt x="6299605" y="3237138"/>
                  </a:lnTo>
                  <a:lnTo>
                    <a:pt x="6631163" y="3237138"/>
                  </a:lnTo>
                  <a:lnTo>
                    <a:pt x="6962721" y="3237138"/>
                  </a:lnTo>
                  <a:lnTo>
                    <a:pt x="7294279" y="3237138"/>
                  </a:lnTo>
                  <a:lnTo>
                    <a:pt x="7625838" y="3237138"/>
                  </a:lnTo>
                  <a:lnTo>
                    <a:pt x="7957396" y="3237138"/>
                  </a:lnTo>
                  <a:lnTo>
                    <a:pt x="8288954" y="3237138"/>
                  </a:lnTo>
                  <a:lnTo>
                    <a:pt x="8288954" y="32371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5456" y="2789369"/>
              <a:ext cx="8288954" cy="3232718"/>
            </a:xfrm>
            <a:custGeom>
              <a:avLst/>
              <a:pathLst>
                <a:path w="8288954" h="3232718">
                  <a:moveTo>
                    <a:pt x="0" y="2032115"/>
                  </a:moveTo>
                  <a:lnTo>
                    <a:pt x="331558" y="181070"/>
                  </a:lnTo>
                  <a:lnTo>
                    <a:pt x="663116" y="0"/>
                  </a:lnTo>
                  <a:lnTo>
                    <a:pt x="994674" y="1318656"/>
                  </a:lnTo>
                  <a:lnTo>
                    <a:pt x="1326232" y="2512597"/>
                  </a:lnTo>
                  <a:lnTo>
                    <a:pt x="1657790" y="3047053"/>
                  </a:lnTo>
                  <a:lnTo>
                    <a:pt x="1989349" y="3198783"/>
                  </a:lnTo>
                  <a:lnTo>
                    <a:pt x="2320907" y="3228210"/>
                  </a:lnTo>
                  <a:lnTo>
                    <a:pt x="2652465" y="3232344"/>
                  </a:lnTo>
                  <a:lnTo>
                    <a:pt x="2984023" y="3232689"/>
                  </a:lnTo>
                  <a:lnTo>
                    <a:pt x="3315581" y="3232718"/>
                  </a:lnTo>
                  <a:lnTo>
                    <a:pt x="3647139" y="3232718"/>
                  </a:lnTo>
                  <a:lnTo>
                    <a:pt x="3978698" y="3232718"/>
                  </a:lnTo>
                  <a:lnTo>
                    <a:pt x="4310256" y="3232718"/>
                  </a:lnTo>
                  <a:lnTo>
                    <a:pt x="4641814" y="3232718"/>
                  </a:lnTo>
                  <a:lnTo>
                    <a:pt x="4973372" y="3232718"/>
                  </a:lnTo>
                  <a:lnTo>
                    <a:pt x="5304930" y="3232718"/>
                  </a:lnTo>
                  <a:lnTo>
                    <a:pt x="5636488" y="3232718"/>
                  </a:lnTo>
                  <a:lnTo>
                    <a:pt x="5968047" y="3232718"/>
                  </a:lnTo>
                  <a:lnTo>
                    <a:pt x="6299605" y="3232718"/>
                  </a:lnTo>
                  <a:lnTo>
                    <a:pt x="6631163" y="3232718"/>
                  </a:lnTo>
                  <a:lnTo>
                    <a:pt x="6962721" y="3232718"/>
                  </a:lnTo>
                  <a:lnTo>
                    <a:pt x="7294279" y="3232718"/>
                  </a:lnTo>
                  <a:lnTo>
                    <a:pt x="7625838" y="3232718"/>
                  </a:lnTo>
                  <a:lnTo>
                    <a:pt x="7957396" y="3232718"/>
                  </a:lnTo>
                  <a:lnTo>
                    <a:pt x="8288954" y="3232718"/>
                  </a:lnTo>
                  <a:lnTo>
                    <a:pt x="8288954" y="32327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85456" y="2782852"/>
              <a:ext cx="8288954" cy="3239235"/>
            </a:xfrm>
            <a:custGeom>
              <a:avLst/>
              <a:pathLst>
                <a:path w="8288954" h="3239235">
                  <a:moveTo>
                    <a:pt x="0" y="2029158"/>
                  </a:moveTo>
                  <a:lnTo>
                    <a:pt x="331558" y="199129"/>
                  </a:lnTo>
                  <a:lnTo>
                    <a:pt x="663116" y="0"/>
                  </a:lnTo>
                  <a:lnTo>
                    <a:pt x="994674" y="1320751"/>
                  </a:lnTo>
                  <a:lnTo>
                    <a:pt x="1326232" y="2526292"/>
                  </a:lnTo>
                  <a:lnTo>
                    <a:pt x="1657790" y="3053628"/>
                  </a:lnTo>
                  <a:lnTo>
                    <a:pt x="1989349" y="3207597"/>
                  </a:lnTo>
                  <a:lnTo>
                    <a:pt x="2320907" y="3234039"/>
                  </a:lnTo>
                  <a:lnTo>
                    <a:pt x="2652465" y="3238891"/>
                  </a:lnTo>
                  <a:lnTo>
                    <a:pt x="2984023" y="3239206"/>
                  </a:lnTo>
                  <a:lnTo>
                    <a:pt x="3315581" y="3239235"/>
                  </a:lnTo>
                  <a:lnTo>
                    <a:pt x="3647139" y="3239235"/>
                  </a:lnTo>
                  <a:lnTo>
                    <a:pt x="3978698" y="3239235"/>
                  </a:lnTo>
                  <a:lnTo>
                    <a:pt x="4310256" y="3239235"/>
                  </a:lnTo>
                  <a:lnTo>
                    <a:pt x="4641814" y="3239235"/>
                  </a:lnTo>
                  <a:lnTo>
                    <a:pt x="4973372" y="3239235"/>
                  </a:lnTo>
                  <a:lnTo>
                    <a:pt x="5304930" y="3239235"/>
                  </a:lnTo>
                  <a:lnTo>
                    <a:pt x="5636488" y="3239235"/>
                  </a:lnTo>
                  <a:lnTo>
                    <a:pt x="5968047" y="3239235"/>
                  </a:lnTo>
                  <a:lnTo>
                    <a:pt x="6299605" y="3239235"/>
                  </a:lnTo>
                  <a:lnTo>
                    <a:pt x="6631163" y="3239235"/>
                  </a:lnTo>
                  <a:lnTo>
                    <a:pt x="6962721" y="3239235"/>
                  </a:lnTo>
                  <a:lnTo>
                    <a:pt x="7294279" y="3239235"/>
                  </a:lnTo>
                  <a:lnTo>
                    <a:pt x="7625838" y="3239235"/>
                  </a:lnTo>
                  <a:lnTo>
                    <a:pt x="7957396" y="3239235"/>
                  </a:lnTo>
                  <a:lnTo>
                    <a:pt x="8288954" y="3239235"/>
                  </a:lnTo>
                  <a:lnTo>
                    <a:pt x="8288954" y="32392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5456" y="2790632"/>
              <a:ext cx="8288954" cy="3231455"/>
            </a:xfrm>
            <a:custGeom>
              <a:avLst/>
              <a:pathLst>
                <a:path w="8288954" h="3231455">
                  <a:moveTo>
                    <a:pt x="0" y="2018880"/>
                  </a:moveTo>
                  <a:lnTo>
                    <a:pt x="331558" y="177482"/>
                  </a:lnTo>
                  <a:lnTo>
                    <a:pt x="663116" y="0"/>
                  </a:lnTo>
                  <a:lnTo>
                    <a:pt x="994674" y="1327154"/>
                  </a:lnTo>
                  <a:lnTo>
                    <a:pt x="1326232" y="2509296"/>
                  </a:lnTo>
                  <a:lnTo>
                    <a:pt x="1657790" y="3049006"/>
                  </a:lnTo>
                  <a:lnTo>
                    <a:pt x="1989349" y="3199501"/>
                  </a:lnTo>
                  <a:lnTo>
                    <a:pt x="2320907" y="3227206"/>
                  </a:lnTo>
                  <a:lnTo>
                    <a:pt x="2652465" y="3230909"/>
                  </a:lnTo>
                  <a:lnTo>
                    <a:pt x="2984023" y="3231455"/>
                  </a:lnTo>
                  <a:lnTo>
                    <a:pt x="3315581" y="3231455"/>
                  </a:lnTo>
                  <a:lnTo>
                    <a:pt x="3647139" y="3231455"/>
                  </a:lnTo>
                  <a:lnTo>
                    <a:pt x="3978698" y="3231455"/>
                  </a:lnTo>
                  <a:lnTo>
                    <a:pt x="4310256" y="3231455"/>
                  </a:lnTo>
                  <a:lnTo>
                    <a:pt x="4641814" y="3231455"/>
                  </a:lnTo>
                  <a:lnTo>
                    <a:pt x="4973372" y="3231455"/>
                  </a:lnTo>
                  <a:lnTo>
                    <a:pt x="5304930" y="3231455"/>
                  </a:lnTo>
                  <a:lnTo>
                    <a:pt x="5636488" y="3231455"/>
                  </a:lnTo>
                  <a:lnTo>
                    <a:pt x="5968047" y="3231455"/>
                  </a:lnTo>
                  <a:lnTo>
                    <a:pt x="6299605" y="3231455"/>
                  </a:lnTo>
                  <a:lnTo>
                    <a:pt x="6631163" y="3231455"/>
                  </a:lnTo>
                  <a:lnTo>
                    <a:pt x="6962721" y="3231455"/>
                  </a:lnTo>
                  <a:lnTo>
                    <a:pt x="7294279" y="3231455"/>
                  </a:lnTo>
                  <a:lnTo>
                    <a:pt x="7625838" y="3231455"/>
                  </a:lnTo>
                  <a:lnTo>
                    <a:pt x="7957396" y="3231455"/>
                  </a:lnTo>
                  <a:lnTo>
                    <a:pt x="8288954" y="3231455"/>
                  </a:lnTo>
                  <a:lnTo>
                    <a:pt x="8288954" y="323145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5456" y="2790547"/>
              <a:ext cx="8288954" cy="3231540"/>
            </a:xfrm>
            <a:custGeom>
              <a:avLst/>
              <a:pathLst>
                <a:path w="8288954" h="3231540">
                  <a:moveTo>
                    <a:pt x="0" y="2016181"/>
                  </a:moveTo>
                  <a:lnTo>
                    <a:pt x="331558" y="185205"/>
                  </a:lnTo>
                  <a:lnTo>
                    <a:pt x="663116" y="0"/>
                  </a:lnTo>
                  <a:lnTo>
                    <a:pt x="994674" y="1319775"/>
                  </a:lnTo>
                  <a:lnTo>
                    <a:pt x="1326232" y="2513200"/>
                  </a:lnTo>
                  <a:lnTo>
                    <a:pt x="1657790" y="3049436"/>
                  </a:lnTo>
                  <a:lnTo>
                    <a:pt x="1989349" y="3198237"/>
                  </a:lnTo>
                  <a:lnTo>
                    <a:pt x="2320907" y="3227062"/>
                  </a:lnTo>
                  <a:lnTo>
                    <a:pt x="2652465" y="3231138"/>
                  </a:lnTo>
                  <a:lnTo>
                    <a:pt x="2984023" y="3231512"/>
                  </a:lnTo>
                  <a:lnTo>
                    <a:pt x="3315581" y="3231540"/>
                  </a:lnTo>
                  <a:lnTo>
                    <a:pt x="3647139" y="3231540"/>
                  </a:lnTo>
                  <a:lnTo>
                    <a:pt x="3978698" y="3231540"/>
                  </a:lnTo>
                  <a:lnTo>
                    <a:pt x="4310256" y="3231540"/>
                  </a:lnTo>
                  <a:lnTo>
                    <a:pt x="4641814" y="3231540"/>
                  </a:lnTo>
                  <a:lnTo>
                    <a:pt x="4973372" y="3231540"/>
                  </a:lnTo>
                  <a:lnTo>
                    <a:pt x="5304930" y="3231540"/>
                  </a:lnTo>
                  <a:lnTo>
                    <a:pt x="5636488" y="3231540"/>
                  </a:lnTo>
                  <a:lnTo>
                    <a:pt x="5968047" y="3231540"/>
                  </a:lnTo>
                  <a:lnTo>
                    <a:pt x="6299605" y="3231540"/>
                  </a:lnTo>
                  <a:lnTo>
                    <a:pt x="6631163" y="3231540"/>
                  </a:lnTo>
                  <a:lnTo>
                    <a:pt x="6962721" y="3231540"/>
                  </a:lnTo>
                  <a:lnTo>
                    <a:pt x="7294279" y="3231540"/>
                  </a:lnTo>
                  <a:lnTo>
                    <a:pt x="7625838" y="3231540"/>
                  </a:lnTo>
                  <a:lnTo>
                    <a:pt x="7957396" y="3231540"/>
                  </a:lnTo>
                  <a:lnTo>
                    <a:pt x="8288954" y="3231540"/>
                  </a:lnTo>
                  <a:lnTo>
                    <a:pt x="8288954" y="323154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85456" y="2796691"/>
              <a:ext cx="8288954" cy="3225396"/>
            </a:xfrm>
            <a:custGeom>
              <a:avLst/>
              <a:pathLst>
                <a:path w="8288954" h="3225396">
                  <a:moveTo>
                    <a:pt x="0" y="2017961"/>
                  </a:moveTo>
                  <a:lnTo>
                    <a:pt x="331558" y="166486"/>
                  </a:lnTo>
                  <a:lnTo>
                    <a:pt x="663116" y="0"/>
                  </a:lnTo>
                  <a:lnTo>
                    <a:pt x="994674" y="1316932"/>
                  </a:lnTo>
                  <a:lnTo>
                    <a:pt x="1326232" y="2505965"/>
                  </a:lnTo>
                  <a:lnTo>
                    <a:pt x="1657790" y="3039072"/>
                  </a:lnTo>
                  <a:lnTo>
                    <a:pt x="1989349" y="3192553"/>
                  </a:lnTo>
                  <a:lnTo>
                    <a:pt x="2320907" y="3220717"/>
                  </a:lnTo>
                  <a:lnTo>
                    <a:pt x="2652465" y="3225281"/>
                  </a:lnTo>
                  <a:lnTo>
                    <a:pt x="2984023" y="3225339"/>
                  </a:lnTo>
                  <a:lnTo>
                    <a:pt x="3315581" y="3225396"/>
                  </a:lnTo>
                  <a:lnTo>
                    <a:pt x="3647139" y="3225396"/>
                  </a:lnTo>
                  <a:lnTo>
                    <a:pt x="3978698" y="3225396"/>
                  </a:lnTo>
                  <a:lnTo>
                    <a:pt x="4310256" y="3225396"/>
                  </a:lnTo>
                  <a:lnTo>
                    <a:pt x="4641814" y="3225396"/>
                  </a:lnTo>
                  <a:lnTo>
                    <a:pt x="4973372" y="3225396"/>
                  </a:lnTo>
                  <a:lnTo>
                    <a:pt x="5304930" y="3225396"/>
                  </a:lnTo>
                  <a:lnTo>
                    <a:pt x="5636488" y="3225396"/>
                  </a:lnTo>
                  <a:lnTo>
                    <a:pt x="5968047" y="3225396"/>
                  </a:lnTo>
                  <a:lnTo>
                    <a:pt x="6299605" y="3225396"/>
                  </a:lnTo>
                  <a:lnTo>
                    <a:pt x="6631163" y="3225396"/>
                  </a:lnTo>
                  <a:lnTo>
                    <a:pt x="6962721" y="3225396"/>
                  </a:lnTo>
                  <a:lnTo>
                    <a:pt x="7294279" y="3225396"/>
                  </a:lnTo>
                  <a:lnTo>
                    <a:pt x="7625838" y="3225396"/>
                  </a:lnTo>
                  <a:lnTo>
                    <a:pt x="7957396" y="3225396"/>
                  </a:lnTo>
                  <a:lnTo>
                    <a:pt x="8288954" y="3225396"/>
                  </a:lnTo>
                  <a:lnTo>
                    <a:pt x="8288954" y="322539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85456" y="2788049"/>
              <a:ext cx="8288954" cy="3234038"/>
            </a:xfrm>
            <a:custGeom>
              <a:avLst/>
              <a:pathLst>
                <a:path w="8288954" h="3234038">
                  <a:moveTo>
                    <a:pt x="0" y="2031570"/>
                  </a:moveTo>
                  <a:lnTo>
                    <a:pt x="331558" y="177712"/>
                  </a:lnTo>
                  <a:lnTo>
                    <a:pt x="663116" y="0"/>
                  </a:lnTo>
                  <a:lnTo>
                    <a:pt x="994674" y="1323105"/>
                  </a:lnTo>
                  <a:lnTo>
                    <a:pt x="1326232" y="2513832"/>
                  </a:lnTo>
                  <a:lnTo>
                    <a:pt x="1657790" y="3051274"/>
                  </a:lnTo>
                  <a:lnTo>
                    <a:pt x="1989349" y="3201511"/>
                  </a:lnTo>
                  <a:lnTo>
                    <a:pt x="2320907" y="3230048"/>
                  </a:lnTo>
                  <a:lnTo>
                    <a:pt x="2652465" y="3233694"/>
                  </a:lnTo>
                  <a:lnTo>
                    <a:pt x="2984023" y="3234010"/>
                  </a:lnTo>
                  <a:lnTo>
                    <a:pt x="3315581" y="3234010"/>
                  </a:lnTo>
                  <a:lnTo>
                    <a:pt x="3647139" y="3234038"/>
                  </a:lnTo>
                  <a:lnTo>
                    <a:pt x="3978698" y="3234038"/>
                  </a:lnTo>
                  <a:lnTo>
                    <a:pt x="4310256" y="3234038"/>
                  </a:lnTo>
                  <a:lnTo>
                    <a:pt x="4641814" y="3234038"/>
                  </a:lnTo>
                  <a:lnTo>
                    <a:pt x="4973372" y="3234038"/>
                  </a:lnTo>
                  <a:lnTo>
                    <a:pt x="5304930" y="3234038"/>
                  </a:lnTo>
                  <a:lnTo>
                    <a:pt x="5636488" y="3234038"/>
                  </a:lnTo>
                  <a:lnTo>
                    <a:pt x="5968047" y="3234038"/>
                  </a:lnTo>
                  <a:lnTo>
                    <a:pt x="6299605" y="3234038"/>
                  </a:lnTo>
                  <a:lnTo>
                    <a:pt x="6631163" y="3234038"/>
                  </a:lnTo>
                  <a:lnTo>
                    <a:pt x="6962721" y="3234038"/>
                  </a:lnTo>
                  <a:lnTo>
                    <a:pt x="7294279" y="3234038"/>
                  </a:lnTo>
                  <a:lnTo>
                    <a:pt x="7625838" y="3234038"/>
                  </a:lnTo>
                  <a:lnTo>
                    <a:pt x="7957396" y="3234038"/>
                  </a:lnTo>
                  <a:lnTo>
                    <a:pt x="8288954" y="3234038"/>
                  </a:lnTo>
                  <a:lnTo>
                    <a:pt x="8288954" y="32340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85456" y="2797753"/>
              <a:ext cx="8288954" cy="3224334"/>
            </a:xfrm>
            <a:custGeom>
              <a:avLst/>
              <a:pathLst>
                <a:path w="8288954" h="3224334">
                  <a:moveTo>
                    <a:pt x="0" y="2006103"/>
                  </a:moveTo>
                  <a:lnTo>
                    <a:pt x="331558" y="172285"/>
                  </a:lnTo>
                  <a:lnTo>
                    <a:pt x="663116" y="0"/>
                  </a:lnTo>
                  <a:lnTo>
                    <a:pt x="994674" y="1320636"/>
                  </a:lnTo>
                  <a:lnTo>
                    <a:pt x="1326232" y="2498587"/>
                  </a:lnTo>
                  <a:lnTo>
                    <a:pt x="1657790" y="3044124"/>
                  </a:lnTo>
                  <a:lnTo>
                    <a:pt x="1989349" y="3189337"/>
                  </a:lnTo>
                  <a:lnTo>
                    <a:pt x="2320907" y="3220343"/>
                  </a:lnTo>
                  <a:lnTo>
                    <a:pt x="2652465" y="3223932"/>
                  </a:lnTo>
                  <a:lnTo>
                    <a:pt x="2984023" y="3224334"/>
                  </a:lnTo>
                  <a:lnTo>
                    <a:pt x="3315581" y="3224334"/>
                  </a:lnTo>
                  <a:lnTo>
                    <a:pt x="3647139" y="3224334"/>
                  </a:lnTo>
                  <a:lnTo>
                    <a:pt x="3978698" y="3224334"/>
                  </a:lnTo>
                  <a:lnTo>
                    <a:pt x="4310256" y="3224334"/>
                  </a:lnTo>
                  <a:lnTo>
                    <a:pt x="4641814" y="3224334"/>
                  </a:lnTo>
                  <a:lnTo>
                    <a:pt x="4973372" y="3224334"/>
                  </a:lnTo>
                  <a:lnTo>
                    <a:pt x="5304930" y="3224334"/>
                  </a:lnTo>
                  <a:lnTo>
                    <a:pt x="5636488" y="3224334"/>
                  </a:lnTo>
                  <a:lnTo>
                    <a:pt x="5968047" y="3224334"/>
                  </a:lnTo>
                  <a:lnTo>
                    <a:pt x="6299605" y="3224334"/>
                  </a:lnTo>
                  <a:lnTo>
                    <a:pt x="6631163" y="3224334"/>
                  </a:lnTo>
                  <a:lnTo>
                    <a:pt x="6962721" y="3224334"/>
                  </a:lnTo>
                  <a:lnTo>
                    <a:pt x="7294279" y="3224334"/>
                  </a:lnTo>
                  <a:lnTo>
                    <a:pt x="7625838" y="3224334"/>
                  </a:lnTo>
                  <a:lnTo>
                    <a:pt x="7957396" y="3224334"/>
                  </a:lnTo>
                  <a:lnTo>
                    <a:pt x="8288954" y="3224334"/>
                  </a:lnTo>
                  <a:lnTo>
                    <a:pt x="8288954" y="32243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85456" y="2785896"/>
              <a:ext cx="8288954" cy="3236191"/>
            </a:xfrm>
            <a:custGeom>
              <a:avLst/>
              <a:pathLst>
                <a:path w="8288954" h="3236191">
                  <a:moveTo>
                    <a:pt x="0" y="2029043"/>
                  </a:moveTo>
                  <a:lnTo>
                    <a:pt x="331558" y="194821"/>
                  </a:lnTo>
                  <a:lnTo>
                    <a:pt x="663116" y="0"/>
                  </a:lnTo>
                  <a:lnTo>
                    <a:pt x="994674" y="1318425"/>
                  </a:lnTo>
                  <a:lnTo>
                    <a:pt x="1326232" y="2516243"/>
                  </a:lnTo>
                  <a:lnTo>
                    <a:pt x="1657790" y="3051216"/>
                  </a:lnTo>
                  <a:lnTo>
                    <a:pt x="1989349" y="3204438"/>
                  </a:lnTo>
                  <a:lnTo>
                    <a:pt x="2320907" y="3232085"/>
                  </a:lnTo>
                  <a:lnTo>
                    <a:pt x="2652465" y="3235818"/>
                  </a:lnTo>
                  <a:lnTo>
                    <a:pt x="2984023" y="3236162"/>
                  </a:lnTo>
                  <a:lnTo>
                    <a:pt x="3315581" y="3236191"/>
                  </a:lnTo>
                  <a:lnTo>
                    <a:pt x="3647139" y="3236191"/>
                  </a:lnTo>
                  <a:lnTo>
                    <a:pt x="3978698" y="3236191"/>
                  </a:lnTo>
                  <a:lnTo>
                    <a:pt x="4310256" y="3236191"/>
                  </a:lnTo>
                  <a:lnTo>
                    <a:pt x="4641814" y="3236191"/>
                  </a:lnTo>
                  <a:lnTo>
                    <a:pt x="4973372" y="3236191"/>
                  </a:lnTo>
                  <a:lnTo>
                    <a:pt x="5304930" y="3236191"/>
                  </a:lnTo>
                  <a:lnTo>
                    <a:pt x="5636488" y="3236191"/>
                  </a:lnTo>
                  <a:lnTo>
                    <a:pt x="5968047" y="3236191"/>
                  </a:lnTo>
                  <a:lnTo>
                    <a:pt x="6299605" y="3236191"/>
                  </a:lnTo>
                  <a:lnTo>
                    <a:pt x="6631163" y="3236191"/>
                  </a:lnTo>
                  <a:lnTo>
                    <a:pt x="6962721" y="3236191"/>
                  </a:lnTo>
                  <a:lnTo>
                    <a:pt x="7294279" y="3236191"/>
                  </a:lnTo>
                  <a:lnTo>
                    <a:pt x="7625838" y="3236191"/>
                  </a:lnTo>
                  <a:lnTo>
                    <a:pt x="7957396" y="3236191"/>
                  </a:lnTo>
                  <a:lnTo>
                    <a:pt x="8288954" y="3236191"/>
                  </a:lnTo>
                  <a:lnTo>
                    <a:pt x="8288954" y="323619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85456" y="2800911"/>
              <a:ext cx="8288954" cy="3221176"/>
            </a:xfrm>
            <a:custGeom>
              <a:avLst/>
              <a:pathLst>
                <a:path w="8288954" h="3221176">
                  <a:moveTo>
                    <a:pt x="0" y="2015320"/>
                  </a:moveTo>
                  <a:lnTo>
                    <a:pt x="331558" y="168496"/>
                  </a:lnTo>
                  <a:lnTo>
                    <a:pt x="663116" y="0"/>
                  </a:lnTo>
                  <a:lnTo>
                    <a:pt x="994674" y="1301400"/>
                  </a:lnTo>
                  <a:lnTo>
                    <a:pt x="1326232" y="2497496"/>
                  </a:lnTo>
                  <a:lnTo>
                    <a:pt x="1657790" y="3038555"/>
                  </a:lnTo>
                  <a:lnTo>
                    <a:pt x="1989349" y="3187930"/>
                  </a:lnTo>
                  <a:lnTo>
                    <a:pt x="2320907" y="3216841"/>
                  </a:lnTo>
                  <a:lnTo>
                    <a:pt x="2652465" y="3220889"/>
                  </a:lnTo>
                  <a:lnTo>
                    <a:pt x="2984023" y="3221176"/>
                  </a:lnTo>
                  <a:lnTo>
                    <a:pt x="3315581" y="3221176"/>
                  </a:lnTo>
                  <a:lnTo>
                    <a:pt x="3647139" y="3221176"/>
                  </a:lnTo>
                  <a:lnTo>
                    <a:pt x="3978698" y="3221176"/>
                  </a:lnTo>
                  <a:lnTo>
                    <a:pt x="4310256" y="3221176"/>
                  </a:lnTo>
                  <a:lnTo>
                    <a:pt x="4641814" y="3221176"/>
                  </a:lnTo>
                  <a:lnTo>
                    <a:pt x="4973372" y="3221176"/>
                  </a:lnTo>
                  <a:lnTo>
                    <a:pt x="5304930" y="3221176"/>
                  </a:lnTo>
                  <a:lnTo>
                    <a:pt x="5636488" y="3221176"/>
                  </a:lnTo>
                  <a:lnTo>
                    <a:pt x="5968047" y="3221176"/>
                  </a:lnTo>
                  <a:lnTo>
                    <a:pt x="6299605" y="3221176"/>
                  </a:lnTo>
                  <a:lnTo>
                    <a:pt x="6631163" y="3221176"/>
                  </a:lnTo>
                  <a:lnTo>
                    <a:pt x="6962721" y="3221176"/>
                  </a:lnTo>
                  <a:lnTo>
                    <a:pt x="7294279" y="3221176"/>
                  </a:lnTo>
                  <a:lnTo>
                    <a:pt x="7625838" y="3221176"/>
                  </a:lnTo>
                  <a:lnTo>
                    <a:pt x="7957396" y="3221176"/>
                  </a:lnTo>
                  <a:lnTo>
                    <a:pt x="8288954" y="3221176"/>
                  </a:lnTo>
                  <a:lnTo>
                    <a:pt x="8288954" y="32211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85456" y="2785666"/>
              <a:ext cx="8288954" cy="3236421"/>
            </a:xfrm>
            <a:custGeom>
              <a:avLst/>
              <a:pathLst>
                <a:path w="8288954" h="3236421">
                  <a:moveTo>
                    <a:pt x="0" y="2019511"/>
                  </a:moveTo>
                  <a:lnTo>
                    <a:pt x="331558" y="195023"/>
                  </a:lnTo>
                  <a:lnTo>
                    <a:pt x="663116" y="0"/>
                  </a:lnTo>
                  <a:lnTo>
                    <a:pt x="994674" y="1334101"/>
                  </a:lnTo>
                  <a:lnTo>
                    <a:pt x="1326232" y="2513803"/>
                  </a:lnTo>
                  <a:lnTo>
                    <a:pt x="1657790" y="3052307"/>
                  </a:lnTo>
                  <a:lnTo>
                    <a:pt x="1989349" y="3202199"/>
                  </a:lnTo>
                  <a:lnTo>
                    <a:pt x="2320907" y="3231109"/>
                  </a:lnTo>
                  <a:lnTo>
                    <a:pt x="2652465" y="3236162"/>
                  </a:lnTo>
                  <a:lnTo>
                    <a:pt x="2984023" y="3236363"/>
                  </a:lnTo>
                  <a:lnTo>
                    <a:pt x="3315581" y="3236392"/>
                  </a:lnTo>
                  <a:lnTo>
                    <a:pt x="3647139" y="3236421"/>
                  </a:lnTo>
                  <a:lnTo>
                    <a:pt x="3978698" y="3236421"/>
                  </a:lnTo>
                  <a:lnTo>
                    <a:pt x="4310256" y="3236421"/>
                  </a:lnTo>
                  <a:lnTo>
                    <a:pt x="4641814" y="3236421"/>
                  </a:lnTo>
                  <a:lnTo>
                    <a:pt x="4973372" y="3236421"/>
                  </a:lnTo>
                  <a:lnTo>
                    <a:pt x="5304930" y="3236421"/>
                  </a:lnTo>
                  <a:lnTo>
                    <a:pt x="5636488" y="3236421"/>
                  </a:lnTo>
                  <a:lnTo>
                    <a:pt x="5968047" y="3236421"/>
                  </a:lnTo>
                  <a:lnTo>
                    <a:pt x="6299605" y="3236421"/>
                  </a:lnTo>
                  <a:lnTo>
                    <a:pt x="6631163" y="3236421"/>
                  </a:lnTo>
                  <a:lnTo>
                    <a:pt x="6962721" y="3236421"/>
                  </a:lnTo>
                  <a:lnTo>
                    <a:pt x="7294279" y="3236421"/>
                  </a:lnTo>
                  <a:lnTo>
                    <a:pt x="7625838" y="3236421"/>
                  </a:lnTo>
                  <a:lnTo>
                    <a:pt x="7957396" y="3236421"/>
                  </a:lnTo>
                  <a:lnTo>
                    <a:pt x="8288954" y="3236421"/>
                  </a:lnTo>
                  <a:lnTo>
                    <a:pt x="8288954" y="32364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85456" y="2789455"/>
              <a:ext cx="8288954" cy="3232632"/>
            </a:xfrm>
            <a:custGeom>
              <a:avLst/>
              <a:pathLst>
                <a:path w="8288954" h="3232632">
                  <a:moveTo>
                    <a:pt x="0" y="2025397"/>
                  </a:moveTo>
                  <a:lnTo>
                    <a:pt x="331558" y="179664"/>
                  </a:lnTo>
                  <a:lnTo>
                    <a:pt x="663116" y="0"/>
                  </a:lnTo>
                  <a:lnTo>
                    <a:pt x="994674" y="1320120"/>
                  </a:lnTo>
                  <a:lnTo>
                    <a:pt x="1326232" y="2516502"/>
                  </a:lnTo>
                  <a:lnTo>
                    <a:pt x="1657790" y="3048431"/>
                  </a:lnTo>
                  <a:lnTo>
                    <a:pt x="1989349" y="3199759"/>
                  </a:lnTo>
                  <a:lnTo>
                    <a:pt x="2320907" y="3227895"/>
                  </a:lnTo>
                  <a:lnTo>
                    <a:pt x="2652465" y="3232258"/>
                  </a:lnTo>
                  <a:lnTo>
                    <a:pt x="2984023" y="3232632"/>
                  </a:lnTo>
                  <a:lnTo>
                    <a:pt x="3315581" y="3232632"/>
                  </a:lnTo>
                  <a:lnTo>
                    <a:pt x="3647139" y="3232632"/>
                  </a:lnTo>
                  <a:lnTo>
                    <a:pt x="3978698" y="3232632"/>
                  </a:lnTo>
                  <a:lnTo>
                    <a:pt x="4310256" y="3232632"/>
                  </a:lnTo>
                  <a:lnTo>
                    <a:pt x="4641814" y="3232632"/>
                  </a:lnTo>
                  <a:lnTo>
                    <a:pt x="4973372" y="3232632"/>
                  </a:lnTo>
                  <a:lnTo>
                    <a:pt x="5304930" y="3232632"/>
                  </a:lnTo>
                  <a:lnTo>
                    <a:pt x="5636488" y="3232632"/>
                  </a:lnTo>
                  <a:lnTo>
                    <a:pt x="5968047" y="3232632"/>
                  </a:lnTo>
                  <a:lnTo>
                    <a:pt x="6299605" y="3232632"/>
                  </a:lnTo>
                  <a:lnTo>
                    <a:pt x="6631163" y="3232632"/>
                  </a:lnTo>
                  <a:lnTo>
                    <a:pt x="6962721" y="3232632"/>
                  </a:lnTo>
                  <a:lnTo>
                    <a:pt x="7294279" y="3232632"/>
                  </a:lnTo>
                  <a:lnTo>
                    <a:pt x="7625838" y="3232632"/>
                  </a:lnTo>
                  <a:lnTo>
                    <a:pt x="7957396" y="3232632"/>
                  </a:lnTo>
                  <a:lnTo>
                    <a:pt x="8288954" y="3232632"/>
                  </a:lnTo>
                  <a:lnTo>
                    <a:pt x="8288954" y="32326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85456" y="2796547"/>
              <a:ext cx="8288954" cy="3225540"/>
            </a:xfrm>
            <a:custGeom>
              <a:avLst/>
              <a:pathLst>
                <a:path w="8288954" h="3225540">
                  <a:moveTo>
                    <a:pt x="0" y="2017043"/>
                  </a:moveTo>
                  <a:lnTo>
                    <a:pt x="331558" y="170792"/>
                  </a:lnTo>
                  <a:lnTo>
                    <a:pt x="663116" y="0"/>
                  </a:lnTo>
                  <a:lnTo>
                    <a:pt x="994674" y="1309410"/>
                  </a:lnTo>
                  <a:lnTo>
                    <a:pt x="1326232" y="2505362"/>
                  </a:lnTo>
                  <a:lnTo>
                    <a:pt x="1657790" y="3044039"/>
                  </a:lnTo>
                  <a:lnTo>
                    <a:pt x="1989349" y="3193931"/>
                  </a:lnTo>
                  <a:lnTo>
                    <a:pt x="2320907" y="3220602"/>
                  </a:lnTo>
                  <a:lnTo>
                    <a:pt x="2652465" y="3225052"/>
                  </a:lnTo>
                  <a:lnTo>
                    <a:pt x="2984023" y="3225511"/>
                  </a:lnTo>
                  <a:lnTo>
                    <a:pt x="3315581" y="3225540"/>
                  </a:lnTo>
                  <a:lnTo>
                    <a:pt x="3647139" y="3225540"/>
                  </a:lnTo>
                  <a:lnTo>
                    <a:pt x="3978698" y="3225540"/>
                  </a:lnTo>
                  <a:lnTo>
                    <a:pt x="4310256" y="3225540"/>
                  </a:lnTo>
                  <a:lnTo>
                    <a:pt x="4641814" y="3225540"/>
                  </a:lnTo>
                  <a:lnTo>
                    <a:pt x="4973372" y="3225540"/>
                  </a:lnTo>
                  <a:lnTo>
                    <a:pt x="5304930" y="3225540"/>
                  </a:lnTo>
                  <a:lnTo>
                    <a:pt x="5636488" y="3225540"/>
                  </a:lnTo>
                  <a:lnTo>
                    <a:pt x="5968047" y="3225540"/>
                  </a:lnTo>
                  <a:lnTo>
                    <a:pt x="6299605" y="3225540"/>
                  </a:lnTo>
                  <a:lnTo>
                    <a:pt x="6631163" y="3225540"/>
                  </a:lnTo>
                  <a:lnTo>
                    <a:pt x="6962721" y="3225540"/>
                  </a:lnTo>
                  <a:lnTo>
                    <a:pt x="7294279" y="3225540"/>
                  </a:lnTo>
                  <a:lnTo>
                    <a:pt x="7625838" y="3225540"/>
                  </a:lnTo>
                  <a:lnTo>
                    <a:pt x="7957396" y="3225540"/>
                  </a:lnTo>
                  <a:lnTo>
                    <a:pt x="8288954" y="3225540"/>
                  </a:lnTo>
                  <a:lnTo>
                    <a:pt x="8288954" y="322554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5456" y="2799561"/>
              <a:ext cx="8288954" cy="3222526"/>
            </a:xfrm>
            <a:custGeom>
              <a:avLst/>
              <a:pathLst>
                <a:path w="8288954" h="3222526">
                  <a:moveTo>
                    <a:pt x="0" y="2009665"/>
                  </a:moveTo>
                  <a:lnTo>
                    <a:pt x="331558" y="168209"/>
                  </a:lnTo>
                  <a:lnTo>
                    <a:pt x="663116" y="0"/>
                  </a:lnTo>
                  <a:lnTo>
                    <a:pt x="994674" y="1301287"/>
                  </a:lnTo>
                  <a:lnTo>
                    <a:pt x="1326232" y="2506856"/>
                  </a:lnTo>
                  <a:lnTo>
                    <a:pt x="1657790" y="3041886"/>
                  </a:lnTo>
                  <a:lnTo>
                    <a:pt x="1989349" y="3191491"/>
                  </a:lnTo>
                  <a:lnTo>
                    <a:pt x="2320907" y="3217703"/>
                  </a:lnTo>
                  <a:lnTo>
                    <a:pt x="2652465" y="3221980"/>
                  </a:lnTo>
                  <a:lnTo>
                    <a:pt x="2984023" y="3222526"/>
                  </a:lnTo>
                  <a:lnTo>
                    <a:pt x="3315581" y="3222526"/>
                  </a:lnTo>
                  <a:lnTo>
                    <a:pt x="3647139" y="3222526"/>
                  </a:lnTo>
                  <a:lnTo>
                    <a:pt x="3978698" y="3222526"/>
                  </a:lnTo>
                  <a:lnTo>
                    <a:pt x="4310256" y="3222526"/>
                  </a:lnTo>
                  <a:lnTo>
                    <a:pt x="4641814" y="3222526"/>
                  </a:lnTo>
                  <a:lnTo>
                    <a:pt x="4973372" y="3222526"/>
                  </a:lnTo>
                  <a:lnTo>
                    <a:pt x="5304930" y="3222526"/>
                  </a:lnTo>
                  <a:lnTo>
                    <a:pt x="5636488" y="3222526"/>
                  </a:lnTo>
                  <a:lnTo>
                    <a:pt x="5968047" y="3222526"/>
                  </a:lnTo>
                  <a:lnTo>
                    <a:pt x="6299605" y="3222526"/>
                  </a:lnTo>
                  <a:lnTo>
                    <a:pt x="6631163" y="3222526"/>
                  </a:lnTo>
                  <a:lnTo>
                    <a:pt x="6962721" y="3222526"/>
                  </a:lnTo>
                  <a:lnTo>
                    <a:pt x="7294279" y="3222526"/>
                  </a:lnTo>
                  <a:lnTo>
                    <a:pt x="7625838" y="3222526"/>
                  </a:lnTo>
                  <a:lnTo>
                    <a:pt x="7957396" y="3222526"/>
                  </a:lnTo>
                  <a:lnTo>
                    <a:pt x="8288954" y="3222526"/>
                  </a:lnTo>
                  <a:lnTo>
                    <a:pt x="8288954" y="322252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85456" y="2784546"/>
              <a:ext cx="8288954" cy="3237541"/>
            </a:xfrm>
            <a:custGeom>
              <a:avLst/>
              <a:pathLst>
                <a:path w="8288954" h="3237541">
                  <a:moveTo>
                    <a:pt x="0" y="2029933"/>
                  </a:moveTo>
                  <a:lnTo>
                    <a:pt x="331558" y="186267"/>
                  </a:lnTo>
                  <a:lnTo>
                    <a:pt x="663116" y="0"/>
                  </a:lnTo>
                  <a:lnTo>
                    <a:pt x="994674" y="1330168"/>
                  </a:lnTo>
                  <a:lnTo>
                    <a:pt x="1326232" y="2518196"/>
                  </a:lnTo>
                  <a:lnTo>
                    <a:pt x="1657790" y="3053656"/>
                  </a:lnTo>
                  <a:lnTo>
                    <a:pt x="1989349" y="3205673"/>
                  </a:lnTo>
                  <a:lnTo>
                    <a:pt x="2320907" y="3233177"/>
                  </a:lnTo>
                  <a:lnTo>
                    <a:pt x="2652465" y="3237196"/>
                  </a:lnTo>
                  <a:lnTo>
                    <a:pt x="2984023" y="3237483"/>
                  </a:lnTo>
                  <a:lnTo>
                    <a:pt x="3315581" y="3237541"/>
                  </a:lnTo>
                  <a:lnTo>
                    <a:pt x="3647139" y="3237541"/>
                  </a:lnTo>
                  <a:lnTo>
                    <a:pt x="3978698" y="3237541"/>
                  </a:lnTo>
                  <a:lnTo>
                    <a:pt x="4310256" y="3237541"/>
                  </a:lnTo>
                  <a:lnTo>
                    <a:pt x="4641814" y="3237541"/>
                  </a:lnTo>
                  <a:lnTo>
                    <a:pt x="4973372" y="3237541"/>
                  </a:lnTo>
                  <a:lnTo>
                    <a:pt x="5304930" y="3237541"/>
                  </a:lnTo>
                  <a:lnTo>
                    <a:pt x="5636488" y="3237541"/>
                  </a:lnTo>
                  <a:lnTo>
                    <a:pt x="5968047" y="3237541"/>
                  </a:lnTo>
                  <a:lnTo>
                    <a:pt x="6299605" y="3237541"/>
                  </a:lnTo>
                  <a:lnTo>
                    <a:pt x="6631163" y="3237541"/>
                  </a:lnTo>
                  <a:lnTo>
                    <a:pt x="6962721" y="3237541"/>
                  </a:lnTo>
                  <a:lnTo>
                    <a:pt x="7294279" y="3237541"/>
                  </a:lnTo>
                  <a:lnTo>
                    <a:pt x="7625838" y="3237541"/>
                  </a:lnTo>
                  <a:lnTo>
                    <a:pt x="7957396" y="3237541"/>
                  </a:lnTo>
                  <a:lnTo>
                    <a:pt x="8288954" y="3237541"/>
                  </a:lnTo>
                  <a:lnTo>
                    <a:pt x="8288954" y="323754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85456" y="2779723"/>
              <a:ext cx="8288954" cy="3242364"/>
            </a:xfrm>
            <a:custGeom>
              <a:avLst/>
              <a:pathLst>
                <a:path w="8288954" h="3242364">
                  <a:moveTo>
                    <a:pt x="0" y="2031053"/>
                  </a:moveTo>
                  <a:lnTo>
                    <a:pt x="331558" y="194392"/>
                  </a:lnTo>
                  <a:lnTo>
                    <a:pt x="663116" y="0"/>
                  </a:lnTo>
                  <a:lnTo>
                    <a:pt x="994674" y="1336054"/>
                  </a:lnTo>
                  <a:lnTo>
                    <a:pt x="1326232" y="2526062"/>
                  </a:lnTo>
                  <a:lnTo>
                    <a:pt x="1657790" y="3059370"/>
                  </a:lnTo>
                  <a:lnTo>
                    <a:pt x="1989349" y="3211157"/>
                  </a:lnTo>
                  <a:lnTo>
                    <a:pt x="2320907" y="3237598"/>
                  </a:lnTo>
                  <a:lnTo>
                    <a:pt x="2652465" y="3242020"/>
                  </a:lnTo>
                  <a:lnTo>
                    <a:pt x="2984023" y="3242278"/>
                  </a:lnTo>
                  <a:lnTo>
                    <a:pt x="3315581" y="3242364"/>
                  </a:lnTo>
                  <a:lnTo>
                    <a:pt x="3647139" y="3242364"/>
                  </a:lnTo>
                  <a:lnTo>
                    <a:pt x="3978698" y="3242364"/>
                  </a:lnTo>
                  <a:lnTo>
                    <a:pt x="4310256" y="3242364"/>
                  </a:lnTo>
                  <a:lnTo>
                    <a:pt x="4641814" y="3242364"/>
                  </a:lnTo>
                  <a:lnTo>
                    <a:pt x="4973372" y="3242364"/>
                  </a:lnTo>
                  <a:lnTo>
                    <a:pt x="5304930" y="3242364"/>
                  </a:lnTo>
                  <a:lnTo>
                    <a:pt x="5636488" y="3242364"/>
                  </a:lnTo>
                  <a:lnTo>
                    <a:pt x="5968047" y="3242364"/>
                  </a:lnTo>
                  <a:lnTo>
                    <a:pt x="6299605" y="3242364"/>
                  </a:lnTo>
                  <a:lnTo>
                    <a:pt x="6631163" y="3242364"/>
                  </a:lnTo>
                  <a:lnTo>
                    <a:pt x="6962721" y="3242364"/>
                  </a:lnTo>
                  <a:lnTo>
                    <a:pt x="7294279" y="3242364"/>
                  </a:lnTo>
                  <a:lnTo>
                    <a:pt x="7625838" y="3242364"/>
                  </a:lnTo>
                  <a:lnTo>
                    <a:pt x="7957396" y="3242364"/>
                  </a:lnTo>
                  <a:lnTo>
                    <a:pt x="8288954" y="3242364"/>
                  </a:lnTo>
                  <a:lnTo>
                    <a:pt x="8288954" y="324236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85456" y="2797294"/>
              <a:ext cx="8288954" cy="3224793"/>
            </a:xfrm>
            <a:custGeom>
              <a:avLst/>
              <a:pathLst>
                <a:path w="8288954" h="3224793">
                  <a:moveTo>
                    <a:pt x="0" y="2012391"/>
                  </a:moveTo>
                  <a:lnTo>
                    <a:pt x="331558" y="171854"/>
                  </a:lnTo>
                  <a:lnTo>
                    <a:pt x="663116" y="0"/>
                  </a:lnTo>
                  <a:lnTo>
                    <a:pt x="994674" y="1314205"/>
                  </a:lnTo>
                  <a:lnTo>
                    <a:pt x="1326232" y="2504788"/>
                  </a:lnTo>
                  <a:lnTo>
                    <a:pt x="1657790" y="3039272"/>
                  </a:lnTo>
                  <a:lnTo>
                    <a:pt x="1989349" y="3192323"/>
                  </a:lnTo>
                  <a:lnTo>
                    <a:pt x="2320907" y="3220315"/>
                  </a:lnTo>
                  <a:lnTo>
                    <a:pt x="2652465" y="3224363"/>
                  </a:lnTo>
                  <a:lnTo>
                    <a:pt x="2984023" y="3224765"/>
                  </a:lnTo>
                  <a:lnTo>
                    <a:pt x="3315581" y="3224793"/>
                  </a:lnTo>
                  <a:lnTo>
                    <a:pt x="3647139" y="3224793"/>
                  </a:lnTo>
                  <a:lnTo>
                    <a:pt x="3978698" y="3224793"/>
                  </a:lnTo>
                  <a:lnTo>
                    <a:pt x="4310256" y="3224793"/>
                  </a:lnTo>
                  <a:lnTo>
                    <a:pt x="4641814" y="3224793"/>
                  </a:lnTo>
                  <a:lnTo>
                    <a:pt x="4973372" y="3224793"/>
                  </a:lnTo>
                  <a:lnTo>
                    <a:pt x="5304930" y="3224793"/>
                  </a:lnTo>
                  <a:lnTo>
                    <a:pt x="5636488" y="3224793"/>
                  </a:lnTo>
                  <a:lnTo>
                    <a:pt x="5968047" y="3224793"/>
                  </a:lnTo>
                  <a:lnTo>
                    <a:pt x="6299605" y="3224793"/>
                  </a:lnTo>
                  <a:lnTo>
                    <a:pt x="6631163" y="3224793"/>
                  </a:lnTo>
                  <a:lnTo>
                    <a:pt x="6962721" y="3224793"/>
                  </a:lnTo>
                  <a:lnTo>
                    <a:pt x="7294279" y="3224793"/>
                  </a:lnTo>
                  <a:lnTo>
                    <a:pt x="7625838" y="3224793"/>
                  </a:lnTo>
                  <a:lnTo>
                    <a:pt x="7957396" y="3224793"/>
                  </a:lnTo>
                  <a:lnTo>
                    <a:pt x="8288954" y="3224793"/>
                  </a:lnTo>
                  <a:lnTo>
                    <a:pt x="8288954" y="322479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85456" y="2796088"/>
              <a:ext cx="8288954" cy="3225999"/>
            </a:xfrm>
            <a:custGeom>
              <a:avLst/>
              <a:pathLst>
                <a:path w="8288954" h="3225999">
                  <a:moveTo>
                    <a:pt x="0" y="2019512"/>
                  </a:moveTo>
                  <a:lnTo>
                    <a:pt x="331558" y="168754"/>
                  </a:lnTo>
                  <a:lnTo>
                    <a:pt x="663116" y="0"/>
                  </a:lnTo>
                  <a:lnTo>
                    <a:pt x="994674" y="1314780"/>
                  </a:lnTo>
                  <a:lnTo>
                    <a:pt x="1326232" y="2500596"/>
                  </a:lnTo>
                  <a:lnTo>
                    <a:pt x="1657790" y="3046910"/>
                  </a:lnTo>
                  <a:lnTo>
                    <a:pt x="1989349" y="3192380"/>
                  </a:lnTo>
                  <a:lnTo>
                    <a:pt x="2320907" y="3221923"/>
                  </a:lnTo>
                  <a:lnTo>
                    <a:pt x="2652465" y="3225511"/>
                  </a:lnTo>
                  <a:lnTo>
                    <a:pt x="2984023" y="3225971"/>
                  </a:lnTo>
                  <a:lnTo>
                    <a:pt x="3315581" y="3225999"/>
                  </a:lnTo>
                  <a:lnTo>
                    <a:pt x="3647139" y="3225999"/>
                  </a:lnTo>
                  <a:lnTo>
                    <a:pt x="3978698" y="3225999"/>
                  </a:lnTo>
                  <a:lnTo>
                    <a:pt x="4310256" y="3225999"/>
                  </a:lnTo>
                  <a:lnTo>
                    <a:pt x="4641814" y="3225999"/>
                  </a:lnTo>
                  <a:lnTo>
                    <a:pt x="4973372" y="3225999"/>
                  </a:lnTo>
                  <a:lnTo>
                    <a:pt x="5304930" y="3225999"/>
                  </a:lnTo>
                  <a:lnTo>
                    <a:pt x="5636488" y="3225999"/>
                  </a:lnTo>
                  <a:lnTo>
                    <a:pt x="5968047" y="3225999"/>
                  </a:lnTo>
                  <a:lnTo>
                    <a:pt x="6299605" y="3225999"/>
                  </a:lnTo>
                  <a:lnTo>
                    <a:pt x="6631163" y="3225999"/>
                  </a:lnTo>
                  <a:lnTo>
                    <a:pt x="6962721" y="3225999"/>
                  </a:lnTo>
                  <a:lnTo>
                    <a:pt x="7294279" y="3225999"/>
                  </a:lnTo>
                  <a:lnTo>
                    <a:pt x="7625838" y="3225999"/>
                  </a:lnTo>
                  <a:lnTo>
                    <a:pt x="7957396" y="3225999"/>
                  </a:lnTo>
                  <a:lnTo>
                    <a:pt x="8288954" y="3225999"/>
                  </a:lnTo>
                  <a:lnTo>
                    <a:pt x="8288954" y="322599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85456" y="2794681"/>
              <a:ext cx="8288954" cy="3227406"/>
            </a:xfrm>
            <a:custGeom>
              <a:avLst/>
              <a:pathLst>
                <a:path w="8288954" h="3227406">
                  <a:moveTo>
                    <a:pt x="0" y="2019913"/>
                  </a:moveTo>
                  <a:lnTo>
                    <a:pt x="331558" y="175414"/>
                  </a:lnTo>
                  <a:lnTo>
                    <a:pt x="663116" y="0"/>
                  </a:lnTo>
                  <a:lnTo>
                    <a:pt x="994674" y="1315296"/>
                  </a:lnTo>
                  <a:lnTo>
                    <a:pt x="1326232" y="2505563"/>
                  </a:lnTo>
                  <a:lnTo>
                    <a:pt x="1657790" y="3042632"/>
                  </a:lnTo>
                  <a:lnTo>
                    <a:pt x="1989349" y="3193959"/>
                  </a:lnTo>
                  <a:lnTo>
                    <a:pt x="2320907" y="3223214"/>
                  </a:lnTo>
                  <a:lnTo>
                    <a:pt x="2652465" y="3227062"/>
                  </a:lnTo>
                  <a:lnTo>
                    <a:pt x="2984023" y="3227377"/>
                  </a:lnTo>
                  <a:lnTo>
                    <a:pt x="3315581" y="3227377"/>
                  </a:lnTo>
                  <a:lnTo>
                    <a:pt x="3647139" y="3227406"/>
                  </a:lnTo>
                  <a:lnTo>
                    <a:pt x="3978698" y="3227406"/>
                  </a:lnTo>
                  <a:lnTo>
                    <a:pt x="4310256" y="3227406"/>
                  </a:lnTo>
                  <a:lnTo>
                    <a:pt x="4641814" y="3227406"/>
                  </a:lnTo>
                  <a:lnTo>
                    <a:pt x="4973372" y="3227406"/>
                  </a:lnTo>
                  <a:lnTo>
                    <a:pt x="5304930" y="3227406"/>
                  </a:lnTo>
                  <a:lnTo>
                    <a:pt x="5636488" y="3227406"/>
                  </a:lnTo>
                  <a:lnTo>
                    <a:pt x="5968047" y="3227406"/>
                  </a:lnTo>
                  <a:lnTo>
                    <a:pt x="6299605" y="3227406"/>
                  </a:lnTo>
                  <a:lnTo>
                    <a:pt x="6631163" y="3227406"/>
                  </a:lnTo>
                  <a:lnTo>
                    <a:pt x="6962721" y="3227406"/>
                  </a:lnTo>
                  <a:lnTo>
                    <a:pt x="7294279" y="3227406"/>
                  </a:lnTo>
                  <a:lnTo>
                    <a:pt x="7625838" y="3227406"/>
                  </a:lnTo>
                  <a:lnTo>
                    <a:pt x="7957396" y="3227406"/>
                  </a:lnTo>
                  <a:lnTo>
                    <a:pt x="8288954" y="3227406"/>
                  </a:lnTo>
                  <a:lnTo>
                    <a:pt x="8288954" y="322740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85456" y="2779982"/>
              <a:ext cx="8288954" cy="3242105"/>
            </a:xfrm>
            <a:custGeom>
              <a:avLst/>
              <a:pathLst>
                <a:path w="8288954" h="3242105">
                  <a:moveTo>
                    <a:pt x="0" y="2030220"/>
                  </a:moveTo>
                  <a:lnTo>
                    <a:pt x="331558" y="208516"/>
                  </a:lnTo>
                  <a:lnTo>
                    <a:pt x="663116" y="0"/>
                  </a:lnTo>
                  <a:lnTo>
                    <a:pt x="994674" y="1325919"/>
                  </a:lnTo>
                  <a:lnTo>
                    <a:pt x="1326232" y="2519975"/>
                  </a:lnTo>
                  <a:lnTo>
                    <a:pt x="1657790" y="3060891"/>
                  </a:lnTo>
                  <a:lnTo>
                    <a:pt x="1989349" y="3210439"/>
                  </a:lnTo>
                  <a:lnTo>
                    <a:pt x="2320907" y="3237541"/>
                  </a:lnTo>
                  <a:lnTo>
                    <a:pt x="2652465" y="3241790"/>
                  </a:lnTo>
                  <a:lnTo>
                    <a:pt x="2984023" y="3242105"/>
                  </a:lnTo>
                  <a:lnTo>
                    <a:pt x="3315581" y="3242105"/>
                  </a:lnTo>
                  <a:lnTo>
                    <a:pt x="3647139" y="3242105"/>
                  </a:lnTo>
                  <a:lnTo>
                    <a:pt x="3978698" y="3242105"/>
                  </a:lnTo>
                  <a:lnTo>
                    <a:pt x="4310256" y="3242105"/>
                  </a:lnTo>
                  <a:lnTo>
                    <a:pt x="4641814" y="3242105"/>
                  </a:lnTo>
                  <a:lnTo>
                    <a:pt x="4973372" y="3242105"/>
                  </a:lnTo>
                  <a:lnTo>
                    <a:pt x="5304930" y="3242105"/>
                  </a:lnTo>
                  <a:lnTo>
                    <a:pt x="5636488" y="3242105"/>
                  </a:lnTo>
                  <a:lnTo>
                    <a:pt x="5968047" y="3242105"/>
                  </a:lnTo>
                  <a:lnTo>
                    <a:pt x="6299605" y="3242105"/>
                  </a:lnTo>
                  <a:lnTo>
                    <a:pt x="6631163" y="3242105"/>
                  </a:lnTo>
                  <a:lnTo>
                    <a:pt x="6962721" y="3242105"/>
                  </a:lnTo>
                  <a:lnTo>
                    <a:pt x="7294279" y="3242105"/>
                  </a:lnTo>
                  <a:lnTo>
                    <a:pt x="7625838" y="3242105"/>
                  </a:lnTo>
                  <a:lnTo>
                    <a:pt x="7957396" y="3242105"/>
                  </a:lnTo>
                  <a:lnTo>
                    <a:pt x="8288954" y="3242105"/>
                  </a:lnTo>
                  <a:lnTo>
                    <a:pt x="8288954" y="324210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5456" y="2790259"/>
              <a:ext cx="8288954" cy="3231828"/>
            </a:xfrm>
            <a:custGeom>
              <a:avLst/>
              <a:pathLst>
                <a:path w="8288954" h="3231828">
                  <a:moveTo>
                    <a:pt x="0" y="2018766"/>
                  </a:moveTo>
                  <a:lnTo>
                    <a:pt x="331558" y="181817"/>
                  </a:lnTo>
                  <a:lnTo>
                    <a:pt x="663116" y="0"/>
                  </a:lnTo>
                  <a:lnTo>
                    <a:pt x="994674" y="1322187"/>
                  </a:lnTo>
                  <a:lnTo>
                    <a:pt x="1326232" y="2513976"/>
                  </a:lnTo>
                  <a:lnTo>
                    <a:pt x="1657790" y="3050441"/>
                  </a:lnTo>
                  <a:lnTo>
                    <a:pt x="1989349" y="3196946"/>
                  </a:lnTo>
                  <a:lnTo>
                    <a:pt x="2320907" y="3227292"/>
                  </a:lnTo>
                  <a:lnTo>
                    <a:pt x="2652465" y="3231397"/>
                  </a:lnTo>
                  <a:lnTo>
                    <a:pt x="2984023" y="3231799"/>
                  </a:lnTo>
                  <a:lnTo>
                    <a:pt x="3315581" y="3231828"/>
                  </a:lnTo>
                  <a:lnTo>
                    <a:pt x="3647139" y="3231828"/>
                  </a:lnTo>
                  <a:lnTo>
                    <a:pt x="3978698" y="3231828"/>
                  </a:lnTo>
                  <a:lnTo>
                    <a:pt x="4310256" y="3231828"/>
                  </a:lnTo>
                  <a:lnTo>
                    <a:pt x="4641814" y="3231828"/>
                  </a:lnTo>
                  <a:lnTo>
                    <a:pt x="4973372" y="3231828"/>
                  </a:lnTo>
                  <a:lnTo>
                    <a:pt x="5304930" y="3231828"/>
                  </a:lnTo>
                  <a:lnTo>
                    <a:pt x="5636488" y="3231828"/>
                  </a:lnTo>
                  <a:lnTo>
                    <a:pt x="5968047" y="3231828"/>
                  </a:lnTo>
                  <a:lnTo>
                    <a:pt x="6299605" y="3231828"/>
                  </a:lnTo>
                  <a:lnTo>
                    <a:pt x="6631163" y="3231828"/>
                  </a:lnTo>
                  <a:lnTo>
                    <a:pt x="6962721" y="3231828"/>
                  </a:lnTo>
                  <a:lnTo>
                    <a:pt x="7294279" y="3231828"/>
                  </a:lnTo>
                  <a:lnTo>
                    <a:pt x="7625838" y="3231828"/>
                  </a:lnTo>
                  <a:lnTo>
                    <a:pt x="7957396" y="3231828"/>
                  </a:lnTo>
                  <a:lnTo>
                    <a:pt x="8288954" y="3231828"/>
                  </a:lnTo>
                  <a:lnTo>
                    <a:pt x="8288954" y="32318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85456" y="2782737"/>
              <a:ext cx="8288954" cy="3239350"/>
            </a:xfrm>
            <a:custGeom>
              <a:avLst/>
              <a:pathLst>
                <a:path w="8288954" h="3239350">
                  <a:moveTo>
                    <a:pt x="0" y="2026775"/>
                  </a:moveTo>
                  <a:lnTo>
                    <a:pt x="331558" y="192785"/>
                  </a:lnTo>
                  <a:lnTo>
                    <a:pt x="663116" y="0"/>
                  </a:lnTo>
                  <a:lnTo>
                    <a:pt x="994674" y="1328388"/>
                  </a:lnTo>
                  <a:lnTo>
                    <a:pt x="1326232" y="2525144"/>
                  </a:lnTo>
                  <a:lnTo>
                    <a:pt x="1657790" y="3057734"/>
                  </a:lnTo>
                  <a:lnTo>
                    <a:pt x="1989349" y="3205846"/>
                  </a:lnTo>
                  <a:lnTo>
                    <a:pt x="2320907" y="3234728"/>
                  </a:lnTo>
                  <a:lnTo>
                    <a:pt x="2652465" y="3239091"/>
                  </a:lnTo>
                  <a:lnTo>
                    <a:pt x="2984023" y="3239350"/>
                  </a:lnTo>
                  <a:lnTo>
                    <a:pt x="3315581" y="3239350"/>
                  </a:lnTo>
                  <a:lnTo>
                    <a:pt x="3647139" y="3239350"/>
                  </a:lnTo>
                  <a:lnTo>
                    <a:pt x="3978698" y="3239350"/>
                  </a:lnTo>
                  <a:lnTo>
                    <a:pt x="4310256" y="3239350"/>
                  </a:lnTo>
                  <a:lnTo>
                    <a:pt x="4641814" y="3239350"/>
                  </a:lnTo>
                  <a:lnTo>
                    <a:pt x="4973372" y="3239350"/>
                  </a:lnTo>
                  <a:lnTo>
                    <a:pt x="5304930" y="3239350"/>
                  </a:lnTo>
                  <a:lnTo>
                    <a:pt x="5636488" y="3239350"/>
                  </a:lnTo>
                  <a:lnTo>
                    <a:pt x="5968047" y="3239350"/>
                  </a:lnTo>
                  <a:lnTo>
                    <a:pt x="6299605" y="3239350"/>
                  </a:lnTo>
                  <a:lnTo>
                    <a:pt x="6631163" y="3239350"/>
                  </a:lnTo>
                  <a:lnTo>
                    <a:pt x="6962721" y="3239350"/>
                  </a:lnTo>
                  <a:lnTo>
                    <a:pt x="7294279" y="3239350"/>
                  </a:lnTo>
                  <a:lnTo>
                    <a:pt x="7625838" y="3239350"/>
                  </a:lnTo>
                  <a:lnTo>
                    <a:pt x="7957396" y="3239350"/>
                  </a:lnTo>
                  <a:lnTo>
                    <a:pt x="8288954" y="3239350"/>
                  </a:lnTo>
                  <a:lnTo>
                    <a:pt x="8288954" y="323935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85456" y="2789829"/>
              <a:ext cx="8288954" cy="3232258"/>
            </a:xfrm>
            <a:custGeom>
              <a:avLst/>
              <a:pathLst>
                <a:path w="8288954" h="3232258">
                  <a:moveTo>
                    <a:pt x="0" y="2028814"/>
                  </a:moveTo>
                  <a:lnTo>
                    <a:pt x="331558" y="180582"/>
                  </a:lnTo>
                  <a:lnTo>
                    <a:pt x="663116" y="0"/>
                  </a:lnTo>
                  <a:lnTo>
                    <a:pt x="994674" y="1313229"/>
                  </a:lnTo>
                  <a:lnTo>
                    <a:pt x="1326232" y="2514234"/>
                  </a:lnTo>
                  <a:lnTo>
                    <a:pt x="1657790" y="3050958"/>
                  </a:lnTo>
                  <a:lnTo>
                    <a:pt x="1989349" y="3199099"/>
                  </a:lnTo>
                  <a:lnTo>
                    <a:pt x="2320907" y="3228124"/>
                  </a:lnTo>
                  <a:lnTo>
                    <a:pt x="2652465" y="3231627"/>
                  </a:lnTo>
                  <a:lnTo>
                    <a:pt x="2984023" y="3232258"/>
                  </a:lnTo>
                  <a:lnTo>
                    <a:pt x="3315581" y="3232258"/>
                  </a:lnTo>
                  <a:lnTo>
                    <a:pt x="3647139" y="3232258"/>
                  </a:lnTo>
                  <a:lnTo>
                    <a:pt x="3978698" y="3232258"/>
                  </a:lnTo>
                  <a:lnTo>
                    <a:pt x="4310256" y="3232258"/>
                  </a:lnTo>
                  <a:lnTo>
                    <a:pt x="4641814" y="3232258"/>
                  </a:lnTo>
                  <a:lnTo>
                    <a:pt x="4973372" y="3232258"/>
                  </a:lnTo>
                  <a:lnTo>
                    <a:pt x="5304930" y="3232258"/>
                  </a:lnTo>
                  <a:lnTo>
                    <a:pt x="5636488" y="3232258"/>
                  </a:lnTo>
                  <a:lnTo>
                    <a:pt x="5968047" y="3232258"/>
                  </a:lnTo>
                  <a:lnTo>
                    <a:pt x="6299605" y="3232258"/>
                  </a:lnTo>
                  <a:lnTo>
                    <a:pt x="6631163" y="3232258"/>
                  </a:lnTo>
                  <a:lnTo>
                    <a:pt x="6962721" y="3232258"/>
                  </a:lnTo>
                  <a:lnTo>
                    <a:pt x="7294279" y="3232258"/>
                  </a:lnTo>
                  <a:lnTo>
                    <a:pt x="7625838" y="3232258"/>
                  </a:lnTo>
                  <a:lnTo>
                    <a:pt x="7957396" y="3232258"/>
                  </a:lnTo>
                  <a:lnTo>
                    <a:pt x="8288954" y="3232258"/>
                  </a:lnTo>
                  <a:lnTo>
                    <a:pt x="8288954" y="32322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85456" y="2795370"/>
              <a:ext cx="8288954" cy="3226717"/>
            </a:xfrm>
            <a:custGeom>
              <a:avLst/>
              <a:pathLst>
                <a:path w="8288954" h="3226717">
                  <a:moveTo>
                    <a:pt x="0" y="2009751"/>
                  </a:moveTo>
                  <a:lnTo>
                    <a:pt x="331558" y="189569"/>
                  </a:lnTo>
                  <a:lnTo>
                    <a:pt x="663116" y="0"/>
                  </a:lnTo>
                  <a:lnTo>
                    <a:pt x="994674" y="1304501"/>
                  </a:lnTo>
                  <a:lnTo>
                    <a:pt x="1326232" y="2506597"/>
                  </a:lnTo>
                  <a:lnTo>
                    <a:pt x="1657790" y="3045043"/>
                  </a:lnTo>
                  <a:lnTo>
                    <a:pt x="1989349" y="3192926"/>
                  </a:lnTo>
                  <a:lnTo>
                    <a:pt x="2320907" y="3222066"/>
                  </a:lnTo>
                  <a:lnTo>
                    <a:pt x="2652465" y="3226373"/>
                  </a:lnTo>
                  <a:lnTo>
                    <a:pt x="2984023" y="3226688"/>
                  </a:lnTo>
                  <a:lnTo>
                    <a:pt x="3315581" y="3226717"/>
                  </a:lnTo>
                  <a:lnTo>
                    <a:pt x="3647139" y="3226717"/>
                  </a:lnTo>
                  <a:lnTo>
                    <a:pt x="3978698" y="3226717"/>
                  </a:lnTo>
                  <a:lnTo>
                    <a:pt x="4310256" y="3226717"/>
                  </a:lnTo>
                  <a:lnTo>
                    <a:pt x="4641814" y="3226717"/>
                  </a:lnTo>
                  <a:lnTo>
                    <a:pt x="4973372" y="3226717"/>
                  </a:lnTo>
                  <a:lnTo>
                    <a:pt x="5304930" y="3226717"/>
                  </a:lnTo>
                  <a:lnTo>
                    <a:pt x="5636488" y="3226717"/>
                  </a:lnTo>
                  <a:lnTo>
                    <a:pt x="5968047" y="3226717"/>
                  </a:lnTo>
                  <a:lnTo>
                    <a:pt x="6299605" y="3226717"/>
                  </a:lnTo>
                  <a:lnTo>
                    <a:pt x="6631163" y="3226717"/>
                  </a:lnTo>
                  <a:lnTo>
                    <a:pt x="6962721" y="3226717"/>
                  </a:lnTo>
                  <a:lnTo>
                    <a:pt x="7294279" y="3226717"/>
                  </a:lnTo>
                  <a:lnTo>
                    <a:pt x="7625838" y="3226717"/>
                  </a:lnTo>
                  <a:lnTo>
                    <a:pt x="7957396" y="3226717"/>
                  </a:lnTo>
                  <a:lnTo>
                    <a:pt x="8288954" y="3226717"/>
                  </a:lnTo>
                  <a:lnTo>
                    <a:pt x="8288954" y="322671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85456" y="2788192"/>
              <a:ext cx="8288954" cy="3233895"/>
            </a:xfrm>
            <a:custGeom>
              <a:avLst/>
              <a:pathLst>
                <a:path w="8288954" h="3233895">
                  <a:moveTo>
                    <a:pt x="0" y="2017416"/>
                  </a:moveTo>
                  <a:lnTo>
                    <a:pt x="331558" y="197550"/>
                  </a:lnTo>
                  <a:lnTo>
                    <a:pt x="663116" y="0"/>
                  </a:lnTo>
                  <a:lnTo>
                    <a:pt x="994674" y="1318685"/>
                  </a:lnTo>
                  <a:lnTo>
                    <a:pt x="1326232" y="2516100"/>
                  </a:lnTo>
                  <a:lnTo>
                    <a:pt x="1657790" y="3049063"/>
                  </a:lnTo>
                  <a:lnTo>
                    <a:pt x="1989349" y="3200190"/>
                  </a:lnTo>
                  <a:lnTo>
                    <a:pt x="2320907" y="3229100"/>
                  </a:lnTo>
                  <a:lnTo>
                    <a:pt x="2652465" y="3233320"/>
                  </a:lnTo>
                  <a:lnTo>
                    <a:pt x="2984023" y="3233866"/>
                  </a:lnTo>
                  <a:lnTo>
                    <a:pt x="3315581" y="3233895"/>
                  </a:lnTo>
                  <a:lnTo>
                    <a:pt x="3647139" y="3233895"/>
                  </a:lnTo>
                  <a:lnTo>
                    <a:pt x="3978698" y="3233895"/>
                  </a:lnTo>
                  <a:lnTo>
                    <a:pt x="4310256" y="3233895"/>
                  </a:lnTo>
                  <a:lnTo>
                    <a:pt x="4641814" y="3233895"/>
                  </a:lnTo>
                  <a:lnTo>
                    <a:pt x="4973372" y="3233895"/>
                  </a:lnTo>
                  <a:lnTo>
                    <a:pt x="5304930" y="3233895"/>
                  </a:lnTo>
                  <a:lnTo>
                    <a:pt x="5636488" y="3233895"/>
                  </a:lnTo>
                  <a:lnTo>
                    <a:pt x="5968047" y="3233895"/>
                  </a:lnTo>
                  <a:lnTo>
                    <a:pt x="6299605" y="3233895"/>
                  </a:lnTo>
                  <a:lnTo>
                    <a:pt x="6631163" y="3233895"/>
                  </a:lnTo>
                  <a:lnTo>
                    <a:pt x="6962721" y="3233895"/>
                  </a:lnTo>
                  <a:lnTo>
                    <a:pt x="7294279" y="3233895"/>
                  </a:lnTo>
                  <a:lnTo>
                    <a:pt x="7625838" y="3233895"/>
                  </a:lnTo>
                  <a:lnTo>
                    <a:pt x="7957396" y="3233895"/>
                  </a:lnTo>
                  <a:lnTo>
                    <a:pt x="8288954" y="3233895"/>
                  </a:lnTo>
                  <a:lnTo>
                    <a:pt x="8288954" y="323389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85456" y="2791896"/>
              <a:ext cx="8288954" cy="3230191"/>
            </a:xfrm>
            <a:custGeom>
              <a:avLst/>
              <a:pathLst>
                <a:path w="8288954" h="3230191">
                  <a:moveTo>
                    <a:pt x="0" y="2032315"/>
                  </a:moveTo>
                  <a:lnTo>
                    <a:pt x="331558" y="174754"/>
                  </a:lnTo>
                  <a:lnTo>
                    <a:pt x="663116" y="0"/>
                  </a:lnTo>
                  <a:lnTo>
                    <a:pt x="994674" y="1317248"/>
                  </a:lnTo>
                  <a:lnTo>
                    <a:pt x="1326232" y="2508836"/>
                  </a:lnTo>
                  <a:lnTo>
                    <a:pt x="1657790" y="3042488"/>
                  </a:lnTo>
                  <a:lnTo>
                    <a:pt x="1989349" y="3196916"/>
                  </a:lnTo>
                  <a:lnTo>
                    <a:pt x="2320907" y="3225798"/>
                  </a:lnTo>
                  <a:lnTo>
                    <a:pt x="2652465" y="3229703"/>
                  </a:lnTo>
                  <a:lnTo>
                    <a:pt x="2984023" y="3230191"/>
                  </a:lnTo>
                  <a:lnTo>
                    <a:pt x="3315581" y="3230191"/>
                  </a:lnTo>
                  <a:lnTo>
                    <a:pt x="3647139" y="3230191"/>
                  </a:lnTo>
                  <a:lnTo>
                    <a:pt x="3978698" y="3230191"/>
                  </a:lnTo>
                  <a:lnTo>
                    <a:pt x="4310256" y="3230191"/>
                  </a:lnTo>
                  <a:lnTo>
                    <a:pt x="4641814" y="3230191"/>
                  </a:lnTo>
                  <a:lnTo>
                    <a:pt x="4973372" y="3230191"/>
                  </a:lnTo>
                  <a:lnTo>
                    <a:pt x="5304930" y="3230191"/>
                  </a:lnTo>
                  <a:lnTo>
                    <a:pt x="5636488" y="3230191"/>
                  </a:lnTo>
                  <a:lnTo>
                    <a:pt x="5968047" y="3230191"/>
                  </a:lnTo>
                  <a:lnTo>
                    <a:pt x="6299605" y="3230191"/>
                  </a:lnTo>
                  <a:lnTo>
                    <a:pt x="6631163" y="3230191"/>
                  </a:lnTo>
                  <a:lnTo>
                    <a:pt x="6962721" y="3230191"/>
                  </a:lnTo>
                  <a:lnTo>
                    <a:pt x="7294279" y="3230191"/>
                  </a:lnTo>
                  <a:lnTo>
                    <a:pt x="7625838" y="3230191"/>
                  </a:lnTo>
                  <a:lnTo>
                    <a:pt x="7957396" y="3230191"/>
                  </a:lnTo>
                  <a:lnTo>
                    <a:pt x="8288954" y="3230191"/>
                  </a:lnTo>
                  <a:lnTo>
                    <a:pt x="8288954" y="323019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85456" y="2792728"/>
              <a:ext cx="8288954" cy="3229359"/>
            </a:xfrm>
            <a:custGeom>
              <a:avLst/>
              <a:pathLst>
                <a:path w="8288954" h="3229359">
                  <a:moveTo>
                    <a:pt x="0" y="2020086"/>
                  </a:moveTo>
                  <a:lnTo>
                    <a:pt x="331558" y="172974"/>
                  </a:lnTo>
                  <a:lnTo>
                    <a:pt x="663116" y="0"/>
                  </a:lnTo>
                  <a:lnTo>
                    <a:pt x="994674" y="1313402"/>
                  </a:lnTo>
                  <a:lnTo>
                    <a:pt x="1326232" y="2516732"/>
                  </a:lnTo>
                  <a:lnTo>
                    <a:pt x="1657790" y="3048862"/>
                  </a:lnTo>
                  <a:lnTo>
                    <a:pt x="1989349" y="3194965"/>
                  </a:lnTo>
                  <a:lnTo>
                    <a:pt x="2320907" y="3224765"/>
                  </a:lnTo>
                  <a:lnTo>
                    <a:pt x="2652465" y="3228871"/>
                  </a:lnTo>
                  <a:lnTo>
                    <a:pt x="2984023" y="3229273"/>
                  </a:lnTo>
                  <a:lnTo>
                    <a:pt x="3315581" y="3229359"/>
                  </a:lnTo>
                  <a:lnTo>
                    <a:pt x="3647139" y="3229359"/>
                  </a:lnTo>
                  <a:lnTo>
                    <a:pt x="3978698" y="3229359"/>
                  </a:lnTo>
                  <a:lnTo>
                    <a:pt x="4310256" y="3229359"/>
                  </a:lnTo>
                  <a:lnTo>
                    <a:pt x="4641814" y="3229359"/>
                  </a:lnTo>
                  <a:lnTo>
                    <a:pt x="4973372" y="3229359"/>
                  </a:lnTo>
                  <a:lnTo>
                    <a:pt x="5304930" y="3229359"/>
                  </a:lnTo>
                  <a:lnTo>
                    <a:pt x="5636488" y="3229359"/>
                  </a:lnTo>
                  <a:lnTo>
                    <a:pt x="5968047" y="3229359"/>
                  </a:lnTo>
                  <a:lnTo>
                    <a:pt x="6299605" y="3229359"/>
                  </a:lnTo>
                  <a:lnTo>
                    <a:pt x="6631163" y="3229359"/>
                  </a:lnTo>
                  <a:lnTo>
                    <a:pt x="6962721" y="3229359"/>
                  </a:lnTo>
                  <a:lnTo>
                    <a:pt x="7294279" y="3229359"/>
                  </a:lnTo>
                  <a:lnTo>
                    <a:pt x="7625838" y="3229359"/>
                  </a:lnTo>
                  <a:lnTo>
                    <a:pt x="7957396" y="3229359"/>
                  </a:lnTo>
                  <a:lnTo>
                    <a:pt x="8288954" y="3229359"/>
                  </a:lnTo>
                  <a:lnTo>
                    <a:pt x="8288954" y="32293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85456" y="2793303"/>
              <a:ext cx="8288954" cy="3228784"/>
            </a:xfrm>
            <a:custGeom>
              <a:avLst/>
              <a:pathLst>
                <a:path w="8288954" h="3228784">
                  <a:moveTo>
                    <a:pt x="0" y="2019970"/>
                  </a:moveTo>
                  <a:lnTo>
                    <a:pt x="331558" y="175500"/>
                  </a:lnTo>
                  <a:lnTo>
                    <a:pt x="663116" y="0"/>
                  </a:lnTo>
                  <a:lnTo>
                    <a:pt x="994674" y="1308406"/>
                  </a:lnTo>
                  <a:lnTo>
                    <a:pt x="1326232" y="2515927"/>
                  </a:lnTo>
                  <a:lnTo>
                    <a:pt x="1657790" y="3048086"/>
                  </a:lnTo>
                  <a:lnTo>
                    <a:pt x="1989349" y="3195021"/>
                  </a:lnTo>
                  <a:lnTo>
                    <a:pt x="2320907" y="3224276"/>
                  </a:lnTo>
                  <a:lnTo>
                    <a:pt x="2652465" y="3228296"/>
                  </a:lnTo>
                  <a:lnTo>
                    <a:pt x="2984023" y="3228698"/>
                  </a:lnTo>
                  <a:lnTo>
                    <a:pt x="3315581" y="3228784"/>
                  </a:lnTo>
                  <a:lnTo>
                    <a:pt x="3647139" y="3228784"/>
                  </a:lnTo>
                  <a:lnTo>
                    <a:pt x="3978698" y="3228784"/>
                  </a:lnTo>
                  <a:lnTo>
                    <a:pt x="4310256" y="3228784"/>
                  </a:lnTo>
                  <a:lnTo>
                    <a:pt x="4641814" y="3228784"/>
                  </a:lnTo>
                  <a:lnTo>
                    <a:pt x="4973372" y="3228784"/>
                  </a:lnTo>
                  <a:lnTo>
                    <a:pt x="5304930" y="3228784"/>
                  </a:lnTo>
                  <a:lnTo>
                    <a:pt x="5636488" y="3228784"/>
                  </a:lnTo>
                  <a:lnTo>
                    <a:pt x="5968047" y="3228784"/>
                  </a:lnTo>
                  <a:lnTo>
                    <a:pt x="6299605" y="3228784"/>
                  </a:lnTo>
                  <a:lnTo>
                    <a:pt x="6631163" y="3228784"/>
                  </a:lnTo>
                  <a:lnTo>
                    <a:pt x="6962721" y="3228784"/>
                  </a:lnTo>
                  <a:lnTo>
                    <a:pt x="7294279" y="3228784"/>
                  </a:lnTo>
                  <a:lnTo>
                    <a:pt x="7625838" y="3228784"/>
                  </a:lnTo>
                  <a:lnTo>
                    <a:pt x="7957396" y="3228784"/>
                  </a:lnTo>
                  <a:lnTo>
                    <a:pt x="8288954" y="3228784"/>
                  </a:lnTo>
                  <a:lnTo>
                    <a:pt x="8288954" y="322878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85456" y="2786470"/>
              <a:ext cx="8288954" cy="3235617"/>
            </a:xfrm>
            <a:custGeom>
              <a:avLst/>
              <a:pathLst>
                <a:path w="8288954" h="3235617">
                  <a:moveTo>
                    <a:pt x="0" y="2023933"/>
                  </a:moveTo>
                  <a:lnTo>
                    <a:pt x="331558" y="182333"/>
                  </a:lnTo>
                  <a:lnTo>
                    <a:pt x="663116" y="0"/>
                  </a:lnTo>
                  <a:lnTo>
                    <a:pt x="994674" y="1326234"/>
                  </a:lnTo>
                  <a:lnTo>
                    <a:pt x="1326232" y="2519057"/>
                  </a:lnTo>
                  <a:lnTo>
                    <a:pt x="1657790" y="3057446"/>
                  </a:lnTo>
                  <a:lnTo>
                    <a:pt x="1989349" y="3201453"/>
                  </a:lnTo>
                  <a:lnTo>
                    <a:pt x="2320907" y="3231109"/>
                  </a:lnTo>
                  <a:lnTo>
                    <a:pt x="2652465" y="3235358"/>
                  </a:lnTo>
                  <a:lnTo>
                    <a:pt x="2984023" y="3235588"/>
                  </a:lnTo>
                  <a:lnTo>
                    <a:pt x="3315581" y="3235617"/>
                  </a:lnTo>
                  <a:lnTo>
                    <a:pt x="3647139" y="3235617"/>
                  </a:lnTo>
                  <a:lnTo>
                    <a:pt x="3978698" y="3235617"/>
                  </a:lnTo>
                  <a:lnTo>
                    <a:pt x="4310256" y="3235617"/>
                  </a:lnTo>
                  <a:lnTo>
                    <a:pt x="4641814" y="3235617"/>
                  </a:lnTo>
                  <a:lnTo>
                    <a:pt x="4973372" y="3235617"/>
                  </a:lnTo>
                  <a:lnTo>
                    <a:pt x="5304930" y="3235617"/>
                  </a:lnTo>
                  <a:lnTo>
                    <a:pt x="5636488" y="3235617"/>
                  </a:lnTo>
                  <a:lnTo>
                    <a:pt x="5968047" y="3235617"/>
                  </a:lnTo>
                  <a:lnTo>
                    <a:pt x="6299605" y="3235617"/>
                  </a:lnTo>
                  <a:lnTo>
                    <a:pt x="6631163" y="3235617"/>
                  </a:lnTo>
                  <a:lnTo>
                    <a:pt x="6962721" y="3235617"/>
                  </a:lnTo>
                  <a:lnTo>
                    <a:pt x="7294279" y="3235617"/>
                  </a:lnTo>
                  <a:lnTo>
                    <a:pt x="7625838" y="3235617"/>
                  </a:lnTo>
                  <a:lnTo>
                    <a:pt x="7957396" y="3235617"/>
                  </a:lnTo>
                  <a:lnTo>
                    <a:pt x="8288954" y="3235617"/>
                  </a:lnTo>
                  <a:lnTo>
                    <a:pt x="8288954" y="323561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85456" y="2786355"/>
              <a:ext cx="8288954" cy="3235732"/>
            </a:xfrm>
            <a:custGeom>
              <a:avLst/>
              <a:pathLst>
                <a:path w="8288954" h="3235732">
                  <a:moveTo>
                    <a:pt x="0" y="2028182"/>
                  </a:moveTo>
                  <a:lnTo>
                    <a:pt x="331558" y="174811"/>
                  </a:lnTo>
                  <a:lnTo>
                    <a:pt x="663116" y="0"/>
                  </a:lnTo>
                  <a:lnTo>
                    <a:pt x="994674" y="1331115"/>
                  </a:lnTo>
                  <a:lnTo>
                    <a:pt x="1326232" y="2519171"/>
                  </a:lnTo>
                  <a:lnTo>
                    <a:pt x="1657790" y="3054977"/>
                  </a:lnTo>
                  <a:lnTo>
                    <a:pt x="1989349" y="3202572"/>
                  </a:lnTo>
                  <a:lnTo>
                    <a:pt x="2320907" y="3231856"/>
                  </a:lnTo>
                  <a:lnTo>
                    <a:pt x="2652465" y="3235358"/>
                  </a:lnTo>
                  <a:lnTo>
                    <a:pt x="2984023" y="3235617"/>
                  </a:lnTo>
                  <a:lnTo>
                    <a:pt x="3315581" y="3235732"/>
                  </a:lnTo>
                  <a:lnTo>
                    <a:pt x="3647139" y="3235732"/>
                  </a:lnTo>
                  <a:lnTo>
                    <a:pt x="3978698" y="3235732"/>
                  </a:lnTo>
                  <a:lnTo>
                    <a:pt x="4310256" y="3235732"/>
                  </a:lnTo>
                  <a:lnTo>
                    <a:pt x="4641814" y="3235732"/>
                  </a:lnTo>
                  <a:lnTo>
                    <a:pt x="4973372" y="3235732"/>
                  </a:lnTo>
                  <a:lnTo>
                    <a:pt x="5304930" y="3235732"/>
                  </a:lnTo>
                  <a:lnTo>
                    <a:pt x="5636488" y="3235732"/>
                  </a:lnTo>
                  <a:lnTo>
                    <a:pt x="5968047" y="3235732"/>
                  </a:lnTo>
                  <a:lnTo>
                    <a:pt x="6299605" y="3235732"/>
                  </a:lnTo>
                  <a:lnTo>
                    <a:pt x="6631163" y="3235732"/>
                  </a:lnTo>
                  <a:lnTo>
                    <a:pt x="6962721" y="3235732"/>
                  </a:lnTo>
                  <a:lnTo>
                    <a:pt x="7294279" y="3235732"/>
                  </a:lnTo>
                  <a:lnTo>
                    <a:pt x="7625838" y="3235732"/>
                  </a:lnTo>
                  <a:lnTo>
                    <a:pt x="7957396" y="3235732"/>
                  </a:lnTo>
                  <a:lnTo>
                    <a:pt x="8288954" y="3235732"/>
                  </a:lnTo>
                  <a:lnTo>
                    <a:pt x="8288954" y="32357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85456" y="2791925"/>
              <a:ext cx="8288954" cy="3230162"/>
            </a:xfrm>
            <a:custGeom>
              <a:avLst/>
              <a:pathLst>
                <a:path w="8288954" h="3230162">
                  <a:moveTo>
                    <a:pt x="0" y="2021263"/>
                  </a:moveTo>
                  <a:lnTo>
                    <a:pt x="331558" y="178774"/>
                  </a:lnTo>
                  <a:lnTo>
                    <a:pt x="663116" y="0"/>
                  </a:lnTo>
                  <a:lnTo>
                    <a:pt x="994674" y="1319804"/>
                  </a:lnTo>
                  <a:lnTo>
                    <a:pt x="1326232" y="2509611"/>
                  </a:lnTo>
                  <a:lnTo>
                    <a:pt x="1657790" y="3044527"/>
                  </a:lnTo>
                  <a:lnTo>
                    <a:pt x="1989349" y="3198410"/>
                  </a:lnTo>
                  <a:lnTo>
                    <a:pt x="2320907" y="3225827"/>
                  </a:lnTo>
                  <a:lnTo>
                    <a:pt x="2652465" y="3229588"/>
                  </a:lnTo>
                  <a:lnTo>
                    <a:pt x="2984023" y="3230162"/>
                  </a:lnTo>
                  <a:lnTo>
                    <a:pt x="3315581" y="3230162"/>
                  </a:lnTo>
                  <a:lnTo>
                    <a:pt x="3647139" y="3230162"/>
                  </a:lnTo>
                  <a:lnTo>
                    <a:pt x="3978698" y="3230162"/>
                  </a:lnTo>
                  <a:lnTo>
                    <a:pt x="4310256" y="3230162"/>
                  </a:lnTo>
                  <a:lnTo>
                    <a:pt x="4641814" y="3230162"/>
                  </a:lnTo>
                  <a:lnTo>
                    <a:pt x="4973372" y="3230162"/>
                  </a:lnTo>
                  <a:lnTo>
                    <a:pt x="5304930" y="3230162"/>
                  </a:lnTo>
                  <a:lnTo>
                    <a:pt x="5636488" y="3230162"/>
                  </a:lnTo>
                  <a:lnTo>
                    <a:pt x="5968047" y="3230162"/>
                  </a:lnTo>
                  <a:lnTo>
                    <a:pt x="6299605" y="3230162"/>
                  </a:lnTo>
                  <a:lnTo>
                    <a:pt x="6631163" y="3230162"/>
                  </a:lnTo>
                  <a:lnTo>
                    <a:pt x="6962721" y="3230162"/>
                  </a:lnTo>
                  <a:lnTo>
                    <a:pt x="7294279" y="3230162"/>
                  </a:lnTo>
                  <a:lnTo>
                    <a:pt x="7625838" y="3230162"/>
                  </a:lnTo>
                  <a:lnTo>
                    <a:pt x="7957396" y="3230162"/>
                  </a:lnTo>
                  <a:lnTo>
                    <a:pt x="8288954" y="3230162"/>
                  </a:lnTo>
                  <a:lnTo>
                    <a:pt x="8288954" y="323016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85456" y="2800365"/>
              <a:ext cx="8288954" cy="3221722"/>
            </a:xfrm>
            <a:custGeom>
              <a:avLst/>
              <a:pathLst>
                <a:path w="8288954" h="3221722">
                  <a:moveTo>
                    <a:pt x="0" y="2004612"/>
                  </a:moveTo>
                  <a:lnTo>
                    <a:pt x="331558" y="166343"/>
                  </a:lnTo>
                  <a:lnTo>
                    <a:pt x="663116" y="0"/>
                  </a:lnTo>
                  <a:lnTo>
                    <a:pt x="994674" y="1302004"/>
                  </a:lnTo>
                  <a:lnTo>
                    <a:pt x="1326232" y="2510932"/>
                  </a:lnTo>
                  <a:lnTo>
                    <a:pt x="1657790" y="3041340"/>
                  </a:lnTo>
                  <a:lnTo>
                    <a:pt x="1989349" y="3187041"/>
                  </a:lnTo>
                  <a:lnTo>
                    <a:pt x="2320907" y="3218392"/>
                  </a:lnTo>
                  <a:lnTo>
                    <a:pt x="2652465" y="3221263"/>
                  </a:lnTo>
                  <a:lnTo>
                    <a:pt x="2984023" y="3221636"/>
                  </a:lnTo>
                  <a:lnTo>
                    <a:pt x="3315581" y="3221722"/>
                  </a:lnTo>
                  <a:lnTo>
                    <a:pt x="3647139" y="3221722"/>
                  </a:lnTo>
                  <a:lnTo>
                    <a:pt x="3978698" y="3221722"/>
                  </a:lnTo>
                  <a:lnTo>
                    <a:pt x="4310256" y="3221722"/>
                  </a:lnTo>
                  <a:lnTo>
                    <a:pt x="4641814" y="3221722"/>
                  </a:lnTo>
                  <a:lnTo>
                    <a:pt x="4973372" y="3221722"/>
                  </a:lnTo>
                  <a:lnTo>
                    <a:pt x="5304930" y="3221722"/>
                  </a:lnTo>
                  <a:lnTo>
                    <a:pt x="5636488" y="3221722"/>
                  </a:lnTo>
                  <a:lnTo>
                    <a:pt x="5968047" y="3221722"/>
                  </a:lnTo>
                  <a:lnTo>
                    <a:pt x="6299605" y="3221722"/>
                  </a:lnTo>
                  <a:lnTo>
                    <a:pt x="6631163" y="3221722"/>
                  </a:lnTo>
                  <a:lnTo>
                    <a:pt x="6962721" y="3221722"/>
                  </a:lnTo>
                  <a:lnTo>
                    <a:pt x="7294279" y="3221722"/>
                  </a:lnTo>
                  <a:lnTo>
                    <a:pt x="7625838" y="3221722"/>
                  </a:lnTo>
                  <a:lnTo>
                    <a:pt x="7957396" y="3221722"/>
                  </a:lnTo>
                  <a:lnTo>
                    <a:pt x="8288954" y="3221722"/>
                  </a:lnTo>
                  <a:lnTo>
                    <a:pt x="8288954" y="322172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85456" y="2788163"/>
              <a:ext cx="8288954" cy="3233924"/>
            </a:xfrm>
            <a:custGeom>
              <a:avLst/>
              <a:pathLst>
                <a:path w="8288954" h="3233924">
                  <a:moveTo>
                    <a:pt x="0" y="2025368"/>
                  </a:moveTo>
                  <a:lnTo>
                    <a:pt x="331558" y="176449"/>
                  </a:lnTo>
                  <a:lnTo>
                    <a:pt x="663116" y="0"/>
                  </a:lnTo>
                  <a:lnTo>
                    <a:pt x="994674" y="1330427"/>
                  </a:lnTo>
                  <a:lnTo>
                    <a:pt x="1326232" y="2516445"/>
                  </a:lnTo>
                  <a:lnTo>
                    <a:pt x="1657790" y="3047369"/>
                  </a:lnTo>
                  <a:lnTo>
                    <a:pt x="1989349" y="3202487"/>
                  </a:lnTo>
                  <a:lnTo>
                    <a:pt x="2320907" y="3229646"/>
                  </a:lnTo>
                  <a:lnTo>
                    <a:pt x="2652465" y="3233493"/>
                  </a:lnTo>
                  <a:lnTo>
                    <a:pt x="2984023" y="3233895"/>
                  </a:lnTo>
                  <a:lnTo>
                    <a:pt x="3315581" y="3233924"/>
                  </a:lnTo>
                  <a:lnTo>
                    <a:pt x="3647139" y="3233924"/>
                  </a:lnTo>
                  <a:lnTo>
                    <a:pt x="3978698" y="3233924"/>
                  </a:lnTo>
                  <a:lnTo>
                    <a:pt x="4310256" y="3233924"/>
                  </a:lnTo>
                  <a:lnTo>
                    <a:pt x="4641814" y="3233924"/>
                  </a:lnTo>
                  <a:lnTo>
                    <a:pt x="4973372" y="3233924"/>
                  </a:lnTo>
                  <a:lnTo>
                    <a:pt x="5304930" y="3233924"/>
                  </a:lnTo>
                  <a:lnTo>
                    <a:pt x="5636488" y="3233924"/>
                  </a:lnTo>
                  <a:lnTo>
                    <a:pt x="5968047" y="3233924"/>
                  </a:lnTo>
                  <a:lnTo>
                    <a:pt x="6299605" y="3233924"/>
                  </a:lnTo>
                  <a:lnTo>
                    <a:pt x="6631163" y="3233924"/>
                  </a:lnTo>
                  <a:lnTo>
                    <a:pt x="6962721" y="3233924"/>
                  </a:lnTo>
                  <a:lnTo>
                    <a:pt x="7294279" y="3233924"/>
                  </a:lnTo>
                  <a:lnTo>
                    <a:pt x="7625838" y="3233924"/>
                  </a:lnTo>
                  <a:lnTo>
                    <a:pt x="7957396" y="3233924"/>
                  </a:lnTo>
                  <a:lnTo>
                    <a:pt x="8288954" y="3233924"/>
                  </a:lnTo>
                  <a:lnTo>
                    <a:pt x="8288954" y="323392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85456" y="2790001"/>
              <a:ext cx="8288954" cy="3232086"/>
            </a:xfrm>
            <a:custGeom>
              <a:avLst/>
              <a:pathLst>
                <a:path w="8288954" h="3232086">
                  <a:moveTo>
                    <a:pt x="0" y="2015234"/>
                  </a:moveTo>
                  <a:lnTo>
                    <a:pt x="331558" y="181701"/>
                  </a:lnTo>
                  <a:lnTo>
                    <a:pt x="663116" y="0"/>
                  </a:lnTo>
                  <a:lnTo>
                    <a:pt x="994674" y="1329507"/>
                  </a:lnTo>
                  <a:lnTo>
                    <a:pt x="1326232" y="2514664"/>
                  </a:lnTo>
                  <a:lnTo>
                    <a:pt x="1657790" y="3046220"/>
                  </a:lnTo>
                  <a:lnTo>
                    <a:pt x="1989349" y="3198754"/>
                  </a:lnTo>
                  <a:lnTo>
                    <a:pt x="2320907" y="3227377"/>
                  </a:lnTo>
                  <a:lnTo>
                    <a:pt x="2652465" y="3231684"/>
                  </a:lnTo>
                  <a:lnTo>
                    <a:pt x="2984023" y="3232057"/>
                  </a:lnTo>
                  <a:lnTo>
                    <a:pt x="3315581" y="3232086"/>
                  </a:lnTo>
                  <a:lnTo>
                    <a:pt x="3647139" y="3232086"/>
                  </a:lnTo>
                  <a:lnTo>
                    <a:pt x="3978698" y="3232086"/>
                  </a:lnTo>
                  <a:lnTo>
                    <a:pt x="4310256" y="3232086"/>
                  </a:lnTo>
                  <a:lnTo>
                    <a:pt x="4641814" y="3232086"/>
                  </a:lnTo>
                  <a:lnTo>
                    <a:pt x="4973372" y="3232086"/>
                  </a:lnTo>
                  <a:lnTo>
                    <a:pt x="5304930" y="3232086"/>
                  </a:lnTo>
                  <a:lnTo>
                    <a:pt x="5636488" y="3232086"/>
                  </a:lnTo>
                  <a:lnTo>
                    <a:pt x="5968047" y="3232086"/>
                  </a:lnTo>
                  <a:lnTo>
                    <a:pt x="6299605" y="3232086"/>
                  </a:lnTo>
                  <a:lnTo>
                    <a:pt x="6631163" y="3232086"/>
                  </a:lnTo>
                  <a:lnTo>
                    <a:pt x="6962721" y="3232086"/>
                  </a:lnTo>
                  <a:lnTo>
                    <a:pt x="7294279" y="3232086"/>
                  </a:lnTo>
                  <a:lnTo>
                    <a:pt x="7625838" y="3232086"/>
                  </a:lnTo>
                  <a:lnTo>
                    <a:pt x="7957396" y="3232086"/>
                  </a:lnTo>
                  <a:lnTo>
                    <a:pt x="8288954" y="3232086"/>
                  </a:lnTo>
                  <a:lnTo>
                    <a:pt x="8288954" y="323208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85456" y="2802576"/>
              <a:ext cx="8288954" cy="3219511"/>
            </a:xfrm>
            <a:custGeom>
              <a:avLst/>
              <a:pathLst>
                <a:path w="8288954" h="3219511">
                  <a:moveTo>
                    <a:pt x="0" y="2015952"/>
                  </a:moveTo>
                  <a:lnTo>
                    <a:pt x="331558" y="168496"/>
                  </a:lnTo>
                  <a:lnTo>
                    <a:pt x="663116" y="0"/>
                  </a:lnTo>
                  <a:lnTo>
                    <a:pt x="994674" y="1289343"/>
                  </a:lnTo>
                  <a:lnTo>
                    <a:pt x="1326232" y="2502376"/>
                  </a:lnTo>
                  <a:lnTo>
                    <a:pt x="1657790" y="3035540"/>
                  </a:lnTo>
                  <a:lnTo>
                    <a:pt x="1989349" y="3186495"/>
                  </a:lnTo>
                  <a:lnTo>
                    <a:pt x="2320907" y="3214659"/>
                  </a:lnTo>
                  <a:lnTo>
                    <a:pt x="2652465" y="3219109"/>
                  </a:lnTo>
                  <a:lnTo>
                    <a:pt x="2984023" y="3219482"/>
                  </a:lnTo>
                  <a:lnTo>
                    <a:pt x="3315581" y="3219511"/>
                  </a:lnTo>
                  <a:lnTo>
                    <a:pt x="3647139" y="3219511"/>
                  </a:lnTo>
                  <a:lnTo>
                    <a:pt x="3978698" y="3219511"/>
                  </a:lnTo>
                  <a:lnTo>
                    <a:pt x="4310256" y="3219511"/>
                  </a:lnTo>
                  <a:lnTo>
                    <a:pt x="4641814" y="3219511"/>
                  </a:lnTo>
                  <a:lnTo>
                    <a:pt x="4973372" y="3219511"/>
                  </a:lnTo>
                  <a:lnTo>
                    <a:pt x="5304930" y="3219511"/>
                  </a:lnTo>
                  <a:lnTo>
                    <a:pt x="5636488" y="3219511"/>
                  </a:lnTo>
                  <a:lnTo>
                    <a:pt x="5968047" y="3219511"/>
                  </a:lnTo>
                  <a:lnTo>
                    <a:pt x="6299605" y="3219511"/>
                  </a:lnTo>
                  <a:lnTo>
                    <a:pt x="6631163" y="3219511"/>
                  </a:lnTo>
                  <a:lnTo>
                    <a:pt x="6962721" y="3219511"/>
                  </a:lnTo>
                  <a:lnTo>
                    <a:pt x="7294279" y="3219511"/>
                  </a:lnTo>
                  <a:lnTo>
                    <a:pt x="7625838" y="3219511"/>
                  </a:lnTo>
                  <a:lnTo>
                    <a:pt x="7957396" y="3219511"/>
                  </a:lnTo>
                  <a:lnTo>
                    <a:pt x="8288954" y="3219511"/>
                  </a:lnTo>
                  <a:lnTo>
                    <a:pt x="8288954" y="321951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85456" y="811687"/>
              <a:ext cx="8288954" cy="5210400"/>
            </a:xfrm>
            <a:custGeom>
              <a:avLst/>
              <a:pathLst>
                <a:path w="8288954" h="5210400">
                  <a:moveTo>
                    <a:pt x="0" y="0"/>
                  </a:moveTo>
                  <a:lnTo>
                    <a:pt x="331558" y="4629923"/>
                  </a:lnTo>
                  <a:lnTo>
                    <a:pt x="663116" y="4207893"/>
                  </a:lnTo>
                  <a:lnTo>
                    <a:pt x="994674" y="3927976"/>
                  </a:lnTo>
                  <a:lnTo>
                    <a:pt x="1326232" y="4332952"/>
                  </a:lnTo>
                  <a:lnTo>
                    <a:pt x="1657790" y="4684069"/>
                  </a:lnTo>
                  <a:lnTo>
                    <a:pt x="1989349" y="4904759"/>
                  </a:lnTo>
                  <a:lnTo>
                    <a:pt x="2320907" y="5018793"/>
                  </a:lnTo>
                  <a:lnTo>
                    <a:pt x="2652465" y="5074317"/>
                  </a:lnTo>
                  <a:lnTo>
                    <a:pt x="2984023" y="5126683"/>
                  </a:lnTo>
                  <a:lnTo>
                    <a:pt x="3315581" y="5155881"/>
                  </a:lnTo>
                  <a:lnTo>
                    <a:pt x="3647139" y="5173250"/>
                  </a:lnTo>
                  <a:lnTo>
                    <a:pt x="3978698" y="5186830"/>
                  </a:lnTo>
                  <a:lnTo>
                    <a:pt x="4310256" y="5195902"/>
                  </a:lnTo>
                  <a:lnTo>
                    <a:pt x="4641814" y="5202132"/>
                  </a:lnTo>
                  <a:lnTo>
                    <a:pt x="4973372" y="5205577"/>
                  </a:lnTo>
                  <a:lnTo>
                    <a:pt x="5304930" y="5207788"/>
                  </a:lnTo>
                  <a:lnTo>
                    <a:pt x="5636488" y="5209137"/>
                  </a:lnTo>
                  <a:lnTo>
                    <a:pt x="5968047" y="5210170"/>
                  </a:lnTo>
                  <a:lnTo>
                    <a:pt x="6299605" y="5210343"/>
                  </a:lnTo>
                  <a:lnTo>
                    <a:pt x="6631163" y="5210371"/>
                  </a:lnTo>
                  <a:lnTo>
                    <a:pt x="6962721" y="5210400"/>
                  </a:lnTo>
                  <a:lnTo>
                    <a:pt x="7294279" y="5210400"/>
                  </a:lnTo>
                  <a:lnTo>
                    <a:pt x="7625838" y="5210400"/>
                  </a:lnTo>
                  <a:lnTo>
                    <a:pt x="7957396" y="5210400"/>
                  </a:lnTo>
                  <a:lnTo>
                    <a:pt x="8288954" y="5210400"/>
                  </a:lnTo>
                  <a:lnTo>
                    <a:pt x="8288954" y="521040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9138" y="5941522"/>
              <a:ext cx="29368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16128" y="4907156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16128" y="3872790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16128" y="2838424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16128" y="1804059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16128" y="769693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750662" y="6022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50662" y="498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50662" y="3953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50662" y="2918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50662" y="18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50662" y="850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85456" y="629102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545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11701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4857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78013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1168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4324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77480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10636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3792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76948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1038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43259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76415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571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42727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5882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9038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2194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75350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8506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1662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672446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004004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35562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667120" y="635047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998679" y="635365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330237" y="635315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661795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993353" y="6355538"/>
              <a:ext cx="113010" cy="143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324911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656469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87501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206576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538134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869692" y="635047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201250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53280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864367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195925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527483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859041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90599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786487" y="6571196"/>
              <a:ext cx="228689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resistances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-804236" y="3248183"/>
              <a:ext cx="1905818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isolates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647408" y="12290"/>
              <a:ext cx="565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2025-02-06T12:05:28Z</dcterms:modified>
  <cp:category/>
</cp:coreProperties>
</file>