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 rot="0">
            <a:off x="0" y="0"/>
            <a:ext cx="9144000" cy="6858000"/>
            <a:chOff x="0" y="0"/>
            <a:chExt cx="9144000" cy="6858000"/>
          </a:xfrm>
        </p:grpSpPr>
        <p:sp>
          <p:nvSpPr>
            <p:cNvPr id="3" name="rc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785456" y="5504905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785456" y="4470539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85456" y="3436173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85456" y="2401807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85456" y="1367441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5123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28279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61435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94591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27746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0902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94058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27214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60370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393525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26681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59837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492993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26149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59305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2460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25616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8772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91928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5084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58239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74817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5456" y="6022088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85456" y="4987722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85456" y="3953356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85456" y="2918990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85456" y="1884624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85456" y="850258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8545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1701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44857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78013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211168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244324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277480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310636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343792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76948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4101038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3259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4764154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095712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42727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5758829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6090387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6421945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6753503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7085061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7416620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785456" y="2841691"/>
              <a:ext cx="8288954" cy="3180396"/>
            </a:xfrm>
            <a:custGeom>
              <a:avLst/>
              <a:pathLst>
                <a:path w="8288954" h="3180396">
                  <a:moveTo>
                    <a:pt x="0" y="2336213"/>
                  </a:moveTo>
                  <a:lnTo>
                    <a:pt x="331558" y="653746"/>
                  </a:lnTo>
                  <a:lnTo>
                    <a:pt x="663116" y="0"/>
                  </a:lnTo>
                  <a:lnTo>
                    <a:pt x="994674" y="874055"/>
                  </a:lnTo>
                  <a:lnTo>
                    <a:pt x="1326232" y="2119139"/>
                  </a:lnTo>
                  <a:lnTo>
                    <a:pt x="1657790" y="2846720"/>
                  </a:lnTo>
                  <a:lnTo>
                    <a:pt x="1989349" y="3103854"/>
                  </a:lnTo>
                  <a:lnTo>
                    <a:pt x="2320907" y="3167799"/>
                  </a:lnTo>
                  <a:lnTo>
                    <a:pt x="2652465" y="3178491"/>
                  </a:lnTo>
                  <a:lnTo>
                    <a:pt x="2984023" y="3180281"/>
                  </a:lnTo>
                  <a:lnTo>
                    <a:pt x="3315581" y="3180396"/>
                  </a:lnTo>
                  <a:lnTo>
                    <a:pt x="3647139" y="3180396"/>
                  </a:lnTo>
                  <a:lnTo>
                    <a:pt x="3978698" y="3180396"/>
                  </a:lnTo>
                  <a:lnTo>
                    <a:pt x="4310256" y="3180396"/>
                  </a:lnTo>
                  <a:lnTo>
                    <a:pt x="4641814" y="3180396"/>
                  </a:lnTo>
                  <a:lnTo>
                    <a:pt x="4973372" y="3180396"/>
                  </a:lnTo>
                  <a:lnTo>
                    <a:pt x="5304930" y="3180396"/>
                  </a:lnTo>
                  <a:lnTo>
                    <a:pt x="5636488" y="3180396"/>
                  </a:lnTo>
                  <a:lnTo>
                    <a:pt x="5968047" y="3180396"/>
                  </a:lnTo>
                  <a:lnTo>
                    <a:pt x="6299605" y="3180396"/>
                  </a:lnTo>
                  <a:lnTo>
                    <a:pt x="6631163" y="3180396"/>
                  </a:lnTo>
                  <a:lnTo>
                    <a:pt x="6962721" y="3180396"/>
                  </a:lnTo>
                  <a:lnTo>
                    <a:pt x="7294279" y="3180396"/>
                  </a:lnTo>
                  <a:lnTo>
                    <a:pt x="7625838" y="3180396"/>
                  </a:lnTo>
                  <a:lnTo>
                    <a:pt x="7957396" y="3180396"/>
                  </a:lnTo>
                  <a:lnTo>
                    <a:pt x="8288954" y="3180396"/>
                  </a:lnTo>
                  <a:lnTo>
                    <a:pt x="8288954" y="318039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785456" y="2842587"/>
              <a:ext cx="8288954" cy="3179500"/>
            </a:xfrm>
            <a:custGeom>
              <a:avLst/>
              <a:pathLst>
                <a:path w="8288954" h="3179500">
                  <a:moveTo>
                    <a:pt x="0" y="2327632"/>
                  </a:moveTo>
                  <a:lnTo>
                    <a:pt x="331558" y="662670"/>
                  </a:lnTo>
                  <a:lnTo>
                    <a:pt x="663116" y="0"/>
                  </a:lnTo>
                  <a:lnTo>
                    <a:pt x="994674" y="872677"/>
                  </a:lnTo>
                  <a:lnTo>
                    <a:pt x="1326232" y="2118175"/>
                  </a:lnTo>
                  <a:lnTo>
                    <a:pt x="1657790" y="2842589"/>
                  </a:lnTo>
                  <a:lnTo>
                    <a:pt x="1989349" y="3103693"/>
                  </a:lnTo>
                  <a:lnTo>
                    <a:pt x="2320907" y="3166881"/>
                  </a:lnTo>
                  <a:lnTo>
                    <a:pt x="2652465" y="3177573"/>
                  </a:lnTo>
                  <a:lnTo>
                    <a:pt x="2984023" y="3179455"/>
                  </a:lnTo>
                  <a:lnTo>
                    <a:pt x="3315581" y="3179500"/>
                  </a:lnTo>
                  <a:lnTo>
                    <a:pt x="3647139" y="3179500"/>
                  </a:lnTo>
                  <a:lnTo>
                    <a:pt x="3978698" y="3179500"/>
                  </a:lnTo>
                  <a:lnTo>
                    <a:pt x="4310256" y="3179500"/>
                  </a:lnTo>
                  <a:lnTo>
                    <a:pt x="4641814" y="3179500"/>
                  </a:lnTo>
                  <a:lnTo>
                    <a:pt x="4973372" y="3179500"/>
                  </a:lnTo>
                  <a:lnTo>
                    <a:pt x="5304930" y="3179500"/>
                  </a:lnTo>
                  <a:lnTo>
                    <a:pt x="5636488" y="3179500"/>
                  </a:lnTo>
                  <a:lnTo>
                    <a:pt x="5968047" y="3179500"/>
                  </a:lnTo>
                  <a:lnTo>
                    <a:pt x="6299605" y="3179500"/>
                  </a:lnTo>
                  <a:lnTo>
                    <a:pt x="6631163" y="3179500"/>
                  </a:lnTo>
                  <a:lnTo>
                    <a:pt x="6962721" y="3179500"/>
                  </a:lnTo>
                  <a:lnTo>
                    <a:pt x="7294279" y="3179500"/>
                  </a:lnTo>
                  <a:lnTo>
                    <a:pt x="7625838" y="3179500"/>
                  </a:lnTo>
                  <a:lnTo>
                    <a:pt x="7957396" y="3179500"/>
                  </a:lnTo>
                  <a:lnTo>
                    <a:pt x="8288954" y="3179500"/>
                  </a:lnTo>
                  <a:lnTo>
                    <a:pt x="8288954" y="317950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785456" y="2836460"/>
              <a:ext cx="8288954" cy="3185627"/>
            </a:xfrm>
            <a:custGeom>
              <a:avLst/>
              <a:pathLst>
                <a:path w="8288954" h="3185627">
                  <a:moveTo>
                    <a:pt x="0" y="2333506"/>
                  </a:moveTo>
                  <a:lnTo>
                    <a:pt x="331558" y="667512"/>
                  </a:lnTo>
                  <a:lnTo>
                    <a:pt x="663116" y="0"/>
                  </a:lnTo>
                  <a:lnTo>
                    <a:pt x="994674" y="896013"/>
                  </a:lnTo>
                  <a:lnTo>
                    <a:pt x="1326232" y="2122397"/>
                  </a:lnTo>
                  <a:lnTo>
                    <a:pt x="1657790" y="2843255"/>
                  </a:lnTo>
                  <a:lnTo>
                    <a:pt x="1989349" y="3108030"/>
                  </a:lnTo>
                  <a:lnTo>
                    <a:pt x="2320907" y="3172480"/>
                  </a:lnTo>
                  <a:lnTo>
                    <a:pt x="2652465" y="3183929"/>
                  </a:lnTo>
                  <a:lnTo>
                    <a:pt x="2984023" y="3185535"/>
                  </a:lnTo>
                  <a:lnTo>
                    <a:pt x="3315581" y="3185581"/>
                  </a:lnTo>
                  <a:lnTo>
                    <a:pt x="3647139" y="3185627"/>
                  </a:lnTo>
                  <a:lnTo>
                    <a:pt x="3978698" y="3185627"/>
                  </a:lnTo>
                  <a:lnTo>
                    <a:pt x="4310256" y="3185627"/>
                  </a:lnTo>
                  <a:lnTo>
                    <a:pt x="4641814" y="3185627"/>
                  </a:lnTo>
                  <a:lnTo>
                    <a:pt x="4973372" y="3185627"/>
                  </a:lnTo>
                  <a:lnTo>
                    <a:pt x="5304930" y="3185627"/>
                  </a:lnTo>
                  <a:lnTo>
                    <a:pt x="5636488" y="3185627"/>
                  </a:lnTo>
                  <a:lnTo>
                    <a:pt x="5968047" y="3185627"/>
                  </a:lnTo>
                  <a:lnTo>
                    <a:pt x="6299605" y="3185627"/>
                  </a:lnTo>
                  <a:lnTo>
                    <a:pt x="6631163" y="3185627"/>
                  </a:lnTo>
                  <a:lnTo>
                    <a:pt x="6962721" y="3185627"/>
                  </a:lnTo>
                  <a:lnTo>
                    <a:pt x="7294279" y="3185627"/>
                  </a:lnTo>
                  <a:lnTo>
                    <a:pt x="7625838" y="3185627"/>
                  </a:lnTo>
                  <a:lnTo>
                    <a:pt x="7957396" y="3185627"/>
                  </a:lnTo>
                  <a:lnTo>
                    <a:pt x="8288954" y="3185627"/>
                  </a:lnTo>
                  <a:lnTo>
                    <a:pt x="8288954" y="318562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785456" y="2847335"/>
              <a:ext cx="8288954" cy="3174752"/>
            </a:xfrm>
            <a:custGeom>
              <a:avLst/>
              <a:pathLst>
                <a:path w="8288954" h="3174752">
                  <a:moveTo>
                    <a:pt x="0" y="2322057"/>
                  </a:moveTo>
                  <a:lnTo>
                    <a:pt x="331558" y="654847"/>
                  </a:lnTo>
                  <a:lnTo>
                    <a:pt x="663116" y="0"/>
                  </a:lnTo>
                  <a:lnTo>
                    <a:pt x="994674" y="872793"/>
                  </a:lnTo>
                  <a:lnTo>
                    <a:pt x="1326232" y="2114712"/>
                  </a:lnTo>
                  <a:lnTo>
                    <a:pt x="1657790" y="2832380"/>
                  </a:lnTo>
                  <a:lnTo>
                    <a:pt x="1989349" y="3097361"/>
                  </a:lnTo>
                  <a:lnTo>
                    <a:pt x="2320907" y="3162408"/>
                  </a:lnTo>
                  <a:lnTo>
                    <a:pt x="2652465" y="3172824"/>
                  </a:lnTo>
                  <a:lnTo>
                    <a:pt x="2984023" y="3174499"/>
                  </a:lnTo>
                  <a:lnTo>
                    <a:pt x="3315581" y="3174752"/>
                  </a:lnTo>
                  <a:lnTo>
                    <a:pt x="3647139" y="3174729"/>
                  </a:lnTo>
                  <a:lnTo>
                    <a:pt x="3978698" y="3174752"/>
                  </a:lnTo>
                  <a:lnTo>
                    <a:pt x="4310256" y="3174752"/>
                  </a:lnTo>
                  <a:lnTo>
                    <a:pt x="4641814" y="3174752"/>
                  </a:lnTo>
                  <a:lnTo>
                    <a:pt x="4973372" y="3174752"/>
                  </a:lnTo>
                  <a:lnTo>
                    <a:pt x="5304930" y="3174752"/>
                  </a:lnTo>
                  <a:lnTo>
                    <a:pt x="5636488" y="3174752"/>
                  </a:lnTo>
                  <a:lnTo>
                    <a:pt x="5968047" y="3174752"/>
                  </a:lnTo>
                  <a:lnTo>
                    <a:pt x="6299605" y="3174752"/>
                  </a:lnTo>
                  <a:lnTo>
                    <a:pt x="6631163" y="3174752"/>
                  </a:lnTo>
                  <a:lnTo>
                    <a:pt x="6962721" y="3174752"/>
                  </a:lnTo>
                  <a:lnTo>
                    <a:pt x="7294279" y="3174752"/>
                  </a:lnTo>
                  <a:lnTo>
                    <a:pt x="7625838" y="3174752"/>
                  </a:lnTo>
                  <a:lnTo>
                    <a:pt x="7957396" y="3174752"/>
                  </a:lnTo>
                  <a:lnTo>
                    <a:pt x="8288954" y="3174752"/>
                  </a:lnTo>
                  <a:lnTo>
                    <a:pt x="8288954" y="317475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785456" y="2834510"/>
              <a:ext cx="8288954" cy="3187577"/>
            </a:xfrm>
            <a:custGeom>
              <a:avLst/>
              <a:pathLst>
                <a:path w="8288954" h="3187577">
                  <a:moveTo>
                    <a:pt x="0" y="2341811"/>
                  </a:moveTo>
                  <a:lnTo>
                    <a:pt x="331558" y="671435"/>
                  </a:lnTo>
                  <a:lnTo>
                    <a:pt x="663116" y="0"/>
                  </a:lnTo>
                  <a:lnTo>
                    <a:pt x="994674" y="888050"/>
                  </a:lnTo>
                  <a:lnTo>
                    <a:pt x="1326232" y="2120723"/>
                  </a:lnTo>
                  <a:lnTo>
                    <a:pt x="1657790" y="2850918"/>
                  </a:lnTo>
                  <a:lnTo>
                    <a:pt x="1989349" y="3110806"/>
                  </a:lnTo>
                  <a:lnTo>
                    <a:pt x="2320907" y="3175049"/>
                  </a:lnTo>
                  <a:lnTo>
                    <a:pt x="2652465" y="3186040"/>
                  </a:lnTo>
                  <a:lnTo>
                    <a:pt x="2984023" y="3187301"/>
                  </a:lnTo>
                  <a:lnTo>
                    <a:pt x="3315581" y="3187554"/>
                  </a:lnTo>
                  <a:lnTo>
                    <a:pt x="3647139" y="3187577"/>
                  </a:lnTo>
                  <a:lnTo>
                    <a:pt x="3978698" y="3187577"/>
                  </a:lnTo>
                  <a:lnTo>
                    <a:pt x="4310256" y="3187577"/>
                  </a:lnTo>
                  <a:lnTo>
                    <a:pt x="4641814" y="3187577"/>
                  </a:lnTo>
                  <a:lnTo>
                    <a:pt x="4973372" y="3187577"/>
                  </a:lnTo>
                  <a:lnTo>
                    <a:pt x="5304930" y="3187577"/>
                  </a:lnTo>
                  <a:lnTo>
                    <a:pt x="5636488" y="3187577"/>
                  </a:lnTo>
                  <a:lnTo>
                    <a:pt x="5968047" y="3187577"/>
                  </a:lnTo>
                  <a:lnTo>
                    <a:pt x="6299605" y="3187577"/>
                  </a:lnTo>
                  <a:lnTo>
                    <a:pt x="6631163" y="3187577"/>
                  </a:lnTo>
                  <a:lnTo>
                    <a:pt x="6962721" y="3187577"/>
                  </a:lnTo>
                  <a:lnTo>
                    <a:pt x="7294279" y="3187577"/>
                  </a:lnTo>
                  <a:lnTo>
                    <a:pt x="7625838" y="3187577"/>
                  </a:lnTo>
                  <a:lnTo>
                    <a:pt x="7957396" y="3187577"/>
                  </a:lnTo>
                  <a:lnTo>
                    <a:pt x="8288954" y="3187577"/>
                  </a:lnTo>
                  <a:lnTo>
                    <a:pt x="8288954" y="318757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85456" y="2847887"/>
              <a:ext cx="8288954" cy="3174200"/>
            </a:xfrm>
            <a:custGeom>
              <a:avLst/>
              <a:pathLst>
                <a:path w="8288954" h="3174200">
                  <a:moveTo>
                    <a:pt x="0" y="2321575"/>
                  </a:moveTo>
                  <a:lnTo>
                    <a:pt x="331558" y="662442"/>
                  </a:lnTo>
                  <a:lnTo>
                    <a:pt x="663116" y="0"/>
                  </a:lnTo>
                  <a:lnTo>
                    <a:pt x="994674" y="864303"/>
                  </a:lnTo>
                  <a:lnTo>
                    <a:pt x="1326232" y="2107644"/>
                  </a:lnTo>
                  <a:lnTo>
                    <a:pt x="1657790" y="2836394"/>
                  </a:lnTo>
                  <a:lnTo>
                    <a:pt x="1989349" y="3097636"/>
                  </a:lnTo>
                  <a:lnTo>
                    <a:pt x="2320907" y="3162017"/>
                  </a:lnTo>
                  <a:lnTo>
                    <a:pt x="2652465" y="3172388"/>
                  </a:lnTo>
                  <a:lnTo>
                    <a:pt x="2984023" y="3173971"/>
                  </a:lnTo>
                  <a:lnTo>
                    <a:pt x="3315581" y="3174177"/>
                  </a:lnTo>
                  <a:lnTo>
                    <a:pt x="3647139" y="3174200"/>
                  </a:lnTo>
                  <a:lnTo>
                    <a:pt x="3978698" y="3174200"/>
                  </a:lnTo>
                  <a:lnTo>
                    <a:pt x="4310256" y="3174200"/>
                  </a:lnTo>
                  <a:lnTo>
                    <a:pt x="4641814" y="3174200"/>
                  </a:lnTo>
                  <a:lnTo>
                    <a:pt x="4973372" y="3174200"/>
                  </a:lnTo>
                  <a:lnTo>
                    <a:pt x="5304930" y="3174200"/>
                  </a:lnTo>
                  <a:lnTo>
                    <a:pt x="5636488" y="3174200"/>
                  </a:lnTo>
                  <a:lnTo>
                    <a:pt x="5968047" y="3174200"/>
                  </a:lnTo>
                  <a:lnTo>
                    <a:pt x="6299605" y="3174200"/>
                  </a:lnTo>
                  <a:lnTo>
                    <a:pt x="6631163" y="3174200"/>
                  </a:lnTo>
                  <a:lnTo>
                    <a:pt x="6962721" y="3174200"/>
                  </a:lnTo>
                  <a:lnTo>
                    <a:pt x="7294279" y="3174200"/>
                  </a:lnTo>
                  <a:lnTo>
                    <a:pt x="7625838" y="3174200"/>
                  </a:lnTo>
                  <a:lnTo>
                    <a:pt x="7957396" y="3174200"/>
                  </a:lnTo>
                  <a:lnTo>
                    <a:pt x="8288954" y="3174200"/>
                  </a:lnTo>
                  <a:lnTo>
                    <a:pt x="8288954" y="317420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85456" y="2838525"/>
              <a:ext cx="8288954" cy="3183562"/>
            </a:xfrm>
            <a:custGeom>
              <a:avLst/>
              <a:pathLst>
                <a:path w="8288954" h="3183562">
                  <a:moveTo>
                    <a:pt x="0" y="2333965"/>
                  </a:moveTo>
                  <a:lnTo>
                    <a:pt x="331558" y="663222"/>
                  </a:lnTo>
                  <a:lnTo>
                    <a:pt x="663116" y="0"/>
                  </a:lnTo>
                  <a:lnTo>
                    <a:pt x="994674" y="894040"/>
                  </a:lnTo>
                  <a:lnTo>
                    <a:pt x="1326232" y="2112623"/>
                  </a:lnTo>
                  <a:lnTo>
                    <a:pt x="1657790" y="2844265"/>
                  </a:lnTo>
                  <a:lnTo>
                    <a:pt x="1989349" y="3107801"/>
                  </a:lnTo>
                  <a:lnTo>
                    <a:pt x="2320907" y="3170370"/>
                  </a:lnTo>
                  <a:lnTo>
                    <a:pt x="2652465" y="3182323"/>
                  </a:lnTo>
                  <a:lnTo>
                    <a:pt x="2984023" y="3183356"/>
                  </a:lnTo>
                  <a:lnTo>
                    <a:pt x="3315581" y="3183562"/>
                  </a:lnTo>
                  <a:lnTo>
                    <a:pt x="3647139" y="3183562"/>
                  </a:lnTo>
                  <a:lnTo>
                    <a:pt x="3978698" y="3183562"/>
                  </a:lnTo>
                  <a:lnTo>
                    <a:pt x="4310256" y="3183562"/>
                  </a:lnTo>
                  <a:lnTo>
                    <a:pt x="4641814" y="3183562"/>
                  </a:lnTo>
                  <a:lnTo>
                    <a:pt x="4973372" y="3183562"/>
                  </a:lnTo>
                  <a:lnTo>
                    <a:pt x="5304930" y="3183562"/>
                  </a:lnTo>
                  <a:lnTo>
                    <a:pt x="5636488" y="3183562"/>
                  </a:lnTo>
                  <a:lnTo>
                    <a:pt x="5968047" y="3183562"/>
                  </a:lnTo>
                  <a:lnTo>
                    <a:pt x="6299605" y="3183562"/>
                  </a:lnTo>
                  <a:lnTo>
                    <a:pt x="6631163" y="3183562"/>
                  </a:lnTo>
                  <a:lnTo>
                    <a:pt x="6962721" y="3183562"/>
                  </a:lnTo>
                  <a:lnTo>
                    <a:pt x="7294279" y="3183562"/>
                  </a:lnTo>
                  <a:lnTo>
                    <a:pt x="7625838" y="3183562"/>
                  </a:lnTo>
                  <a:lnTo>
                    <a:pt x="7957396" y="3183562"/>
                  </a:lnTo>
                  <a:lnTo>
                    <a:pt x="8288954" y="3183562"/>
                  </a:lnTo>
                  <a:lnTo>
                    <a:pt x="8288954" y="318356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785456" y="2828911"/>
              <a:ext cx="8288954" cy="3193176"/>
            </a:xfrm>
            <a:custGeom>
              <a:avLst/>
              <a:pathLst>
                <a:path w="8288954" h="3193176">
                  <a:moveTo>
                    <a:pt x="0" y="2343762"/>
                  </a:moveTo>
                  <a:lnTo>
                    <a:pt x="331558" y="674556"/>
                  </a:lnTo>
                  <a:lnTo>
                    <a:pt x="663116" y="0"/>
                  </a:lnTo>
                  <a:lnTo>
                    <a:pt x="994674" y="900051"/>
                  </a:lnTo>
                  <a:lnTo>
                    <a:pt x="1326232" y="2131070"/>
                  </a:lnTo>
                  <a:lnTo>
                    <a:pt x="1657790" y="2857366"/>
                  </a:lnTo>
                  <a:lnTo>
                    <a:pt x="1989349" y="3116290"/>
                  </a:lnTo>
                  <a:lnTo>
                    <a:pt x="2320907" y="3180465"/>
                  </a:lnTo>
                  <a:lnTo>
                    <a:pt x="2652465" y="3191478"/>
                  </a:lnTo>
                  <a:lnTo>
                    <a:pt x="2984023" y="3193061"/>
                  </a:lnTo>
                  <a:lnTo>
                    <a:pt x="3315581" y="3193176"/>
                  </a:lnTo>
                  <a:lnTo>
                    <a:pt x="3647139" y="3193176"/>
                  </a:lnTo>
                  <a:lnTo>
                    <a:pt x="3978698" y="3193176"/>
                  </a:lnTo>
                  <a:lnTo>
                    <a:pt x="4310256" y="3193176"/>
                  </a:lnTo>
                  <a:lnTo>
                    <a:pt x="4641814" y="3193176"/>
                  </a:lnTo>
                  <a:lnTo>
                    <a:pt x="4973372" y="3193176"/>
                  </a:lnTo>
                  <a:lnTo>
                    <a:pt x="5304930" y="3193176"/>
                  </a:lnTo>
                  <a:lnTo>
                    <a:pt x="5636488" y="3193176"/>
                  </a:lnTo>
                  <a:lnTo>
                    <a:pt x="5968047" y="3193176"/>
                  </a:lnTo>
                  <a:lnTo>
                    <a:pt x="6299605" y="3193176"/>
                  </a:lnTo>
                  <a:lnTo>
                    <a:pt x="6631163" y="3193176"/>
                  </a:lnTo>
                  <a:lnTo>
                    <a:pt x="6962721" y="3193176"/>
                  </a:lnTo>
                  <a:lnTo>
                    <a:pt x="7294279" y="3193176"/>
                  </a:lnTo>
                  <a:lnTo>
                    <a:pt x="7625838" y="3193176"/>
                  </a:lnTo>
                  <a:lnTo>
                    <a:pt x="7957396" y="3193176"/>
                  </a:lnTo>
                  <a:lnTo>
                    <a:pt x="8288954" y="3193176"/>
                  </a:lnTo>
                  <a:lnTo>
                    <a:pt x="8288954" y="319317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85456" y="2841233"/>
              <a:ext cx="8288954" cy="3180854"/>
            </a:xfrm>
            <a:custGeom>
              <a:avLst/>
              <a:pathLst>
                <a:path w="8288954" h="3180854">
                  <a:moveTo>
                    <a:pt x="0" y="2324925"/>
                  </a:moveTo>
                  <a:lnTo>
                    <a:pt x="331558" y="667764"/>
                  </a:lnTo>
                  <a:lnTo>
                    <a:pt x="663116" y="0"/>
                  </a:lnTo>
                  <a:lnTo>
                    <a:pt x="994674" y="875156"/>
                  </a:lnTo>
                  <a:lnTo>
                    <a:pt x="1326232" y="2120676"/>
                  </a:lnTo>
                  <a:lnTo>
                    <a:pt x="1657790" y="2844517"/>
                  </a:lnTo>
                  <a:lnTo>
                    <a:pt x="1989349" y="3103739"/>
                  </a:lnTo>
                  <a:lnTo>
                    <a:pt x="2320907" y="3168350"/>
                  </a:lnTo>
                  <a:lnTo>
                    <a:pt x="2652465" y="3179134"/>
                  </a:lnTo>
                  <a:lnTo>
                    <a:pt x="2984023" y="3180648"/>
                  </a:lnTo>
                  <a:lnTo>
                    <a:pt x="3315581" y="3180831"/>
                  </a:lnTo>
                  <a:lnTo>
                    <a:pt x="3647139" y="3180854"/>
                  </a:lnTo>
                  <a:lnTo>
                    <a:pt x="3978698" y="3180854"/>
                  </a:lnTo>
                  <a:lnTo>
                    <a:pt x="4310256" y="3180854"/>
                  </a:lnTo>
                  <a:lnTo>
                    <a:pt x="4641814" y="3180854"/>
                  </a:lnTo>
                  <a:lnTo>
                    <a:pt x="4973372" y="3180854"/>
                  </a:lnTo>
                  <a:lnTo>
                    <a:pt x="5304930" y="3180854"/>
                  </a:lnTo>
                  <a:lnTo>
                    <a:pt x="5636488" y="3180854"/>
                  </a:lnTo>
                  <a:lnTo>
                    <a:pt x="5968047" y="3180854"/>
                  </a:lnTo>
                  <a:lnTo>
                    <a:pt x="6299605" y="3180854"/>
                  </a:lnTo>
                  <a:lnTo>
                    <a:pt x="6631163" y="3180854"/>
                  </a:lnTo>
                  <a:lnTo>
                    <a:pt x="6962721" y="3180854"/>
                  </a:lnTo>
                  <a:lnTo>
                    <a:pt x="7294279" y="3180854"/>
                  </a:lnTo>
                  <a:lnTo>
                    <a:pt x="7625838" y="3180854"/>
                  </a:lnTo>
                  <a:lnTo>
                    <a:pt x="7957396" y="3180854"/>
                  </a:lnTo>
                  <a:lnTo>
                    <a:pt x="8288954" y="3180854"/>
                  </a:lnTo>
                  <a:lnTo>
                    <a:pt x="8288954" y="318085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785456" y="2851443"/>
              <a:ext cx="8288954" cy="3170644"/>
            </a:xfrm>
            <a:custGeom>
              <a:avLst/>
              <a:pathLst>
                <a:path w="8288954" h="3170644">
                  <a:moveTo>
                    <a:pt x="0" y="2328665"/>
                  </a:moveTo>
                  <a:lnTo>
                    <a:pt x="331558" y="644017"/>
                  </a:lnTo>
                  <a:lnTo>
                    <a:pt x="663116" y="0"/>
                  </a:lnTo>
                  <a:lnTo>
                    <a:pt x="994674" y="856938"/>
                  </a:lnTo>
                  <a:lnTo>
                    <a:pt x="1326232" y="2109548"/>
                  </a:lnTo>
                  <a:lnTo>
                    <a:pt x="1657790" y="2832058"/>
                  </a:lnTo>
                  <a:lnTo>
                    <a:pt x="1989349" y="3094309"/>
                  </a:lnTo>
                  <a:lnTo>
                    <a:pt x="2320907" y="3157658"/>
                  </a:lnTo>
                  <a:lnTo>
                    <a:pt x="2652465" y="3169199"/>
                  </a:lnTo>
                  <a:lnTo>
                    <a:pt x="2984023" y="3170438"/>
                  </a:lnTo>
                  <a:lnTo>
                    <a:pt x="3315581" y="3170598"/>
                  </a:lnTo>
                  <a:lnTo>
                    <a:pt x="3647139" y="3170644"/>
                  </a:lnTo>
                  <a:lnTo>
                    <a:pt x="3978698" y="3170644"/>
                  </a:lnTo>
                  <a:lnTo>
                    <a:pt x="4310256" y="3170644"/>
                  </a:lnTo>
                  <a:lnTo>
                    <a:pt x="4641814" y="3170644"/>
                  </a:lnTo>
                  <a:lnTo>
                    <a:pt x="4973372" y="3170644"/>
                  </a:lnTo>
                  <a:lnTo>
                    <a:pt x="5304930" y="3170644"/>
                  </a:lnTo>
                  <a:lnTo>
                    <a:pt x="5636488" y="3170644"/>
                  </a:lnTo>
                  <a:lnTo>
                    <a:pt x="5968047" y="3170644"/>
                  </a:lnTo>
                  <a:lnTo>
                    <a:pt x="6299605" y="3170644"/>
                  </a:lnTo>
                  <a:lnTo>
                    <a:pt x="6631163" y="3170644"/>
                  </a:lnTo>
                  <a:lnTo>
                    <a:pt x="6962721" y="3170644"/>
                  </a:lnTo>
                  <a:lnTo>
                    <a:pt x="7294279" y="3170644"/>
                  </a:lnTo>
                  <a:lnTo>
                    <a:pt x="7625838" y="3170644"/>
                  </a:lnTo>
                  <a:lnTo>
                    <a:pt x="7957396" y="3170644"/>
                  </a:lnTo>
                  <a:lnTo>
                    <a:pt x="8288954" y="3170644"/>
                  </a:lnTo>
                  <a:lnTo>
                    <a:pt x="8288954" y="317064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85456" y="2831963"/>
              <a:ext cx="8288954" cy="3190124"/>
            </a:xfrm>
            <a:custGeom>
              <a:avLst/>
              <a:pathLst>
                <a:path w="8288954" h="3190124">
                  <a:moveTo>
                    <a:pt x="0" y="2341927"/>
                  </a:moveTo>
                  <a:lnTo>
                    <a:pt x="331558" y="675198"/>
                  </a:lnTo>
                  <a:lnTo>
                    <a:pt x="663116" y="0"/>
                  </a:lnTo>
                  <a:lnTo>
                    <a:pt x="994674" y="892571"/>
                  </a:lnTo>
                  <a:lnTo>
                    <a:pt x="1326232" y="2128776"/>
                  </a:lnTo>
                  <a:lnTo>
                    <a:pt x="1657790" y="2850598"/>
                  </a:lnTo>
                  <a:lnTo>
                    <a:pt x="1989349" y="3113055"/>
                  </a:lnTo>
                  <a:lnTo>
                    <a:pt x="2320907" y="3176886"/>
                  </a:lnTo>
                  <a:lnTo>
                    <a:pt x="2652465" y="3188656"/>
                  </a:lnTo>
                  <a:lnTo>
                    <a:pt x="2984023" y="3189918"/>
                  </a:lnTo>
                  <a:lnTo>
                    <a:pt x="3315581" y="3190124"/>
                  </a:lnTo>
                  <a:lnTo>
                    <a:pt x="3647139" y="3190124"/>
                  </a:lnTo>
                  <a:lnTo>
                    <a:pt x="3978698" y="3190124"/>
                  </a:lnTo>
                  <a:lnTo>
                    <a:pt x="4310256" y="3190124"/>
                  </a:lnTo>
                  <a:lnTo>
                    <a:pt x="4641814" y="3190124"/>
                  </a:lnTo>
                  <a:lnTo>
                    <a:pt x="4973372" y="3190124"/>
                  </a:lnTo>
                  <a:lnTo>
                    <a:pt x="5304930" y="3190124"/>
                  </a:lnTo>
                  <a:lnTo>
                    <a:pt x="5636488" y="3190124"/>
                  </a:lnTo>
                  <a:lnTo>
                    <a:pt x="5968047" y="3190124"/>
                  </a:lnTo>
                  <a:lnTo>
                    <a:pt x="6299605" y="3190124"/>
                  </a:lnTo>
                  <a:lnTo>
                    <a:pt x="6631163" y="3190124"/>
                  </a:lnTo>
                  <a:lnTo>
                    <a:pt x="6962721" y="3190124"/>
                  </a:lnTo>
                  <a:lnTo>
                    <a:pt x="7294279" y="3190124"/>
                  </a:lnTo>
                  <a:lnTo>
                    <a:pt x="7625838" y="3190124"/>
                  </a:lnTo>
                  <a:lnTo>
                    <a:pt x="7957396" y="3190124"/>
                  </a:lnTo>
                  <a:lnTo>
                    <a:pt x="8288954" y="3190124"/>
                  </a:lnTo>
                  <a:lnTo>
                    <a:pt x="8288954" y="319012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85456" y="2847588"/>
              <a:ext cx="8288954" cy="3174499"/>
            </a:xfrm>
            <a:custGeom>
              <a:avLst/>
              <a:pathLst>
                <a:path w="8288954" h="3174499">
                  <a:moveTo>
                    <a:pt x="0" y="2324007"/>
                  </a:moveTo>
                  <a:lnTo>
                    <a:pt x="331558" y="659780"/>
                  </a:lnTo>
                  <a:lnTo>
                    <a:pt x="663116" y="0"/>
                  </a:lnTo>
                  <a:lnTo>
                    <a:pt x="994674" y="874193"/>
                  </a:lnTo>
                  <a:lnTo>
                    <a:pt x="1326232" y="2106245"/>
                  </a:lnTo>
                  <a:lnTo>
                    <a:pt x="1657790" y="2831003"/>
                  </a:lnTo>
                  <a:lnTo>
                    <a:pt x="1989349" y="3097269"/>
                  </a:lnTo>
                  <a:lnTo>
                    <a:pt x="2320907" y="3161582"/>
                  </a:lnTo>
                  <a:lnTo>
                    <a:pt x="2652465" y="3172847"/>
                  </a:lnTo>
                  <a:lnTo>
                    <a:pt x="2984023" y="3174408"/>
                  </a:lnTo>
                  <a:lnTo>
                    <a:pt x="3315581" y="3174499"/>
                  </a:lnTo>
                  <a:lnTo>
                    <a:pt x="3647139" y="3174499"/>
                  </a:lnTo>
                  <a:lnTo>
                    <a:pt x="3978698" y="3174499"/>
                  </a:lnTo>
                  <a:lnTo>
                    <a:pt x="4310256" y="3174499"/>
                  </a:lnTo>
                  <a:lnTo>
                    <a:pt x="4641814" y="3174499"/>
                  </a:lnTo>
                  <a:lnTo>
                    <a:pt x="4973372" y="3174499"/>
                  </a:lnTo>
                  <a:lnTo>
                    <a:pt x="5304930" y="3174499"/>
                  </a:lnTo>
                  <a:lnTo>
                    <a:pt x="5636488" y="3174499"/>
                  </a:lnTo>
                  <a:lnTo>
                    <a:pt x="5968047" y="3174499"/>
                  </a:lnTo>
                  <a:lnTo>
                    <a:pt x="6299605" y="3174499"/>
                  </a:lnTo>
                  <a:lnTo>
                    <a:pt x="6631163" y="3174499"/>
                  </a:lnTo>
                  <a:lnTo>
                    <a:pt x="6962721" y="3174499"/>
                  </a:lnTo>
                  <a:lnTo>
                    <a:pt x="7294279" y="3174499"/>
                  </a:lnTo>
                  <a:lnTo>
                    <a:pt x="7625838" y="3174499"/>
                  </a:lnTo>
                  <a:lnTo>
                    <a:pt x="7957396" y="3174499"/>
                  </a:lnTo>
                  <a:lnTo>
                    <a:pt x="8288954" y="3174499"/>
                  </a:lnTo>
                  <a:lnTo>
                    <a:pt x="8288954" y="317449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5456" y="2840338"/>
              <a:ext cx="8288954" cy="3181749"/>
            </a:xfrm>
            <a:custGeom>
              <a:avLst/>
              <a:pathLst>
                <a:path w="8288954" h="3181749">
                  <a:moveTo>
                    <a:pt x="0" y="2333781"/>
                  </a:moveTo>
                  <a:lnTo>
                    <a:pt x="331558" y="661409"/>
                  </a:lnTo>
                  <a:lnTo>
                    <a:pt x="663116" y="0"/>
                  </a:lnTo>
                  <a:lnTo>
                    <a:pt x="994674" y="883577"/>
                  </a:lnTo>
                  <a:lnTo>
                    <a:pt x="1326232" y="2116775"/>
                  </a:lnTo>
                  <a:lnTo>
                    <a:pt x="1657790" y="2841511"/>
                  </a:lnTo>
                  <a:lnTo>
                    <a:pt x="1989349" y="3105644"/>
                  </a:lnTo>
                  <a:lnTo>
                    <a:pt x="2320907" y="3169291"/>
                  </a:lnTo>
                  <a:lnTo>
                    <a:pt x="2652465" y="3180166"/>
                  </a:lnTo>
                  <a:lnTo>
                    <a:pt x="2984023" y="3181680"/>
                  </a:lnTo>
                  <a:lnTo>
                    <a:pt x="3315581" y="3181749"/>
                  </a:lnTo>
                  <a:lnTo>
                    <a:pt x="3647139" y="3181749"/>
                  </a:lnTo>
                  <a:lnTo>
                    <a:pt x="3978698" y="3181749"/>
                  </a:lnTo>
                  <a:lnTo>
                    <a:pt x="4310256" y="3181749"/>
                  </a:lnTo>
                  <a:lnTo>
                    <a:pt x="4641814" y="3181749"/>
                  </a:lnTo>
                  <a:lnTo>
                    <a:pt x="4973372" y="3181749"/>
                  </a:lnTo>
                  <a:lnTo>
                    <a:pt x="5304930" y="3181749"/>
                  </a:lnTo>
                  <a:lnTo>
                    <a:pt x="5636488" y="3181749"/>
                  </a:lnTo>
                  <a:lnTo>
                    <a:pt x="5968047" y="3181749"/>
                  </a:lnTo>
                  <a:lnTo>
                    <a:pt x="6299605" y="3181749"/>
                  </a:lnTo>
                  <a:lnTo>
                    <a:pt x="6631163" y="3181749"/>
                  </a:lnTo>
                  <a:lnTo>
                    <a:pt x="6962721" y="3181749"/>
                  </a:lnTo>
                  <a:lnTo>
                    <a:pt x="7294279" y="3181749"/>
                  </a:lnTo>
                  <a:lnTo>
                    <a:pt x="7625838" y="3181749"/>
                  </a:lnTo>
                  <a:lnTo>
                    <a:pt x="7957396" y="3181749"/>
                  </a:lnTo>
                  <a:lnTo>
                    <a:pt x="8288954" y="3181749"/>
                  </a:lnTo>
                  <a:lnTo>
                    <a:pt x="8288954" y="318174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85456" y="2841462"/>
              <a:ext cx="8288954" cy="3180625"/>
            </a:xfrm>
            <a:custGeom>
              <a:avLst/>
              <a:pathLst>
                <a:path w="8288954" h="3180625">
                  <a:moveTo>
                    <a:pt x="0" y="2321414"/>
                  </a:moveTo>
                  <a:lnTo>
                    <a:pt x="331558" y="674579"/>
                  </a:lnTo>
                  <a:lnTo>
                    <a:pt x="663116" y="0"/>
                  </a:lnTo>
                  <a:lnTo>
                    <a:pt x="994674" y="886765"/>
                  </a:lnTo>
                  <a:lnTo>
                    <a:pt x="1326232" y="2111360"/>
                  </a:lnTo>
                  <a:lnTo>
                    <a:pt x="1657790" y="2839217"/>
                  </a:lnTo>
                  <a:lnTo>
                    <a:pt x="1989349" y="3101789"/>
                  </a:lnTo>
                  <a:lnTo>
                    <a:pt x="2320907" y="3168281"/>
                  </a:lnTo>
                  <a:lnTo>
                    <a:pt x="2652465" y="3178858"/>
                  </a:lnTo>
                  <a:lnTo>
                    <a:pt x="2984023" y="3180372"/>
                  </a:lnTo>
                  <a:lnTo>
                    <a:pt x="3315581" y="3180579"/>
                  </a:lnTo>
                  <a:lnTo>
                    <a:pt x="3647139" y="3180625"/>
                  </a:lnTo>
                  <a:lnTo>
                    <a:pt x="3978698" y="3180625"/>
                  </a:lnTo>
                  <a:lnTo>
                    <a:pt x="4310256" y="3180625"/>
                  </a:lnTo>
                  <a:lnTo>
                    <a:pt x="4641814" y="3180625"/>
                  </a:lnTo>
                  <a:lnTo>
                    <a:pt x="4973372" y="3180625"/>
                  </a:lnTo>
                  <a:lnTo>
                    <a:pt x="5304930" y="3180625"/>
                  </a:lnTo>
                  <a:lnTo>
                    <a:pt x="5636488" y="3180625"/>
                  </a:lnTo>
                  <a:lnTo>
                    <a:pt x="5968047" y="3180625"/>
                  </a:lnTo>
                  <a:lnTo>
                    <a:pt x="6299605" y="3180625"/>
                  </a:lnTo>
                  <a:lnTo>
                    <a:pt x="6631163" y="3180625"/>
                  </a:lnTo>
                  <a:lnTo>
                    <a:pt x="6962721" y="3180625"/>
                  </a:lnTo>
                  <a:lnTo>
                    <a:pt x="7294279" y="3180625"/>
                  </a:lnTo>
                  <a:lnTo>
                    <a:pt x="7625838" y="3180625"/>
                  </a:lnTo>
                  <a:lnTo>
                    <a:pt x="7957396" y="3180625"/>
                  </a:lnTo>
                  <a:lnTo>
                    <a:pt x="8288954" y="3180625"/>
                  </a:lnTo>
                  <a:lnTo>
                    <a:pt x="8288954" y="318062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85456" y="2834326"/>
              <a:ext cx="8288954" cy="3187761"/>
            </a:xfrm>
            <a:custGeom>
              <a:avLst/>
              <a:pathLst>
                <a:path w="8288954" h="3187761">
                  <a:moveTo>
                    <a:pt x="0" y="2345139"/>
                  </a:moveTo>
                  <a:lnTo>
                    <a:pt x="331558" y="685638"/>
                  </a:lnTo>
                  <a:lnTo>
                    <a:pt x="663116" y="0"/>
                  </a:lnTo>
                  <a:lnTo>
                    <a:pt x="994674" y="881489"/>
                  </a:lnTo>
                  <a:lnTo>
                    <a:pt x="1326232" y="2118038"/>
                  </a:lnTo>
                  <a:lnTo>
                    <a:pt x="1657790" y="2843875"/>
                  </a:lnTo>
                  <a:lnTo>
                    <a:pt x="1989349" y="3110898"/>
                  </a:lnTo>
                  <a:lnTo>
                    <a:pt x="2320907" y="3174981"/>
                  </a:lnTo>
                  <a:lnTo>
                    <a:pt x="2652465" y="3186270"/>
                  </a:lnTo>
                  <a:lnTo>
                    <a:pt x="2984023" y="3187623"/>
                  </a:lnTo>
                  <a:lnTo>
                    <a:pt x="3315581" y="3187761"/>
                  </a:lnTo>
                  <a:lnTo>
                    <a:pt x="3647139" y="3187761"/>
                  </a:lnTo>
                  <a:lnTo>
                    <a:pt x="3978698" y="3187761"/>
                  </a:lnTo>
                  <a:lnTo>
                    <a:pt x="4310256" y="3187761"/>
                  </a:lnTo>
                  <a:lnTo>
                    <a:pt x="4641814" y="3187761"/>
                  </a:lnTo>
                  <a:lnTo>
                    <a:pt x="4973372" y="3187761"/>
                  </a:lnTo>
                  <a:lnTo>
                    <a:pt x="5304930" y="3187761"/>
                  </a:lnTo>
                  <a:lnTo>
                    <a:pt x="5636488" y="3187761"/>
                  </a:lnTo>
                  <a:lnTo>
                    <a:pt x="5968047" y="3187761"/>
                  </a:lnTo>
                  <a:lnTo>
                    <a:pt x="6299605" y="3187761"/>
                  </a:lnTo>
                  <a:lnTo>
                    <a:pt x="6631163" y="3187761"/>
                  </a:lnTo>
                  <a:lnTo>
                    <a:pt x="6962721" y="3187761"/>
                  </a:lnTo>
                  <a:lnTo>
                    <a:pt x="7294279" y="3187761"/>
                  </a:lnTo>
                  <a:lnTo>
                    <a:pt x="7625838" y="3187761"/>
                  </a:lnTo>
                  <a:lnTo>
                    <a:pt x="7957396" y="3187761"/>
                  </a:lnTo>
                  <a:lnTo>
                    <a:pt x="8288954" y="3187761"/>
                  </a:lnTo>
                  <a:lnTo>
                    <a:pt x="8288954" y="318776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5456" y="2855641"/>
              <a:ext cx="8288954" cy="3166446"/>
            </a:xfrm>
            <a:custGeom>
              <a:avLst/>
              <a:pathLst>
                <a:path w="8288954" h="3166446">
                  <a:moveTo>
                    <a:pt x="0" y="2318271"/>
                  </a:moveTo>
                  <a:lnTo>
                    <a:pt x="331558" y="644912"/>
                  </a:lnTo>
                  <a:lnTo>
                    <a:pt x="663116" y="0"/>
                  </a:lnTo>
                  <a:lnTo>
                    <a:pt x="994674" y="856434"/>
                  </a:lnTo>
                  <a:lnTo>
                    <a:pt x="1326232" y="2096677"/>
                  </a:lnTo>
                  <a:lnTo>
                    <a:pt x="1657790" y="2828846"/>
                  </a:lnTo>
                  <a:lnTo>
                    <a:pt x="1989349" y="3090845"/>
                  </a:lnTo>
                  <a:lnTo>
                    <a:pt x="2320907" y="3153804"/>
                  </a:lnTo>
                  <a:lnTo>
                    <a:pt x="2652465" y="3164931"/>
                  </a:lnTo>
                  <a:lnTo>
                    <a:pt x="2984023" y="3166124"/>
                  </a:lnTo>
                  <a:lnTo>
                    <a:pt x="3315581" y="3166400"/>
                  </a:lnTo>
                  <a:lnTo>
                    <a:pt x="3647139" y="3166446"/>
                  </a:lnTo>
                  <a:lnTo>
                    <a:pt x="3978698" y="3166446"/>
                  </a:lnTo>
                  <a:lnTo>
                    <a:pt x="4310256" y="3166446"/>
                  </a:lnTo>
                  <a:lnTo>
                    <a:pt x="4641814" y="3166446"/>
                  </a:lnTo>
                  <a:lnTo>
                    <a:pt x="4973372" y="3166446"/>
                  </a:lnTo>
                  <a:lnTo>
                    <a:pt x="5304930" y="3166446"/>
                  </a:lnTo>
                  <a:lnTo>
                    <a:pt x="5636488" y="3166446"/>
                  </a:lnTo>
                  <a:lnTo>
                    <a:pt x="5968047" y="3166446"/>
                  </a:lnTo>
                  <a:lnTo>
                    <a:pt x="6299605" y="3166446"/>
                  </a:lnTo>
                  <a:lnTo>
                    <a:pt x="6631163" y="3166446"/>
                  </a:lnTo>
                  <a:lnTo>
                    <a:pt x="6962721" y="3166446"/>
                  </a:lnTo>
                  <a:lnTo>
                    <a:pt x="7294279" y="3166446"/>
                  </a:lnTo>
                  <a:lnTo>
                    <a:pt x="7625838" y="3166446"/>
                  </a:lnTo>
                  <a:lnTo>
                    <a:pt x="7957396" y="3166446"/>
                  </a:lnTo>
                  <a:lnTo>
                    <a:pt x="8288954" y="3166446"/>
                  </a:lnTo>
                  <a:lnTo>
                    <a:pt x="8288954" y="316644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785456" y="2839741"/>
              <a:ext cx="8288954" cy="3182346"/>
            </a:xfrm>
            <a:custGeom>
              <a:avLst/>
              <a:pathLst>
                <a:path w="8288954" h="3182346">
                  <a:moveTo>
                    <a:pt x="0" y="2328917"/>
                  </a:moveTo>
                  <a:lnTo>
                    <a:pt x="331558" y="669990"/>
                  </a:lnTo>
                  <a:lnTo>
                    <a:pt x="663116" y="0"/>
                  </a:lnTo>
                  <a:lnTo>
                    <a:pt x="994674" y="883599"/>
                  </a:lnTo>
                  <a:lnTo>
                    <a:pt x="1326232" y="2114436"/>
                  </a:lnTo>
                  <a:lnTo>
                    <a:pt x="1657790" y="2843989"/>
                  </a:lnTo>
                  <a:lnTo>
                    <a:pt x="1989349" y="3106539"/>
                  </a:lnTo>
                  <a:lnTo>
                    <a:pt x="2320907" y="3169383"/>
                  </a:lnTo>
                  <a:lnTo>
                    <a:pt x="2652465" y="3180763"/>
                  </a:lnTo>
                  <a:lnTo>
                    <a:pt x="2984023" y="3182231"/>
                  </a:lnTo>
                  <a:lnTo>
                    <a:pt x="3315581" y="3182300"/>
                  </a:lnTo>
                  <a:lnTo>
                    <a:pt x="3647139" y="3182346"/>
                  </a:lnTo>
                  <a:lnTo>
                    <a:pt x="3978698" y="3182346"/>
                  </a:lnTo>
                  <a:lnTo>
                    <a:pt x="4310256" y="3182346"/>
                  </a:lnTo>
                  <a:lnTo>
                    <a:pt x="4641814" y="3182346"/>
                  </a:lnTo>
                  <a:lnTo>
                    <a:pt x="4973372" y="3182346"/>
                  </a:lnTo>
                  <a:lnTo>
                    <a:pt x="5304930" y="3182346"/>
                  </a:lnTo>
                  <a:lnTo>
                    <a:pt x="5636488" y="3182346"/>
                  </a:lnTo>
                  <a:lnTo>
                    <a:pt x="5968047" y="3182346"/>
                  </a:lnTo>
                  <a:lnTo>
                    <a:pt x="6299605" y="3182346"/>
                  </a:lnTo>
                  <a:lnTo>
                    <a:pt x="6631163" y="3182346"/>
                  </a:lnTo>
                  <a:lnTo>
                    <a:pt x="6962721" y="3182346"/>
                  </a:lnTo>
                  <a:lnTo>
                    <a:pt x="7294279" y="3182346"/>
                  </a:lnTo>
                  <a:lnTo>
                    <a:pt x="7625838" y="3182346"/>
                  </a:lnTo>
                  <a:lnTo>
                    <a:pt x="7957396" y="3182346"/>
                  </a:lnTo>
                  <a:lnTo>
                    <a:pt x="8288954" y="3182346"/>
                  </a:lnTo>
                  <a:lnTo>
                    <a:pt x="8288954" y="318234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85456" y="2828131"/>
              <a:ext cx="8288954" cy="3193956"/>
            </a:xfrm>
            <a:custGeom>
              <a:avLst/>
              <a:pathLst>
                <a:path w="8288954" h="3193956">
                  <a:moveTo>
                    <a:pt x="0" y="2343143"/>
                  </a:moveTo>
                  <a:lnTo>
                    <a:pt x="331558" y="686120"/>
                  </a:lnTo>
                  <a:lnTo>
                    <a:pt x="663116" y="0"/>
                  </a:lnTo>
                  <a:lnTo>
                    <a:pt x="994674" y="908425"/>
                  </a:lnTo>
                  <a:lnTo>
                    <a:pt x="1326232" y="2121090"/>
                  </a:lnTo>
                  <a:lnTo>
                    <a:pt x="1657790" y="2850689"/>
                  </a:lnTo>
                  <a:lnTo>
                    <a:pt x="1989349" y="3119112"/>
                  </a:lnTo>
                  <a:lnTo>
                    <a:pt x="2320907" y="3180923"/>
                  </a:lnTo>
                  <a:lnTo>
                    <a:pt x="2652465" y="3192579"/>
                  </a:lnTo>
                  <a:lnTo>
                    <a:pt x="2984023" y="3193818"/>
                  </a:lnTo>
                  <a:lnTo>
                    <a:pt x="3315581" y="3193956"/>
                  </a:lnTo>
                  <a:lnTo>
                    <a:pt x="3647139" y="3193956"/>
                  </a:lnTo>
                  <a:lnTo>
                    <a:pt x="3978698" y="3193956"/>
                  </a:lnTo>
                  <a:lnTo>
                    <a:pt x="4310256" y="3193956"/>
                  </a:lnTo>
                  <a:lnTo>
                    <a:pt x="4641814" y="3193956"/>
                  </a:lnTo>
                  <a:lnTo>
                    <a:pt x="4973372" y="3193956"/>
                  </a:lnTo>
                  <a:lnTo>
                    <a:pt x="5304930" y="3193956"/>
                  </a:lnTo>
                  <a:lnTo>
                    <a:pt x="5636488" y="3193956"/>
                  </a:lnTo>
                  <a:lnTo>
                    <a:pt x="5968047" y="3193956"/>
                  </a:lnTo>
                  <a:lnTo>
                    <a:pt x="6299605" y="3193956"/>
                  </a:lnTo>
                  <a:lnTo>
                    <a:pt x="6631163" y="3193956"/>
                  </a:lnTo>
                  <a:lnTo>
                    <a:pt x="6962721" y="3193956"/>
                  </a:lnTo>
                  <a:lnTo>
                    <a:pt x="7294279" y="3193956"/>
                  </a:lnTo>
                  <a:lnTo>
                    <a:pt x="7625838" y="3193956"/>
                  </a:lnTo>
                  <a:lnTo>
                    <a:pt x="7957396" y="3193956"/>
                  </a:lnTo>
                  <a:lnTo>
                    <a:pt x="8288954" y="3193956"/>
                  </a:lnTo>
                  <a:lnTo>
                    <a:pt x="8288954" y="319395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85456" y="2846326"/>
              <a:ext cx="8288954" cy="3175761"/>
            </a:xfrm>
            <a:custGeom>
              <a:avLst/>
              <a:pathLst>
                <a:path w="8288954" h="3175761">
                  <a:moveTo>
                    <a:pt x="0" y="2326485"/>
                  </a:moveTo>
                  <a:lnTo>
                    <a:pt x="331558" y="657027"/>
                  </a:lnTo>
                  <a:lnTo>
                    <a:pt x="663116" y="0"/>
                  </a:lnTo>
                  <a:lnTo>
                    <a:pt x="994674" y="872518"/>
                  </a:lnTo>
                  <a:lnTo>
                    <a:pt x="1326232" y="2109273"/>
                  </a:lnTo>
                  <a:lnTo>
                    <a:pt x="1657790" y="2836670"/>
                  </a:lnTo>
                  <a:lnTo>
                    <a:pt x="1989349" y="3099518"/>
                  </a:lnTo>
                  <a:lnTo>
                    <a:pt x="2320907" y="3162476"/>
                  </a:lnTo>
                  <a:lnTo>
                    <a:pt x="2652465" y="3174338"/>
                  </a:lnTo>
                  <a:lnTo>
                    <a:pt x="2984023" y="3175646"/>
                  </a:lnTo>
                  <a:lnTo>
                    <a:pt x="3315581" y="3175761"/>
                  </a:lnTo>
                  <a:lnTo>
                    <a:pt x="3647139" y="3175761"/>
                  </a:lnTo>
                  <a:lnTo>
                    <a:pt x="3978698" y="3175761"/>
                  </a:lnTo>
                  <a:lnTo>
                    <a:pt x="4310256" y="3175761"/>
                  </a:lnTo>
                  <a:lnTo>
                    <a:pt x="4641814" y="3175761"/>
                  </a:lnTo>
                  <a:lnTo>
                    <a:pt x="4973372" y="3175761"/>
                  </a:lnTo>
                  <a:lnTo>
                    <a:pt x="5304930" y="3175761"/>
                  </a:lnTo>
                  <a:lnTo>
                    <a:pt x="5636488" y="3175761"/>
                  </a:lnTo>
                  <a:lnTo>
                    <a:pt x="5968047" y="3175761"/>
                  </a:lnTo>
                  <a:lnTo>
                    <a:pt x="6299605" y="3175761"/>
                  </a:lnTo>
                  <a:lnTo>
                    <a:pt x="6631163" y="3175761"/>
                  </a:lnTo>
                  <a:lnTo>
                    <a:pt x="6962721" y="3175761"/>
                  </a:lnTo>
                  <a:lnTo>
                    <a:pt x="7294279" y="3175761"/>
                  </a:lnTo>
                  <a:lnTo>
                    <a:pt x="7625838" y="3175761"/>
                  </a:lnTo>
                  <a:lnTo>
                    <a:pt x="7957396" y="3175761"/>
                  </a:lnTo>
                  <a:lnTo>
                    <a:pt x="8288954" y="3175761"/>
                  </a:lnTo>
                  <a:lnTo>
                    <a:pt x="8288954" y="317576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85456" y="2839534"/>
              <a:ext cx="8288954" cy="3182553"/>
            </a:xfrm>
            <a:custGeom>
              <a:avLst/>
              <a:pathLst>
                <a:path w="8288954" h="3182553">
                  <a:moveTo>
                    <a:pt x="0" y="2333048"/>
                  </a:moveTo>
                  <a:lnTo>
                    <a:pt x="331558" y="672652"/>
                  </a:lnTo>
                  <a:lnTo>
                    <a:pt x="663116" y="0"/>
                  </a:lnTo>
                  <a:lnTo>
                    <a:pt x="994674" y="881122"/>
                  </a:lnTo>
                  <a:lnTo>
                    <a:pt x="1326232" y="2111269"/>
                  </a:lnTo>
                  <a:lnTo>
                    <a:pt x="1657790" y="2844219"/>
                  </a:lnTo>
                  <a:lnTo>
                    <a:pt x="1989349" y="3106333"/>
                  </a:lnTo>
                  <a:lnTo>
                    <a:pt x="2320907" y="3169934"/>
                  </a:lnTo>
                  <a:lnTo>
                    <a:pt x="2652465" y="3180924"/>
                  </a:lnTo>
                  <a:lnTo>
                    <a:pt x="2984023" y="3182369"/>
                  </a:lnTo>
                  <a:lnTo>
                    <a:pt x="3315581" y="3182553"/>
                  </a:lnTo>
                  <a:lnTo>
                    <a:pt x="3647139" y="3182553"/>
                  </a:lnTo>
                  <a:lnTo>
                    <a:pt x="3978698" y="3182553"/>
                  </a:lnTo>
                  <a:lnTo>
                    <a:pt x="4310256" y="3182553"/>
                  </a:lnTo>
                  <a:lnTo>
                    <a:pt x="4641814" y="3182553"/>
                  </a:lnTo>
                  <a:lnTo>
                    <a:pt x="4973372" y="3182553"/>
                  </a:lnTo>
                  <a:lnTo>
                    <a:pt x="5304930" y="3182553"/>
                  </a:lnTo>
                  <a:lnTo>
                    <a:pt x="5636488" y="3182553"/>
                  </a:lnTo>
                  <a:lnTo>
                    <a:pt x="5968047" y="3182553"/>
                  </a:lnTo>
                  <a:lnTo>
                    <a:pt x="6299605" y="3182553"/>
                  </a:lnTo>
                  <a:lnTo>
                    <a:pt x="6631163" y="3182553"/>
                  </a:lnTo>
                  <a:lnTo>
                    <a:pt x="6962721" y="3182553"/>
                  </a:lnTo>
                  <a:lnTo>
                    <a:pt x="7294279" y="3182553"/>
                  </a:lnTo>
                  <a:lnTo>
                    <a:pt x="7625838" y="3182553"/>
                  </a:lnTo>
                  <a:lnTo>
                    <a:pt x="7957396" y="3182553"/>
                  </a:lnTo>
                  <a:lnTo>
                    <a:pt x="8288954" y="3182553"/>
                  </a:lnTo>
                  <a:lnTo>
                    <a:pt x="8288954" y="318255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85456" y="2835428"/>
              <a:ext cx="8288954" cy="3186659"/>
            </a:xfrm>
            <a:custGeom>
              <a:avLst/>
              <a:pathLst>
                <a:path w="8288954" h="3186659">
                  <a:moveTo>
                    <a:pt x="0" y="2335823"/>
                  </a:moveTo>
                  <a:lnTo>
                    <a:pt x="331558" y="679604"/>
                  </a:lnTo>
                  <a:lnTo>
                    <a:pt x="663116" y="0"/>
                  </a:lnTo>
                  <a:lnTo>
                    <a:pt x="994674" y="878116"/>
                  </a:lnTo>
                  <a:lnTo>
                    <a:pt x="1326232" y="2120998"/>
                  </a:lnTo>
                  <a:lnTo>
                    <a:pt x="1657790" y="2850666"/>
                  </a:lnTo>
                  <a:lnTo>
                    <a:pt x="1989349" y="3111816"/>
                  </a:lnTo>
                  <a:lnTo>
                    <a:pt x="2320907" y="3174499"/>
                  </a:lnTo>
                  <a:lnTo>
                    <a:pt x="2652465" y="3184938"/>
                  </a:lnTo>
                  <a:lnTo>
                    <a:pt x="2984023" y="3186476"/>
                  </a:lnTo>
                  <a:lnTo>
                    <a:pt x="3315581" y="3186659"/>
                  </a:lnTo>
                  <a:lnTo>
                    <a:pt x="3647139" y="3186659"/>
                  </a:lnTo>
                  <a:lnTo>
                    <a:pt x="3978698" y="3186659"/>
                  </a:lnTo>
                  <a:lnTo>
                    <a:pt x="4310256" y="3186659"/>
                  </a:lnTo>
                  <a:lnTo>
                    <a:pt x="4641814" y="3186659"/>
                  </a:lnTo>
                  <a:lnTo>
                    <a:pt x="4973372" y="3186659"/>
                  </a:lnTo>
                  <a:lnTo>
                    <a:pt x="5304930" y="3186659"/>
                  </a:lnTo>
                  <a:lnTo>
                    <a:pt x="5636488" y="3186659"/>
                  </a:lnTo>
                  <a:lnTo>
                    <a:pt x="5968047" y="3186659"/>
                  </a:lnTo>
                  <a:lnTo>
                    <a:pt x="6299605" y="3186659"/>
                  </a:lnTo>
                  <a:lnTo>
                    <a:pt x="6631163" y="3186659"/>
                  </a:lnTo>
                  <a:lnTo>
                    <a:pt x="6962721" y="3186659"/>
                  </a:lnTo>
                  <a:lnTo>
                    <a:pt x="7294279" y="3186659"/>
                  </a:lnTo>
                  <a:lnTo>
                    <a:pt x="7625838" y="3186659"/>
                  </a:lnTo>
                  <a:lnTo>
                    <a:pt x="7957396" y="3186659"/>
                  </a:lnTo>
                  <a:lnTo>
                    <a:pt x="8288954" y="3186659"/>
                  </a:lnTo>
                  <a:lnTo>
                    <a:pt x="8288954" y="318665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85456" y="2844329"/>
              <a:ext cx="8288954" cy="3177758"/>
            </a:xfrm>
            <a:custGeom>
              <a:avLst/>
              <a:pathLst>
                <a:path w="8288954" h="3177758">
                  <a:moveTo>
                    <a:pt x="0" y="2321667"/>
                  </a:moveTo>
                  <a:lnTo>
                    <a:pt x="331558" y="668109"/>
                  </a:lnTo>
                  <a:lnTo>
                    <a:pt x="663116" y="0"/>
                  </a:lnTo>
                  <a:lnTo>
                    <a:pt x="994674" y="870934"/>
                  </a:lnTo>
                  <a:lnTo>
                    <a:pt x="1326232" y="2120103"/>
                  </a:lnTo>
                  <a:lnTo>
                    <a:pt x="1657790" y="2832999"/>
                  </a:lnTo>
                  <a:lnTo>
                    <a:pt x="1989349" y="3101927"/>
                  </a:lnTo>
                  <a:lnTo>
                    <a:pt x="2320907" y="3164519"/>
                  </a:lnTo>
                  <a:lnTo>
                    <a:pt x="2652465" y="3176151"/>
                  </a:lnTo>
                  <a:lnTo>
                    <a:pt x="2984023" y="3177528"/>
                  </a:lnTo>
                  <a:lnTo>
                    <a:pt x="3315581" y="3177735"/>
                  </a:lnTo>
                  <a:lnTo>
                    <a:pt x="3647139" y="3177758"/>
                  </a:lnTo>
                  <a:lnTo>
                    <a:pt x="3978698" y="3177758"/>
                  </a:lnTo>
                  <a:lnTo>
                    <a:pt x="4310256" y="3177758"/>
                  </a:lnTo>
                  <a:lnTo>
                    <a:pt x="4641814" y="3177758"/>
                  </a:lnTo>
                  <a:lnTo>
                    <a:pt x="4973372" y="3177758"/>
                  </a:lnTo>
                  <a:lnTo>
                    <a:pt x="5304930" y="3177758"/>
                  </a:lnTo>
                  <a:lnTo>
                    <a:pt x="5636488" y="3177758"/>
                  </a:lnTo>
                  <a:lnTo>
                    <a:pt x="5968047" y="3177758"/>
                  </a:lnTo>
                  <a:lnTo>
                    <a:pt x="6299605" y="3177758"/>
                  </a:lnTo>
                  <a:lnTo>
                    <a:pt x="6631163" y="3177758"/>
                  </a:lnTo>
                  <a:lnTo>
                    <a:pt x="6962721" y="3177758"/>
                  </a:lnTo>
                  <a:lnTo>
                    <a:pt x="7294279" y="3177758"/>
                  </a:lnTo>
                  <a:lnTo>
                    <a:pt x="7625838" y="3177758"/>
                  </a:lnTo>
                  <a:lnTo>
                    <a:pt x="7957396" y="3177758"/>
                  </a:lnTo>
                  <a:lnTo>
                    <a:pt x="8288954" y="3177758"/>
                  </a:lnTo>
                  <a:lnTo>
                    <a:pt x="8288954" y="317775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85456" y="2835795"/>
              <a:ext cx="8288954" cy="3186292"/>
            </a:xfrm>
            <a:custGeom>
              <a:avLst/>
              <a:pathLst>
                <a:path w="8288954" h="3186292">
                  <a:moveTo>
                    <a:pt x="0" y="2340802"/>
                  </a:moveTo>
                  <a:lnTo>
                    <a:pt x="331558" y="672652"/>
                  </a:lnTo>
                  <a:lnTo>
                    <a:pt x="663116" y="0"/>
                  </a:lnTo>
                  <a:lnTo>
                    <a:pt x="994674" y="884036"/>
                  </a:lnTo>
                  <a:lnTo>
                    <a:pt x="1326232" y="2121433"/>
                  </a:lnTo>
                  <a:lnTo>
                    <a:pt x="1657790" y="2846674"/>
                  </a:lnTo>
                  <a:lnTo>
                    <a:pt x="1989349" y="3109361"/>
                  </a:lnTo>
                  <a:lnTo>
                    <a:pt x="2320907" y="3173925"/>
                  </a:lnTo>
                  <a:lnTo>
                    <a:pt x="2652465" y="3184227"/>
                  </a:lnTo>
                  <a:lnTo>
                    <a:pt x="2984023" y="3186154"/>
                  </a:lnTo>
                  <a:lnTo>
                    <a:pt x="3315581" y="3186292"/>
                  </a:lnTo>
                  <a:lnTo>
                    <a:pt x="3647139" y="3186292"/>
                  </a:lnTo>
                  <a:lnTo>
                    <a:pt x="3978698" y="3186292"/>
                  </a:lnTo>
                  <a:lnTo>
                    <a:pt x="4310256" y="3186292"/>
                  </a:lnTo>
                  <a:lnTo>
                    <a:pt x="4641814" y="3186292"/>
                  </a:lnTo>
                  <a:lnTo>
                    <a:pt x="4973372" y="3186292"/>
                  </a:lnTo>
                  <a:lnTo>
                    <a:pt x="5304930" y="3186292"/>
                  </a:lnTo>
                  <a:lnTo>
                    <a:pt x="5636488" y="3186292"/>
                  </a:lnTo>
                  <a:lnTo>
                    <a:pt x="5968047" y="3186292"/>
                  </a:lnTo>
                  <a:lnTo>
                    <a:pt x="6299605" y="3186292"/>
                  </a:lnTo>
                  <a:lnTo>
                    <a:pt x="6631163" y="3186292"/>
                  </a:lnTo>
                  <a:lnTo>
                    <a:pt x="6962721" y="3186292"/>
                  </a:lnTo>
                  <a:lnTo>
                    <a:pt x="7294279" y="3186292"/>
                  </a:lnTo>
                  <a:lnTo>
                    <a:pt x="7625838" y="3186292"/>
                  </a:lnTo>
                  <a:lnTo>
                    <a:pt x="7957396" y="3186292"/>
                  </a:lnTo>
                  <a:lnTo>
                    <a:pt x="8288954" y="3186292"/>
                  </a:lnTo>
                  <a:lnTo>
                    <a:pt x="8288954" y="318629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85456" y="2827168"/>
              <a:ext cx="8288954" cy="3194919"/>
            </a:xfrm>
            <a:custGeom>
              <a:avLst/>
              <a:pathLst>
                <a:path w="8288954" h="3194919">
                  <a:moveTo>
                    <a:pt x="0" y="2347823"/>
                  </a:moveTo>
                  <a:lnTo>
                    <a:pt x="331558" y="688598"/>
                  </a:lnTo>
                  <a:lnTo>
                    <a:pt x="663116" y="0"/>
                  </a:lnTo>
                  <a:lnTo>
                    <a:pt x="994674" y="898146"/>
                  </a:lnTo>
                  <a:lnTo>
                    <a:pt x="1326232" y="2123384"/>
                  </a:lnTo>
                  <a:lnTo>
                    <a:pt x="1657790" y="2858008"/>
                  </a:lnTo>
                  <a:lnTo>
                    <a:pt x="1989349" y="3119456"/>
                  </a:lnTo>
                  <a:lnTo>
                    <a:pt x="2320907" y="3182094"/>
                  </a:lnTo>
                  <a:lnTo>
                    <a:pt x="2652465" y="3193221"/>
                  </a:lnTo>
                  <a:lnTo>
                    <a:pt x="2984023" y="3194805"/>
                  </a:lnTo>
                  <a:lnTo>
                    <a:pt x="3315581" y="3194919"/>
                  </a:lnTo>
                  <a:lnTo>
                    <a:pt x="3647139" y="3194919"/>
                  </a:lnTo>
                  <a:lnTo>
                    <a:pt x="3978698" y="3194919"/>
                  </a:lnTo>
                  <a:lnTo>
                    <a:pt x="4310256" y="3194919"/>
                  </a:lnTo>
                  <a:lnTo>
                    <a:pt x="4641814" y="3194919"/>
                  </a:lnTo>
                  <a:lnTo>
                    <a:pt x="4973372" y="3194919"/>
                  </a:lnTo>
                  <a:lnTo>
                    <a:pt x="5304930" y="3194919"/>
                  </a:lnTo>
                  <a:lnTo>
                    <a:pt x="5636488" y="3194919"/>
                  </a:lnTo>
                  <a:lnTo>
                    <a:pt x="5968047" y="3194919"/>
                  </a:lnTo>
                  <a:lnTo>
                    <a:pt x="6299605" y="3194919"/>
                  </a:lnTo>
                  <a:lnTo>
                    <a:pt x="6631163" y="3194919"/>
                  </a:lnTo>
                  <a:lnTo>
                    <a:pt x="6962721" y="3194919"/>
                  </a:lnTo>
                  <a:lnTo>
                    <a:pt x="7294279" y="3194919"/>
                  </a:lnTo>
                  <a:lnTo>
                    <a:pt x="7625838" y="3194919"/>
                  </a:lnTo>
                  <a:lnTo>
                    <a:pt x="7957396" y="3194919"/>
                  </a:lnTo>
                  <a:lnTo>
                    <a:pt x="8288954" y="3194919"/>
                  </a:lnTo>
                  <a:lnTo>
                    <a:pt x="8288954" y="319491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85456" y="2847955"/>
              <a:ext cx="8288954" cy="3174132"/>
            </a:xfrm>
            <a:custGeom>
              <a:avLst/>
              <a:pathLst>
                <a:path w="8288954" h="3174132">
                  <a:moveTo>
                    <a:pt x="0" y="2322424"/>
                  </a:moveTo>
                  <a:lnTo>
                    <a:pt x="331558" y="659413"/>
                  </a:lnTo>
                  <a:lnTo>
                    <a:pt x="663116" y="0"/>
                  </a:lnTo>
                  <a:lnTo>
                    <a:pt x="994674" y="870315"/>
                  </a:lnTo>
                  <a:lnTo>
                    <a:pt x="1326232" y="2103216"/>
                  </a:lnTo>
                  <a:lnTo>
                    <a:pt x="1657790" y="2836349"/>
                  </a:lnTo>
                  <a:lnTo>
                    <a:pt x="1989349" y="3097453"/>
                  </a:lnTo>
                  <a:lnTo>
                    <a:pt x="2320907" y="3161903"/>
                  </a:lnTo>
                  <a:lnTo>
                    <a:pt x="2652465" y="3172641"/>
                  </a:lnTo>
                  <a:lnTo>
                    <a:pt x="2984023" y="3173949"/>
                  </a:lnTo>
                  <a:lnTo>
                    <a:pt x="3315581" y="3174132"/>
                  </a:lnTo>
                  <a:lnTo>
                    <a:pt x="3647139" y="3174132"/>
                  </a:lnTo>
                  <a:lnTo>
                    <a:pt x="3978698" y="3174132"/>
                  </a:lnTo>
                  <a:lnTo>
                    <a:pt x="4310256" y="3174132"/>
                  </a:lnTo>
                  <a:lnTo>
                    <a:pt x="4641814" y="3174132"/>
                  </a:lnTo>
                  <a:lnTo>
                    <a:pt x="4973372" y="3174132"/>
                  </a:lnTo>
                  <a:lnTo>
                    <a:pt x="5304930" y="3174132"/>
                  </a:lnTo>
                  <a:lnTo>
                    <a:pt x="5636488" y="3174132"/>
                  </a:lnTo>
                  <a:lnTo>
                    <a:pt x="5968047" y="3174132"/>
                  </a:lnTo>
                  <a:lnTo>
                    <a:pt x="6299605" y="3174132"/>
                  </a:lnTo>
                  <a:lnTo>
                    <a:pt x="6631163" y="3174132"/>
                  </a:lnTo>
                  <a:lnTo>
                    <a:pt x="6962721" y="3174132"/>
                  </a:lnTo>
                  <a:lnTo>
                    <a:pt x="7294279" y="3174132"/>
                  </a:lnTo>
                  <a:lnTo>
                    <a:pt x="7625838" y="3174132"/>
                  </a:lnTo>
                  <a:lnTo>
                    <a:pt x="7957396" y="3174132"/>
                  </a:lnTo>
                  <a:lnTo>
                    <a:pt x="8288954" y="3174132"/>
                  </a:lnTo>
                  <a:lnTo>
                    <a:pt x="8288954" y="317413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785456" y="2832697"/>
              <a:ext cx="8288954" cy="3189390"/>
            </a:xfrm>
            <a:custGeom>
              <a:avLst/>
              <a:pathLst>
                <a:path w="8288954" h="3189390">
                  <a:moveTo>
                    <a:pt x="0" y="2350164"/>
                  </a:moveTo>
                  <a:lnTo>
                    <a:pt x="331558" y="666274"/>
                  </a:lnTo>
                  <a:lnTo>
                    <a:pt x="663116" y="0"/>
                  </a:lnTo>
                  <a:lnTo>
                    <a:pt x="994674" y="888189"/>
                  </a:lnTo>
                  <a:lnTo>
                    <a:pt x="1326232" y="2127239"/>
                  </a:lnTo>
                  <a:lnTo>
                    <a:pt x="1657790" y="2853695"/>
                  </a:lnTo>
                  <a:lnTo>
                    <a:pt x="1989349" y="3111541"/>
                  </a:lnTo>
                  <a:lnTo>
                    <a:pt x="2320907" y="3176266"/>
                  </a:lnTo>
                  <a:lnTo>
                    <a:pt x="2652465" y="3187623"/>
                  </a:lnTo>
                  <a:lnTo>
                    <a:pt x="2984023" y="3189252"/>
                  </a:lnTo>
                  <a:lnTo>
                    <a:pt x="3315581" y="3189390"/>
                  </a:lnTo>
                  <a:lnTo>
                    <a:pt x="3647139" y="3189390"/>
                  </a:lnTo>
                  <a:lnTo>
                    <a:pt x="3978698" y="3189390"/>
                  </a:lnTo>
                  <a:lnTo>
                    <a:pt x="4310256" y="3189390"/>
                  </a:lnTo>
                  <a:lnTo>
                    <a:pt x="4641814" y="3189390"/>
                  </a:lnTo>
                  <a:lnTo>
                    <a:pt x="4973372" y="3189390"/>
                  </a:lnTo>
                  <a:lnTo>
                    <a:pt x="5304930" y="3189390"/>
                  </a:lnTo>
                  <a:lnTo>
                    <a:pt x="5636488" y="3189390"/>
                  </a:lnTo>
                  <a:lnTo>
                    <a:pt x="5968047" y="3189390"/>
                  </a:lnTo>
                  <a:lnTo>
                    <a:pt x="6299605" y="3189390"/>
                  </a:lnTo>
                  <a:lnTo>
                    <a:pt x="6631163" y="3189390"/>
                  </a:lnTo>
                  <a:lnTo>
                    <a:pt x="6962721" y="3189390"/>
                  </a:lnTo>
                  <a:lnTo>
                    <a:pt x="7294279" y="3189390"/>
                  </a:lnTo>
                  <a:lnTo>
                    <a:pt x="7625838" y="3189390"/>
                  </a:lnTo>
                  <a:lnTo>
                    <a:pt x="7957396" y="3189390"/>
                  </a:lnTo>
                  <a:lnTo>
                    <a:pt x="8288954" y="3189390"/>
                  </a:lnTo>
                  <a:lnTo>
                    <a:pt x="8288954" y="318939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785456" y="2832927"/>
              <a:ext cx="8288954" cy="3189160"/>
            </a:xfrm>
            <a:custGeom>
              <a:avLst/>
              <a:pathLst>
                <a:path w="8288954" h="3189160">
                  <a:moveTo>
                    <a:pt x="0" y="2337315"/>
                  </a:moveTo>
                  <a:lnTo>
                    <a:pt x="331558" y="681553"/>
                  </a:lnTo>
                  <a:lnTo>
                    <a:pt x="663116" y="0"/>
                  </a:lnTo>
                  <a:lnTo>
                    <a:pt x="994674" y="896058"/>
                  </a:lnTo>
                  <a:lnTo>
                    <a:pt x="1326232" y="2117648"/>
                  </a:lnTo>
                  <a:lnTo>
                    <a:pt x="1657790" y="2848601"/>
                  </a:lnTo>
                  <a:lnTo>
                    <a:pt x="1989349" y="3113904"/>
                  </a:lnTo>
                  <a:lnTo>
                    <a:pt x="2320907" y="3176472"/>
                  </a:lnTo>
                  <a:lnTo>
                    <a:pt x="2652465" y="3187371"/>
                  </a:lnTo>
                  <a:lnTo>
                    <a:pt x="2984023" y="3189069"/>
                  </a:lnTo>
                  <a:lnTo>
                    <a:pt x="3315581" y="3189114"/>
                  </a:lnTo>
                  <a:lnTo>
                    <a:pt x="3647139" y="3189160"/>
                  </a:lnTo>
                  <a:lnTo>
                    <a:pt x="3978698" y="3189160"/>
                  </a:lnTo>
                  <a:lnTo>
                    <a:pt x="4310256" y="3189160"/>
                  </a:lnTo>
                  <a:lnTo>
                    <a:pt x="4641814" y="3189160"/>
                  </a:lnTo>
                  <a:lnTo>
                    <a:pt x="4973372" y="3189160"/>
                  </a:lnTo>
                  <a:lnTo>
                    <a:pt x="5304930" y="3189160"/>
                  </a:lnTo>
                  <a:lnTo>
                    <a:pt x="5636488" y="3189160"/>
                  </a:lnTo>
                  <a:lnTo>
                    <a:pt x="5968047" y="3189160"/>
                  </a:lnTo>
                  <a:lnTo>
                    <a:pt x="6299605" y="3189160"/>
                  </a:lnTo>
                  <a:lnTo>
                    <a:pt x="6631163" y="3189160"/>
                  </a:lnTo>
                  <a:lnTo>
                    <a:pt x="6962721" y="3189160"/>
                  </a:lnTo>
                  <a:lnTo>
                    <a:pt x="7294279" y="3189160"/>
                  </a:lnTo>
                  <a:lnTo>
                    <a:pt x="7625838" y="3189160"/>
                  </a:lnTo>
                  <a:lnTo>
                    <a:pt x="7957396" y="3189160"/>
                  </a:lnTo>
                  <a:lnTo>
                    <a:pt x="8288954" y="3189160"/>
                  </a:lnTo>
                  <a:lnTo>
                    <a:pt x="8288954" y="318916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785456" y="2845156"/>
              <a:ext cx="8288954" cy="3176931"/>
            </a:xfrm>
            <a:custGeom>
              <a:avLst/>
              <a:pathLst>
                <a:path w="8288954" h="3176931">
                  <a:moveTo>
                    <a:pt x="0" y="2329628"/>
                  </a:moveTo>
                  <a:lnTo>
                    <a:pt x="331558" y="663864"/>
                  </a:lnTo>
                  <a:lnTo>
                    <a:pt x="663116" y="0"/>
                  </a:lnTo>
                  <a:lnTo>
                    <a:pt x="994674" y="862789"/>
                  </a:lnTo>
                  <a:lnTo>
                    <a:pt x="1326232" y="2113679"/>
                  </a:lnTo>
                  <a:lnTo>
                    <a:pt x="1657790" y="2841121"/>
                  </a:lnTo>
                  <a:lnTo>
                    <a:pt x="1989349" y="3098302"/>
                  </a:lnTo>
                  <a:lnTo>
                    <a:pt x="2320907" y="3164059"/>
                  </a:lnTo>
                  <a:lnTo>
                    <a:pt x="2652465" y="3175463"/>
                  </a:lnTo>
                  <a:lnTo>
                    <a:pt x="2984023" y="3176748"/>
                  </a:lnTo>
                  <a:lnTo>
                    <a:pt x="3315581" y="3176931"/>
                  </a:lnTo>
                  <a:lnTo>
                    <a:pt x="3647139" y="3176931"/>
                  </a:lnTo>
                  <a:lnTo>
                    <a:pt x="3978698" y="3176931"/>
                  </a:lnTo>
                  <a:lnTo>
                    <a:pt x="4310256" y="3176931"/>
                  </a:lnTo>
                  <a:lnTo>
                    <a:pt x="4641814" y="3176931"/>
                  </a:lnTo>
                  <a:lnTo>
                    <a:pt x="4973372" y="3176931"/>
                  </a:lnTo>
                  <a:lnTo>
                    <a:pt x="5304930" y="3176931"/>
                  </a:lnTo>
                  <a:lnTo>
                    <a:pt x="5636488" y="3176931"/>
                  </a:lnTo>
                  <a:lnTo>
                    <a:pt x="5968047" y="3176931"/>
                  </a:lnTo>
                  <a:lnTo>
                    <a:pt x="6299605" y="3176931"/>
                  </a:lnTo>
                  <a:lnTo>
                    <a:pt x="6631163" y="3176931"/>
                  </a:lnTo>
                  <a:lnTo>
                    <a:pt x="6962721" y="3176931"/>
                  </a:lnTo>
                  <a:lnTo>
                    <a:pt x="7294279" y="3176931"/>
                  </a:lnTo>
                  <a:lnTo>
                    <a:pt x="7625838" y="3176931"/>
                  </a:lnTo>
                  <a:lnTo>
                    <a:pt x="7957396" y="3176931"/>
                  </a:lnTo>
                  <a:lnTo>
                    <a:pt x="8288954" y="3176931"/>
                  </a:lnTo>
                  <a:lnTo>
                    <a:pt x="8288954" y="317693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785456" y="2839993"/>
              <a:ext cx="8288954" cy="3182094"/>
            </a:xfrm>
            <a:custGeom>
              <a:avLst/>
              <a:pathLst>
                <a:path w="8288954" h="3182094">
                  <a:moveTo>
                    <a:pt x="0" y="2332634"/>
                  </a:moveTo>
                  <a:lnTo>
                    <a:pt x="331558" y="672353"/>
                  </a:lnTo>
                  <a:lnTo>
                    <a:pt x="663116" y="0"/>
                  </a:lnTo>
                  <a:lnTo>
                    <a:pt x="994674" y="877519"/>
                  </a:lnTo>
                  <a:lnTo>
                    <a:pt x="1326232" y="2113357"/>
                  </a:lnTo>
                  <a:lnTo>
                    <a:pt x="1657790" y="2843852"/>
                  </a:lnTo>
                  <a:lnTo>
                    <a:pt x="1989349" y="3106883"/>
                  </a:lnTo>
                  <a:lnTo>
                    <a:pt x="2320907" y="3168212"/>
                  </a:lnTo>
                  <a:lnTo>
                    <a:pt x="2652465" y="3180487"/>
                  </a:lnTo>
                  <a:lnTo>
                    <a:pt x="2984023" y="3181979"/>
                  </a:lnTo>
                  <a:lnTo>
                    <a:pt x="3315581" y="3182094"/>
                  </a:lnTo>
                  <a:lnTo>
                    <a:pt x="3647139" y="3182094"/>
                  </a:lnTo>
                  <a:lnTo>
                    <a:pt x="3978698" y="3182094"/>
                  </a:lnTo>
                  <a:lnTo>
                    <a:pt x="4310256" y="3182094"/>
                  </a:lnTo>
                  <a:lnTo>
                    <a:pt x="4641814" y="3182094"/>
                  </a:lnTo>
                  <a:lnTo>
                    <a:pt x="4973372" y="3182094"/>
                  </a:lnTo>
                  <a:lnTo>
                    <a:pt x="5304930" y="3182094"/>
                  </a:lnTo>
                  <a:lnTo>
                    <a:pt x="5636488" y="3182094"/>
                  </a:lnTo>
                  <a:lnTo>
                    <a:pt x="5968047" y="3182094"/>
                  </a:lnTo>
                  <a:lnTo>
                    <a:pt x="6299605" y="3182094"/>
                  </a:lnTo>
                  <a:lnTo>
                    <a:pt x="6631163" y="3182094"/>
                  </a:lnTo>
                  <a:lnTo>
                    <a:pt x="6962721" y="3182094"/>
                  </a:lnTo>
                  <a:lnTo>
                    <a:pt x="7294279" y="3182094"/>
                  </a:lnTo>
                  <a:lnTo>
                    <a:pt x="7625838" y="3182094"/>
                  </a:lnTo>
                  <a:lnTo>
                    <a:pt x="7957396" y="3182094"/>
                  </a:lnTo>
                  <a:lnTo>
                    <a:pt x="8288954" y="3182094"/>
                  </a:lnTo>
                  <a:lnTo>
                    <a:pt x="8288954" y="318209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785456" y="2835840"/>
              <a:ext cx="8288954" cy="3186247"/>
            </a:xfrm>
            <a:custGeom>
              <a:avLst/>
              <a:pathLst>
                <a:path w="8288954" h="3186247">
                  <a:moveTo>
                    <a:pt x="0" y="2337430"/>
                  </a:moveTo>
                  <a:lnTo>
                    <a:pt x="331558" y="670403"/>
                  </a:lnTo>
                  <a:lnTo>
                    <a:pt x="663116" y="0"/>
                  </a:lnTo>
                  <a:lnTo>
                    <a:pt x="994674" y="888808"/>
                  </a:lnTo>
                  <a:lnTo>
                    <a:pt x="1326232" y="2119851"/>
                  </a:lnTo>
                  <a:lnTo>
                    <a:pt x="1657790" y="2847293"/>
                  </a:lnTo>
                  <a:lnTo>
                    <a:pt x="1989349" y="3110600"/>
                  </a:lnTo>
                  <a:lnTo>
                    <a:pt x="2320907" y="3173742"/>
                  </a:lnTo>
                  <a:lnTo>
                    <a:pt x="2652465" y="3184595"/>
                  </a:lnTo>
                  <a:lnTo>
                    <a:pt x="2984023" y="3186086"/>
                  </a:lnTo>
                  <a:lnTo>
                    <a:pt x="3315581" y="3186247"/>
                  </a:lnTo>
                  <a:lnTo>
                    <a:pt x="3647139" y="3186247"/>
                  </a:lnTo>
                  <a:lnTo>
                    <a:pt x="3978698" y="3186247"/>
                  </a:lnTo>
                  <a:lnTo>
                    <a:pt x="4310256" y="3186247"/>
                  </a:lnTo>
                  <a:lnTo>
                    <a:pt x="4641814" y="3186247"/>
                  </a:lnTo>
                  <a:lnTo>
                    <a:pt x="4973372" y="3186247"/>
                  </a:lnTo>
                  <a:lnTo>
                    <a:pt x="5304930" y="3186247"/>
                  </a:lnTo>
                  <a:lnTo>
                    <a:pt x="5636488" y="3186247"/>
                  </a:lnTo>
                  <a:lnTo>
                    <a:pt x="5968047" y="3186247"/>
                  </a:lnTo>
                  <a:lnTo>
                    <a:pt x="6299605" y="3186247"/>
                  </a:lnTo>
                  <a:lnTo>
                    <a:pt x="6631163" y="3186247"/>
                  </a:lnTo>
                  <a:lnTo>
                    <a:pt x="6962721" y="3186247"/>
                  </a:lnTo>
                  <a:lnTo>
                    <a:pt x="7294279" y="3186247"/>
                  </a:lnTo>
                  <a:lnTo>
                    <a:pt x="7625838" y="3186247"/>
                  </a:lnTo>
                  <a:lnTo>
                    <a:pt x="7957396" y="3186247"/>
                  </a:lnTo>
                  <a:lnTo>
                    <a:pt x="8288954" y="3186247"/>
                  </a:lnTo>
                  <a:lnTo>
                    <a:pt x="8288954" y="318624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785456" y="2826158"/>
              <a:ext cx="8288954" cy="3195929"/>
            </a:xfrm>
            <a:custGeom>
              <a:avLst/>
              <a:pathLst>
                <a:path w="8288954" h="3195929">
                  <a:moveTo>
                    <a:pt x="0" y="2352619"/>
                  </a:moveTo>
                  <a:lnTo>
                    <a:pt x="331558" y="676185"/>
                  </a:lnTo>
                  <a:lnTo>
                    <a:pt x="663116" y="0"/>
                  </a:lnTo>
                  <a:lnTo>
                    <a:pt x="994674" y="900625"/>
                  </a:lnTo>
                  <a:lnTo>
                    <a:pt x="1326232" y="2133251"/>
                  </a:lnTo>
                  <a:lnTo>
                    <a:pt x="1657790" y="2858926"/>
                  </a:lnTo>
                  <a:lnTo>
                    <a:pt x="1989349" y="3119778"/>
                  </a:lnTo>
                  <a:lnTo>
                    <a:pt x="2320907" y="3184021"/>
                  </a:lnTo>
                  <a:lnTo>
                    <a:pt x="2652465" y="3194484"/>
                  </a:lnTo>
                  <a:lnTo>
                    <a:pt x="2984023" y="3195746"/>
                  </a:lnTo>
                  <a:lnTo>
                    <a:pt x="3315581" y="3195929"/>
                  </a:lnTo>
                  <a:lnTo>
                    <a:pt x="3647139" y="3195929"/>
                  </a:lnTo>
                  <a:lnTo>
                    <a:pt x="3978698" y="3195929"/>
                  </a:lnTo>
                  <a:lnTo>
                    <a:pt x="4310256" y="3195929"/>
                  </a:lnTo>
                  <a:lnTo>
                    <a:pt x="4641814" y="3195929"/>
                  </a:lnTo>
                  <a:lnTo>
                    <a:pt x="4973372" y="3195929"/>
                  </a:lnTo>
                  <a:lnTo>
                    <a:pt x="5304930" y="3195929"/>
                  </a:lnTo>
                  <a:lnTo>
                    <a:pt x="5636488" y="3195929"/>
                  </a:lnTo>
                  <a:lnTo>
                    <a:pt x="5968047" y="3195929"/>
                  </a:lnTo>
                  <a:lnTo>
                    <a:pt x="6299605" y="3195929"/>
                  </a:lnTo>
                  <a:lnTo>
                    <a:pt x="6631163" y="3195929"/>
                  </a:lnTo>
                  <a:lnTo>
                    <a:pt x="6962721" y="3195929"/>
                  </a:lnTo>
                  <a:lnTo>
                    <a:pt x="7294279" y="3195929"/>
                  </a:lnTo>
                  <a:lnTo>
                    <a:pt x="7625838" y="3195929"/>
                  </a:lnTo>
                  <a:lnTo>
                    <a:pt x="7957396" y="3195929"/>
                  </a:lnTo>
                  <a:lnTo>
                    <a:pt x="8288954" y="3195929"/>
                  </a:lnTo>
                  <a:lnTo>
                    <a:pt x="8288954" y="319592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785456" y="2842770"/>
              <a:ext cx="8288954" cy="3179317"/>
            </a:xfrm>
            <a:custGeom>
              <a:avLst/>
              <a:pathLst>
                <a:path w="8288954" h="3179317">
                  <a:moveTo>
                    <a:pt x="0" y="2326784"/>
                  </a:moveTo>
                  <a:lnTo>
                    <a:pt x="331558" y="671206"/>
                  </a:lnTo>
                  <a:lnTo>
                    <a:pt x="663116" y="0"/>
                  </a:lnTo>
                  <a:lnTo>
                    <a:pt x="994674" y="876556"/>
                  </a:lnTo>
                  <a:lnTo>
                    <a:pt x="1326232" y="2110030"/>
                  </a:lnTo>
                  <a:lnTo>
                    <a:pt x="1657790" y="2840341"/>
                  </a:lnTo>
                  <a:lnTo>
                    <a:pt x="1989349" y="3101583"/>
                  </a:lnTo>
                  <a:lnTo>
                    <a:pt x="2320907" y="3165987"/>
                  </a:lnTo>
                  <a:lnTo>
                    <a:pt x="2652465" y="3177872"/>
                  </a:lnTo>
                  <a:lnTo>
                    <a:pt x="2984023" y="3179157"/>
                  </a:lnTo>
                  <a:lnTo>
                    <a:pt x="3315581" y="3179317"/>
                  </a:lnTo>
                  <a:lnTo>
                    <a:pt x="3647139" y="3179317"/>
                  </a:lnTo>
                  <a:lnTo>
                    <a:pt x="3978698" y="3179317"/>
                  </a:lnTo>
                  <a:lnTo>
                    <a:pt x="4310256" y="3179317"/>
                  </a:lnTo>
                  <a:lnTo>
                    <a:pt x="4641814" y="3179317"/>
                  </a:lnTo>
                  <a:lnTo>
                    <a:pt x="4973372" y="3179317"/>
                  </a:lnTo>
                  <a:lnTo>
                    <a:pt x="5304930" y="3179317"/>
                  </a:lnTo>
                  <a:lnTo>
                    <a:pt x="5636488" y="3179317"/>
                  </a:lnTo>
                  <a:lnTo>
                    <a:pt x="5968047" y="3179317"/>
                  </a:lnTo>
                  <a:lnTo>
                    <a:pt x="6299605" y="3179317"/>
                  </a:lnTo>
                  <a:lnTo>
                    <a:pt x="6631163" y="3179317"/>
                  </a:lnTo>
                  <a:lnTo>
                    <a:pt x="6962721" y="3179317"/>
                  </a:lnTo>
                  <a:lnTo>
                    <a:pt x="7294279" y="3179317"/>
                  </a:lnTo>
                  <a:lnTo>
                    <a:pt x="7625838" y="3179317"/>
                  </a:lnTo>
                  <a:lnTo>
                    <a:pt x="7957396" y="3179317"/>
                  </a:lnTo>
                  <a:lnTo>
                    <a:pt x="8288954" y="3179317"/>
                  </a:lnTo>
                  <a:lnTo>
                    <a:pt x="8288954" y="317931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785456" y="2839603"/>
              <a:ext cx="8288954" cy="3182484"/>
            </a:xfrm>
            <a:custGeom>
              <a:avLst/>
              <a:pathLst>
                <a:path w="8288954" h="3182484">
                  <a:moveTo>
                    <a:pt x="0" y="2329881"/>
                  </a:moveTo>
                  <a:lnTo>
                    <a:pt x="331558" y="669393"/>
                  </a:lnTo>
                  <a:lnTo>
                    <a:pt x="663116" y="0"/>
                  </a:lnTo>
                  <a:lnTo>
                    <a:pt x="994674" y="880250"/>
                  </a:lnTo>
                  <a:lnTo>
                    <a:pt x="1326232" y="2110972"/>
                  </a:lnTo>
                  <a:lnTo>
                    <a:pt x="1657790" y="2850964"/>
                  </a:lnTo>
                  <a:lnTo>
                    <a:pt x="1989349" y="3106653"/>
                  </a:lnTo>
                  <a:lnTo>
                    <a:pt x="2320907" y="3169887"/>
                  </a:lnTo>
                  <a:lnTo>
                    <a:pt x="2652465" y="3180786"/>
                  </a:lnTo>
                  <a:lnTo>
                    <a:pt x="2984023" y="3182392"/>
                  </a:lnTo>
                  <a:lnTo>
                    <a:pt x="3315581" y="3182484"/>
                  </a:lnTo>
                  <a:lnTo>
                    <a:pt x="3647139" y="3182484"/>
                  </a:lnTo>
                  <a:lnTo>
                    <a:pt x="3978698" y="3182484"/>
                  </a:lnTo>
                  <a:lnTo>
                    <a:pt x="4310256" y="3182484"/>
                  </a:lnTo>
                  <a:lnTo>
                    <a:pt x="4641814" y="3182484"/>
                  </a:lnTo>
                  <a:lnTo>
                    <a:pt x="4973372" y="3182484"/>
                  </a:lnTo>
                  <a:lnTo>
                    <a:pt x="5304930" y="3182484"/>
                  </a:lnTo>
                  <a:lnTo>
                    <a:pt x="5636488" y="3182484"/>
                  </a:lnTo>
                  <a:lnTo>
                    <a:pt x="5968047" y="3182484"/>
                  </a:lnTo>
                  <a:lnTo>
                    <a:pt x="6299605" y="3182484"/>
                  </a:lnTo>
                  <a:lnTo>
                    <a:pt x="6631163" y="3182484"/>
                  </a:lnTo>
                  <a:lnTo>
                    <a:pt x="6962721" y="3182484"/>
                  </a:lnTo>
                  <a:lnTo>
                    <a:pt x="7294279" y="3182484"/>
                  </a:lnTo>
                  <a:lnTo>
                    <a:pt x="7625838" y="3182484"/>
                  </a:lnTo>
                  <a:lnTo>
                    <a:pt x="7957396" y="3182484"/>
                  </a:lnTo>
                  <a:lnTo>
                    <a:pt x="8288954" y="3182484"/>
                  </a:lnTo>
                  <a:lnTo>
                    <a:pt x="8288954" y="318248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785456" y="2835795"/>
              <a:ext cx="8288954" cy="3186292"/>
            </a:xfrm>
            <a:custGeom>
              <a:avLst/>
              <a:pathLst>
                <a:path w="8288954" h="3186292">
                  <a:moveTo>
                    <a:pt x="0" y="2333460"/>
                  </a:moveTo>
                  <a:lnTo>
                    <a:pt x="331558" y="679741"/>
                  </a:lnTo>
                  <a:lnTo>
                    <a:pt x="663116" y="0"/>
                  </a:lnTo>
                  <a:lnTo>
                    <a:pt x="994674" y="886008"/>
                  </a:lnTo>
                  <a:lnTo>
                    <a:pt x="1326232" y="2122742"/>
                  </a:lnTo>
                  <a:lnTo>
                    <a:pt x="1657790" y="2846926"/>
                  </a:lnTo>
                  <a:lnTo>
                    <a:pt x="1989349" y="3107158"/>
                  </a:lnTo>
                  <a:lnTo>
                    <a:pt x="2320907" y="3172549"/>
                  </a:lnTo>
                  <a:lnTo>
                    <a:pt x="2652465" y="3184640"/>
                  </a:lnTo>
                  <a:lnTo>
                    <a:pt x="2984023" y="3186040"/>
                  </a:lnTo>
                  <a:lnTo>
                    <a:pt x="3315581" y="3186292"/>
                  </a:lnTo>
                  <a:lnTo>
                    <a:pt x="3647139" y="3186292"/>
                  </a:lnTo>
                  <a:lnTo>
                    <a:pt x="3978698" y="3186292"/>
                  </a:lnTo>
                  <a:lnTo>
                    <a:pt x="4310256" y="3186292"/>
                  </a:lnTo>
                  <a:lnTo>
                    <a:pt x="4641814" y="3186292"/>
                  </a:lnTo>
                  <a:lnTo>
                    <a:pt x="4973372" y="3186292"/>
                  </a:lnTo>
                  <a:lnTo>
                    <a:pt x="5304930" y="3186292"/>
                  </a:lnTo>
                  <a:lnTo>
                    <a:pt x="5636488" y="3186292"/>
                  </a:lnTo>
                  <a:lnTo>
                    <a:pt x="5968047" y="3186292"/>
                  </a:lnTo>
                  <a:lnTo>
                    <a:pt x="6299605" y="3186292"/>
                  </a:lnTo>
                  <a:lnTo>
                    <a:pt x="6631163" y="3186292"/>
                  </a:lnTo>
                  <a:lnTo>
                    <a:pt x="6962721" y="3186292"/>
                  </a:lnTo>
                  <a:lnTo>
                    <a:pt x="7294279" y="3186292"/>
                  </a:lnTo>
                  <a:lnTo>
                    <a:pt x="7625838" y="3186292"/>
                  </a:lnTo>
                  <a:lnTo>
                    <a:pt x="7957396" y="3186292"/>
                  </a:lnTo>
                  <a:lnTo>
                    <a:pt x="8288954" y="3186292"/>
                  </a:lnTo>
                  <a:lnTo>
                    <a:pt x="8288954" y="318629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85456" y="2838709"/>
              <a:ext cx="8288954" cy="3183378"/>
            </a:xfrm>
            <a:custGeom>
              <a:avLst/>
              <a:pathLst>
                <a:path w="8288954" h="3183378">
                  <a:moveTo>
                    <a:pt x="0" y="2339403"/>
                  </a:moveTo>
                  <a:lnTo>
                    <a:pt x="331558" y="672767"/>
                  </a:lnTo>
                  <a:lnTo>
                    <a:pt x="663116" y="0"/>
                  </a:lnTo>
                  <a:lnTo>
                    <a:pt x="994674" y="878965"/>
                  </a:lnTo>
                  <a:lnTo>
                    <a:pt x="1326232" y="2115743"/>
                  </a:lnTo>
                  <a:lnTo>
                    <a:pt x="1657790" y="2843209"/>
                  </a:lnTo>
                  <a:lnTo>
                    <a:pt x="1989349" y="3105047"/>
                  </a:lnTo>
                  <a:lnTo>
                    <a:pt x="2320907" y="3170484"/>
                  </a:lnTo>
                  <a:lnTo>
                    <a:pt x="2652465" y="3181451"/>
                  </a:lnTo>
                  <a:lnTo>
                    <a:pt x="2984023" y="3183057"/>
                  </a:lnTo>
                  <a:lnTo>
                    <a:pt x="3315581" y="3183378"/>
                  </a:lnTo>
                  <a:lnTo>
                    <a:pt x="3647139" y="3183378"/>
                  </a:lnTo>
                  <a:lnTo>
                    <a:pt x="3978698" y="3183378"/>
                  </a:lnTo>
                  <a:lnTo>
                    <a:pt x="4310256" y="3183378"/>
                  </a:lnTo>
                  <a:lnTo>
                    <a:pt x="4641814" y="3183378"/>
                  </a:lnTo>
                  <a:lnTo>
                    <a:pt x="4973372" y="3183378"/>
                  </a:lnTo>
                  <a:lnTo>
                    <a:pt x="5304930" y="3183378"/>
                  </a:lnTo>
                  <a:lnTo>
                    <a:pt x="5636488" y="3183378"/>
                  </a:lnTo>
                  <a:lnTo>
                    <a:pt x="5968047" y="3183378"/>
                  </a:lnTo>
                  <a:lnTo>
                    <a:pt x="6299605" y="3183378"/>
                  </a:lnTo>
                  <a:lnTo>
                    <a:pt x="6631163" y="3183378"/>
                  </a:lnTo>
                  <a:lnTo>
                    <a:pt x="6962721" y="3183378"/>
                  </a:lnTo>
                  <a:lnTo>
                    <a:pt x="7294279" y="3183378"/>
                  </a:lnTo>
                  <a:lnTo>
                    <a:pt x="7625838" y="3183378"/>
                  </a:lnTo>
                  <a:lnTo>
                    <a:pt x="7957396" y="3183378"/>
                  </a:lnTo>
                  <a:lnTo>
                    <a:pt x="8288954" y="3183378"/>
                  </a:lnTo>
                  <a:lnTo>
                    <a:pt x="8288954" y="318337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785456" y="2838617"/>
              <a:ext cx="8288954" cy="3183470"/>
            </a:xfrm>
            <a:custGeom>
              <a:avLst/>
              <a:pathLst>
                <a:path w="8288954" h="3183470">
                  <a:moveTo>
                    <a:pt x="0" y="2337177"/>
                  </a:moveTo>
                  <a:lnTo>
                    <a:pt x="331558" y="664438"/>
                  </a:lnTo>
                  <a:lnTo>
                    <a:pt x="663116" y="0"/>
                  </a:lnTo>
                  <a:lnTo>
                    <a:pt x="994674" y="887064"/>
                  </a:lnTo>
                  <a:lnTo>
                    <a:pt x="1326232" y="2117534"/>
                  </a:lnTo>
                  <a:lnTo>
                    <a:pt x="1657790" y="2841993"/>
                  </a:lnTo>
                  <a:lnTo>
                    <a:pt x="1989349" y="3106172"/>
                  </a:lnTo>
                  <a:lnTo>
                    <a:pt x="2320907" y="3171402"/>
                  </a:lnTo>
                  <a:lnTo>
                    <a:pt x="2652465" y="3181956"/>
                  </a:lnTo>
                  <a:lnTo>
                    <a:pt x="2984023" y="3183310"/>
                  </a:lnTo>
                  <a:lnTo>
                    <a:pt x="3315581" y="3183470"/>
                  </a:lnTo>
                  <a:lnTo>
                    <a:pt x="3647139" y="3183470"/>
                  </a:lnTo>
                  <a:lnTo>
                    <a:pt x="3978698" y="3183470"/>
                  </a:lnTo>
                  <a:lnTo>
                    <a:pt x="4310256" y="3183470"/>
                  </a:lnTo>
                  <a:lnTo>
                    <a:pt x="4641814" y="3183470"/>
                  </a:lnTo>
                  <a:lnTo>
                    <a:pt x="4973372" y="3183470"/>
                  </a:lnTo>
                  <a:lnTo>
                    <a:pt x="5304930" y="3183470"/>
                  </a:lnTo>
                  <a:lnTo>
                    <a:pt x="5636488" y="3183470"/>
                  </a:lnTo>
                  <a:lnTo>
                    <a:pt x="5968047" y="3183470"/>
                  </a:lnTo>
                  <a:lnTo>
                    <a:pt x="6299605" y="3183470"/>
                  </a:lnTo>
                  <a:lnTo>
                    <a:pt x="6631163" y="3183470"/>
                  </a:lnTo>
                  <a:lnTo>
                    <a:pt x="6962721" y="3183470"/>
                  </a:lnTo>
                  <a:lnTo>
                    <a:pt x="7294279" y="3183470"/>
                  </a:lnTo>
                  <a:lnTo>
                    <a:pt x="7625838" y="3183470"/>
                  </a:lnTo>
                  <a:lnTo>
                    <a:pt x="7957396" y="3183470"/>
                  </a:lnTo>
                  <a:lnTo>
                    <a:pt x="8288954" y="3183470"/>
                  </a:lnTo>
                  <a:lnTo>
                    <a:pt x="8288954" y="318347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785456" y="2839122"/>
              <a:ext cx="8288954" cy="3182965"/>
            </a:xfrm>
            <a:custGeom>
              <a:avLst/>
              <a:pathLst>
                <a:path w="8288954" h="3182965">
                  <a:moveTo>
                    <a:pt x="0" y="2336145"/>
                  </a:moveTo>
                  <a:lnTo>
                    <a:pt x="331558" y="668545"/>
                  </a:lnTo>
                  <a:lnTo>
                    <a:pt x="663116" y="0"/>
                  </a:lnTo>
                  <a:lnTo>
                    <a:pt x="994674" y="888487"/>
                  </a:lnTo>
                  <a:lnTo>
                    <a:pt x="1326232" y="2115468"/>
                  </a:lnTo>
                  <a:lnTo>
                    <a:pt x="1657790" y="2839859"/>
                  </a:lnTo>
                  <a:lnTo>
                    <a:pt x="1989349" y="3104107"/>
                  </a:lnTo>
                  <a:lnTo>
                    <a:pt x="2320907" y="3169314"/>
                  </a:lnTo>
                  <a:lnTo>
                    <a:pt x="2652465" y="3181222"/>
                  </a:lnTo>
                  <a:lnTo>
                    <a:pt x="2984023" y="3182851"/>
                  </a:lnTo>
                  <a:lnTo>
                    <a:pt x="3315581" y="3182965"/>
                  </a:lnTo>
                  <a:lnTo>
                    <a:pt x="3647139" y="3182965"/>
                  </a:lnTo>
                  <a:lnTo>
                    <a:pt x="3978698" y="3182965"/>
                  </a:lnTo>
                  <a:lnTo>
                    <a:pt x="4310256" y="3182965"/>
                  </a:lnTo>
                  <a:lnTo>
                    <a:pt x="4641814" y="3182965"/>
                  </a:lnTo>
                  <a:lnTo>
                    <a:pt x="4973372" y="3182965"/>
                  </a:lnTo>
                  <a:lnTo>
                    <a:pt x="5304930" y="3182965"/>
                  </a:lnTo>
                  <a:lnTo>
                    <a:pt x="5636488" y="3182965"/>
                  </a:lnTo>
                  <a:lnTo>
                    <a:pt x="5968047" y="3182965"/>
                  </a:lnTo>
                  <a:lnTo>
                    <a:pt x="6299605" y="3182965"/>
                  </a:lnTo>
                  <a:lnTo>
                    <a:pt x="6631163" y="3182965"/>
                  </a:lnTo>
                  <a:lnTo>
                    <a:pt x="6962721" y="3182965"/>
                  </a:lnTo>
                  <a:lnTo>
                    <a:pt x="7294279" y="3182965"/>
                  </a:lnTo>
                  <a:lnTo>
                    <a:pt x="7625838" y="3182965"/>
                  </a:lnTo>
                  <a:lnTo>
                    <a:pt x="7957396" y="3182965"/>
                  </a:lnTo>
                  <a:lnTo>
                    <a:pt x="8288954" y="3182965"/>
                  </a:lnTo>
                  <a:lnTo>
                    <a:pt x="8288954" y="318296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785456" y="2835129"/>
              <a:ext cx="8288954" cy="3186958"/>
            </a:xfrm>
            <a:custGeom>
              <a:avLst/>
              <a:pathLst>
                <a:path w="8288954" h="3186958">
                  <a:moveTo>
                    <a:pt x="0" y="2336007"/>
                  </a:moveTo>
                  <a:lnTo>
                    <a:pt x="331558" y="678227"/>
                  </a:lnTo>
                  <a:lnTo>
                    <a:pt x="663116" y="0"/>
                  </a:lnTo>
                  <a:lnTo>
                    <a:pt x="994674" y="888464"/>
                  </a:lnTo>
                  <a:lnTo>
                    <a:pt x="1326232" y="2119461"/>
                  </a:lnTo>
                  <a:lnTo>
                    <a:pt x="1657790" y="2846972"/>
                  </a:lnTo>
                  <a:lnTo>
                    <a:pt x="1989349" y="3111127"/>
                  </a:lnTo>
                  <a:lnTo>
                    <a:pt x="2320907" y="3173099"/>
                  </a:lnTo>
                  <a:lnTo>
                    <a:pt x="2652465" y="3185833"/>
                  </a:lnTo>
                  <a:lnTo>
                    <a:pt x="2984023" y="3186728"/>
                  </a:lnTo>
                  <a:lnTo>
                    <a:pt x="3315581" y="3186958"/>
                  </a:lnTo>
                  <a:lnTo>
                    <a:pt x="3647139" y="3186958"/>
                  </a:lnTo>
                  <a:lnTo>
                    <a:pt x="3978698" y="3186958"/>
                  </a:lnTo>
                  <a:lnTo>
                    <a:pt x="4310256" y="3186958"/>
                  </a:lnTo>
                  <a:lnTo>
                    <a:pt x="4641814" y="3186958"/>
                  </a:lnTo>
                  <a:lnTo>
                    <a:pt x="4973372" y="3186958"/>
                  </a:lnTo>
                  <a:lnTo>
                    <a:pt x="5304930" y="3186958"/>
                  </a:lnTo>
                  <a:lnTo>
                    <a:pt x="5636488" y="3186958"/>
                  </a:lnTo>
                  <a:lnTo>
                    <a:pt x="5968047" y="3186958"/>
                  </a:lnTo>
                  <a:lnTo>
                    <a:pt x="6299605" y="3186958"/>
                  </a:lnTo>
                  <a:lnTo>
                    <a:pt x="6631163" y="3186958"/>
                  </a:lnTo>
                  <a:lnTo>
                    <a:pt x="6962721" y="3186958"/>
                  </a:lnTo>
                  <a:lnTo>
                    <a:pt x="7294279" y="3186958"/>
                  </a:lnTo>
                  <a:lnTo>
                    <a:pt x="7625838" y="3186958"/>
                  </a:lnTo>
                  <a:lnTo>
                    <a:pt x="7957396" y="3186958"/>
                  </a:lnTo>
                  <a:lnTo>
                    <a:pt x="8288954" y="3186958"/>
                  </a:lnTo>
                  <a:lnTo>
                    <a:pt x="8288954" y="318695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85456" y="2837562"/>
              <a:ext cx="8288954" cy="3184525"/>
            </a:xfrm>
            <a:custGeom>
              <a:avLst/>
              <a:pathLst>
                <a:path w="8288954" h="3184525">
                  <a:moveTo>
                    <a:pt x="0" y="2335731"/>
                  </a:moveTo>
                  <a:lnTo>
                    <a:pt x="331558" y="671183"/>
                  </a:lnTo>
                  <a:lnTo>
                    <a:pt x="663116" y="0"/>
                  </a:lnTo>
                  <a:lnTo>
                    <a:pt x="994674" y="889564"/>
                  </a:lnTo>
                  <a:lnTo>
                    <a:pt x="1326232" y="2114321"/>
                  </a:lnTo>
                  <a:lnTo>
                    <a:pt x="1657790" y="2845389"/>
                  </a:lnTo>
                  <a:lnTo>
                    <a:pt x="1989349" y="3105460"/>
                  </a:lnTo>
                  <a:lnTo>
                    <a:pt x="2320907" y="3172480"/>
                  </a:lnTo>
                  <a:lnTo>
                    <a:pt x="2652465" y="3183149"/>
                  </a:lnTo>
                  <a:lnTo>
                    <a:pt x="2984023" y="3184319"/>
                  </a:lnTo>
                  <a:lnTo>
                    <a:pt x="3315581" y="3184525"/>
                  </a:lnTo>
                  <a:lnTo>
                    <a:pt x="3647139" y="3184525"/>
                  </a:lnTo>
                  <a:lnTo>
                    <a:pt x="3978698" y="3184525"/>
                  </a:lnTo>
                  <a:lnTo>
                    <a:pt x="4310256" y="3184525"/>
                  </a:lnTo>
                  <a:lnTo>
                    <a:pt x="4641814" y="3184525"/>
                  </a:lnTo>
                  <a:lnTo>
                    <a:pt x="4973372" y="3184525"/>
                  </a:lnTo>
                  <a:lnTo>
                    <a:pt x="5304930" y="3184525"/>
                  </a:lnTo>
                  <a:lnTo>
                    <a:pt x="5636488" y="3184525"/>
                  </a:lnTo>
                  <a:lnTo>
                    <a:pt x="5968047" y="3184525"/>
                  </a:lnTo>
                  <a:lnTo>
                    <a:pt x="6299605" y="3184525"/>
                  </a:lnTo>
                  <a:lnTo>
                    <a:pt x="6631163" y="3184525"/>
                  </a:lnTo>
                  <a:lnTo>
                    <a:pt x="6962721" y="3184525"/>
                  </a:lnTo>
                  <a:lnTo>
                    <a:pt x="7294279" y="3184525"/>
                  </a:lnTo>
                  <a:lnTo>
                    <a:pt x="7625838" y="3184525"/>
                  </a:lnTo>
                  <a:lnTo>
                    <a:pt x="7957396" y="3184525"/>
                  </a:lnTo>
                  <a:lnTo>
                    <a:pt x="8288954" y="3184525"/>
                  </a:lnTo>
                  <a:lnTo>
                    <a:pt x="8288954" y="318452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785456" y="2835175"/>
              <a:ext cx="8288954" cy="3186912"/>
            </a:xfrm>
            <a:custGeom>
              <a:avLst/>
              <a:pathLst>
                <a:path w="8288954" h="3186912">
                  <a:moveTo>
                    <a:pt x="0" y="2332680"/>
                  </a:moveTo>
                  <a:lnTo>
                    <a:pt x="331558" y="688116"/>
                  </a:lnTo>
                  <a:lnTo>
                    <a:pt x="663116" y="0"/>
                  </a:lnTo>
                  <a:lnTo>
                    <a:pt x="994674" y="879860"/>
                  </a:lnTo>
                  <a:lnTo>
                    <a:pt x="1326232" y="2115032"/>
                  </a:lnTo>
                  <a:lnTo>
                    <a:pt x="1657790" y="2851652"/>
                  </a:lnTo>
                  <a:lnTo>
                    <a:pt x="1989349" y="3111563"/>
                  </a:lnTo>
                  <a:lnTo>
                    <a:pt x="2320907" y="3174292"/>
                  </a:lnTo>
                  <a:lnTo>
                    <a:pt x="2652465" y="3185581"/>
                  </a:lnTo>
                  <a:lnTo>
                    <a:pt x="2984023" y="3186705"/>
                  </a:lnTo>
                  <a:lnTo>
                    <a:pt x="3315581" y="3186889"/>
                  </a:lnTo>
                  <a:lnTo>
                    <a:pt x="3647139" y="3186912"/>
                  </a:lnTo>
                  <a:lnTo>
                    <a:pt x="3978698" y="3186912"/>
                  </a:lnTo>
                  <a:lnTo>
                    <a:pt x="4310256" y="3186912"/>
                  </a:lnTo>
                  <a:lnTo>
                    <a:pt x="4641814" y="3186912"/>
                  </a:lnTo>
                  <a:lnTo>
                    <a:pt x="4973372" y="3186912"/>
                  </a:lnTo>
                  <a:lnTo>
                    <a:pt x="5304930" y="3186912"/>
                  </a:lnTo>
                  <a:lnTo>
                    <a:pt x="5636488" y="3186912"/>
                  </a:lnTo>
                  <a:lnTo>
                    <a:pt x="5968047" y="3186912"/>
                  </a:lnTo>
                  <a:lnTo>
                    <a:pt x="6299605" y="3186912"/>
                  </a:lnTo>
                  <a:lnTo>
                    <a:pt x="6631163" y="3186912"/>
                  </a:lnTo>
                  <a:lnTo>
                    <a:pt x="6962721" y="3186912"/>
                  </a:lnTo>
                  <a:lnTo>
                    <a:pt x="7294279" y="3186912"/>
                  </a:lnTo>
                  <a:lnTo>
                    <a:pt x="7625838" y="3186912"/>
                  </a:lnTo>
                  <a:lnTo>
                    <a:pt x="7957396" y="3186912"/>
                  </a:lnTo>
                  <a:lnTo>
                    <a:pt x="8288954" y="3186912"/>
                  </a:lnTo>
                  <a:lnTo>
                    <a:pt x="8288954" y="318691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785456" y="2854517"/>
              <a:ext cx="8288954" cy="3167570"/>
            </a:xfrm>
            <a:custGeom>
              <a:avLst/>
              <a:pathLst>
                <a:path w="8288954" h="3167570">
                  <a:moveTo>
                    <a:pt x="0" y="2312719"/>
                  </a:moveTo>
                  <a:lnTo>
                    <a:pt x="331558" y="649730"/>
                  </a:lnTo>
                  <a:lnTo>
                    <a:pt x="663116" y="0"/>
                  </a:lnTo>
                  <a:lnTo>
                    <a:pt x="994674" y="866484"/>
                  </a:lnTo>
                  <a:lnTo>
                    <a:pt x="1326232" y="2094911"/>
                  </a:lnTo>
                  <a:lnTo>
                    <a:pt x="1657790" y="2828892"/>
                  </a:lnTo>
                  <a:lnTo>
                    <a:pt x="1989349" y="3091143"/>
                  </a:lnTo>
                  <a:lnTo>
                    <a:pt x="2320907" y="3154538"/>
                  </a:lnTo>
                  <a:lnTo>
                    <a:pt x="2652465" y="3166216"/>
                  </a:lnTo>
                  <a:lnTo>
                    <a:pt x="2984023" y="3167432"/>
                  </a:lnTo>
                  <a:lnTo>
                    <a:pt x="3315581" y="3167547"/>
                  </a:lnTo>
                  <a:lnTo>
                    <a:pt x="3647139" y="3167570"/>
                  </a:lnTo>
                  <a:lnTo>
                    <a:pt x="3978698" y="3167570"/>
                  </a:lnTo>
                  <a:lnTo>
                    <a:pt x="4310256" y="3167570"/>
                  </a:lnTo>
                  <a:lnTo>
                    <a:pt x="4641814" y="3167570"/>
                  </a:lnTo>
                  <a:lnTo>
                    <a:pt x="4973372" y="3167570"/>
                  </a:lnTo>
                  <a:lnTo>
                    <a:pt x="5304930" y="3167570"/>
                  </a:lnTo>
                  <a:lnTo>
                    <a:pt x="5636488" y="3167570"/>
                  </a:lnTo>
                  <a:lnTo>
                    <a:pt x="5968047" y="3167570"/>
                  </a:lnTo>
                  <a:lnTo>
                    <a:pt x="6299605" y="3167570"/>
                  </a:lnTo>
                  <a:lnTo>
                    <a:pt x="6631163" y="3167570"/>
                  </a:lnTo>
                  <a:lnTo>
                    <a:pt x="6962721" y="3167570"/>
                  </a:lnTo>
                  <a:lnTo>
                    <a:pt x="7294279" y="3167570"/>
                  </a:lnTo>
                  <a:lnTo>
                    <a:pt x="7625838" y="3167570"/>
                  </a:lnTo>
                  <a:lnTo>
                    <a:pt x="7957396" y="3167570"/>
                  </a:lnTo>
                  <a:lnTo>
                    <a:pt x="8288954" y="3167570"/>
                  </a:lnTo>
                  <a:lnTo>
                    <a:pt x="8288954" y="316757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785456" y="2838364"/>
              <a:ext cx="8288954" cy="3183723"/>
            </a:xfrm>
            <a:custGeom>
              <a:avLst/>
              <a:pathLst>
                <a:path w="8288954" h="3183723">
                  <a:moveTo>
                    <a:pt x="0" y="2332336"/>
                  </a:moveTo>
                  <a:lnTo>
                    <a:pt x="331558" y="668109"/>
                  </a:lnTo>
                  <a:lnTo>
                    <a:pt x="663116" y="0"/>
                  </a:lnTo>
                  <a:lnTo>
                    <a:pt x="994674" y="879149"/>
                  </a:lnTo>
                  <a:lnTo>
                    <a:pt x="1326232" y="2122535"/>
                  </a:lnTo>
                  <a:lnTo>
                    <a:pt x="1657790" y="2844035"/>
                  </a:lnTo>
                  <a:lnTo>
                    <a:pt x="1989349" y="3109338"/>
                  </a:lnTo>
                  <a:lnTo>
                    <a:pt x="2320907" y="3172021"/>
                  </a:lnTo>
                  <a:lnTo>
                    <a:pt x="2652465" y="3182438"/>
                  </a:lnTo>
                  <a:lnTo>
                    <a:pt x="2984023" y="3183608"/>
                  </a:lnTo>
                  <a:lnTo>
                    <a:pt x="3315581" y="3183723"/>
                  </a:lnTo>
                  <a:lnTo>
                    <a:pt x="3647139" y="3183723"/>
                  </a:lnTo>
                  <a:lnTo>
                    <a:pt x="3978698" y="3183723"/>
                  </a:lnTo>
                  <a:lnTo>
                    <a:pt x="4310256" y="3183723"/>
                  </a:lnTo>
                  <a:lnTo>
                    <a:pt x="4641814" y="3183723"/>
                  </a:lnTo>
                  <a:lnTo>
                    <a:pt x="4973372" y="3183723"/>
                  </a:lnTo>
                  <a:lnTo>
                    <a:pt x="5304930" y="3183723"/>
                  </a:lnTo>
                  <a:lnTo>
                    <a:pt x="5636488" y="3183723"/>
                  </a:lnTo>
                  <a:lnTo>
                    <a:pt x="5968047" y="3183723"/>
                  </a:lnTo>
                  <a:lnTo>
                    <a:pt x="6299605" y="3183723"/>
                  </a:lnTo>
                  <a:lnTo>
                    <a:pt x="6631163" y="3183723"/>
                  </a:lnTo>
                  <a:lnTo>
                    <a:pt x="6962721" y="3183723"/>
                  </a:lnTo>
                  <a:lnTo>
                    <a:pt x="7294279" y="3183723"/>
                  </a:lnTo>
                  <a:lnTo>
                    <a:pt x="7625838" y="3183723"/>
                  </a:lnTo>
                  <a:lnTo>
                    <a:pt x="7957396" y="3183723"/>
                  </a:lnTo>
                  <a:lnTo>
                    <a:pt x="8288954" y="3183723"/>
                  </a:lnTo>
                  <a:lnTo>
                    <a:pt x="8288954" y="318372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785456" y="2832720"/>
              <a:ext cx="8288954" cy="3189367"/>
            </a:xfrm>
            <a:custGeom>
              <a:avLst/>
              <a:pathLst>
                <a:path w="8288954" h="3189367">
                  <a:moveTo>
                    <a:pt x="0" y="2341835"/>
                  </a:moveTo>
                  <a:lnTo>
                    <a:pt x="331558" y="679994"/>
                  </a:lnTo>
                  <a:lnTo>
                    <a:pt x="663116" y="0"/>
                  </a:lnTo>
                  <a:lnTo>
                    <a:pt x="994674" y="887844"/>
                  </a:lnTo>
                  <a:lnTo>
                    <a:pt x="1326232" y="2126092"/>
                  </a:lnTo>
                  <a:lnTo>
                    <a:pt x="1657790" y="2848510"/>
                  </a:lnTo>
                  <a:lnTo>
                    <a:pt x="1989349" y="3112482"/>
                  </a:lnTo>
                  <a:lnTo>
                    <a:pt x="2320907" y="3175945"/>
                  </a:lnTo>
                  <a:lnTo>
                    <a:pt x="2652465" y="3188105"/>
                  </a:lnTo>
                  <a:lnTo>
                    <a:pt x="2984023" y="3189207"/>
                  </a:lnTo>
                  <a:lnTo>
                    <a:pt x="3315581" y="3189367"/>
                  </a:lnTo>
                  <a:lnTo>
                    <a:pt x="3647139" y="3189367"/>
                  </a:lnTo>
                  <a:lnTo>
                    <a:pt x="3978698" y="3189367"/>
                  </a:lnTo>
                  <a:lnTo>
                    <a:pt x="4310256" y="3189367"/>
                  </a:lnTo>
                  <a:lnTo>
                    <a:pt x="4641814" y="3189367"/>
                  </a:lnTo>
                  <a:lnTo>
                    <a:pt x="4973372" y="3189367"/>
                  </a:lnTo>
                  <a:lnTo>
                    <a:pt x="5304930" y="3189367"/>
                  </a:lnTo>
                  <a:lnTo>
                    <a:pt x="5636488" y="3189367"/>
                  </a:lnTo>
                  <a:lnTo>
                    <a:pt x="5968047" y="3189367"/>
                  </a:lnTo>
                  <a:lnTo>
                    <a:pt x="6299605" y="3189367"/>
                  </a:lnTo>
                  <a:lnTo>
                    <a:pt x="6631163" y="3189367"/>
                  </a:lnTo>
                  <a:lnTo>
                    <a:pt x="6962721" y="3189367"/>
                  </a:lnTo>
                  <a:lnTo>
                    <a:pt x="7294279" y="3189367"/>
                  </a:lnTo>
                  <a:lnTo>
                    <a:pt x="7625838" y="3189367"/>
                  </a:lnTo>
                  <a:lnTo>
                    <a:pt x="7957396" y="3189367"/>
                  </a:lnTo>
                  <a:lnTo>
                    <a:pt x="8288954" y="3189367"/>
                  </a:lnTo>
                  <a:lnTo>
                    <a:pt x="8288954" y="318936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785456" y="2836116"/>
              <a:ext cx="8288954" cy="3185971"/>
            </a:xfrm>
            <a:custGeom>
              <a:avLst/>
              <a:pathLst>
                <a:path w="8288954" h="3185971">
                  <a:moveTo>
                    <a:pt x="0" y="2332818"/>
                  </a:moveTo>
                  <a:lnTo>
                    <a:pt x="331558" y="674878"/>
                  </a:lnTo>
                  <a:lnTo>
                    <a:pt x="663116" y="0"/>
                  </a:lnTo>
                  <a:lnTo>
                    <a:pt x="994674" y="887914"/>
                  </a:lnTo>
                  <a:lnTo>
                    <a:pt x="1326232" y="2119483"/>
                  </a:lnTo>
                  <a:lnTo>
                    <a:pt x="1657790" y="2847867"/>
                  </a:lnTo>
                  <a:lnTo>
                    <a:pt x="1989349" y="3110210"/>
                  </a:lnTo>
                  <a:lnTo>
                    <a:pt x="2320907" y="3172572"/>
                  </a:lnTo>
                  <a:lnTo>
                    <a:pt x="2652465" y="3184549"/>
                  </a:lnTo>
                  <a:lnTo>
                    <a:pt x="2984023" y="3185765"/>
                  </a:lnTo>
                  <a:lnTo>
                    <a:pt x="3315581" y="3185971"/>
                  </a:lnTo>
                  <a:lnTo>
                    <a:pt x="3647139" y="3185971"/>
                  </a:lnTo>
                  <a:lnTo>
                    <a:pt x="3978698" y="3185971"/>
                  </a:lnTo>
                  <a:lnTo>
                    <a:pt x="4310256" y="3185971"/>
                  </a:lnTo>
                  <a:lnTo>
                    <a:pt x="4641814" y="3185971"/>
                  </a:lnTo>
                  <a:lnTo>
                    <a:pt x="4973372" y="3185971"/>
                  </a:lnTo>
                  <a:lnTo>
                    <a:pt x="5304930" y="3185971"/>
                  </a:lnTo>
                  <a:lnTo>
                    <a:pt x="5636488" y="3185971"/>
                  </a:lnTo>
                  <a:lnTo>
                    <a:pt x="5968047" y="3185971"/>
                  </a:lnTo>
                  <a:lnTo>
                    <a:pt x="6299605" y="3185971"/>
                  </a:lnTo>
                  <a:lnTo>
                    <a:pt x="6631163" y="3185971"/>
                  </a:lnTo>
                  <a:lnTo>
                    <a:pt x="6962721" y="3185971"/>
                  </a:lnTo>
                  <a:lnTo>
                    <a:pt x="7294279" y="3185971"/>
                  </a:lnTo>
                  <a:lnTo>
                    <a:pt x="7625838" y="3185971"/>
                  </a:lnTo>
                  <a:lnTo>
                    <a:pt x="7957396" y="3185971"/>
                  </a:lnTo>
                  <a:lnTo>
                    <a:pt x="8288954" y="3185971"/>
                  </a:lnTo>
                  <a:lnTo>
                    <a:pt x="8288954" y="318597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785456" y="2840016"/>
              <a:ext cx="8288954" cy="3182071"/>
            </a:xfrm>
            <a:custGeom>
              <a:avLst/>
              <a:pathLst>
                <a:path w="8288954" h="3182071">
                  <a:moveTo>
                    <a:pt x="0" y="2326393"/>
                  </a:moveTo>
                  <a:lnTo>
                    <a:pt x="331558" y="670380"/>
                  </a:lnTo>
                  <a:lnTo>
                    <a:pt x="663116" y="0"/>
                  </a:lnTo>
                  <a:lnTo>
                    <a:pt x="994674" y="876097"/>
                  </a:lnTo>
                  <a:lnTo>
                    <a:pt x="1326232" y="2123155"/>
                  </a:lnTo>
                  <a:lnTo>
                    <a:pt x="1657790" y="2845917"/>
                  </a:lnTo>
                  <a:lnTo>
                    <a:pt x="1989349" y="3104198"/>
                  </a:lnTo>
                  <a:lnTo>
                    <a:pt x="2320907" y="3168465"/>
                  </a:lnTo>
                  <a:lnTo>
                    <a:pt x="2652465" y="3180487"/>
                  </a:lnTo>
                  <a:lnTo>
                    <a:pt x="2984023" y="3181956"/>
                  </a:lnTo>
                  <a:lnTo>
                    <a:pt x="3315581" y="3182071"/>
                  </a:lnTo>
                  <a:lnTo>
                    <a:pt x="3647139" y="3182071"/>
                  </a:lnTo>
                  <a:lnTo>
                    <a:pt x="3978698" y="3182071"/>
                  </a:lnTo>
                  <a:lnTo>
                    <a:pt x="4310256" y="3182071"/>
                  </a:lnTo>
                  <a:lnTo>
                    <a:pt x="4641814" y="3182071"/>
                  </a:lnTo>
                  <a:lnTo>
                    <a:pt x="4973372" y="3182071"/>
                  </a:lnTo>
                  <a:lnTo>
                    <a:pt x="5304930" y="3182071"/>
                  </a:lnTo>
                  <a:lnTo>
                    <a:pt x="5636488" y="3182071"/>
                  </a:lnTo>
                  <a:lnTo>
                    <a:pt x="5968047" y="3182071"/>
                  </a:lnTo>
                  <a:lnTo>
                    <a:pt x="6299605" y="3182071"/>
                  </a:lnTo>
                  <a:lnTo>
                    <a:pt x="6631163" y="3182071"/>
                  </a:lnTo>
                  <a:lnTo>
                    <a:pt x="6962721" y="3182071"/>
                  </a:lnTo>
                  <a:lnTo>
                    <a:pt x="7294279" y="3182071"/>
                  </a:lnTo>
                  <a:lnTo>
                    <a:pt x="7625838" y="3182071"/>
                  </a:lnTo>
                  <a:lnTo>
                    <a:pt x="7957396" y="3182071"/>
                  </a:lnTo>
                  <a:lnTo>
                    <a:pt x="8288954" y="3182071"/>
                  </a:lnTo>
                  <a:lnTo>
                    <a:pt x="8288954" y="318207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785456" y="2835840"/>
              <a:ext cx="8288954" cy="3186247"/>
            </a:xfrm>
            <a:custGeom>
              <a:avLst/>
              <a:pathLst>
                <a:path w="8288954" h="3186247">
                  <a:moveTo>
                    <a:pt x="0" y="2336879"/>
                  </a:moveTo>
                  <a:lnTo>
                    <a:pt x="331558" y="675887"/>
                  </a:lnTo>
                  <a:lnTo>
                    <a:pt x="663116" y="0"/>
                  </a:lnTo>
                  <a:lnTo>
                    <a:pt x="994674" y="883393"/>
                  </a:lnTo>
                  <a:lnTo>
                    <a:pt x="1326232" y="2120654"/>
                  </a:lnTo>
                  <a:lnTo>
                    <a:pt x="1657790" y="2848716"/>
                  </a:lnTo>
                  <a:lnTo>
                    <a:pt x="1989349" y="3109751"/>
                  </a:lnTo>
                  <a:lnTo>
                    <a:pt x="2320907" y="3172939"/>
                  </a:lnTo>
                  <a:lnTo>
                    <a:pt x="2652465" y="3184526"/>
                  </a:lnTo>
                  <a:lnTo>
                    <a:pt x="2984023" y="3186063"/>
                  </a:lnTo>
                  <a:lnTo>
                    <a:pt x="3315581" y="3186247"/>
                  </a:lnTo>
                  <a:lnTo>
                    <a:pt x="3647139" y="3186247"/>
                  </a:lnTo>
                  <a:lnTo>
                    <a:pt x="3978698" y="3186247"/>
                  </a:lnTo>
                  <a:lnTo>
                    <a:pt x="4310256" y="3186247"/>
                  </a:lnTo>
                  <a:lnTo>
                    <a:pt x="4641814" y="3186247"/>
                  </a:lnTo>
                  <a:lnTo>
                    <a:pt x="4973372" y="3186247"/>
                  </a:lnTo>
                  <a:lnTo>
                    <a:pt x="5304930" y="3186247"/>
                  </a:lnTo>
                  <a:lnTo>
                    <a:pt x="5636488" y="3186247"/>
                  </a:lnTo>
                  <a:lnTo>
                    <a:pt x="5968047" y="3186247"/>
                  </a:lnTo>
                  <a:lnTo>
                    <a:pt x="6299605" y="3186247"/>
                  </a:lnTo>
                  <a:lnTo>
                    <a:pt x="6631163" y="3186247"/>
                  </a:lnTo>
                  <a:lnTo>
                    <a:pt x="6962721" y="3186247"/>
                  </a:lnTo>
                  <a:lnTo>
                    <a:pt x="7294279" y="3186247"/>
                  </a:lnTo>
                  <a:lnTo>
                    <a:pt x="7625838" y="3186247"/>
                  </a:lnTo>
                  <a:lnTo>
                    <a:pt x="7957396" y="3186247"/>
                  </a:lnTo>
                  <a:lnTo>
                    <a:pt x="8288954" y="3186247"/>
                  </a:lnTo>
                  <a:lnTo>
                    <a:pt x="8288954" y="318624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785456" y="2823520"/>
              <a:ext cx="8288954" cy="3198567"/>
            </a:xfrm>
            <a:custGeom>
              <a:avLst/>
              <a:pathLst>
                <a:path w="8288954" h="3198567">
                  <a:moveTo>
                    <a:pt x="0" y="2356220"/>
                  </a:moveTo>
                  <a:lnTo>
                    <a:pt x="331558" y="693484"/>
                  </a:lnTo>
                  <a:lnTo>
                    <a:pt x="663116" y="0"/>
                  </a:lnTo>
                  <a:lnTo>
                    <a:pt x="994674" y="890528"/>
                  </a:lnTo>
                  <a:lnTo>
                    <a:pt x="1326232" y="2135727"/>
                  </a:lnTo>
                  <a:lnTo>
                    <a:pt x="1657790" y="2862413"/>
                  </a:lnTo>
                  <a:lnTo>
                    <a:pt x="1989349" y="3122507"/>
                  </a:lnTo>
                  <a:lnTo>
                    <a:pt x="2320907" y="3185558"/>
                  </a:lnTo>
                  <a:lnTo>
                    <a:pt x="2652465" y="3197190"/>
                  </a:lnTo>
                  <a:lnTo>
                    <a:pt x="2984023" y="3198383"/>
                  </a:lnTo>
                  <a:lnTo>
                    <a:pt x="3315581" y="3198567"/>
                  </a:lnTo>
                  <a:lnTo>
                    <a:pt x="3647139" y="3198567"/>
                  </a:lnTo>
                  <a:lnTo>
                    <a:pt x="3978698" y="3198567"/>
                  </a:lnTo>
                  <a:lnTo>
                    <a:pt x="4310256" y="3198567"/>
                  </a:lnTo>
                  <a:lnTo>
                    <a:pt x="4641814" y="3198567"/>
                  </a:lnTo>
                  <a:lnTo>
                    <a:pt x="4973372" y="3198567"/>
                  </a:lnTo>
                  <a:lnTo>
                    <a:pt x="5304930" y="3198567"/>
                  </a:lnTo>
                  <a:lnTo>
                    <a:pt x="5636488" y="3198567"/>
                  </a:lnTo>
                  <a:lnTo>
                    <a:pt x="5968047" y="3198567"/>
                  </a:lnTo>
                  <a:lnTo>
                    <a:pt x="6299605" y="3198567"/>
                  </a:lnTo>
                  <a:lnTo>
                    <a:pt x="6631163" y="3198567"/>
                  </a:lnTo>
                  <a:lnTo>
                    <a:pt x="6962721" y="3198567"/>
                  </a:lnTo>
                  <a:lnTo>
                    <a:pt x="7294279" y="3198567"/>
                  </a:lnTo>
                  <a:lnTo>
                    <a:pt x="7625838" y="3198567"/>
                  </a:lnTo>
                  <a:lnTo>
                    <a:pt x="7957396" y="3198567"/>
                  </a:lnTo>
                  <a:lnTo>
                    <a:pt x="8288954" y="3198567"/>
                  </a:lnTo>
                  <a:lnTo>
                    <a:pt x="8288954" y="319856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785456" y="2849079"/>
              <a:ext cx="8288954" cy="3173008"/>
            </a:xfrm>
            <a:custGeom>
              <a:avLst/>
              <a:pathLst>
                <a:path w="8288954" h="3173008">
                  <a:moveTo>
                    <a:pt x="0" y="2318111"/>
                  </a:moveTo>
                  <a:lnTo>
                    <a:pt x="331558" y="662809"/>
                  </a:lnTo>
                  <a:lnTo>
                    <a:pt x="663116" y="0"/>
                  </a:lnTo>
                  <a:lnTo>
                    <a:pt x="994674" y="860771"/>
                  </a:lnTo>
                  <a:lnTo>
                    <a:pt x="1326232" y="2112072"/>
                  </a:lnTo>
                  <a:lnTo>
                    <a:pt x="1657790" y="2831921"/>
                  </a:lnTo>
                  <a:lnTo>
                    <a:pt x="1989349" y="3096650"/>
                  </a:lnTo>
                  <a:lnTo>
                    <a:pt x="2320907" y="3159815"/>
                  </a:lnTo>
                  <a:lnTo>
                    <a:pt x="2652465" y="3171448"/>
                  </a:lnTo>
                  <a:lnTo>
                    <a:pt x="2984023" y="3172847"/>
                  </a:lnTo>
                  <a:lnTo>
                    <a:pt x="3315581" y="3172985"/>
                  </a:lnTo>
                  <a:lnTo>
                    <a:pt x="3647139" y="3173008"/>
                  </a:lnTo>
                  <a:lnTo>
                    <a:pt x="3978698" y="3173008"/>
                  </a:lnTo>
                  <a:lnTo>
                    <a:pt x="4310256" y="3173008"/>
                  </a:lnTo>
                  <a:lnTo>
                    <a:pt x="4641814" y="3173008"/>
                  </a:lnTo>
                  <a:lnTo>
                    <a:pt x="4973372" y="3173008"/>
                  </a:lnTo>
                  <a:lnTo>
                    <a:pt x="5304930" y="3173008"/>
                  </a:lnTo>
                  <a:lnTo>
                    <a:pt x="5636488" y="3173008"/>
                  </a:lnTo>
                  <a:lnTo>
                    <a:pt x="5968047" y="3173008"/>
                  </a:lnTo>
                  <a:lnTo>
                    <a:pt x="6299605" y="3173008"/>
                  </a:lnTo>
                  <a:lnTo>
                    <a:pt x="6631163" y="3173008"/>
                  </a:lnTo>
                  <a:lnTo>
                    <a:pt x="6962721" y="3173008"/>
                  </a:lnTo>
                  <a:lnTo>
                    <a:pt x="7294279" y="3173008"/>
                  </a:lnTo>
                  <a:lnTo>
                    <a:pt x="7625838" y="3173008"/>
                  </a:lnTo>
                  <a:lnTo>
                    <a:pt x="7957396" y="3173008"/>
                  </a:lnTo>
                  <a:lnTo>
                    <a:pt x="8288954" y="3173008"/>
                  </a:lnTo>
                  <a:lnTo>
                    <a:pt x="8288954" y="317300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785456" y="2852750"/>
              <a:ext cx="8288954" cy="3169337"/>
            </a:xfrm>
            <a:custGeom>
              <a:avLst/>
              <a:pathLst>
                <a:path w="8288954" h="3169337">
                  <a:moveTo>
                    <a:pt x="0" y="2316413"/>
                  </a:moveTo>
                  <a:lnTo>
                    <a:pt x="331558" y="648927"/>
                  </a:lnTo>
                  <a:lnTo>
                    <a:pt x="663116" y="0"/>
                  </a:lnTo>
                  <a:lnTo>
                    <a:pt x="994674" y="873229"/>
                  </a:lnTo>
                  <a:lnTo>
                    <a:pt x="1326232" y="2097388"/>
                  </a:lnTo>
                  <a:lnTo>
                    <a:pt x="1657790" y="2828250"/>
                  </a:lnTo>
                  <a:lnTo>
                    <a:pt x="1989349" y="3092589"/>
                  </a:lnTo>
                  <a:lnTo>
                    <a:pt x="2320907" y="3156029"/>
                  </a:lnTo>
                  <a:lnTo>
                    <a:pt x="2652465" y="3167662"/>
                  </a:lnTo>
                  <a:lnTo>
                    <a:pt x="2984023" y="3169222"/>
                  </a:lnTo>
                  <a:lnTo>
                    <a:pt x="3315581" y="3169337"/>
                  </a:lnTo>
                  <a:lnTo>
                    <a:pt x="3647139" y="3169337"/>
                  </a:lnTo>
                  <a:lnTo>
                    <a:pt x="3978698" y="3169337"/>
                  </a:lnTo>
                  <a:lnTo>
                    <a:pt x="4310256" y="3169337"/>
                  </a:lnTo>
                  <a:lnTo>
                    <a:pt x="4641814" y="3169337"/>
                  </a:lnTo>
                  <a:lnTo>
                    <a:pt x="4973372" y="3169337"/>
                  </a:lnTo>
                  <a:lnTo>
                    <a:pt x="5304930" y="3169337"/>
                  </a:lnTo>
                  <a:lnTo>
                    <a:pt x="5636488" y="3169337"/>
                  </a:lnTo>
                  <a:lnTo>
                    <a:pt x="5968047" y="3169337"/>
                  </a:lnTo>
                  <a:lnTo>
                    <a:pt x="6299605" y="3169337"/>
                  </a:lnTo>
                  <a:lnTo>
                    <a:pt x="6631163" y="3169337"/>
                  </a:lnTo>
                  <a:lnTo>
                    <a:pt x="6962721" y="3169337"/>
                  </a:lnTo>
                  <a:lnTo>
                    <a:pt x="7294279" y="3169337"/>
                  </a:lnTo>
                  <a:lnTo>
                    <a:pt x="7625838" y="3169337"/>
                  </a:lnTo>
                  <a:lnTo>
                    <a:pt x="7957396" y="3169337"/>
                  </a:lnTo>
                  <a:lnTo>
                    <a:pt x="8288954" y="3169337"/>
                  </a:lnTo>
                  <a:lnTo>
                    <a:pt x="8288954" y="316933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785456" y="2839581"/>
              <a:ext cx="8288954" cy="3182506"/>
            </a:xfrm>
            <a:custGeom>
              <a:avLst/>
              <a:pathLst>
                <a:path w="8288954" h="3182506">
                  <a:moveTo>
                    <a:pt x="0" y="2328825"/>
                  </a:moveTo>
                  <a:lnTo>
                    <a:pt x="331558" y="681668"/>
                  </a:lnTo>
                  <a:lnTo>
                    <a:pt x="663116" y="0"/>
                  </a:lnTo>
                  <a:lnTo>
                    <a:pt x="994674" y="869328"/>
                  </a:lnTo>
                  <a:lnTo>
                    <a:pt x="1326232" y="2117602"/>
                  </a:lnTo>
                  <a:lnTo>
                    <a:pt x="1657790" y="2845090"/>
                  </a:lnTo>
                  <a:lnTo>
                    <a:pt x="1989349" y="3105322"/>
                  </a:lnTo>
                  <a:lnTo>
                    <a:pt x="2320907" y="3170094"/>
                  </a:lnTo>
                  <a:lnTo>
                    <a:pt x="2652465" y="3181198"/>
                  </a:lnTo>
                  <a:lnTo>
                    <a:pt x="2984023" y="3182300"/>
                  </a:lnTo>
                  <a:lnTo>
                    <a:pt x="3315581" y="3182483"/>
                  </a:lnTo>
                  <a:lnTo>
                    <a:pt x="3647139" y="3182506"/>
                  </a:lnTo>
                  <a:lnTo>
                    <a:pt x="3978698" y="3182506"/>
                  </a:lnTo>
                  <a:lnTo>
                    <a:pt x="4310256" y="3182506"/>
                  </a:lnTo>
                  <a:lnTo>
                    <a:pt x="4641814" y="3182506"/>
                  </a:lnTo>
                  <a:lnTo>
                    <a:pt x="4973372" y="3182506"/>
                  </a:lnTo>
                  <a:lnTo>
                    <a:pt x="5304930" y="3182506"/>
                  </a:lnTo>
                  <a:lnTo>
                    <a:pt x="5636488" y="3182506"/>
                  </a:lnTo>
                  <a:lnTo>
                    <a:pt x="5968047" y="3182506"/>
                  </a:lnTo>
                  <a:lnTo>
                    <a:pt x="6299605" y="3182506"/>
                  </a:lnTo>
                  <a:lnTo>
                    <a:pt x="6631163" y="3182506"/>
                  </a:lnTo>
                  <a:lnTo>
                    <a:pt x="6962721" y="3182506"/>
                  </a:lnTo>
                  <a:lnTo>
                    <a:pt x="7294279" y="3182506"/>
                  </a:lnTo>
                  <a:lnTo>
                    <a:pt x="7625838" y="3182506"/>
                  </a:lnTo>
                  <a:lnTo>
                    <a:pt x="7957396" y="3182506"/>
                  </a:lnTo>
                  <a:lnTo>
                    <a:pt x="8288954" y="3182506"/>
                  </a:lnTo>
                  <a:lnTo>
                    <a:pt x="8288954" y="318250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785456" y="2837447"/>
              <a:ext cx="8288954" cy="3184640"/>
            </a:xfrm>
            <a:custGeom>
              <a:avLst/>
              <a:pathLst>
                <a:path w="8288954" h="3184640">
                  <a:moveTo>
                    <a:pt x="0" y="2324879"/>
                  </a:moveTo>
                  <a:lnTo>
                    <a:pt x="331558" y="677515"/>
                  </a:lnTo>
                  <a:lnTo>
                    <a:pt x="663116" y="0"/>
                  </a:lnTo>
                  <a:lnTo>
                    <a:pt x="994674" y="887637"/>
                  </a:lnTo>
                  <a:lnTo>
                    <a:pt x="1326232" y="2122282"/>
                  </a:lnTo>
                  <a:lnTo>
                    <a:pt x="1657790" y="2847110"/>
                  </a:lnTo>
                  <a:lnTo>
                    <a:pt x="1989349" y="3104015"/>
                  </a:lnTo>
                  <a:lnTo>
                    <a:pt x="2320907" y="3172021"/>
                  </a:lnTo>
                  <a:lnTo>
                    <a:pt x="2652465" y="3182851"/>
                  </a:lnTo>
                  <a:lnTo>
                    <a:pt x="2984023" y="3184457"/>
                  </a:lnTo>
                  <a:lnTo>
                    <a:pt x="3315581" y="3184617"/>
                  </a:lnTo>
                  <a:lnTo>
                    <a:pt x="3647139" y="3184640"/>
                  </a:lnTo>
                  <a:lnTo>
                    <a:pt x="3978698" y="3184640"/>
                  </a:lnTo>
                  <a:lnTo>
                    <a:pt x="4310256" y="3184640"/>
                  </a:lnTo>
                  <a:lnTo>
                    <a:pt x="4641814" y="3184640"/>
                  </a:lnTo>
                  <a:lnTo>
                    <a:pt x="4973372" y="3184640"/>
                  </a:lnTo>
                  <a:lnTo>
                    <a:pt x="5304930" y="3184640"/>
                  </a:lnTo>
                  <a:lnTo>
                    <a:pt x="5636488" y="3184640"/>
                  </a:lnTo>
                  <a:lnTo>
                    <a:pt x="5968047" y="3184640"/>
                  </a:lnTo>
                  <a:lnTo>
                    <a:pt x="6299605" y="3184640"/>
                  </a:lnTo>
                  <a:lnTo>
                    <a:pt x="6631163" y="3184640"/>
                  </a:lnTo>
                  <a:lnTo>
                    <a:pt x="6962721" y="3184640"/>
                  </a:lnTo>
                  <a:lnTo>
                    <a:pt x="7294279" y="3184640"/>
                  </a:lnTo>
                  <a:lnTo>
                    <a:pt x="7625838" y="3184640"/>
                  </a:lnTo>
                  <a:lnTo>
                    <a:pt x="7957396" y="3184640"/>
                  </a:lnTo>
                  <a:lnTo>
                    <a:pt x="8288954" y="3184640"/>
                  </a:lnTo>
                  <a:lnTo>
                    <a:pt x="8288954" y="318464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785456" y="2843940"/>
              <a:ext cx="8288954" cy="3178147"/>
            </a:xfrm>
            <a:custGeom>
              <a:avLst/>
              <a:pathLst>
                <a:path w="8288954" h="3178147">
                  <a:moveTo>
                    <a:pt x="0" y="2322424"/>
                  </a:moveTo>
                  <a:lnTo>
                    <a:pt x="331558" y="662327"/>
                  </a:lnTo>
                  <a:lnTo>
                    <a:pt x="663116" y="0"/>
                  </a:lnTo>
                  <a:lnTo>
                    <a:pt x="994674" y="870063"/>
                  </a:lnTo>
                  <a:lnTo>
                    <a:pt x="1326232" y="2124830"/>
                  </a:lnTo>
                  <a:lnTo>
                    <a:pt x="1657790" y="2836464"/>
                  </a:lnTo>
                  <a:lnTo>
                    <a:pt x="1989349" y="3101583"/>
                  </a:lnTo>
                  <a:lnTo>
                    <a:pt x="2320907" y="3165597"/>
                  </a:lnTo>
                  <a:lnTo>
                    <a:pt x="2652465" y="3176633"/>
                  </a:lnTo>
                  <a:lnTo>
                    <a:pt x="2984023" y="3177941"/>
                  </a:lnTo>
                  <a:lnTo>
                    <a:pt x="3315581" y="3178125"/>
                  </a:lnTo>
                  <a:lnTo>
                    <a:pt x="3647139" y="3178125"/>
                  </a:lnTo>
                  <a:lnTo>
                    <a:pt x="3978698" y="3178147"/>
                  </a:lnTo>
                  <a:lnTo>
                    <a:pt x="4310256" y="3178147"/>
                  </a:lnTo>
                  <a:lnTo>
                    <a:pt x="4641814" y="3178147"/>
                  </a:lnTo>
                  <a:lnTo>
                    <a:pt x="4973372" y="3178147"/>
                  </a:lnTo>
                  <a:lnTo>
                    <a:pt x="5304930" y="3178147"/>
                  </a:lnTo>
                  <a:lnTo>
                    <a:pt x="5636488" y="3178147"/>
                  </a:lnTo>
                  <a:lnTo>
                    <a:pt x="5968047" y="3178147"/>
                  </a:lnTo>
                  <a:lnTo>
                    <a:pt x="6299605" y="3178147"/>
                  </a:lnTo>
                  <a:lnTo>
                    <a:pt x="6631163" y="3178147"/>
                  </a:lnTo>
                  <a:lnTo>
                    <a:pt x="6962721" y="3178147"/>
                  </a:lnTo>
                  <a:lnTo>
                    <a:pt x="7294279" y="3178147"/>
                  </a:lnTo>
                  <a:lnTo>
                    <a:pt x="7625838" y="3178147"/>
                  </a:lnTo>
                  <a:lnTo>
                    <a:pt x="7957396" y="3178147"/>
                  </a:lnTo>
                  <a:lnTo>
                    <a:pt x="8288954" y="3178147"/>
                  </a:lnTo>
                  <a:lnTo>
                    <a:pt x="8288954" y="317814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785456" y="2831504"/>
              <a:ext cx="8288954" cy="3190583"/>
            </a:xfrm>
            <a:custGeom>
              <a:avLst/>
              <a:pathLst>
                <a:path w="8288954" h="3190583">
                  <a:moveTo>
                    <a:pt x="0" y="2341903"/>
                  </a:moveTo>
                  <a:lnTo>
                    <a:pt x="331558" y="683779"/>
                  </a:lnTo>
                  <a:lnTo>
                    <a:pt x="663116" y="0"/>
                  </a:lnTo>
                  <a:lnTo>
                    <a:pt x="994674" y="895714"/>
                  </a:lnTo>
                  <a:lnTo>
                    <a:pt x="1326232" y="2117900"/>
                  </a:lnTo>
                  <a:lnTo>
                    <a:pt x="1657790" y="2850964"/>
                  </a:lnTo>
                  <a:lnTo>
                    <a:pt x="1989349" y="3114661"/>
                  </a:lnTo>
                  <a:lnTo>
                    <a:pt x="2320907" y="3177711"/>
                  </a:lnTo>
                  <a:lnTo>
                    <a:pt x="2652465" y="3189091"/>
                  </a:lnTo>
                  <a:lnTo>
                    <a:pt x="2984023" y="3190468"/>
                  </a:lnTo>
                  <a:lnTo>
                    <a:pt x="3315581" y="3190560"/>
                  </a:lnTo>
                  <a:lnTo>
                    <a:pt x="3647139" y="3190583"/>
                  </a:lnTo>
                  <a:lnTo>
                    <a:pt x="3978698" y="3190583"/>
                  </a:lnTo>
                  <a:lnTo>
                    <a:pt x="4310256" y="3190583"/>
                  </a:lnTo>
                  <a:lnTo>
                    <a:pt x="4641814" y="3190583"/>
                  </a:lnTo>
                  <a:lnTo>
                    <a:pt x="4973372" y="3190583"/>
                  </a:lnTo>
                  <a:lnTo>
                    <a:pt x="5304930" y="3190583"/>
                  </a:lnTo>
                  <a:lnTo>
                    <a:pt x="5636488" y="3190583"/>
                  </a:lnTo>
                  <a:lnTo>
                    <a:pt x="5968047" y="3190583"/>
                  </a:lnTo>
                  <a:lnTo>
                    <a:pt x="6299605" y="3190583"/>
                  </a:lnTo>
                  <a:lnTo>
                    <a:pt x="6631163" y="3190583"/>
                  </a:lnTo>
                  <a:lnTo>
                    <a:pt x="6962721" y="3190583"/>
                  </a:lnTo>
                  <a:lnTo>
                    <a:pt x="7294279" y="3190583"/>
                  </a:lnTo>
                  <a:lnTo>
                    <a:pt x="7625838" y="3190583"/>
                  </a:lnTo>
                  <a:lnTo>
                    <a:pt x="7957396" y="3190583"/>
                  </a:lnTo>
                  <a:lnTo>
                    <a:pt x="8288954" y="3190583"/>
                  </a:lnTo>
                  <a:lnTo>
                    <a:pt x="8288954" y="319058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785456" y="2850594"/>
              <a:ext cx="8288954" cy="3171493"/>
            </a:xfrm>
            <a:custGeom>
              <a:avLst/>
              <a:pathLst>
                <a:path w="8288954" h="3171493">
                  <a:moveTo>
                    <a:pt x="0" y="2320130"/>
                  </a:moveTo>
                  <a:lnTo>
                    <a:pt x="331558" y="658748"/>
                  </a:lnTo>
                  <a:lnTo>
                    <a:pt x="663116" y="0"/>
                  </a:lnTo>
                  <a:lnTo>
                    <a:pt x="994674" y="866942"/>
                  </a:lnTo>
                  <a:lnTo>
                    <a:pt x="1326232" y="2101082"/>
                  </a:lnTo>
                  <a:lnTo>
                    <a:pt x="1657790" y="2830177"/>
                  </a:lnTo>
                  <a:lnTo>
                    <a:pt x="1989349" y="3094264"/>
                  </a:lnTo>
                  <a:lnTo>
                    <a:pt x="2320907" y="3158553"/>
                  </a:lnTo>
                  <a:lnTo>
                    <a:pt x="2652465" y="3170002"/>
                  </a:lnTo>
                  <a:lnTo>
                    <a:pt x="2984023" y="3171379"/>
                  </a:lnTo>
                  <a:lnTo>
                    <a:pt x="3315581" y="3171493"/>
                  </a:lnTo>
                  <a:lnTo>
                    <a:pt x="3647139" y="3171493"/>
                  </a:lnTo>
                  <a:lnTo>
                    <a:pt x="3978698" y="3171493"/>
                  </a:lnTo>
                  <a:lnTo>
                    <a:pt x="4310256" y="3171493"/>
                  </a:lnTo>
                  <a:lnTo>
                    <a:pt x="4641814" y="3171493"/>
                  </a:lnTo>
                  <a:lnTo>
                    <a:pt x="4973372" y="3171493"/>
                  </a:lnTo>
                  <a:lnTo>
                    <a:pt x="5304930" y="3171493"/>
                  </a:lnTo>
                  <a:lnTo>
                    <a:pt x="5636488" y="3171493"/>
                  </a:lnTo>
                  <a:lnTo>
                    <a:pt x="5968047" y="3171493"/>
                  </a:lnTo>
                  <a:lnTo>
                    <a:pt x="6299605" y="3171493"/>
                  </a:lnTo>
                  <a:lnTo>
                    <a:pt x="6631163" y="3171493"/>
                  </a:lnTo>
                  <a:lnTo>
                    <a:pt x="6962721" y="3171493"/>
                  </a:lnTo>
                  <a:lnTo>
                    <a:pt x="7294279" y="3171493"/>
                  </a:lnTo>
                  <a:lnTo>
                    <a:pt x="7625838" y="3171493"/>
                  </a:lnTo>
                  <a:lnTo>
                    <a:pt x="7957396" y="3171493"/>
                  </a:lnTo>
                  <a:lnTo>
                    <a:pt x="8288954" y="3171493"/>
                  </a:lnTo>
                  <a:lnTo>
                    <a:pt x="8288954" y="317149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785456" y="2835405"/>
              <a:ext cx="8288954" cy="3186682"/>
            </a:xfrm>
            <a:custGeom>
              <a:avLst/>
              <a:pathLst>
                <a:path w="8288954" h="3186682">
                  <a:moveTo>
                    <a:pt x="0" y="2333345"/>
                  </a:moveTo>
                  <a:lnTo>
                    <a:pt x="331558" y="681531"/>
                  </a:lnTo>
                  <a:lnTo>
                    <a:pt x="663116" y="0"/>
                  </a:lnTo>
                  <a:lnTo>
                    <a:pt x="994674" y="885274"/>
                  </a:lnTo>
                  <a:lnTo>
                    <a:pt x="1326232" y="2118818"/>
                  </a:lnTo>
                  <a:lnTo>
                    <a:pt x="1657790" y="2849312"/>
                  </a:lnTo>
                  <a:lnTo>
                    <a:pt x="1989349" y="3109315"/>
                  </a:lnTo>
                  <a:lnTo>
                    <a:pt x="2320907" y="3174040"/>
                  </a:lnTo>
                  <a:lnTo>
                    <a:pt x="2652465" y="3184938"/>
                  </a:lnTo>
                  <a:lnTo>
                    <a:pt x="2984023" y="3186590"/>
                  </a:lnTo>
                  <a:lnTo>
                    <a:pt x="3315581" y="3186682"/>
                  </a:lnTo>
                  <a:lnTo>
                    <a:pt x="3647139" y="3186682"/>
                  </a:lnTo>
                  <a:lnTo>
                    <a:pt x="3978698" y="3186682"/>
                  </a:lnTo>
                  <a:lnTo>
                    <a:pt x="4310256" y="3186682"/>
                  </a:lnTo>
                  <a:lnTo>
                    <a:pt x="4641814" y="3186682"/>
                  </a:lnTo>
                  <a:lnTo>
                    <a:pt x="4973372" y="3186682"/>
                  </a:lnTo>
                  <a:lnTo>
                    <a:pt x="5304930" y="3186682"/>
                  </a:lnTo>
                  <a:lnTo>
                    <a:pt x="5636488" y="3186682"/>
                  </a:lnTo>
                  <a:lnTo>
                    <a:pt x="5968047" y="3186682"/>
                  </a:lnTo>
                  <a:lnTo>
                    <a:pt x="6299605" y="3186682"/>
                  </a:lnTo>
                  <a:lnTo>
                    <a:pt x="6631163" y="3186682"/>
                  </a:lnTo>
                  <a:lnTo>
                    <a:pt x="6962721" y="3186682"/>
                  </a:lnTo>
                  <a:lnTo>
                    <a:pt x="7294279" y="3186682"/>
                  </a:lnTo>
                  <a:lnTo>
                    <a:pt x="7625838" y="3186682"/>
                  </a:lnTo>
                  <a:lnTo>
                    <a:pt x="7957396" y="3186682"/>
                  </a:lnTo>
                  <a:lnTo>
                    <a:pt x="8288954" y="3186682"/>
                  </a:lnTo>
                  <a:lnTo>
                    <a:pt x="8288954" y="318668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785456" y="2837837"/>
              <a:ext cx="8288954" cy="3184250"/>
            </a:xfrm>
            <a:custGeom>
              <a:avLst/>
              <a:pathLst>
                <a:path w="8288954" h="3184250">
                  <a:moveTo>
                    <a:pt x="0" y="2330386"/>
                  </a:moveTo>
                  <a:lnTo>
                    <a:pt x="331558" y="667902"/>
                  </a:lnTo>
                  <a:lnTo>
                    <a:pt x="663116" y="0"/>
                  </a:lnTo>
                  <a:lnTo>
                    <a:pt x="994674" y="896058"/>
                  </a:lnTo>
                  <a:lnTo>
                    <a:pt x="1326232" y="2118796"/>
                  </a:lnTo>
                  <a:lnTo>
                    <a:pt x="1657790" y="2842796"/>
                  </a:lnTo>
                  <a:lnTo>
                    <a:pt x="1989349" y="3104955"/>
                  </a:lnTo>
                  <a:lnTo>
                    <a:pt x="2320907" y="3171057"/>
                  </a:lnTo>
                  <a:lnTo>
                    <a:pt x="2652465" y="3182805"/>
                  </a:lnTo>
                  <a:lnTo>
                    <a:pt x="2984023" y="3184090"/>
                  </a:lnTo>
                  <a:lnTo>
                    <a:pt x="3315581" y="3184250"/>
                  </a:lnTo>
                  <a:lnTo>
                    <a:pt x="3647139" y="3184250"/>
                  </a:lnTo>
                  <a:lnTo>
                    <a:pt x="3978698" y="3184250"/>
                  </a:lnTo>
                  <a:lnTo>
                    <a:pt x="4310256" y="3184250"/>
                  </a:lnTo>
                  <a:lnTo>
                    <a:pt x="4641814" y="3184250"/>
                  </a:lnTo>
                  <a:lnTo>
                    <a:pt x="4973372" y="3184250"/>
                  </a:lnTo>
                  <a:lnTo>
                    <a:pt x="5304930" y="3184250"/>
                  </a:lnTo>
                  <a:lnTo>
                    <a:pt x="5636488" y="3184250"/>
                  </a:lnTo>
                  <a:lnTo>
                    <a:pt x="5968047" y="3184250"/>
                  </a:lnTo>
                  <a:lnTo>
                    <a:pt x="6299605" y="3184250"/>
                  </a:lnTo>
                  <a:lnTo>
                    <a:pt x="6631163" y="3184250"/>
                  </a:lnTo>
                  <a:lnTo>
                    <a:pt x="6962721" y="3184250"/>
                  </a:lnTo>
                  <a:lnTo>
                    <a:pt x="7294279" y="3184250"/>
                  </a:lnTo>
                  <a:lnTo>
                    <a:pt x="7625838" y="3184250"/>
                  </a:lnTo>
                  <a:lnTo>
                    <a:pt x="7957396" y="3184250"/>
                  </a:lnTo>
                  <a:lnTo>
                    <a:pt x="8288954" y="3184250"/>
                  </a:lnTo>
                  <a:lnTo>
                    <a:pt x="8288954" y="318425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785456" y="2833684"/>
              <a:ext cx="8288954" cy="3188403"/>
            </a:xfrm>
            <a:custGeom>
              <a:avLst/>
              <a:pathLst>
                <a:path w="8288954" h="3188403">
                  <a:moveTo>
                    <a:pt x="0" y="2340068"/>
                  </a:moveTo>
                  <a:lnTo>
                    <a:pt x="331558" y="671597"/>
                  </a:lnTo>
                  <a:lnTo>
                    <a:pt x="663116" y="0"/>
                  </a:lnTo>
                  <a:lnTo>
                    <a:pt x="994674" y="893214"/>
                  </a:lnTo>
                  <a:lnTo>
                    <a:pt x="1326232" y="2122007"/>
                  </a:lnTo>
                  <a:lnTo>
                    <a:pt x="1657790" y="2848601"/>
                  </a:lnTo>
                  <a:lnTo>
                    <a:pt x="1989349" y="3114661"/>
                  </a:lnTo>
                  <a:lnTo>
                    <a:pt x="2320907" y="3175187"/>
                  </a:lnTo>
                  <a:lnTo>
                    <a:pt x="2652465" y="3186912"/>
                  </a:lnTo>
                  <a:lnTo>
                    <a:pt x="2984023" y="3188151"/>
                  </a:lnTo>
                  <a:lnTo>
                    <a:pt x="3315581" y="3188380"/>
                  </a:lnTo>
                  <a:lnTo>
                    <a:pt x="3647139" y="3188403"/>
                  </a:lnTo>
                  <a:lnTo>
                    <a:pt x="3978698" y="3188403"/>
                  </a:lnTo>
                  <a:lnTo>
                    <a:pt x="4310256" y="3188403"/>
                  </a:lnTo>
                  <a:lnTo>
                    <a:pt x="4641814" y="3188403"/>
                  </a:lnTo>
                  <a:lnTo>
                    <a:pt x="4973372" y="3188403"/>
                  </a:lnTo>
                  <a:lnTo>
                    <a:pt x="5304930" y="3188403"/>
                  </a:lnTo>
                  <a:lnTo>
                    <a:pt x="5636488" y="3188403"/>
                  </a:lnTo>
                  <a:lnTo>
                    <a:pt x="5968047" y="3188403"/>
                  </a:lnTo>
                  <a:lnTo>
                    <a:pt x="6299605" y="3188403"/>
                  </a:lnTo>
                  <a:lnTo>
                    <a:pt x="6631163" y="3188403"/>
                  </a:lnTo>
                  <a:lnTo>
                    <a:pt x="6962721" y="3188403"/>
                  </a:lnTo>
                  <a:lnTo>
                    <a:pt x="7294279" y="3188403"/>
                  </a:lnTo>
                  <a:lnTo>
                    <a:pt x="7625838" y="3188403"/>
                  </a:lnTo>
                  <a:lnTo>
                    <a:pt x="7957396" y="3188403"/>
                  </a:lnTo>
                  <a:lnTo>
                    <a:pt x="8288954" y="3188403"/>
                  </a:lnTo>
                  <a:lnTo>
                    <a:pt x="8288954" y="318840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785456" y="2834166"/>
              <a:ext cx="8288954" cy="3187921"/>
            </a:xfrm>
            <a:custGeom>
              <a:avLst/>
              <a:pathLst>
                <a:path w="8288954" h="3187921">
                  <a:moveTo>
                    <a:pt x="0" y="2347066"/>
                  </a:moveTo>
                  <a:lnTo>
                    <a:pt x="331558" y="672812"/>
                  </a:lnTo>
                  <a:lnTo>
                    <a:pt x="663116" y="0"/>
                  </a:lnTo>
                  <a:lnTo>
                    <a:pt x="994674" y="878896"/>
                  </a:lnTo>
                  <a:lnTo>
                    <a:pt x="1326232" y="2123155"/>
                  </a:lnTo>
                  <a:lnTo>
                    <a:pt x="1657790" y="2851653"/>
                  </a:lnTo>
                  <a:lnTo>
                    <a:pt x="1989349" y="3112665"/>
                  </a:lnTo>
                  <a:lnTo>
                    <a:pt x="2320907" y="3175417"/>
                  </a:lnTo>
                  <a:lnTo>
                    <a:pt x="2652465" y="3186201"/>
                  </a:lnTo>
                  <a:lnTo>
                    <a:pt x="2984023" y="3187692"/>
                  </a:lnTo>
                  <a:lnTo>
                    <a:pt x="3315581" y="3187921"/>
                  </a:lnTo>
                  <a:lnTo>
                    <a:pt x="3647139" y="3187921"/>
                  </a:lnTo>
                  <a:lnTo>
                    <a:pt x="3978698" y="3187921"/>
                  </a:lnTo>
                  <a:lnTo>
                    <a:pt x="4310256" y="3187921"/>
                  </a:lnTo>
                  <a:lnTo>
                    <a:pt x="4641814" y="3187921"/>
                  </a:lnTo>
                  <a:lnTo>
                    <a:pt x="4973372" y="3187921"/>
                  </a:lnTo>
                  <a:lnTo>
                    <a:pt x="5304930" y="3187921"/>
                  </a:lnTo>
                  <a:lnTo>
                    <a:pt x="5636488" y="3187921"/>
                  </a:lnTo>
                  <a:lnTo>
                    <a:pt x="5968047" y="3187921"/>
                  </a:lnTo>
                  <a:lnTo>
                    <a:pt x="6299605" y="3187921"/>
                  </a:lnTo>
                  <a:lnTo>
                    <a:pt x="6631163" y="3187921"/>
                  </a:lnTo>
                  <a:lnTo>
                    <a:pt x="6962721" y="3187921"/>
                  </a:lnTo>
                  <a:lnTo>
                    <a:pt x="7294279" y="3187921"/>
                  </a:lnTo>
                  <a:lnTo>
                    <a:pt x="7625838" y="3187921"/>
                  </a:lnTo>
                  <a:lnTo>
                    <a:pt x="7957396" y="3187921"/>
                  </a:lnTo>
                  <a:lnTo>
                    <a:pt x="8288954" y="3187921"/>
                  </a:lnTo>
                  <a:lnTo>
                    <a:pt x="8288954" y="318792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785456" y="2838249"/>
              <a:ext cx="8288954" cy="3183838"/>
            </a:xfrm>
            <a:custGeom>
              <a:avLst/>
              <a:pathLst>
                <a:path w="8288954" h="3183838">
                  <a:moveTo>
                    <a:pt x="0" y="2328619"/>
                  </a:moveTo>
                  <a:lnTo>
                    <a:pt x="331558" y="667306"/>
                  </a:lnTo>
                  <a:lnTo>
                    <a:pt x="663116" y="0"/>
                  </a:lnTo>
                  <a:lnTo>
                    <a:pt x="994674" y="897894"/>
                  </a:lnTo>
                  <a:lnTo>
                    <a:pt x="1326232" y="2113381"/>
                  </a:lnTo>
                  <a:lnTo>
                    <a:pt x="1657790" y="2844357"/>
                  </a:lnTo>
                  <a:lnTo>
                    <a:pt x="1989349" y="3106309"/>
                  </a:lnTo>
                  <a:lnTo>
                    <a:pt x="2320907" y="3171058"/>
                  </a:lnTo>
                  <a:lnTo>
                    <a:pt x="2652465" y="3182163"/>
                  </a:lnTo>
                  <a:lnTo>
                    <a:pt x="2984023" y="3183654"/>
                  </a:lnTo>
                  <a:lnTo>
                    <a:pt x="3315581" y="3183815"/>
                  </a:lnTo>
                  <a:lnTo>
                    <a:pt x="3647139" y="3183838"/>
                  </a:lnTo>
                  <a:lnTo>
                    <a:pt x="3978698" y="3183838"/>
                  </a:lnTo>
                  <a:lnTo>
                    <a:pt x="4310256" y="3183838"/>
                  </a:lnTo>
                  <a:lnTo>
                    <a:pt x="4641814" y="3183838"/>
                  </a:lnTo>
                  <a:lnTo>
                    <a:pt x="4973372" y="3183838"/>
                  </a:lnTo>
                  <a:lnTo>
                    <a:pt x="5304930" y="3183838"/>
                  </a:lnTo>
                  <a:lnTo>
                    <a:pt x="5636488" y="3183838"/>
                  </a:lnTo>
                  <a:lnTo>
                    <a:pt x="5968047" y="3183838"/>
                  </a:lnTo>
                  <a:lnTo>
                    <a:pt x="6299605" y="3183838"/>
                  </a:lnTo>
                  <a:lnTo>
                    <a:pt x="6631163" y="3183838"/>
                  </a:lnTo>
                  <a:lnTo>
                    <a:pt x="6962721" y="3183838"/>
                  </a:lnTo>
                  <a:lnTo>
                    <a:pt x="7294279" y="3183838"/>
                  </a:lnTo>
                  <a:lnTo>
                    <a:pt x="7625838" y="3183838"/>
                  </a:lnTo>
                  <a:lnTo>
                    <a:pt x="7957396" y="3183838"/>
                  </a:lnTo>
                  <a:lnTo>
                    <a:pt x="8288954" y="3183838"/>
                  </a:lnTo>
                  <a:lnTo>
                    <a:pt x="8288954" y="318383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785456" y="2839168"/>
              <a:ext cx="8288954" cy="3182919"/>
            </a:xfrm>
            <a:custGeom>
              <a:avLst/>
              <a:pathLst>
                <a:path w="8288954" h="3182919">
                  <a:moveTo>
                    <a:pt x="0" y="2334836"/>
                  </a:moveTo>
                  <a:lnTo>
                    <a:pt x="331558" y="677011"/>
                  </a:lnTo>
                  <a:lnTo>
                    <a:pt x="663116" y="0"/>
                  </a:lnTo>
                  <a:lnTo>
                    <a:pt x="994674" y="873596"/>
                  </a:lnTo>
                  <a:lnTo>
                    <a:pt x="1326232" y="2121066"/>
                  </a:lnTo>
                  <a:lnTo>
                    <a:pt x="1657790" y="2842039"/>
                  </a:lnTo>
                  <a:lnTo>
                    <a:pt x="1989349" y="3103945"/>
                  </a:lnTo>
                  <a:lnTo>
                    <a:pt x="2320907" y="3168900"/>
                  </a:lnTo>
                  <a:lnTo>
                    <a:pt x="2652465" y="3181359"/>
                  </a:lnTo>
                  <a:lnTo>
                    <a:pt x="2984023" y="3182804"/>
                  </a:lnTo>
                  <a:lnTo>
                    <a:pt x="3315581" y="3182896"/>
                  </a:lnTo>
                  <a:lnTo>
                    <a:pt x="3647139" y="3182919"/>
                  </a:lnTo>
                  <a:lnTo>
                    <a:pt x="3978698" y="3182919"/>
                  </a:lnTo>
                  <a:lnTo>
                    <a:pt x="4310256" y="3182919"/>
                  </a:lnTo>
                  <a:lnTo>
                    <a:pt x="4641814" y="3182919"/>
                  </a:lnTo>
                  <a:lnTo>
                    <a:pt x="4973372" y="3182919"/>
                  </a:lnTo>
                  <a:lnTo>
                    <a:pt x="5304930" y="3182919"/>
                  </a:lnTo>
                  <a:lnTo>
                    <a:pt x="5636488" y="3182919"/>
                  </a:lnTo>
                  <a:lnTo>
                    <a:pt x="5968047" y="3182919"/>
                  </a:lnTo>
                  <a:lnTo>
                    <a:pt x="6299605" y="3182919"/>
                  </a:lnTo>
                  <a:lnTo>
                    <a:pt x="6631163" y="3182919"/>
                  </a:lnTo>
                  <a:lnTo>
                    <a:pt x="6962721" y="3182919"/>
                  </a:lnTo>
                  <a:lnTo>
                    <a:pt x="7294279" y="3182919"/>
                  </a:lnTo>
                  <a:lnTo>
                    <a:pt x="7625838" y="3182919"/>
                  </a:lnTo>
                  <a:lnTo>
                    <a:pt x="7957396" y="3182919"/>
                  </a:lnTo>
                  <a:lnTo>
                    <a:pt x="8288954" y="3182919"/>
                  </a:lnTo>
                  <a:lnTo>
                    <a:pt x="8288954" y="318291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785456" y="2837470"/>
              <a:ext cx="8288954" cy="3184617"/>
            </a:xfrm>
            <a:custGeom>
              <a:avLst/>
              <a:pathLst>
                <a:path w="8288954" h="3184617">
                  <a:moveTo>
                    <a:pt x="0" y="2333506"/>
                  </a:moveTo>
                  <a:lnTo>
                    <a:pt x="331558" y="679971"/>
                  </a:lnTo>
                  <a:lnTo>
                    <a:pt x="663116" y="0"/>
                  </a:lnTo>
                  <a:lnTo>
                    <a:pt x="994674" y="877933"/>
                  </a:lnTo>
                  <a:lnTo>
                    <a:pt x="1326232" y="2119001"/>
                  </a:lnTo>
                  <a:lnTo>
                    <a:pt x="1657790" y="2846559"/>
                  </a:lnTo>
                  <a:lnTo>
                    <a:pt x="1989349" y="3105736"/>
                  </a:lnTo>
                  <a:lnTo>
                    <a:pt x="2320907" y="3172228"/>
                  </a:lnTo>
                  <a:lnTo>
                    <a:pt x="2652465" y="3183057"/>
                  </a:lnTo>
                  <a:lnTo>
                    <a:pt x="2984023" y="3184526"/>
                  </a:lnTo>
                  <a:lnTo>
                    <a:pt x="3315581" y="3184617"/>
                  </a:lnTo>
                  <a:lnTo>
                    <a:pt x="3647139" y="3184617"/>
                  </a:lnTo>
                  <a:lnTo>
                    <a:pt x="3978698" y="3184617"/>
                  </a:lnTo>
                  <a:lnTo>
                    <a:pt x="4310256" y="3184617"/>
                  </a:lnTo>
                  <a:lnTo>
                    <a:pt x="4641814" y="3184617"/>
                  </a:lnTo>
                  <a:lnTo>
                    <a:pt x="4973372" y="3184617"/>
                  </a:lnTo>
                  <a:lnTo>
                    <a:pt x="5304930" y="3184617"/>
                  </a:lnTo>
                  <a:lnTo>
                    <a:pt x="5636488" y="3184617"/>
                  </a:lnTo>
                  <a:lnTo>
                    <a:pt x="5968047" y="3184617"/>
                  </a:lnTo>
                  <a:lnTo>
                    <a:pt x="6299605" y="3184617"/>
                  </a:lnTo>
                  <a:lnTo>
                    <a:pt x="6631163" y="3184617"/>
                  </a:lnTo>
                  <a:lnTo>
                    <a:pt x="6962721" y="3184617"/>
                  </a:lnTo>
                  <a:lnTo>
                    <a:pt x="7294279" y="3184617"/>
                  </a:lnTo>
                  <a:lnTo>
                    <a:pt x="7625838" y="3184617"/>
                  </a:lnTo>
                  <a:lnTo>
                    <a:pt x="7957396" y="3184617"/>
                  </a:lnTo>
                  <a:lnTo>
                    <a:pt x="8288954" y="3184617"/>
                  </a:lnTo>
                  <a:lnTo>
                    <a:pt x="8288954" y="318461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785456" y="2829760"/>
              <a:ext cx="8288954" cy="3192327"/>
            </a:xfrm>
            <a:custGeom>
              <a:avLst/>
              <a:pathLst>
                <a:path w="8288954" h="3192327">
                  <a:moveTo>
                    <a:pt x="0" y="2342408"/>
                  </a:moveTo>
                  <a:lnTo>
                    <a:pt x="331558" y="682105"/>
                  </a:lnTo>
                  <a:lnTo>
                    <a:pt x="663116" y="0"/>
                  </a:lnTo>
                  <a:lnTo>
                    <a:pt x="994674" y="889863"/>
                  </a:lnTo>
                  <a:lnTo>
                    <a:pt x="1326232" y="2129648"/>
                  </a:lnTo>
                  <a:lnTo>
                    <a:pt x="1657790" y="2854544"/>
                  </a:lnTo>
                  <a:lnTo>
                    <a:pt x="1989349" y="3117965"/>
                  </a:lnTo>
                  <a:lnTo>
                    <a:pt x="2320907" y="3180579"/>
                  </a:lnTo>
                  <a:lnTo>
                    <a:pt x="2652465" y="3190353"/>
                  </a:lnTo>
                  <a:lnTo>
                    <a:pt x="2984023" y="3192166"/>
                  </a:lnTo>
                  <a:lnTo>
                    <a:pt x="3315581" y="3192304"/>
                  </a:lnTo>
                  <a:lnTo>
                    <a:pt x="3647139" y="3192327"/>
                  </a:lnTo>
                  <a:lnTo>
                    <a:pt x="3978698" y="3192327"/>
                  </a:lnTo>
                  <a:lnTo>
                    <a:pt x="4310256" y="3192327"/>
                  </a:lnTo>
                  <a:lnTo>
                    <a:pt x="4641814" y="3192327"/>
                  </a:lnTo>
                  <a:lnTo>
                    <a:pt x="4973372" y="3192327"/>
                  </a:lnTo>
                  <a:lnTo>
                    <a:pt x="5304930" y="3192327"/>
                  </a:lnTo>
                  <a:lnTo>
                    <a:pt x="5636488" y="3192327"/>
                  </a:lnTo>
                  <a:lnTo>
                    <a:pt x="5968047" y="3192327"/>
                  </a:lnTo>
                  <a:lnTo>
                    <a:pt x="6299605" y="3192327"/>
                  </a:lnTo>
                  <a:lnTo>
                    <a:pt x="6631163" y="3192327"/>
                  </a:lnTo>
                  <a:lnTo>
                    <a:pt x="6962721" y="3192327"/>
                  </a:lnTo>
                  <a:lnTo>
                    <a:pt x="7294279" y="3192327"/>
                  </a:lnTo>
                  <a:lnTo>
                    <a:pt x="7625838" y="3192327"/>
                  </a:lnTo>
                  <a:lnTo>
                    <a:pt x="7957396" y="3192327"/>
                  </a:lnTo>
                  <a:lnTo>
                    <a:pt x="8288954" y="3192327"/>
                  </a:lnTo>
                  <a:lnTo>
                    <a:pt x="8288954" y="319232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785456" y="2835358"/>
              <a:ext cx="8288954" cy="3186729"/>
            </a:xfrm>
            <a:custGeom>
              <a:avLst/>
              <a:pathLst>
                <a:path w="8288954" h="3186729">
                  <a:moveTo>
                    <a:pt x="0" y="2338348"/>
                  </a:moveTo>
                  <a:lnTo>
                    <a:pt x="331558" y="671803"/>
                  </a:lnTo>
                  <a:lnTo>
                    <a:pt x="663116" y="0"/>
                  </a:lnTo>
                  <a:lnTo>
                    <a:pt x="994674" y="884220"/>
                  </a:lnTo>
                  <a:lnTo>
                    <a:pt x="1326232" y="2120470"/>
                  </a:lnTo>
                  <a:lnTo>
                    <a:pt x="1657790" y="2850299"/>
                  </a:lnTo>
                  <a:lnTo>
                    <a:pt x="1989349" y="3113101"/>
                  </a:lnTo>
                  <a:lnTo>
                    <a:pt x="2320907" y="3173513"/>
                  </a:lnTo>
                  <a:lnTo>
                    <a:pt x="2652465" y="3185352"/>
                  </a:lnTo>
                  <a:lnTo>
                    <a:pt x="2984023" y="3186545"/>
                  </a:lnTo>
                  <a:lnTo>
                    <a:pt x="3315581" y="3186706"/>
                  </a:lnTo>
                  <a:lnTo>
                    <a:pt x="3647139" y="3186729"/>
                  </a:lnTo>
                  <a:lnTo>
                    <a:pt x="3978698" y="3186729"/>
                  </a:lnTo>
                  <a:lnTo>
                    <a:pt x="4310256" y="3186729"/>
                  </a:lnTo>
                  <a:lnTo>
                    <a:pt x="4641814" y="3186729"/>
                  </a:lnTo>
                  <a:lnTo>
                    <a:pt x="4973372" y="3186729"/>
                  </a:lnTo>
                  <a:lnTo>
                    <a:pt x="5304930" y="3186729"/>
                  </a:lnTo>
                  <a:lnTo>
                    <a:pt x="5636488" y="3186729"/>
                  </a:lnTo>
                  <a:lnTo>
                    <a:pt x="5968047" y="3186729"/>
                  </a:lnTo>
                  <a:lnTo>
                    <a:pt x="6299605" y="3186729"/>
                  </a:lnTo>
                  <a:lnTo>
                    <a:pt x="6631163" y="3186729"/>
                  </a:lnTo>
                  <a:lnTo>
                    <a:pt x="6962721" y="3186729"/>
                  </a:lnTo>
                  <a:lnTo>
                    <a:pt x="7294279" y="3186729"/>
                  </a:lnTo>
                  <a:lnTo>
                    <a:pt x="7625838" y="3186729"/>
                  </a:lnTo>
                  <a:lnTo>
                    <a:pt x="7957396" y="3186729"/>
                  </a:lnTo>
                  <a:lnTo>
                    <a:pt x="8288954" y="3186729"/>
                  </a:lnTo>
                  <a:lnTo>
                    <a:pt x="8288954" y="318672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785456" y="2845821"/>
              <a:ext cx="8288954" cy="3176266"/>
            </a:xfrm>
            <a:custGeom>
              <a:avLst/>
              <a:pathLst>
                <a:path w="8288954" h="3176266">
                  <a:moveTo>
                    <a:pt x="0" y="2330065"/>
                  </a:moveTo>
                  <a:lnTo>
                    <a:pt x="331558" y="651246"/>
                  </a:lnTo>
                  <a:lnTo>
                    <a:pt x="663116" y="0"/>
                  </a:lnTo>
                  <a:lnTo>
                    <a:pt x="994674" y="879425"/>
                  </a:lnTo>
                  <a:lnTo>
                    <a:pt x="1326232" y="2112509"/>
                  </a:lnTo>
                  <a:lnTo>
                    <a:pt x="1657790" y="2834651"/>
                  </a:lnTo>
                  <a:lnTo>
                    <a:pt x="1989349" y="3098531"/>
                  </a:lnTo>
                  <a:lnTo>
                    <a:pt x="2320907" y="3162454"/>
                  </a:lnTo>
                  <a:lnTo>
                    <a:pt x="2652465" y="3173995"/>
                  </a:lnTo>
                  <a:lnTo>
                    <a:pt x="2984023" y="3176151"/>
                  </a:lnTo>
                  <a:lnTo>
                    <a:pt x="3315581" y="3176243"/>
                  </a:lnTo>
                  <a:lnTo>
                    <a:pt x="3647139" y="3176266"/>
                  </a:lnTo>
                  <a:lnTo>
                    <a:pt x="3978698" y="3176266"/>
                  </a:lnTo>
                  <a:lnTo>
                    <a:pt x="4310256" y="3176266"/>
                  </a:lnTo>
                  <a:lnTo>
                    <a:pt x="4641814" y="3176266"/>
                  </a:lnTo>
                  <a:lnTo>
                    <a:pt x="4973372" y="3176266"/>
                  </a:lnTo>
                  <a:lnTo>
                    <a:pt x="5304930" y="3176266"/>
                  </a:lnTo>
                  <a:lnTo>
                    <a:pt x="5636488" y="3176266"/>
                  </a:lnTo>
                  <a:lnTo>
                    <a:pt x="5968047" y="3176266"/>
                  </a:lnTo>
                  <a:lnTo>
                    <a:pt x="6299605" y="3176266"/>
                  </a:lnTo>
                  <a:lnTo>
                    <a:pt x="6631163" y="3176266"/>
                  </a:lnTo>
                  <a:lnTo>
                    <a:pt x="6962721" y="3176266"/>
                  </a:lnTo>
                  <a:lnTo>
                    <a:pt x="7294279" y="3176266"/>
                  </a:lnTo>
                  <a:lnTo>
                    <a:pt x="7625838" y="3176266"/>
                  </a:lnTo>
                  <a:lnTo>
                    <a:pt x="7957396" y="3176266"/>
                  </a:lnTo>
                  <a:lnTo>
                    <a:pt x="8288954" y="3176266"/>
                  </a:lnTo>
                  <a:lnTo>
                    <a:pt x="8288954" y="317626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785456" y="2844720"/>
              <a:ext cx="8288954" cy="3177367"/>
            </a:xfrm>
            <a:custGeom>
              <a:avLst/>
              <a:pathLst>
                <a:path w="8288954" h="3177367">
                  <a:moveTo>
                    <a:pt x="0" y="2325475"/>
                  </a:moveTo>
                  <a:lnTo>
                    <a:pt x="331558" y="656613"/>
                  </a:lnTo>
                  <a:lnTo>
                    <a:pt x="663116" y="0"/>
                  </a:lnTo>
                  <a:lnTo>
                    <a:pt x="994674" y="873412"/>
                  </a:lnTo>
                  <a:lnTo>
                    <a:pt x="1326232" y="2115560"/>
                  </a:lnTo>
                  <a:lnTo>
                    <a:pt x="1657790" y="2839170"/>
                  </a:lnTo>
                  <a:lnTo>
                    <a:pt x="1989349" y="3101536"/>
                  </a:lnTo>
                  <a:lnTo>
                    <a:pt x="2320907" y="3165390"/>
                  </a:lnTo>
                  <a:lnTo>
                    <a:pt x="2652465" y="3175669"/>
                  </a:lnTo>
                  <a:lnTo>
                    <a:pt x="2984023" y="3177183"/>
                  </a:lnTo>
                  <a:lnTo>
                    <a:pt x="3315581" y="3177367"/>
                  </a:lnTo>
                  <a:lnTo>
                    <a:pt x="3647139" y="3177367"/>
                  </a:lnTo>
                  <a:lnTo>
                    <a:pt x="3978698" y="3177367"/>
                  </a:lnTo>
                  <a:lnTo>
                    <a:pt x="4310256" y="3177367"/>
                  </a:lnTo>
                  <a:lnTo>
                    <a:pt x="4641814" y="3177367"/>
                  </a:lnTo>
                  <a:lnTo>
                    <a:pt x="4973372" y="3177367"/>
                  </a:lnTo>
                  <a:lnTo>
                    <a:pt x="5304930" y="3177367"/>
                  </a:lnTo>
                  <a:lnTo>
                    <a:pt x="5636488" y="3177367"/>
                  </a:lnTo>
                  <a:lnTo>
                    <a:pt x="5968047" y="3177367"/>
                  </a:lnTo>
                  <a:lnTo>
                    <a:pt x="6299605" y="3177367"/>
                  </a:lnTo>
                  <a:lnTo>
                    <a:pt x="6631163" y="3177367"/>
                  </a:lnTo>
                  <a:lnTo>
                    <a:pt x="6962721" y="3177367"/>
                  </a:lnTo>
                  <a:lnTo>
                    <a:pt x="7294279" y="3177367"/>
                  </a:lnTo>
                  <a:lnTo>
                    <a:pt x="7625838" y="3177367"/>
                  </a:lnTo>
                  <a:lnTo>
                    <a:pt x="7957396" y="3177367"/>
                  </a:lnTo>
                  <a:lnTo>
                    <a:pt x="8288954" y="3177367"/>
                  </a:lnTo>
                  <a:lnTo>
                    <a:pt x="8288954" y="317736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785456" y="2833959"/>
              <a:ext cx="8288954" cy="3188128"/>
            </a:xfrm>
            <a:custGeom>
              <a:avLst/>
              <a:pathLst>
                <a:path w="8288954" h="3188128">
                  <a:moveTo>
                    <a:pt x="0" y="2341651"/>
                  </a:moveTo>
                  <a:lnTo>
                    <a:pt x="331558" y="685431"/>
                  </a:lnTo>
                  <a:lnTo>
                    <a:pt x="663116" y="0"/>
                  </a:lnTo>
                  <a:lnTo>
                    <a:pt x="994674" y="887133"/>
                  </a:lnTo>
                  <a:lnTo>
                    <a:pt x="1326232" y="2116111"/>
                  </a:lnTo>
                  <a:lnTo>
                    <a:pt x="1657790" y="2846490"/>
                  </a:lnTo>
                  <a:lnTo>
                    <a:pt x="1989349" y="3112091"/>
                  </a:lnTo>
                  <a:lnTo>
                    <a:pt x="2320907" y="3174224"/>
                  </a:lnTo>
                  <a:lnTo>
                    <a:pt x="2652465" y="3186476"/>
                  </a:lnTo>
                  <a:lnTo>
                    <a:pt x="2984023" y="3188013"/>
                  </a:lnTo>
                  <a:lnTo>
                    <a:pt x="3315581" y="3188128"/>
                  </a:lnTo>
                  <a:lnTo>
                    <a:pt x="3647139" y="3188128"/>
                  </a:lnTo>
                  <a:lnTo>
                    <a:pt x="3978698" y="3188128"/>
                  </a:lnTo>
                  <a:lnTo>
                    <a:pt x="4310256" y="3188128"/>
                  </a:lnTo>
                  <a:lnTo>
                    <a:pt x="4641814" y="3188128"/>
                  </a:lnTo>
                  <a:lnTo>
                    <a:pt x="4973372" y="3188128"/>
                  </a:lnTo>
                  <a:lnTo>
                    <a:pt x="5304930" y="3188128"/>
                  </a:lnTo>
                  <a:lnTo>
                    <a:pt x="5636488" y="3188128"/>
                  </a:lnTo>
                  <a:lnTo>
                    <a:pt x="5968047" y="3188128"/>
                  </a:lnTo>
                  <a:lnTo>
                    <a:pt x="6299605" y="3188128"/>
                  </a:lnTo>
                  <a:lnTo>
                    <a:pt x="6631163" y="3188128"/>
                  </a:lnTo>
                  <a:lnTo>
                    <a:pt x="6962721" y="3188128"/>
                  </a:lnTo>
                  <a:lnTo>
                    <a:pt x="7294279" y="3188128"/>
                  </a:lnTo>
                  <a:lnTo>
                    <a:pt x="7625838" y="3188128"/>
                  </a:lnTo>
                  <a:lnTo>
                    <a:pt x="7957396" y="3188128"/>
                  </a:lnTo>
                  <a:lnTo>
                    <a:pt x="8288954" y="3188128"/>
                  </a:lnTo>
                  <a:lnTo>
                    <a:pt x="8288954" y="318812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785456" y="2835083"/>
              <a:ext cx="8288954" cy="3187004"/>
            </a:xfrm>
            <a:custGeom>
              <a:avLst/>
              <a:pathLst>
                <a:path w="8288954" h="3187004">
                  <a:moveTo>
                    <a:pt x="0" y="2343212"/>
                  </a:moveTo>
                  <a:lnTo>
                    <a:pt x="331558" y="668361"/>
                  </a:lnTo>
                  <a:lnTo>
                    <a:pt x="663116" y="0"/>
                  </a:lnTo>
                  <a:lnTo>
                    <a:pt x="994674" y="892915"/>
                  </a:lnTo>
                  <a:lnTo>
                    <a:pt x="1326232" y="2120562"/>
                  </a:lnTo>
                  <a:lnTo>
                    <a:pt x="1657790" y="2844448"/>
                  </a:lnTo>
                  <a:lnTo>
                    <a:pt x="1989349" y="3110508"/>
                  </a:lnTo>
                  <a:lnTo>
                    <a:pt x="2320907" y="3174201"/>
                  </a:lnTo>
                  <a:lnTo>
                    <a:pt x="2652465" y="3185352"/>
                  </a:lnTo>
                  <a:lnTo>
                    <a:pt x="2984023" y="3186820"/>
                  </a:lnTo>
                  <a:lnTo>
                    <a:pt x="3315581" y="3187004"/>
                  </a:lnTo>
                  <a:lnTo>
                    <a:pt x="3647139" y="3187004"/>
                  </a:lnTo>
                  <a:lnTo>
                    <a:pt x="3978698" y="3187004"/>
                  </a:lnTo>
                  <a:lnTo>
                    <a:pt x="4310256" y="3187004"/>
                  </a:lnTo>
                  <a:lnTo>
                    <a:pt x="4641814" y="3187004"/>
                  </a:lnTo>
                  <a:lnTo>
                    <a:pt x="4973372" y="3187004"/>
                  </a:lnTo>
                  <a:lnTo>
                    <a:pt x="5304930" y="3187004"/>
                  </a:lnTo>
                  <a:lnTo>
                    <a:pt x="5636488" y="3187004"/>
                  </a:lnTo>
                  <a:lnTo>
                    <a:pt x="5968047" y="3187004"/>
                  </a:lnTo>
                  <a:lnTo>
                    <a:pt x="6299605" y="3187004"/>
                  </a:lnTo>
                  <a:lnTo>
                    <a:pt x="6631163" y="3187004"/>
                  </a:lnTo>
                  <a:lnTo>
                    <a:pt x="6962721" y="3187004"/>
                  </a:lnTo>
                  <a:lnTo>
                    <a:pt x="7294279" y="3187004"/>
                  </a:lnTo>
                  <a:lnTo>
                    <a:pt x="7625838" y="3187004"/>
                  </a:lnTo>
                  <a:lnTo>
                    <a:pt x="7957396" y="3187004"/>
                  </a:lnTo>
                  <a:lnTo>
                    <a:pt x="8288954" y="3187004"/>
                  </a:lnTo>
                  <a:lnTo>
                    <a:pt x="8288954" y="318700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785456" y="2820377"/>
              <a:ext cx="8288954" cy="3201710"/>
            </a:xfrm>
            <a:custGeom>
              <a:avLst/>
              <a:pathLst>
                <a:path w="8288954" h="3201710">
                  <a:moveTo>
                    <a:pt x="0" y="2362232"/>
                  </a:moveTo>
                  <a:lnTo>
                    <a:pt x="331558" y="687037"/>
                  </a:lnTo>
                  <a:lnTo>
                    <a:pt x="663116" y="0"/>
                  </a:lnTo>
                  <a:lnTo>
                    <a:pt x="994674" y="902184"/>
                  </a:lnTo>
                  <a:lnTo>
                    <a:pt x="1326232" y="2140821"/>
                  </a:lnTo>
                  <a:lnTo>
                    <a:pt x="1657790" y="2867851"/>
                  </a:lnTo>
                  <a:lnTo>
                    <a:pt x="1989349" y="3122760"/>
                  </a:lnTo>
                  <a:lnTo>
                    <a:pt x="2320907" y="3188908"/>
                  </a:lnTo>
                  <a:lnTo>
                    <a:pt x="2652465" y="3200035"/>
                  </a:lnTo>
                  <a:lnTo>
                    <a:pt x="2984023" y="3201619"/>
                  </a:lnTo>
                  <a:lnTo>
                    <a:pt x="3315581" y="3201710"/>
                  </a:lnTo>
                  <a:lnTo>
                    <a:pt x="3647139" y="3201710"/>
                  </a:lnTo>
                  <a:lnTo>
                    <a:pt x="3978698" y="3201710"/>
                  </a:lnTo>
                  <a:lnTo>
                    <a:pt x="4310256" y="3201710"/>
                  </a:lnTo>
                  <a:lnTo>
                    <a:pt x="4641814" y="3201710"/>
                  </a:lnTo>
                  <a:lnTo>
                    <a:pt x="4973372" y="3201710"/>
                  </a:lnTo>
                  <a:lnTo>
                    <a:pt x="5304930" y="3201710"/>
                  </a:lnTo>
                  <a:lnTo>
                    <a:pt x="5636488" y="3201710"/>
                  </a:lnTo>
                  <a:lnTo>
                    <a:pt x="5968047" y="3201710"/>
                  </a:lnTo>
                  <a:lnTo>
                    <a:pt x="6299605" y="3201710"/>
                  </a:lnTo>
                  <a:lnTo>
                    <a:pt x="6631163" y="3201710"/>
                  </a:lnTo>
                  <a:lnTo>
                    <a:pt x="6962721" y="3201710"/>
                  </a:lnTo>
                  <a:lnTo>
                    <a:pt x="7294279" y="3201710"/>
                  </a:lnTo>
                  <a:lnTo>
                    <a:pt x="7625838" y="3201710"/>
                  </a:lnTo>
                  <a:lnTo>
                    <a:pt x="7957396" y="3201710"/>
                  </a:lnTo>
                  <a:lnTo>
                    <a:pt x="8288954" y="3201710"/>
                  </a:lnTo>
                  <a:lnTo>
                    <a:pt x="8288954" y="320171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785456" y="2839489"/>
              <a:ext cx="8288954" cy="3182598"/>
            </a:xfrm>
            <a:custGeom>
              <a:avLst/>
              <a:pathLst>
                <a:path w="8288954" h="3182598">
                  <a:moveTo>
                    <a:pt x="0" y="2336833"/>
                  </a:moveTo>
                  <a:lnTo>
                    <a:pt x="331558" y="664644"/>
                  </a:lnTo>
                  <a:lnTo>
                    <a:pt x="663116" y="0"/>
                  </a:lnTo>
                  <a:lnTo>
                    <a:pt x="994674" y="888189"/>
                  </a:lnTo>
                  <a:lnTo>
                    <a:pt x="1326232" y="2110972"/>
                  </a:lnTo>
                  <a:lnTo>
                    <a:pt x="1657790" y="2844907"/>
                  </a:lnTo>
                  <a:lnTo>
                    <a:pt x="1989349" y="3104680"/>
                  </a:lnTo>
                  <a:lnTo>
                    <a:pt x="2320907" y="3168717"/>
                  </a:lnTo>
                  <a:lnTo>
                    <a:pt x="2652465" y="3181015"/>
                  </a:lnTo>
                  <a:lnTo>
                    <a:pt x="2984023" y="3182415"/>
                  </a:lnTo>
                  <a:lnTo>
                    <a:pt x="3315581" y="3182552"/>
                  </a:lnTo>
                  <a:lnTo>
                    <a:pt x="3647139" y="3182598"/>
                  </a:lnTo>
                  <a:lnTo>
                    <a:pt x="3978698" y="3182598"/>
                  </a:lnTo>
                  <a:lnTo>
                    <a:pt x="4310256" y="3182598"/>
                  </a:lnTo>
                  <a:lnTo>
                    <a:pt x="4641814" y="3182598"/>
                  </a:lnTo>
                  <a:lnTo>
                    <a:pt x="4973372" y="3182598"/>
                  </a:lnTo>
                  <a:lnTo>
                    <a:pt x="5304930" y="3182598"/>
                  </a:lnTo>
                  <a:lnTo>
                    <a:pt x="5636488" y="3182598"/>
                  </a:lnTo>
                  <a:lnTo>
                    <a:pt x="5968047" y="3182598"/>
                  </a:lnTo>
                  <a:lnTo>
                    <a:pt x="6299605" y="3182598"/>
                  </a:lnTo>
                  <a:lnTo>
                    <a:pt x="6631163" y="3182598"/>
                  </a:lnTo>
                  <a:lnTo>
                    <a:pt x="6962721" y="3182598"/>
                  </a:lnTo>
                  <a:lnTo>
                    <a:pt x="7294279" y="3182598"/>
                  </a:lnTo>
                  <a:lnTo>
                    <a:pt x="7625838" y="3182598"/>
                  </a:lnTo>
                  <a:lnTo>
                    <a:pt x="7957396" y="3182598"/>
                  </a:lnTo>
                  <a:lnTo>
                    <a:pt x="8288954" y="3182598"/>
                  </a:lnTo>
                  <a:lnTo>
                    <a:pt x="8288954" y="318259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785456" y="2835106"/>
              <a:ext cx="8288954" cy="3186981"/>
            </a:xfrm>
            <a:custGeom>
              <a:avLst/>
              <a:pathLst>
                <a:path w="8288954" h="3186981">
                  <a:moveTo>
                    <a:pt x="0" y="2329996"/>
                  </a:moveTo>
                  <a:lnTo>
                    <a:pt x="331558" y="677217"/>
                  </a:lnTo>
                  <a:lnTo>
                    <a:pt x="663116" y="0"/>
                  </a:lnTo>
                  <a:lnTo>
                    <a:pt x="994674" y="893764"/>
                  </a:lnTo>
                  <a:lnTo>
                    <a:pt x="1326232" y="2119255"/>
                  </a:lnTo>
                  <a:lnTo>
                    <a:pt x="1657790" y="2848762"/>
                  </a:lnTo>
                  <a:lnTo>
                    <a:pt x="1989349" y="3111449"/>
                  </a:lnTo>
                  <a:lnTo>
                    <a:pt x="2320907" y="3173329"/>
                  </a:lnTo>
                  <a:lnTo>
                    <a:pt x="2652465" y="3185650"/>
                  </a:lnTo>
                  <a:lnTo>
                    <a:pt x="2984023" y="3186774"/>
                  </a:lnTo>
                  <a:lnTo>
                    <a:pt x="3315581" y="3186935"/>
                  </a:lnTo>
                  <a:lnTo>
                    <a:pt x="3647139" y="3186981"/>
                  </a:lnTo>
                  <a:lnTo>
                    <a:pt x="3978698" y="3186981"/>
                  </a:lnTo>
                  <a:lnTo>
                    <a:pt x="4310256" y="3186981"/>
                  </a:lnTo>
                  <a:lnTo>
                    <a:pt x="4641814" y="3186981"/>
                  </a:lnTo>
                  <a:lnTo>
                    <a:pt x="4973372" y="3186981"/>
                  </a:lnTo>
                  <a:lnTo>
                    <a:pt x="5304930" y="3186981"/>
                  </a:lnTo>
                  <a:lnTo>
                    <a:pt x="5636488" y="3186981"/>
                  </a:lnTo>
                  <a:lnTo>
                    <a:pt x="5968047" y="3186981"/>
                  </a:lnTo>
                  <a:lnTo>
                    <a:pt x="6299605" y="3186981"/>
                  </a:lnTo>
                  <a:lnTo>
                    <a:pt x="6631163" y="3186981"/>
                  </a:lnTo>
                  <a:lnTo>
                    <a:pt x="6962721" y="3186981"/>
                  </a:lnTo>
                  <a:lnTo>
                    <a:pt x="7294279" y="3186981"/>
                  </a:lnTo>
                  <a:lnTo>
                    <a:pt x="7625838" y="3186981"/>
                  </a:lnTo>
                  <a:lnTo>
                    <a:pt x="7957396" y="3186981"/>
                  </a:lnTo>
                  <a:lnTo>
                    <a:pt x="8288954" y="3186981"/>
                  </a:lnTo>
                  <a:lnTo>
                    <a:pt x="8288954" y="318698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785456" y="2851443"/>
              <a:ext cx="8288954" cy="3170644"/>
            </a:xfrm>
            <a:custGeom>
              <a:avLst/>
              <a:pathLst>
                <a:path w="8288954" h="3170644">
                  <a:moveTo>
                    <a:pt x="0" y="2316022"/>
                  </a:moveTo>
                  <a:lnTo>
                    <a:pt x="331558" y="637685"/>
                  </a:lnTo>
                  <a:lnTo>
                    <a:pt x="663116" y="0"/>
                  </a:lnTo>
                  <a:lnTo>
                    <a:pt x="994674" y="872311"/>
                  </a:lnTo>
                  <a:lnTo>
                    <a:pt x="1326232" y="2115858"/>
                  </a:lnTo>
                  <a:lnTo>
                    <a:pt x="1657790" y="2831117"/>
                  </a:lnTo>
                  <a:lnTo>
                    <a:pt x="1989349" y="3092749"/>
                  </a:lnTo>
                  <a:lnTo>
                    <a:pt x="2320907" y="3157451"/>
                  </a:lnTo>
                  <a:lnTo>
                    <a:pt x="2652465" y="3169130"/>
                  </a:lnTo>
                  <a:lnTo>
                    <a:pt x="2984023" y="3170461"/>
                  </a:lnTo>
                  <a:lnTo>
                    <a:pt x="3315581" y="3170644"/>
                  </a:lnTo>
                  <a:lnTo>
                    <a:pt x="3647139" y="3170644"/>
                  </a:lnTo>
                  <a:lnTo>
                    <a:pt x="3978698" y="3170644"/>
                  </a:lnTo>
                  <a:lnTo>
                    <a:pt x="4310256" y="3170644"/>
                  </a:lnTo>
                  <a:lnTo>
                    <a:pt x="4641814" y="3170644"/>
                  </a:lnTo>
                  <a:lnTo>
                    <a:pt x="4973372" y="3170644"/>
                  </a:lnTo>
                  <a:lnTo>
                    <a:pt x="5304930" y="3170644"/>
                  </a:lnTo>
                  <a:lnTo>
                    <a:pt x="5636488" y="3170644"/>
                  </a:lnTo>
                  <a:lnTo>
                    <a:pt x="5968047" y="3170644"/>
                  </a:lnTo>
                  <a:lnTo>
                    <a:pt x="6299605" y="3170644"/>
                  </a:lnTo>
                  <a:lnTo>
                    <a:pt x="6631163" y="3170644"/>
                  </a:lnTo>
                  <a:lnTo>
                    <a:pt x="6962721" y="3170644"/>
                  </a:lnTo>
                  <a:lnTo>
                    <a:pt x="7294279" y="3170644"/>
                  </a:lnTo>
                  <a:lnTo>
                    <a:pt x="7625838" y="3170644"/>
                  </a:lnTo>
                  <a:lnTo>
                    <a:pt x="7957396" y="3170644"/>
                  </a:lnTo>
                  <a:lnTo>
                    <a:pt x="8288954" y="3170644"/>
                  </a:lnTo>
                  <a:lnTo>
                    <a:pt x="8288954" y="317064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785456" y="2828751"/>
              <a:ext cx="8288954" cy="3193336"/>
            </a:xfrm>
            <a:custGeom>
              <a:avLst/>
              <a:pathLst>
                <a:path w="8288954" h="3193336">
                  <a:moveTo>
                    <a:pt x="0" y="2338232"/>
                  </a:moveTo>
                  <a:lnTo>
                    <a:pt x="331558" y="693783"/>
                  </a:lnTo>
                  <a:lnTo>
                    <a:pt x="663116" y="0"/>
                  </a:lnTo>
                  <a:lnTo>
                    <a:pt x="994674" y="891722"/>
                  </a:lnTo>
                  <a:lnTo>
                    <a:pt x="1326232" y="2129487"/>
                  </a:lnTo>
                  <a:lnTo>
                    <a:pt x="1657790" y="2853718"/>
                  </a:lnTo>
                  <a:lnTo>
                    <a:pt x="1989349" y="3117873"/>
                  </a:lnTo>
                  <a:lnTo>
                    <a:pt x="2320907" y="3179914"/>
                  </a:lnTo>
                  <a:lnTo>
                    <a:pt x="2652465" y="3191891"/>
                  </a:lnTo>
                  <a:lnTo>
                    <a:pt x="2984023" y="3193107"/>
                  </a:lnTo>
                  <a:lnTo>
                    <a:pt x="3315581" y="3193313"/>
                  </a:lnTo>
                  <a:lnTo>
                    <a:pt x="3647139" y="3193336"/>
                  </a:lnTo>
                  <a:lnTo>
                    <a:pt x="3978698" y="3193336"/>
                  </a:lnTo>
                  <a:lnTo>
                    <a:pt x="4310256" y="3193336"/>
                  </a:lnTo>
                  <a:lnTo>
                    <a:pt x="4641814" y="3193336"/>
                  </a:lnTo>
                  <a:lnTo>
                    <a:pt x="4973372" y="3193336"/>
                  </a:lnTo>
                  <a:lnTo>
                    <a:pt x="5304930" y="3193336"/>
                  </a:lnTo>
                  <a:lnTo>
                    <a:pt x="5636488" y="3193336"/>
                  </a:lnTo>
                  <a:lnTo>
                    <a:pt x="5968047" y="3193336"/>
                  </a:lnTo>
                  <a:lnTo>
                    <a:pt x="6299605" y="3193336"/>
                  </a:lnTo>
                  <a:lnTo>
                    <a:pt x="6631163" y="3193336"/>
                  </a:lnTo>
                  <a:lnTo>
                    <a:pt x="6962721" y="3193336"/>
                  </a:lnTo>
                  <a:lnTo>
                    <a:pt x="7294279" y="3193336"/>
                  </a:lnTo>
                  <a:lnTo>
                    <a:pt x="7625838" y="3193336"/>
                  </a:lnTo>
                  <a:lnTo>
                    <a:pt x="7957396" y="3193336"/>
                  </a:lnTo>
                  <a:lnTo>
                    <a:pt x="8288954" y="3193336"/>
                  </a:lnTo>
                  <a:lnTo>
                    <a:pt x="8288954" y="319333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785456" y="2826089"/>
              <a:ext cx="8288954" cy="3195998"/>
            </a:xfrm>
            <a:custGeom>
              <a:avLst/>
              <a:pathLst>
                <a:path w="8288954" h="3195998">
                  <a:moveTo>
                    <a:pt x="0" y="2348718"/>
                  </a:moveTo>
                  <a:lnTo>
                    <a:pt x="331558" y="680866"/>
                  </a:lnTo>
                  <a:lnTo>
                    <a:pt x="663116" y="0"/>
                  </a:lnTo>
                  <a:lnTo>
                    <a:pt x="994674" y="903584"/>
                  </a:lnTo>
                  <a:lnTo>
                    <a:pt x="1326232" y="2129946"/>
                  </a:lnTo>
                  <a:lnTo>
                    <a:pt x="1657790" y="2860532"/>
                  </a:lnTo>
                  <a:lnTo>
                    <a:pt x="1989349" y="3118905"/>
                  </a:lnTo>
                  <a:lnTo>
                    <a:pt x="2320907" y="3183677"/>
                  </a:lnTo>
                  <a:lnTo>
                    <a:pt x="2652465" y="3194277"/>
                  </a:lnTo>
                  <a:lnTo>
                    <a:pt x="2984023" y="3195837"/>
                  </a:lnTo>
                  <a:lnTo>
                    <a:pt x="3315581" y="3195975"/>
                  </a:lnTo>
                  <a:lnTo>
                    <a:pt x="3647139" y="3195998"/>
                  </a:lnTo>
                  <a:lnTo>
                    <a:pt x="3978698" y="3195998"/>
                  </a:lnTo>
                  <a:lnTo>
                    <a:pt x="4310256" y="3195998"/>
                  </a:lnTo>
                  <a:lnTo>
                    <a:pt x="4641814" y="3195998"/>
                  </a:lnTo>
                  <a:lnTo>
                    <a:pt x="4973372" y="3195998"/>
                  </a:lnTo>
                  <a:lnTo>
                    <a:pt x="5304930" y="3195998"/>
                  </a:lnTo>
                  <a:lnTo>
                    <a:pt x="5636488" y="3195998"/>
                  </a:lnTo>
                  <a:lnTo>
                    <a:pt x="5968047" y="3195998"/>
                  </a:lnTo>
                  <a:lnTo>
                    <a:pt x="6299605" y="3195998"/>
                  </a:lnTo>
                  <a:lnTo>
                    <a:pt x="6631163" y="3195998"/>
                  </a:lnTo>
                  <a:lnTo>
                    <a:pt x="6962721" y="3195998"/>
                  </a:lnTo>
                  <a:lnTo>
                    <a:pt x="7294279" y="3195998"/>
                  </a:lnTo>
                  <a:lnTo>
                    <a:pt x="7625838" y="3195998"/>
                  </a:lnTo>
                  <a:lnTo>
                    <a:pt x="7957396" y="3195998"/>
                  </a:lnTo>
                  <a:lnTo>
                    <a:pt x="8288954" y="3195998"/>
                  </a:lnTo>
                  <a:lnTo>
                    <a:pt x="8288954" y="319599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785456" y="2825768"/>
              <a:ext cx="8288954" cy="3196319"/>
            </a:xfrm>
            <a:custGeom>
              <a:avLst/>
              <a:pathLst>
                <a:path w="8288954" h="3196319">
                  <a:moveTo>
                    <a:pt x="0" y="2347732"/>
                  </a:moveTo>
                  <a:lnTo>
                    <a:pt x="331558" y="690823"/>
                  </a:lnTo>
                  <a:lnTo>
                    <a:pt x="663116" y="0"/>
                  </a:lnTo>
                  <a:lnTo>
                    <a:pt x="994674" y="890323"/>
                  </a:lnTo>
                  <a:lnTo>
                    <a:pt x="1326232" y="2133641"/>
                  </a:lnTo>
                  <a:lnTo>
                    <a:pt x="1657790" y="2861244"/>
                  </a:lnTo>
                  <a:lnTo>
                    <a:pt x="1989349" y="3120948"/>
                  </a:lnTo>
                  <a:lnTo>
                    <a:pt x="2320907" y="3184113"/>
                  </a:lnTo>
                  <a:lnTo>
                    <a:pt x="2652465" y="3194530"/>
                  </a:lnTo>
                  <a:lnTo>
                    <a:pt x="2984023" y="3196182"/>
                  </a:lnTo>
                  <a:lnTo>
                    <a:pt x="3315581" y="3196319"/>
                  </a:lnTo>
                  <a:lnTo>
                    <a:pt x="3647139" y="3196319"/>
                  </a:lnTo>
                  <a:lnTo>
                    <a:pt x="3978698" y="3196319"/>
                  </a:lnTo>
                  <a:lnTo>
                    <a:pt x="4310256" y="3196319"/>
                  </a:lnTo>
                  <a:lnTo>
                    <a:pt x="4641814" y="3196319"/>
                  </a:lnTo>
                  <a:lnTo>
                    <a:pt x="4973372" y="3196319"/>
                  </a:lnTo>
                  <a:lnTo>
                    <a:pt x="5304930" y="3196319"/>
                  </a:lnTo>
                  <a:lnTo>
                    <a:pt x="5636488" y="3196319"/>
                  </a:lnTo>
                  <a:lnTo>
                    <a:pt x="5968047" y="3196319"/>
                  </a:lnTo>
                  <a:lnTo>
                    <a:pt x="6299605" y="3196319"/>
                  </a:lnTo>
                  <a:lnTo>
                    <a:pt x="6631163" y="3196319"/>
                  </a:lnTo>
                  <a:lnTo>
                    <a:pt x="6962721" y="3196319"/>
                  </a:lnTo>
                  <a:lnTo>
                    <a:pt x="7294279" y="3196319"/>
                  </a:lnTo>
                  <a:lnTo>
                    <a:pt x="7625838" y="3196319"/>
                  </a:lnTo>
                  <a:lnTo>
                    <a:pt x="7957396" y="3196319"/>
                  </a:lnTo>
                  <a:lnTo>
                    <a:pt x="8288954" y="3196319"/>
                  </a:lnTo>
                  <a:lnTo>
                    <a:pt x="8288954" y="319631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785456" y="2827558"/>
              <a:ext cx="8288954" cy="3194529"/>
            </a:xfrm>
            <a:custGeom>
              <a:avLst/>
              <a:pathLst>
                <a:path w="8288954" h="3194529">
                  <a:moveTo>
                    <a:pt x="0" y="2348236"/>
                  </a:moveTo>
                  <a:lnTo>
                    <a:pt x="331558" y="683550"/>
                  </a:lnTo>
                  <a:lnTo>
                    <a:pt x="663116" y="0"/>
                  </a:lnTo>
                  <a:lnTo>
                    <a:pt x="994674" y="897687"/>
                  </a:lnTo>
                  <a:lnTo>
                    <a:pt x="1326232" y="2129326"/>
                  </a:lnTo>
                  <a:lnTo>
                    <a:pt x="1657790" y="2856883"/>
                  </a:lnTo>
                  <a:lnTo>
                    <a:pt x="1989349" y="3117230"/>
                  </a:lnTo>
                  <a:lnTo>
                    <a:pt x="2320907" y="3181175"/>
                  </a:lnTo>
                  <a:lnTo>
                    <a:pt x="2652465" y="3193152"/>
                  </a:lnTo>
                  <a:lnTo>
                    <a:pt x="2984023" y="3194391"/>
                  </a:lnTo>
                  <a:lnTo>
                    <a:pt x="3315581" y="3194529"/>
                  </a:lnTo>
                  <a:lnTo>
                    <a:pt x="3647139" y="3194529"/>
                  </a:lnTo>
                  <a:lnTo>
                    <a:pt x="3978698" y="3194529"/>
                  </a:lnTo>
                  <a:lnTo>
                    <a:pt x="4310256" y="3194529"/>
                  </a:lnTo>
                  <a:lnTo>
                    <a:pt x="4641814" y="3194529"/>
                  </a:lnTo>
                  <a:lnTo>
                    <a:pt x="4973372" y="3194529"/>
                  </a:lnTo>
                  <a:lnTo>
                    <a:pt x="5304930" y="3194529"/>
                  </a:lnTo>
                  <a:lnTo>
                    <a:pt x="5636488" y="3194529"/>
                  </a:lnTo>
                  <a:lnTo>
                    <a:pt x="5968047" y="3194529"/>
                  </a:lnTo>
                  <a:lnTo>
                    <a:pt x="6299605" y="3194529"/>
                  </a:lnTo>
                  <a:lnTo>
                    <a:pt x="6631163" y="3194529"/>
                  </a:lnTo>
                  <a:lnTo>
                    <a:pt x="6962721" y="3194529"/>
                  </a:lnTo>
                  <a:lnTo>
                    <a:pt x="7294279" y="3194529"/>
                  </a:lnTo>
                  <a:lnTo>
                    <a:pt x="7625838" y="3194529"/>
                  </a:lnTo>
                  <a:lnTo>
                    <a:pt x="7957396" y="3194529"/>
                  </a:lnTo>
                  <a:lnTo>
                    <a:pt x="8288954" y="3194529"/>
                  </a:lnTo>
                  <a:lnTo>
                    <a:pt x="8288954" y="319452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785456" y="2838594"/>
              <a:ext cx="8288954" cy="3183493"/>
            </a:xfrm>
            <a:custGeom>
              <a:avLst/>
              <a:pathLst>
                <a:path w="8288954" h="3183493">
                  <a:moveTo>
                    <a:pt x="0" y="2337934"/>
                  </a:moveTo>
                  <a:lnTo>
                    <a:pt x="331558" y="677240"/>
                  </a:lnTo>
                  <a:lnTo>
                    <a:pt x="663116" y="0"/>
                  </a:lnTo>
                  <a:lnTo>
                    <a:pt x="994674" y="883003"/>
                  </a:lnTo>
                  <a:lnTo>
                    <a:pt x="1326232" y="2107186"/>
                  </a:lnTo>
                  <a:lnTo>
                    <a:pt x="1657790" y="2840846"/>
                  </a:lnTo>
                  <a:lnTo>
                    <a:pt x="1989349" y="3108214"/>
                  </a:lnTo>
                  <a:lnTo>
                    <a:pt x="2320907" y="3171424"/>
                  </a:lnTo>
                  <a:lnTo>
                    <a:pt x="2652465" y="3182071"/>
                  </a:lnTo>
                  <a:lnTo>
                    <a:pt x="2984023" y="3183355"/>
                  </a:lnTo>
                  <a:lnTo>
                    <a:pt x="3315581" y="3183493"/>
                  </a:lnTo>
                  <a:lnTo>
                    <a:pt x="3647139" y="3183493"/>
                  </a:lnTo>
                  <a:lnTo>
                    <a:pt x="3978698" y="3183493"/>
                  </a:lnTo>
                  <a:lnTo>
                    <a:pt x="4310256" y="3183493"/>
                  </a:lnTo>
                  <a:lnTo>
                    <a:pt x="4641814" y="3183493"/>
                  </a:lnTo>
                  <a:lnTo>
                    <a:pt x="4973372" y="3183493"/>
                  </a:lnTo>
                  <a:lnTo>
                    <a:pt x="5304930" y="3183493"/>
                  </a:lnTo>
                  <a:lnTo>
                    <a:pt x="5636488" y="3183493"/>
                  </a:lnTo>
                  <a:lnTo>
                    <a:pt x="5968047" y="3183493"/>
                  </a:lnTo>
                  <a:lnTo>
                    <a:pt x="6299605" y="3183493"/>
                  </a:lnTo>
                  <a:lnTo>
                    <a:pt x="6631163" y="3183493"/>
                  </a:lnTo>
                  <a:lnTo>
                    <a:pt x="6962721" y="3183493"/>
                  </a:lnTo>
                  <a:lnTo>
                    <a:pt x="7294279" y="3183493"/>
                  </a:lnTo>
                  <a:lnTo>
                    <a:pt x="7625838" y="3183493"/>
                  </a:lnTo>
                  <a:lnTo>
                    <a:pt x="7957396" y="3183493"/>
                  </a:lnTo>
                  <a:lnTo>
                    <a:pt x="8288954" y="3183493"/>
                  </a:lnTo>
                  <a:lnTo>
                    <a:pt x="8288954" y="318349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785456" y="2848667"/>
              <a:ext cx="8288954" cy="3173420"/>
            </a:xfrm>
            <a:custGeom>
              <a:avLst/>
              <a:pathLst>
                <a:path w="8288954" h="3173420">
                  <a:moveTo>
                    <a:pt x="0" y="2321942"/>
                  </a:moveTo>
                  <a:lnTo>
                    <a:pt x="331558" y="652209"/>
                  </a:lnTo>
                  <a:lnTo>
                    <a:pt x="663116" y="0"/>
                  </a:lnTo>
                  <a:lnTo>
                    <a:pt x="994674" y="876945"/>
                  </a:lnTo>
                  <a:lnTo>
                    <a:pt x="1326232" y="2103033"/>
                  </a:lnTo>
                  <a:lnTo>
                    <a:pt x="1657790" y="2832540"/>
                  </a:lnTo>
                  <a:lnTo>
                    <a:pt x="1989349" y="3098301"/>
                  </a:lnTo>
                  <a:lnTo>
                    <a:pt x="2320907" y="3160618"/>
                  </a:lnTo>
                  <a:lnTo>
                    <a:pt x="2652465" y="3171654"/>
                  </a:lnTo>
                  <a:lnTo>
                    <a:pt x="2984023" y="3173329"/>
                  </a:lnTo>
                  <a:lnTo>
                    <a:pt x="3315581" y="3173397"/>
                  </a:lnTo>
                  <a:lnTo>
                    <a:pt x="3647139" y="3173420"/>
                  </a:lnTo>
                  <a:lnTo>
                    <a:pt x="3978698" y="3173420"/>
                  </a:lnTo>
                  <a:lnTo>
                    <a:pt x="4310256" y="3173420"/>
                  </a:lnTo>
                  <a:lnTo>
                    <a:pt x="4641814" y="3173420"/>
                  </a:lnTo>
                  <a:lnTo>
                    <a:pt x="4973372" y="3173420"/>
                  </a:lnTo>
                  <a:lnTo>
                    <a:pt x="5304930" y="3173420"/>
                  </a:lnTo>
                  <a:lnTo>
                    <a:pt x="5636488" y="3173420"/>
                  </a:lnTo>
                  <a:lnTo>
                    <a:pt x="5968047" y="3173420"/>
                  </a:lnTo>
                  <a:lnTo>
                    <a:pt x="6299605" y="3173420"/>
                  </a:lnTo>
                  <a:lnTo>
                    <a:pt x="6631163" y="3173420"/>
                  </a:lnTo>
                  <a:lnTo>
                    <a:pt x="6962721" y="3173420"/>
                  </a:lnTo>
                  <a:lnTo>
                    <a:pt x="7294279" y="3173420"/>
                  </a:lnTo>
                  <a:lnTo>
                    <a:pt x="7625838" y="3173420"/>
                  </a:lnTo>
                  <a:lnTo>
                    <a:pt x="7957396" y="3173420"/>
                  </a:lnTo>
                  <a:lnTo>
                    <a:pt x="8288954" y="3173420"/>
                  </a:lnTo>
                  <a:lnTo>
                    <a:pt x="8288954" y="3173420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785456" y="2844054"/>
              <a:ext cx="8288954" cy="3178033"/>
            </a:xfrm>
            <a:custGeom>
              <a:avLst/>
              <a:pathLst>
                <a:path w="8288954" h="3178033">
                  <a:moveTo>
                    <a:pt x="0" y="2327105"/>
                  </a:moveTo>
                  <a:lnTo>
                    <a:pt x="331558" y="664943"/>
                  </a:lnTo>
                  <a:lnTo>
                    <a:pt x="663116" y="0"/>
                  </a:lnTo>
                  <a:lnTo>
                    <a:pt x="994674" y="870430"/>
                  </a:lnTo>
                  <a:lnTo>
                    <a:pt x="1326232" y="2110949"/>
                  </a:lnTo>
                  <a:lnTo>
                    <a:pt x="1657790" y="2840984"/>
                  </a:lnTo>
                  <a:lnTo>
                    <a:pt x="1989349" y="3101950"/>
                  </a:lnTo>
                  <a:lnTo>
                    <a:pt x="2320907" y="3165482"/>
                  </a:lnTo>
                  <a:lnTo>
                    <a:pt x="2652465" y="3176863"/>
                  </a:lnTo>
                  <a:lnTo>
                    <a:pt x="2984023" y="3177987"/>
                  </a:lnTo>
                  <a:lnTo>
                    <a:pt x="3315581" y="3178010"/>
                  </a:lnTo>
                  <a:lnTo>
                    <a:pt x="3647139" y="3178033"/>
                  </a:lnTo>
                  <a:lnTo>
                    <a:pt x="3978698" y="3178033"/>
                  </a:lnTo>
                  <a:lnTo>
                    <a:pt x="4310256" y="3178033"/>
                  </a:lnTo>
                  <a:lnTo>
                    <a:pt x="4641814" y="3178033"/>
                  </a:lnTo>
                  <a:lnTo>
                    <a:pt x="4973372" y="3178033"/>
                  </a:lnTo>
                  <a:lnTo>
                    <a:pt x="5304930" y="3178033"/>
                  </a:lnTo>
                  <a:lnTo>
                    <a:pt x="5636488" y="3178033"/>
                  </a:lnTo>
                  <a:lnTo>
                    <a:pt x="5968047" y="3178033"/>
                  </a:lnTo>
                  <a:lnTo>
                    <a:pt x="6299605" y="3178033"/>
                  </a:lnTo>
                  <a:lnTo>
                    <a:pt x="6631163" y="3178033"/>
                  </a:lnTo>
                  <a:lnTo>
                    <a:pt x="6962721" y="3178033"/>
                  </a:lnTo>
                  <a:lnTo>
                    <a:pt x="7294279" y="3178033"/>
                  </a:lnTo>
                  <a:lnTo>
                    <a:pt x="7625838" y="3178033"/>
                  </a:lnTo>
                  <a:lnTo>
                    <a:pt x="7957396" y="3178033"/>
                  </a:lnTo>
                  <a:lnTo>
                    <a:pt x="8288954" y="3178033"/>
                  </a:lnTo>
                  <a:lnTo>
                    <a:pt x="8288954" y="317803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785456" y="2843068"/>
              <a:ext cx="8288954" cy="3179019"/>
            </a:xfrm>
            <a:custGeom>
              <a:avLst/>
              <a:pathLst>
                <a:path w="8288954" h="3179019">
                  <a:moveTo>
                    <a:pt x="0" y="2328757"/>
                  </a:moveTo>
                  <a:lnTo>
                    <a:pt x="331558" y="660951"/>
                  </a:lnTo>
                  <a:lnTo>
                    <a:pt x="663116" y="0"/>
                  </a:lnTo>
                  <a:lnTo>
                    <a:pt x="994674" y="875707"/>
                  </a:lnTo>
                  <a:lnTo>
                    <a:pt x="1326232" y="2111109"/>
                  </a:lnTo>
                  <a:lnTo>
                    <a:pt x="1657790" y="2844540"/>
                  </a:lnTo>
                  <a:lnTo>
                    <a:pt x="1989349" y="3103396"/>
                  </a:lnTo>
                  <a:lnTo>
                    <a:pt x="2320907" y="3166056"/>
                  </a:lnTo>
                  <a:lnTo>
                    <a:pt x="2652465" y="3177161"/>
                  </a:lnTo>
                  <a:lnTo>
                    <a:pt x="2984023" y="3178882"/>
                  </a:lnTo>
                  <a:lnTo>
                    <a:pt x="3315581" y="3178997"/>
                  </a:lnTo>
                  <a:lnTo>
                    <a:pt x="3647139" y="3179019"/>
                  </a:lnTo>
                  <a:lnTo>
                    <a:pt x="3978698" y="3179019"/>
                  </a:lnTo>
                  <a:lnTo>
                    <a:pt x="4310256" y="3179019"/>
                  </a:lnTo>
                  <a:lnTo>
                    <a:pt x="4641814" y="3179019"/>
                  </a:lnTo>
                  <a:lnTo>
                    <a:pt x="4973372" y="3179019"/>
                  </a:lnTo>
                  <a:lnTo>
                    <a:pt x="5304930" y="3179019"/>
                  </a:lnTo>
                  <a:lnTo>
                    <a:pt x="5636488" y="3179019"/>
                  </a:lnTo>
                  <a:lnTo>
                    <a:pt x="5968047" y="3179019"/>
                  </a:lnTo>
                  <a:lnTo>
                    <a:pt x="6299605" y="3179019"/>
                  </a:lnTo>
                  <a:lnTo>
                    <a:pt x="6631163" y="3179019"/>
                  </a:lnTo>
                  <a:lnTo>
                    <a:pt x="6962721" y="3179019"/>
                  </a:lnTo>
                  <a:lnTo>
                    <a:pt x="7294279" y="3179019"/>
                  </a:lnTo>
                  <a:lnTo>
                    <a:pt x="7625838" y="3179019"/>
                  </a:lnTo>
                  <a:lnTo>
                    <a:pt x="7957396" y="3179019"/>
                  </a:lnTo>
                  <a:lnTo>
                    <a:pt x="8288954" y="3179019"/>
                  </a:lnTo>
                  <a:lnTo>
                    <a:pt x="8288954" y="317901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785456" y="2843572"/>
              <a:ext cx="8288954" cy="3178515"/>
            </a:xfrm>
            <a:custGeom>
              <a:avLst/>
              <a:pathLst>
                <a:path w="8288954" h="3178515">
                  <a:moveTo>
                    <a:pt x="0" y="2326256"/>
                  </a:moveTo>
                  <a:lnTo>
                    <a:pt x="331558" y="666801"/>
                  </a:lnTo>
                  <a:lnTo>
                    <a:pt x="663116" y="0"/>
                  </a:lnTo>
                  <a:lnTo>
                    <a:pt x="994674" y="875134"/>
                  </a:lnTo>
                  <a:lnTo>
                    <a:pt x="1326232" y="2108150"/>
                  </a:lnTo>
                  <a:lnTo>
                    <a:pt x="1657790" y="2843049"/>
                  </a:lnTo>
                  <a:lnTo>
                    <a:pt x="1989349" y="3101675"/>
                  </a:lnTo>
                  <a:lnTo>
                    <a:pt x="2320907" y="3165069"/>
                  </a:lnTo>
                  <a:lnTo>
                    <a:pt x="2652465" y="3177000"/>
                  </a:lnTo>
                  <a:lnTo>
                    <a:pt x="2984023" y="3178377"/>
                  </a:lnTo>
                  <a:lnTo>
                    <a:pt x="3315581" y="3178492"/>
                  </a:lnTo>
                  <a:lnTo>
                    <a:pt x="3647139" y="3178515"/>
                  </a:lnTo>
                  <a:lnTo>
                    <a:pt x="3978698" y="3178515"/>
                  </a:lnTo>
                  <a:lnTo>
                    <a:pt x="4310256" y="3178515"/>
                  </a:lnTo>
                  <a:lnTo>
                    <a:pt x="4641814" y="3178515"/>
                  </a:lnTo>
                  <a:lnTo>
                    <a:pt x="4973372" y="3178515"/>
                  </a:lnTo>
                  <a:lnTo>
                    <a:pt x="5304930" y="3178515"/>
                  </a:lnTo>
                  <a:lnTo>
                    <a:pt x="5636488" y="3178515"/>
                  </a:lnTo>
                  <a:lnTo>
                    <a:pt x="5968047" y="3178515"/>
                  </a:lnTo>
                  <a:lnTo>
                    <a:pt x="6299605" y="3178515"/>
                  </a:lnTo>
                  <a:lnTo>
                    <a:pt x="6631163" y="3178515"/>
                  </a:lnTo>
                  <a:lnTo>
                    <a:pt x="6962721" y="3178515"/>
                  </a:lnTo>
                  <a:lnTo>
                    <a:pt x="7294279" y="3178515"/>
                  </a:lnTo>
                  <a:lnTo>
                    <a:pt x="7625838" y="3178515"/>
                  </a:lnTo>
                  <a:lnTo>
                    <a:pt x="7957396" y="3178515"/>
                  </a:lnTo>
                  <a:lnTo>
                    <a:pt x="8288954" y="3178515"/>
                  </a:lnTo>
                  <a:lnTo>
                    <a:pt x="8288954" y="317851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785456" y="2841210"/>
              <a:ext cx="8288954" cy="3180877"/>
            </a:xfrm>
            <a:custGeom>
              <a:avLst/>
              <a:pathLst>
                <a:path w="8288954" h="3180877">
                  <a:moveTo>
                    <a:pt x="0" y="2329628"/>
                  </a:moveTo>
                  <a:lnTo>
                    <a:pt x="331558" y="662510"/>
                  </a:lnTo>
                  <a:lnTo>
                    <a:pt x="663116" y="0"/>
                  </a:lnTo>
                  <a:lnTo>
                    <a:pt x="994674" y="878574"/>
                  </a:lnTo>
                  <a:lnTo>
                    <a:pt x="1326232" y="2118657"/>
                  </a:lnTo>
                  <a:lnTo>
                    <a:pt x="1657790" y="2842498"/>
                  </a:lnTo>
                  <a:lnTo>
                    <a:pt x="1989349" y="3105666"/>
                  </a:lnTo>
                  <a:lnTo>
                    <a:pt x="2320907" y="3167914"/>
                  </a:lnTo>
                  <a:lnTo>
                    <a:pt x="2652465" y="3178950"/>
                  </a:lnTo>
                  <a:lnTo>
                    <a:pt x="2984023" y="3180717"/>
                  </a:lnTo>
                  <a:lnTo>
                    <a:pt x="3315581" y="3180877"/>
                  </a:lnTo>
                  <a:lnTo>
                    <a:pt x="3647139" y="3180877"/>
                  </a:lnTo>
                  <a:lnTo>
                    <a:pt x="3978698" y="3180877"/>
                  </a:lnTo>
                  <a:lnTo>
                    <a:pt x="4310256" y="3180877"/>
                  </a:lnTo>
                  <a:lnTo>
                    <a:pt x="4641814" y="3180877"/>
                  </a:lnTo>
                  <a:lnTo>
                    <a:pt x="4973372" y="3180877"/>
                  </a:lnTo>
                  <a:lnTo>
                    <a:pt x="5304930" y="3180877"/>
                  </a:lnTo>
                  <a:lnTo>
                    <a:pt x="5636488" y="3180877"/>
                  </a:lnTo>
                  <a:lnTo>
                    <a:pt x="5968047" y="3180877"/>
                  </a:lnTo>
                  <a:lnTo>
                    <a:pt x="6299605" y="3180877"/>
                  </a:lnTo>
                  <a:lnTo>
                    <a:pt x="6631163" y="3180877"/>
                  </a:lnTo>
                  <a:lnTo>
                    <a:pt x="6962721" y="3180877"/>
                  </a:lnTo>
                  <a:lnTo>
                    <a:pt x="7294279" y="3180877"/>
                  </a:lnTo>
                  <a:lnTo>
                    <a:pt x="7625838" y="3180877"/>
                  </a:lnTo>
                  <a:lnTo>
                    <a:pt x="7957396" y="3180877"/>
                  </a:lnTo>
                  <a:lnTo>
                    <a:pt x="8288954" y="3180877"/>
                  </a:lnTo>
                  <a:lnTo>
                    <a:pt x="8288954" y="318087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785456" y="2831642"/>
              <a:ext cx="8288954" cy="3190445"/>
            </a:xfrm>
            <a:custGeom>
              <a:avLst/>
              <a:pathLst>
                <a:path w="8288954" h="3190445">
                  <a:moveTo>
                    <a:pt x="0" y="2350462"/>
                  </a:moveTo>
                  <a:lnTo>
                    <a:pt x="331558" y="677355"/>
                  </a:lnTo>
                  <a:lnTo>
                    <a:pt x="663116" y="0"/>
                  </a:lnTo>
                  <a:lnTo>
                    <a:pt x="994674" y="889794"/>
                  </a:lnTo>
                  <a:lnTo>
                    <a:pt x="1326232" y="2125036"/>
                  </a:lnTo>
                  <a:lnTo>
                    <a:pt x="1657790" y="2847821"/>
                  </a:lnTo>
                  <a:lnTo>
                    <a:pt x="1989349" y="3112619"/>
                  </a:lnTo>
                  <a:lnTo>
                    <a:pt x="2320907" y="3178422"/>
                  </a:lnTo>
                  <a:lnTo>
                    <a:pt x="2652465" y="3188908"/>
                  </a:lnTo>
                  <a:lnTo>
                    <a:pt x="2984023" y="3190422"/>
                  </a:lnTo>
                  <a:lnTo>
                    <a:pt x="3315581" y="3190399"/>
                  </a:lnTo>
                  <a:lnTo>
                    <a:pt x="3647139" y="3190445"/>
                  </a:lnTo>
                  <a:lnTo>
                    <a:pt x="3978698" y="3190445"/>
                  </a:lnTo>
                  <a:lnTo>
                    <a:pt x="4310256" y="3190445"/>
                  </a:lnTo>
                  <a:lnTo>
                    <a:pt x="4641814" y="3190445"/>
                  </a:lnTo>
                  <a:lnTo>
                    <a:pt x="4973372" y="3190445"/>
                  </a:lnTo>
                  <a:lnTo>
                    <a:pt x="5304930" y="3190445"/>
                  </a:lnTo>
                  <a:lnTo>
                    <a:pt x="5636488" y="3190445"/>
                  </a:lnTo>
                  <a:lnTo>
                    <a:pt x="5968047" y="3190445"/>
                  </a:lnTo>
                  <a:lnTo>
                    <a:pt x="6299605" y="3190445"/>
                  </a:lnTo>
                  <a:lnTo>
                    <a:pt x="6631163" y="3190445"/>
                  </a:lnTo>
                  <a:lnTo>
                    <a:pt x="6962721" y="3190445"/>
                  </a:lnTo>
                  <a:lnTo>
                    <a:pt x="7294279" y="3190445"/>
                  </a:lnTo>
                  <a:lnTo>
                    <a:pt x="7625838" y="3190445"/>
                  </a:lnTo>
                  <a:lnTo>
                    <a:pt x="7957396" y="3190445"/>
                  </a:lnTo>
                  <a:lnTo>
                    <a:pt x="8288954" y="3190445"/>
                  </a:lnTo>
                  <a:lnTo>
                    <a:pt x="8288954" y="319044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785456" y="2842150"/>
              <a:ext cx="8288954" cy="3179937"/>
            </a:xfrm>
            <a:custGeom>
              <a:avLst/>
              <a:pathLst>
                <a:path w="8288954" h="3179937">
                  <a:moveTo>
                    <a:pt x="0" y="2334653"/>
                  </a:moveTo>
                  <a:lnTo>
                    <a:pt x="331558" y="659482"/>
                  </a:lnTo>
                  <a:lnTo>
                    <a:pt x="663116" y="0"/>
                  </a:lnTo>
                  <a:lnTo>
                    <a:pt x="994674" y="877795"/>
                  </a:lnTo>
                  <a:lnTo>
                    <a:pt x="1326232" y="2111843"/>
                  </a:lnTo>
                  <a:lnTo>
                    <a:pt x="1657790" y="2843622"/>
                  </a:lnTo>
                  <a:lnTo>
                    <a:pt x="1989349" y="3103212"/>
                  </a:lnTo>
                  <a:lnTo>
                    <a:pt x="2320907" y="3167157"/>
                  </a:lnTo>
                  <a:lnTo>
                    <a:pt x="2652465" y="3178124"/>
                  </a:lnTo>
                  <a:lnTo>
                    <a:pt x="2984023" y="3179822"/>
                  </a:lnTo>
                  <a:lnTo>
                    <a:pt x="3315581" y="3179937"/>
                  </a:lnTo>
                  <a:lnTo>
                    <a:pt x="3647139" y="3179937"/>
                  </a:lnTo>
                  <a:lnTo>
                    <a:pt x="3978698" y="3179937"/>
                  </a:lnTo>
                  <a:lnTo>
                    <a:pt x="4310256" y="3179937"/>
                  </a:lnTo>
                  <a:lnTo>
                    <a:pt x="4641814" y="3179937"/>
                  </a:lnTo>
                  <a:lnTo>
                    <a:pt x="4973372" y="3179937"/>
                  </a:lnTo>
                  <a:lnTo>
                    <a:pt x="5304930" y="3179937"/>
                  </a:lnTo>
                  <a:lnTo>
                    <a:pt x="5636488" y="3179937"/>
                  </a:lnTo>
                  <a:lnTo>
                    <a:pt x="5968047" y="3179937"/>
                  </a:lnTo>
                  <a:lnTo>
                    <a:pt x="6299605" y="3179937"/>
                  </a:lnTo>
                  <a:lnTo>
                    <a:pt x="6631163" y="3179937"/>
                  </a:lnTo>
                  <a:lnTo>
                    <a:pt x="6962721" y="3179937"/>
                  </a:lnTo>
                  <a:lnTo>
                    <a:pt x="7294279" y="3179937"/>
                  </a:lnTo>
                  <a:lnTo>
                    <a:pt x="7625838" y="3179937"/>
                  </a:lnTo>
                  <a:lnTo>
                    <a:pt x="7957396" y="3179937"/>
                  </a:lnTo>
                  <a:lnTo>
                    <a:pt x="8288954" y="3179937"/>
                  </a:lnTo>
                  <a:lnTo>
                    <a:pt x="8288954" y="317993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785456" y="2834601"/>
              <a:ext cx="8288954" cy="3187486"/>
            </a:xfrm>
            <a:custGeom>
              <a:avLst/>
              <a:pathLst>
                <a:path w="8288954" h="3187486">
                  <a:moveTo>
                    <a:pt x="0" y="2323503"/>
                  </a:moveTo>
                  <a:lnTo>
                    <a:pt x="331558" y="683779"/>
                  </a:lnTo>
                  <a:lnTo>
                    <a:pt x="663116" y="0"/>
                  </a:lnTo>
                  <a:lnTo>
                    <a:pt x="994674" y="883463"/>
                  </a:lnTo>
                  <a:lnTo>
                    <a:pt x="1326232" y="2124393"/>
                  </a:lnTo>
                  <a:lnTo>
                    <a:pt x="1657790" y="2855898"/>
                  </a:lnTo>
                  <a:lnTo>
                    <a:pt x="1989349" y="3112160"/>
                  </a:lnTo>
                  <a:lnTo>
                    <a:pt x="2320907" y="3174683"/>
                  </a:lnTo>
                  <a:lnTo>
                    <a:pt x="2652465" y="3186086"/>
                  </a:lnTo>
                  <a:lnTo>
                    <a:pt x="2984023" y="3187233"/>
                  </a:lnTo>
                  <a:lnTo>
                    <a:pt x="3315581" y="3187486"/>
                  </a:lnTo>
                  <a:lnTo>
                    <a:pt x="3647139" y="3187486"/>
                  </a:lnTo>
                  <a:lnTo>
                    <a:pt x="3978698" y="3187486"/>
                  </a:lnTo>
                  <a:lnTo>
                    <a:pt x="4310256" y="3187486"/>
                  </a:lnTo>
                  <a:lnTo>
                    <a:pt x="4641814" y="3187486"/>
                  </a:lnTo>
                  <a:lnTo>
                    <a:pt x="4973372" y="3187486"/>
                  </a:lnTo>
                  <a:lnTo>
                    <a:pt x="5304930" y="3187486"/>
                  </a:lnTo>
                  <a:lnTo>
                    <a:pt x="5636488" y="3187486"/>
                  </a:lnTo>
                  <a:lnTo>
                    <a:pt x="5968047" y="3187486"/>
                  </a:lnTo>
                  <a:lnTo>
                    <a:pt x="6299605" y="3187486"/>
                  </a:lnTo>
                  <a:lnTo>
                    <a:pt x="6631163" y="3187486"/>
                  </a:lnTo>
                  <a:lnTo>
                    <a:pt x="6962721" y="3187486"/>
                  </a:lnTo>
                  <a:lnTo>
                    <a:pt x="7294279" y="3187486"/>
                  </a:lnTo>
                  <a:lnTo>
                    <a:pt x="7625838" y="3187486"/>
                  </a:lnTo>
                  <a:lnTo>
                    <a:pt x="7957396" y="3187486"/>
                  </a:lnTo>
                  <a:lnTo>
                    <a:pt x="8288954" y="3187486"/>
                  </a:lnTo>
                  <a:lnTo>
                    <a:pt x="8288954" y="318748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785456" y="2841048"/>
              <a:ext cx="8288954" cy="3181039"/>
            </a:xfrm>
            <a:custGeom>
              <a:avLst/>
              <a:pathLst>
                <a:path w="8288954" h="3181039">
                  <a:moveTo>
                    <a:pt x="0" y="2333598"/>
                  </a:moveTo>
                  <a:lnTo>
                    <a:pt x="331558" y="661822"/>
                  </a:lnTo>
                  <a:lnTo>
                    <a:pt x="663116" y="0"/>
                  </a:lnTo>
                  <a:lnTo>
                    <a:pt x="994674" y="879287"/>
                  </a:lnTo>
                  <a:lnTo>
                    <a:pt x="1326232" y="2114964"/>
                  </a:lnTo>
                  <a:lnTo>
                    <a:pt x="1657790" y="2844839"/>
                  </a:lnTo>
                  <a:lnTo>
                    <a:pt x="1989349" y="3103304"/>
                  </a:lnTo>
                  <a:lnTo>
                    <a:pt x="2320907" y="3168580"/>
                  </a:lnTo>
                  <a:lnTo>
                    <a:pt x="2652465" y="3179387"/>
                  </a:lnTo>
                  <a:lnTo>
                    <a:pt x="2984023" y="3180970"/>
                  </a:lnTo>
                  <a:lnTo>
                    <a:pt x="3315581" y="3181016"/>
                  </a:lnTo>
                  <a:lnTo>
                    <a:pt x="3647139" y="3181039"/>
                  </a:lnTo>
                  <a:lnTo>
                    <a:pt x="3978698" y="3181039"/>
                  </a:lnTo>
                  <a:lnTo>
                    <a:pt x="4310256" y="3181039"/>
                  </a:lnTo>
                  <a:lnTo>
                    <a:pt x="4641814" y="3181039"/>
                  </a:lnTo>
                  <a:lnTo>
                    <a:pt x="4973372" y="3181039"/>
                  </a:lnTo>
                  <a:lnTo>
                    <a:pt x="5304930" y="3181039"/>
                  </a:lnTo>
                  <a:lnTo>
                    <a:pt x="5636488" y="3181039"/>
                  </a:lnTo>
                  <a:lnTo>
                    <a:pt x="5968047" y="3181039"/>
                  </a:lnTo>
                  <a:lnTo>
                    <a:pt x="6299605" y="3181039"/>
                  </a:lnTo>
                  <a:lnTo>
                    <a:pt x="6631163" y="3181039"/>
                  </a:lnTo>
                  <a:lnTo>
                    <a:pt x="6962721" y="3181039"/>
                  </a:lnTo>
                  <a:lnTo>
                    <a:pt x="7294279" y="3181039"/>
                  </a:lnTo>
                  <a:lnTo>
                    <a:pt x="7625838" y="3181039"/>
                  </a:lnTo>
                  <a:lnTo>
                    <a:pt x="7957396" y="3181039"/>
                  </a:lnTo>
                  <a:lnTo>
                    <a:pt x="8288954" y="3181039"/>
                  </a:lnTo>
                  <a:lnTo>
                    <a:pt x="8288954" y="318103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3"/>
            <p:cNvSpPr/>
            <p:nvPr/>
          </p:nvSpPr>
          <p:spPr>
            <a:xfrm>
              <a:off x="785456" y="2833111"/>
              <a:ext cx="8288954" cy="3188976"/>
            </a:xfrm>
            <a:custGeom>
              <a:avLst/>
              <a:pathLst>
                <a:path w="8288954" h="3188976">
                  <a:moveTo>
                    <a:pt x="0" y="2340458"/>
                  </a:moveTo>
                  <a:lnTo>
                    <a:pt x="331558" y="682999"/>
                  </a:lnTo>
                  <a:lnTo>
                    <a:pt x="663116" y="0"/>
                  </a:lnTo>
                  <a:lnTo>
                    <a:pt x="994674" y="886696"/>
                  </a:lnTo>
                  <a:lnTo>
                    <a:pt x="1326232" y="2123292"/>
                  </a:lnTo>
                  <a:lnTo>
                    <a:pt x="1657790" y="2848371"/>
                  </a:lnTo>
                  <a:lnTo>
                    <a:pt x="1989349" y="3112274"/>
                  </a:lnTo>
                  <a:lnTo>
                    <a:pt x="2320907" y="3175738"/>
                  </a:lnTo>
                  <a:lnTo>
                    <a:pt x="2652465" y="3187393"/>
                  </a:lnTo>
                  <a:lnTo>
                    <a:pt x="2984023" y="3188907"/>
                  </a:lnTo>
                  <a:lnTo>
                    <a:pt x="3315581" y="3188976"/>
                  </a:lnTo>
                  <a:lnTo>
                    <a:pt x="3647139" y="3188953"/>
                  </a:lnTo>
                  <a:lnTo>
                    <a:pt x="3978698" y="3188976"/>
                  </a:lnTo>
                  <a:lnTo>
                    <a:pt x="4310256" y="3188976"/>
                  </a:lnTo>
                  <a:lnTo>
                    <a:pt x="4641814" y="3188976"/>
                  </a:lnTo>
                  <a:lnTo>
                    <a:pt x="4973372" y="3188976"/>
                  </a:lnTo>
                  <a:lnTo>
                    <a:pt x="5304930" y="3188976"/>
                  </a:lnTo>
                  <a:lnTo>
                    <a:pt x="5636488" y="3188976"/>
                  </a:lnTo>
                  <a:lnTo>
                    <a:pt x="5968047" y="3188976"/>
                  </a:lnTo>
                  <a:lnTo>
                    <a:pt x="6299605" y="3188976"/>
                  </a:lnTo>
                  <a:lnTo>
                    <a:pt x="6631163" y="3188976"/>
                  </a:lnTo>
                  <a:lnTo>
                    <a:pt x="6962721" y="3188976"/>
                  </a:lnTo>
                  <a:lnTo>
                    <a:pt x="7294279" y="3188976"/>
                  </a:lnTo>
                  <a:lnTo>
                    <a:pt x="7625838" y="3188976"/>
                  </a:lnTo>
                  <a:lnTo>
                    <a:pt x="7957396" y="3188976"/>
                  </a:lnTo>
                  <a:lnTo>
                    <a:pt x="8288954" y="3188976"/>
                  </a:lnTo>
                  <a:lnTo>
                    <a:pt x="8288954" y="3188976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4"/>
            <p:cNvSpPr/>
            <p:nvPr/>
          </p:nvSpPr>
          <p:spPr>
            <a:xfrm>
              <a:off x="785456" y="2839879"/>
              <a:ext cx="8288954" cy="3182208"/>
            </a:xfrm>
            <a:custGeom>
              <a:avLst/>
              <a:pathLst>
                <a:path w="8288954" h="3182208">
                  <a:moveTo>
                    <a:pt x="0" y="2338967"/>
                  </a:moveTo>
                  <a:lnTo>
                    <a:pt x="331558" y="658863"/>
                  </a:lnTo>
                  <a:lnTo>
                    <a:pt x="663116" y="0"/>
                  </a:lnTo>
                  <a:lnTo>
                    <a:pt x="994674" y="881879"/>
                  </a:lnTo>
                  <a:lnTo>
                    <a:pt x="1326232" y="2116914"/>
                  </a:lnTo>
                  <a:lnTo>
                    <a:pt x="1657790" y="2842200"/>
                  </a:lnTo>
                  <a:lnTo>
                    <a:pt x="1989349" y="3106837"/>
                  </a:lnTo>
                  <a:lnTo>
                    <a:pt x="2320907" y="3170277"/>
                  </a:lnTo>
                  <a:lnTo>
                    <a:pt x="2652465" y="3180419"/>
                  </a:lnTo>
                  <a:lnTo>
                    <a:pt x="2984023" y="3182071"/>
                  </a:lnTo>
                  <a:lnTo>
                    <a:pt x="3315581" y="3182208"/>
                  </a:lnTo>
                  <a:lnTo>
                    <a:pt x="3647139" y="3182208"/>
                  </a:lnTo>
                  <a:lnTo>
                    <a:pt x="3978698" y="3182208"/>
                  </a:lnTo>
                  <a:lnTo>
                    <a:pt x="4310256" y="3182208"/>
                  </a:lnTo>
                  <a:lnTo>
                    <a:pt x="4641814" y="3182208"/>
                  </a:lnTo>
                  <a:lnTo>
                    <a:pt x="4973372" y="3182208"/>
                  </a:lnTo>
                  <a:lnTo>
                    <a:pt x="5304930" y="3182208"/>
                  </a:lnTo>
                  <a:lnTo>
                    <a:pt x="5636488" y="3182208"/>
                  </a:lnTo>
                  <a:lnTo>
                    <a:pt x="5968047" y="3182208"/>
                  </a:lnTo>
                  <a:lnTo>
                    <a:pt x="6299605" y="3182208"/>
                  </a:lnTo>
                  <a:lnTo>
                    <a:pt x="6631163" y="3182208"/>
                  </a:lnTo>
                  <a:lnTo>
                    <a:pt x="6962721" y="3182208"/>
                  </a:lnTo>
                  <a:lnTo>
                    <a:pt x="7294279" y="3182208"/>
                  </a:lnTo>
                  <a:lnTo>
                    <a:pt x="7625838" y="3182208"/>
                  </a:lnTo>
                  <a:lnTo>
                    <a:pt x="7957396" y="3182208"/>
                  </a:lnTo>
                  <a:lnTo>
                    <a:pt x="8288954" y="3182208"/>
                  </a:lnTo>
                  <a:lnTo>
                    <a:pt x="8288954" y="318220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5"/>
            <p:cNvSpPr/>
            <p:nvPr/>
          </p:nvSpPr>
          <p:spPr>
            <a:xfrm>
              <a:off x="785456" y="2850502"/>
              <a:ext cx="8288954" cy="3171585"/>
            </a:xfrm>
            <a:custGeom>
              <a:avLst/>
              <a:pathLst>
                <a:path w="8288954" h="3171585">
                  <a:moveTo>
                    <a:pt x="0" y="2322218"/>
                  </a:moveTo>
                  <a:lnTo>
                    <a:pt x="331558" y="650419"/>
                  </a:lnTo>
                  <a:lnTo>
                    <a:pt x="663116" y="0"/>
                  </a:lnTo>
                  <a:lnTo>
                    <a:pt x="994674" y="866277"/>
                  </a:lnTo>
                  <a:lnTo>
                    <a:pt x="1326232" y="2101243"/>
                  </a:lnTo>
                  <a:lnTo>
                    <a:pt x="1657790" y="2837749"/>
                  </a:lnTo>
                  <a:lnTo>
                    <a:pt x="1989349" y="3093851"/>
                  </a:lnTo>
                  <a:lnTo>
                    <a:pt x="2320907" y="3158851"/>
                  </a:lnTo>
                  <a:lnTo>
                    <a:pt x="2652465" y="3170140"/>
                  </a:lnTo>
                  <a:lnTo>
                    <a:pt x="2984023" y="3171448"/>
                  </a:lnTo>
                  <a:lnTo>
                    <a:pt x="3315581" y="3171585"/>
                  </a:lnTo>
                  <a:lnTo>
                    <a:pt x="3647139" y="3171585"/>
                  </a:lnTo>
                  <a:lnTo>
                    <a:pt x="3978698" y="3171585"/>
                  </a:lnTo>
                  <a:lnTo>
                    <a:pt x="4310256" y="3171585"/>
                  </a:lnTo>
                  <a:lnTo>
                    <a:pt x="4641814" y="3171585"/>
                  </a:lnTo>
                  <a:lnTo>
                    <a:pt x="4973372" y="3171585"/>
                  </a:lnTo>
                  <a:lnTo>
                    <a:pt x="5304930" y="3171585"/>
                  </a:lnTo>
                  <a:lnTo>
                    <a:pt x="5636488" y="3171585"/>
                  </a:lnTo>
                  <a:lnTo>
                    <a:pt x="5968047" y="3171585"/>
                  </a:lnTo>
                  <a:lnTo>
                    <a:pt x="6299605" y="3171585"/>
                  </a:lnTo>
                  <a:lnTo>
                    <a:pt x="6631163" y="3171585"/>
                  </a:lnTo>
                  <a:lnTo>
                    <a:pt x="6962721" y="3171585"/>
                  </a:lnTo>
                  <a:lnTo>
                    <a:pt x="7294279" y="3171585"/>
                  </a:lnTo>
                  <a:lnTo>
                    <a:pt x="7625838" y="3171585"/>
                  </a:lnTo>
                  <a:lnTo>
                    <a:pt x="7957396" y="3171585"/>
                  </a:lnTo>
                  <a:lnTo>
                    <a:pt x="8288954" y="3171585"/>
                  </a:lnTo>
                  <a:lnTo>
                    <a:pt x="8288954" y="317158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6"/>
            <p:cNvSpPr/>
            <p:nvPr/>
          </p:nvSpPr>
          <p:spPr>
            <a:xfrm>
              <a:off x="785456" y="2833569"/>
              <a:ext cx="8288954" cy="3188518"/>
            </a:xfrm>
            <a:custGeom>
              <a:avLst/>
              <a:pathLst>
                <a:path w="8288954" h="3188518">
                  <a:moveTo>
                    <a:pt x="0" y="2343602"/>
                  </a:moveTo>
                  <a:lnTo>
                    <a:pt x="331558" y="687015"/>
                  </a:lnTo>
                  <a:lnTo>
                    <a:pt x="663116" y="0"/>
                  </a:lnTo>
                  <a:lnTo>
                    <a:pt x="994674" y="888119"/>
                  </a:lnTo>
                  <a:lnTo>
                    <a:pt x="1326232" y="2113266"/>
                  </a:lnTo>
                  <a:lnTo>
                    <a:pt x="1657790" y="2846903"/>
                  </a:lnTo>
                  <a:lnTo>
                    <a:pt x="1989349" y="3112229"/>
                  </a:lnTo>
                  <a:lnTo>
                    <a:pt x="2320907" y="3175210"/>
                  </a:lnTo>
                  <a:lnTo>
                    <a:pt x="2652465" y="3186866"/>
                  </a:lnTo>
                  <a:lnTo>
                    <a:pt x="2984023" y="3188357"/>
                  </a:lnTo>
                  <a:lnTo>
                    <a:pt x="3315581" y="3188495"/>
                  </a:lnTo>
                  <a:lnTo>
                    <a:pt x="3647139" y="3188495"/>
                  </a:lnTo>
                  <a:lnTo>
                    <a:pt x="3978698" y="3188518"/>
                  </a:lnTo>
                  <a:lnTo>
                    <a:pt x="4310256" y="3188518"/>
                  </a:lnTo>
                  <a:lnTo>
                    <a:pt x="4641814" y="3188518"/>
                  </a:lnTo>
                  <a:lnTo>
                    <a:pt x="4973372" y="3188518"/>
                  </a:lnTo>
                  <a:lnTo>
                    <a:pt x="5304930" y="3188518"/>
                  </a:lnTo>
                  <a:lnTo>
                    <a:pt x="5636488" y="3188518"/>
                  </a:lnTo>
                  <a:lnTo>
                    <a:pt x="5968047" y="3188518"/>
                  </a:lnTo>
                  <a:lnTo>
                    <a:pt x="6299605" y="3188518"/>
                  </a:lnTo>
                  <a:lnTo>
                    <a:pt x="6631163" y="3188518"/>
                  </a:lnTo>
                  <a:lnTo>
                    <a:pt x="6962721" y="3188518"/>
                  </a:lnTo>
                  <a:lnTo>
                    <a:pt x="7294279" y="3188518"/>
                  </a:lnTo>
                  <a:lnTo>
                    <a:pt x="7625838" y="3188518"/>
                  </a:lnTo>
                  <a:lnTo>
                    <a:pt x="7957396" y="3188518"/>
                  </a:lnTo>
                  <a:lnTo>
                    <a:pt x="8288954" y="3188518"/>
                  </a:lnTo>
                  <a:lnTo>
                    <a:pt x="8288954" y="318851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7"/>
            <p:cNvSpPr/>
            <p:nvPr/>
          </p:nvSpPr>
          <p:spPr>
            <a:xfrm>
              <a:off x="785456" y="2854586"/>
              <a:ext cx="8288954" cy="3167501"/>
            </a:xfrm>
            <a:custGeom>
              <a:avLst/>
              <a:pathLst>
                <a:path w="8288954" h="3167501">
                  <a:moveTo>
                    <a:pt x="0" y="2312581"/>
                  </a:moveTo>
                  <a:lnTo>
                    <a:pt x="331558" y="642342"/>
                  </a:lnTo>
                  <a:lnTo>
                    <a:pt x="663116" y="0"/>
                  </a:lnTo>
                  <a:lnTo>
                    <a:pt x="994674" y="877657"/>
                  </a:lnTo>
                  <a:lnTo>
                    <a:pt x="1326232" y="2093510"/>
                  </a:lnTo>
                  <a:lnTo>
                    <a:pt x="1657790" y="2827676"/>
                  </a:lnTo>
                  <a:lnTo>
                    <a:pt x="1989349" y="3090202"/>
                  </a:lnTo>
                  <a:lnTo>
                    <a:pt x="2320907" y="3153780"/>
                  </a:lnTo>
                  <a:lnTo>
                    <a:pt x="2652465" y="3166147"/>
                  </a:lnTo>
                  <a:lnTo>
                    <a:pt x="2984023" y="3167478"/>
                  </a:lnTo>
                  <a:lnTo>
                    <a:pt x="3315581" y="3167478"/>
                  </a:lnTo>
                  <a:lnTo>
                    <a:pt x="3647139" y="3167501"/>
                  </a:lnTo>
                  <a:lnTo>
                    <a:pt x="3978698" y="3167501"/>
                  </a:lnTo>
                  <a:lnTo>
                    <a:pt x="4310256" y="3167501"/>
                  </a:lnTo>
                  <a:lnTo>
                    <a:pt x="4641814" y="3167501"/>
                  </a:lnTo>
                  <a:lnTo>
                    <a:pt x="4973372" y="3167501"/>
                  </a:lnTo>
                  <a:lnTo>
                    <a:pt x="5304930" y="3167501"/>
                  </a:lnTo>
                  <a:lnTo>
                    <a:pt x="5636488" y="3167501"/>
                  </a:lnTo>
                  <a:lnTo>
                    <a:pt x="5968047" y="3167501"/>
                  </a:lnTo>
                  <a:lnTo>
                    <a:pt x="6299605" y="3167501"/>
                  </a:lnTo>
                  <a:lnTo>
                    <a:pt x="6631163" y="3167501"/>
                  </a:lnTo>
                  <a:lnTo>
                    <a:pt x="6962721" y="3167501"/>
                  </a:lnTo>
                  <a:lnTo>
                    <a:pt x="7294279" y="3167501"/>
                  </a:lnTo>
                  <a:lnTo>
                    <a:pt x="7625838" y="3167501"/>
                  </a:lnTo>
                  <a:lnTo>
                    <a:pt x="7957396" y="3167501"/>
                  </a:lnTo>
                  <a:lnTo>
                    <a:pt x="8288954" y="3167501"/>
                  </a:lnTo>
                  <a:lnTo>
                    <a:pt x="8288954" y="3167501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8"/>
            <p:cNvSpPr/>
            <p:nvPr/>
          </p:nvSpPr>
          <p:spPr>
            <a:xfrm>
              <a:off x="785456" y="2849079"/>
              <a:ext cx="8288954" cy="3173008"/>
            </a:xfrm>
            <a:custGeom>
              <a:avLst/>
              <a:pathLst>
                <a:path w="8288954" h="3173008">
                  <a:moveTo>
                    <a:pt x="0" y="2328022"/>
                  </a:moveTo>
                  <a:lnTo>
                    <a:pt x="331558" y="654755"/>
                  </a:lnTo>
                  <a:lnTo>
                    <a:pt x="663116" y="0"/>
                  </a:lnTo>
                  <a:lnTo>
                    <a:pt x="994674" y="859623"/>
                  </a:lnTo>
                  <a:lnTo>
                    <a:pt x="1326232" y="2103331"/>
                  </a:lnTo>
                  <a:lnTo>
                    <a:pt x="1657790" y="2839217"/>
                  </a:lnTo>
                  <a:lnTo>
                    <a:pt x="1989349" y="3096397"/>
                  </a:lnTo>
                  <a:lnTo>
                    <a:pt x="2320907" y="3160595"/>
                  </a:lnTo>
                  <a:lnTo>
                    <a:pt x="2652465" y="3171883"/>
                  </a:lnTo>
                  <a:lnTo>
                    <a:pt x="2984023" y="3172664"/>
                  </a:lnTo>
                  <a:lnTo>
                    <a:pt x="3315581" y="3172939"/>
                  </a:lnTo>
                  <a:lnTo>
                    <a:pt x="3647139" y="3173008"/>
                  </a:lnTo>
                  <a:lnTo>
                    <a:pt x="3978698" y="3173008"/>
                  </a:lnTo>
                  <a:lnTo>
                    <a:pt x="4310256" y="3173008"/>
                  </a:lnTo>
                  <a:lnTo>
                    <a:pt x="4641814" y="3173008"/>
                  </a:lnTo>
                  <a:lnTo>
                    <a:pt x="4973372" y="3173008"/>
                  </a:lnTo>
                  <a:lnTo>
                    <a:pt x="5304930" y="3173008"/>
                  </a:lnTo>
                  <a:lnTo>
                    <a:pt x="5636488" y="3173008"/>
                  </a:lnTo>
                  <a:lnTo>
                    <a:pt x="5968047" y="3173008"/>
                  </a:lnTo>
                  <a:lnTo>
                    <a:pt x="6299605" y="3173008"/>
                  </a:lnTo>
                  <a:lnTo>
                    <a:pt x="6631163" y="3173008"/>
                  </a:lnTo>
                  <a:lnTo>
                    <a:pt x="6962721" y="3173008"/>
                  </a:lnTo>
                  <a:lnTo>
                    <a:pt x="7294279" y="3173008"/>
                  </a:lnTo>
                  <a:lnTo>
                    <a:pt x="7625838" y="3173008"/>
                  </a:lnTo>
                  <a:lnTo>
                    <a:pt x="7957396" y="3173008"/>
                  </a:lnTo>
                  <a:lnTo>
                    <a:pt x="8288954" y="3173008"/>
                  </a:lnTo>
                  <a:lnTo>
                    <a:pt x="8288954" y="317300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9"/>
            <p:cNvSpPr/>
            <p:nvPr/>
          </p:nvSpPr>
          <p:spPr>
            <a:xfrm>
              <a:off x="785456" y="2830839"/>
              <a:ext cx="8288954" cy="3191248"/>
            </a:xfrm>
            <a:custGeom>
              <a:avLst/>
              <a:pathLst>
                <a:path w="8288954" h="3191248">
                  <a:moveTo>
                    <a:pt x="0" y="2342729"/>
                  </a:moveTo>
                  <a:lnTo>
                    <a:pt x="331558" y="680062"/>
                  </a:lnTo>
                  <a:lnTo>
                    <a:pt x="663116" y="0"/>
                  </a:lnTo>
                  <a:lnTo>
                    <a:pt x="994674" y="894360"/>
                  </a:lnTo>
                  <a:lnTo>
                    <a:pt x="1326232" y="2125311"/>
                  </a:lnTo>
                  <a:lnTo>
                    <a:pt x="1657790" y="2854520"/>
                  </a:lnTo>
                  <a:lnTo>
                    <a:pt x="1989349" y="3113651"/>
                  </a:lnTo>
                  <a:lnTo>
                    <a:pt x="2320907" y="3177825"/>
                  </a:lnTo>
                  <a:lnTo>
                    <a:pt x="2652465" y="3189206"/>
                  </a:lnTo>
                  <a:lnTo>
                    <a:pt x="2984023" y="3191156"/>
                  </a:lnTo>
                  <a:lnTo>
                    <a:pt x="3315581" y="3191248"/>
                  </a:lnTo>
                  <a:lnTo>
                    <a:pt x="3647139" y="3191248"/>
                  </a:lnTo>
                  <a:lnTo>
                    <a:pt x="3978698" y="3191248"/>
                  </a:lnTo>
                  <a:lnTo>
                    <a:pt x="4310256" y="3191248"/>
                  </a:lnTo>
                  <a:lnTo>
                    <a:pt x="4641814" y="3191248"/>
                  </a:lnTo>
                  <a:lnTo>
                    <a:pt x="4973372" y="3191248"/>
                  </a:lnTo>
                  <a:lnTo>
                    <a:pt x="5304930" y="3191248"/>
                  </a:lnTo>
                  <a:lnTo>
                    <a:pt x="5636488" y="3191248"/>
                  </a:lnTo>
                  <a:lnTo>
                    <a:pt x="5968047" y="3191248"/>
                  </a:lnTo>
                  <a:lnTo>
                    <a:pt x="6299605" y="3191248"/>
                  </a:lnTo>
                  <a:lnTo>
                    <a:pt x="6631163" y="3191248"/>
                  </a:lnTo>
                  <a:lnTo>
                    <a:pt x="6962721" y="3191248"/>
                  </a:lnTo>
                  <a:lnTo>
                    <a:pt x="7294279" y="3191248"/>
                  </a:lnTo>
                  <a:lnTo>
                    <a:pt x="7625838" y="3191248"/>
                  </a:lnTo>
                  <a:lnTo>
                    <a:pt x="7957396" y="3191248"/>
                  </a:lnTo>
                  <a:lnTo>
                    <a:pt x="8288954" y="3191248"/>
                  </a:lnTo>
                  <a:lnTo>
                    <a:pt x="8288954" y="3191248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50"/>
            <p:cNvSpPr/>
            <p:nvPr/>
          </p:nvSpPr>
          <p:spPr>
            <a:xfrm>
              <a:off x="785456" y="2843412"/>
              <a:ext cx="8288954" cy="3178675"/>
            </a:xfrm>
            <a:custGeom>
              <a:avLst/>
              <a:pathLst>
                <a:path w="8288954" h="3178675">
                  <a:moveTo>
                    <a:pt x="0" y="2328436"/>
                  </a:moveTo>
                  <a:lnTo>
                    <a:pt x="331558" y="659206"/>
                  </a:lnTo>
                  <a:lnTo>
                    <a:pt x="663116" y="0"/>
                  </a:lnTo>
                  <a:lnTo>
                    <a:pt x="994674" y="877589"/>
                  </a:lnTo>
                  <a:lnTo>
                    <a:pt x="1326232" y="2114620"/>
                  </a:lnTo>
                  <a:lnTo>
                    <a:pt x="1657790" y="2838827"/>
                  </a:lnTo>
                  <a:lnTo>
                    <a:pt x="1989349" y="3103579"/>
                  </a:lnTo>
                  <a:lnTo>
                    <a:pt x="2320907" y="3165253"/>
                  </a:lnTo>
                  <a:lnTo>
                    <a:pt x="2652465" y="3177069"/>
                  </a:lnTo>
                  <a:lnTo>
                    <a:pt x="2984023" y="3178537"/>
                  </a:lnTo>
                  <a:lnTo>
                    <a:pt x="3315581" y="3178652"/>
                  </a:lnTo>
                  <a:lnTo>
                    <a:pt x="3647139" y="3178675"/>
                  </a:lnTo>
                  <a:lnTo>
                    <a:pt x="3978698" y="3178675"/>
                  </a:lnTo>
                  <a:lnTo>
                    <a:pt x="4310256" y="3178675"/>
                  </a:lnTo>
                  <a:lnTo>
                    <a:pt x="4641814" y="3178675"/>
                  </a:lnTo>
                  <a:lnTo>
                    <a:pt x="4973372" y="3178675"/>
                  </a:lnTo>
                  <a:lnTo>
                    <a:pt x="5304930" y="3178675"/>
                  </a:lnTo>
                  <a:lnTo>
                    <a:pt x="5636488" y="3178675"/>
                  </a:lnTo>
                  <a:lnTo>
                    <a:pt x="5968047" y="3178675"/>
                  </a:lnTo>
                  <a:lnTo>
                    <a:pt x="6299605" y="3178675"/>
                  </a:lnTo>
                  <a:lnTo>
                    <a:pt x="6631163" y="3178675"/>
                  </a:lnTo>
                  <a:lnTo>
                    <a:pt x="6962721" y="3178675"/>
                  </a:lnTo>
                  <a:lnTo>
                    <a:pt x="7294279" y="3178675"/>
                  </a:lnTo>
                  <a:lnTo>
                    <a:pt x="7625838" y="3178675"/>
                  </a:lnTo>
                  <a:lnTo>
                    <a:pt x="7957396" y="3178675"/>
                  </a:lnTo>
                  <a:lnTo>
                    <a:pt x="8288954" y="3178675"/>
                  </a:lnTo>
                  <a:lnTo>
                    <a:pt x="8288954" y="3178675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1"/>
            <p:cNvSpPr/>
            <p:nvPr/>
          </p:nvSpPr>
          <p:spPr>
            <a:xfrm>
              <a:off x="785456" y="2837240"/>
              <a:ext cx="8288954" cy="3184847"/>
            </a:xfrm>
            <a:custGeom>
              <a:avLst/>
              <a:pathLst>
                <a:path w="8288954" h="3184847">
                  <a:moveTo>
                    <a:pt x="0" y="2336856"/>
                  </a:moveTo>
                  <a:lnTo>
                    <a:pt x="331558" y="675290"/>
                  </a:lnTo>
                  <a:lnTo>
                    <a:pt x="663116" y="0"/>
                  </a:lnTo>
                  <a:lnTo>
                    <a:pt x="994674" y="883600"/>
                  </a:lnTo>
                  <a:lnTo>
                    <a:pt x="1326232" y="2111844"/>
                  </a:lnTo>
                  <a:lnTo>
                    <a:pt x="1657790" y="2847546"/>
                  </a:lnTo>
                  <a:lnTo>
                    <a:pt x="1989349" y="3109613"/>
                  </a:lnTo>
                  <a:lnTo>
                    <a:pt x="2320907" y="3172090"/>
                  </a:lnTo>
                  <a:lnTo>
                    <a:pt x="2652465" y="3183310"/>
                  </a:lnTo>
                  <a:lnTo>
                    <a:pt x="2984023" y="3184664"/>
                  </a:lnTo>
                  <a:lnTo>
                    <a:pt x="3315581" y="3184847"/>
                  </a:lnTo>
                  <a:lnTo>
                    <a:pt x="3647139" y="3184847"/>
                  </a:lnTo>
                  <a:lnTo>
                    <a:pt x="3978698" y="3184847"/>
                  </a:lnTo>
                  <a:lnTo>
                    <a:pt x="4310256" y="3184847"/>
                  </a:lnTo>
                  <a:lnTo>
                    <a:pt x="4641814" y="3184847"/>
                  </a:lnTo>
                  <a:lnTo>
                    <a:pt x="4973372" y="3184847"/>
                  </a:lnTo>
                  <a:lnTo>
                    <a:pt x="5304930" y="3184847"/>
                  </a:lnTo>
                  <a:lnTo>
                    <a:pt x="5636488" y="3184847"/>
                  </a:lnTo>
                  <a:lnTo>
                    <a:pt x="5968047" y="3184847"/>
                  </a:lnTo>
                  <a:lnTo>
                    <a:pt x="6299605" y="3184847"/>
                  </a:lnTo>
                  <a:lnTo>
                    <a:pt x="6631163" y="3184847"/>
                  </a:lnTo>
                  <a:lnTo>
                    <a:pt x="6962721" y="3184847"/>
                  </a:lnTo>
                  <a:lnTo>
                    <a:pt x="7294279" y="3184847"/>
                  </a:lnTo>
                  <a:lnTo>
                    <a:pt x="7625838" y="3184847"/>
                  </a:lnTo>
                  <a:lnTo>
                    <a:pt x="7957396" y="3184847"/>
                  </a:lnTo>
                  <a:lnTo>
                    <a:pt x="8288954" y="3184847"/>
                  </a:lnTo>
                  <a:lnTo>
                    <a:pt x="8288954" y="3184847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2"/>
            <p:cNvSpPr/>
            <p:nvPr/>
          </p:nvSpPr>
          <p:spPr>
            <a:xfrm>
              <a:off x="785456" y="2839213"/>
              <a:ext cx="8288954" cy="3182874"/>
            </a:xfrm>
            <a:custGeom>
              <a:avLst/>
              <a:pathLst>
                <a:path w="8288954" h="3182874">
                  <a:moveTo>
                    <a:pt x="0" y="2340779"/>
                  </a:moveTo>
                  <a:lnTo>
                    <a:pt x="331558" y="665516"/>
                  </a:lnTo>
                  <a:lnTo>
                    <a:pt x="663116" y="0"/>
                  </a:lnTo>
                  <a:lnTo>
                    <a:pt x="994674" y="874789"/>
                  </a:lnTo>
                  <a:lnTo>
                    <a:pt x="1326232" y="2117189"/>
                  </a:lnTo>
                  <a:lnTo>
                    <a:pt x="1657790" y="2845572"/>
                  </a:lnTo>
                  <a:lnTo>
                    <a:pt x="1989349" y="3106470"/>
                  </a:lnTo>
                  <a:lnTo>
                    <a:pt x="2320907" y="3170621"/>
                  </a:lnTo>
                  <a:lnTo>
                    <a:pt x="2652465" y="3181497"/>
                  </a:lnTo>
                  <a:lnTo>
                    <a:pt x="2984023" y="3182644"/>
                  </a:lnTo>
                  <a:lnTo>
                    <a:pt x="3315581" y="3182874"/>
                  </a:lnTo>
                  <a:lnTo>
                    <a:pt x="3647139" y="3182874"/>
                  </a:lnTo>
                  <a:lnTo>
                    <a:pt x="3978698" y="3182874"/>
                  </a:lnTo>
                  <a:lnTo>
                    <a:pt x="4310256" y="3182874"/>
                  </a:lnTo>
                  <a:lnTo>
                    <a:pt x="4641814" y="3182874"/>
                  </a:lnTo>
                  <a:lnTo>
                    <a:pt x="4973372" y="3182874"/>
                  </a:lnTo>
                  <a:lnTo>
                    <a:pt x="5304930" y="3182874"/>
                  </a:lnTo>
                  <a:lnTo>
                    <a:pt x="5636488" y="3182874"/>
                  </a:lnTo>
                  <a:lnTo>
                    <a:pt x="5968047" y="3182874"/>
                  </a:lnTo>
                  <a:lnTo>
                    <a:pt x="6299605" y="3182874"/>
                  </a:lnTo>
                  <a:lnTo>
                    <a:pt x="6631163" y="3182874"/>
                  </a:lnTo>
                  <a:lnTo>
                    <a:pt x="6962721" y="3182874"/>
                  </a:lnTo>
                  <a:lnTo>
                    <a:pt x="7294279" y="3182874"/>
                  </a:lnTo>
                  <a:lnTo>
                    <a:pt x="7625838" y="3182874"/>
                  </a:lnTo>
                  <a:lnTo>
                    <a:pt x="7957396" y="3182874"/>
                  </a:lnTo>
                  <a:lnTo>
                    <a:pt x="8288954" y="3182874"/>
                  </a:lnTo>
                  <a:lnTo>
                    <a:pt x="8288954" y="3182874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3"/>
            <p:cNvSpPr/>
            <p:nvPr/>
          </p:nvSpPr>
          <p:spPr>
            <a:xfrm>
              <a:off x="785456" y="2842334"/>
              <a:ext cx="8288954" cy="3179753"/>
            </a:xfrm>
            <a:custGeom>
              <a:avLst/>
              <a:pathLst>
                <a:path w="8288954" h="3179753">
                  <a:moveTo>
                    <a:pt x="0" y="2329238"/>
                  </a:moveTo>
                  <a:lnTo>
                    <a:pt x="331558" y="668889"/>
                  </a:lnTo>
                  <a:lnTo>
                    <a:pt x="663116" y="0"/>
                  </a:lnTo>
                  <a:lnTo>
                    <a:pt x="994674" y="871692"/>
                  </a:lnTo>
                  <a:lnTo>
                    <a:pt x="1326232" y="2107874"/>
                  </a:lnTo>
                  <a:lnTo>
                    <a:pt x="1657790" y="2845687"/>
                  </a:lnTo>
                  <a:lnTo>
                    <a:pt x="1989349" y="3105850"/>
                  </a:lnTo>
                  <a:lnTo>
                    <a:pt x="2320907" y="3166973"/>
                  </a:lnTo>
                  <a:lnTo>
                    <a:pt x="2652465" y="3178032"/>
                  </a:lnTo>
                  <a:lnTo>
                    <a:pt x="2984023" y="3179639"/>
                  </a:lnTo>
                  <a:lnTo>
                    <a:pt x="3315581" y="3179753"/>
                  </a:lnTo>
                  <a:lnTo>
                    <a:pt x="3647139" y="3179753"/>
                  </a:lnTo>
                  <a:lnTo>
                    <a:pt x="3978698" y="3179753"/>
                  </a:lnTo>
                  <a:lnTo>
                    <a:pt x="4310256" y="3179753"/>
                  </a:lnTo>
                  <a:lnTo>
                    <a:pt x="4641814" y="3179753"/>
                  </a:lnTo>
                  <a:lnTo>
                    <a:pt x="4973372" y="3179753"/>
                  </a:lnTo>
                  <a:lnTo>
                    <a:pt x="5304930" y="3179753"/>
                  </a:lnTo>
                  <a:lnTo>
                    <a:pt x="5636488" y="3179753"/>
                  </a:lnTo>
                  <a:lnTo>
                    <a:pt x="5968047" y="3179753"/>
                  </a:lnTo>
                  <a:lnTo>
                    <a:pt x="6299605" y="3179753"/>
                  </a:lnTo>
                  <a:lnTo>
                    <a:pt x="6631163" y="3179753"/>
                  </a:lnTo>
                  <a:lnTo>
                    <a:pt x="6962721" y="3179753"/>
                  </a:lnTo>
                  <a:lnTo>
                    <a:pt x="7294279" y="3179753"/>
                  </a:lnTo>
                  <a:lnTo>
                    <a:pt x="7625838" y="3179753"/>
                  </a:lnTo>
                  <a:lnTo>
                    <a:pt x="7957396" y="3179753"/>
                  </a:lnTo>
                  <a:lnTo>
                    <a:pt x="8288954" y="3179753"/>
                  </a:lnTo>
                  <a:lnTo>
                    <a:pt x="8288954" y="317975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4"/>
            <p:cNvSpPr/>
            <p:nvPr/>
          </p:nvSpPr>
          <p:spPr>
            <a:xfrm>
              <a:off x="785456" y="2844858"/>
              <a:ext cx="8288954" cy="3177229"/>
            </a:xfrm>
            <a:custGeom>
              <a:avLst/>
              <a:pathLst>
                <a:path w="8288954" h="3177229">
                  <a:moveTo>
                    <a:pt x="0" y="2334332"/>
                  </a:moveTo>
                  <a:lnTo>
                    <a:pt x="331558" y="675427"/>
                  </a:lnTo>
                  <a:lnTo>
                    <a:pt x="663116" y="0"/>
                  </a:lnTo>
                  <a:lnTo>
                    <a:pt x="994674" y="859072"/>
                  </a:lnTo>
                  <a:lnTo>
                    <a:pt x="1326232" y="2104960"/>
                  </a:lnTo>
                  <a:lnTo>
                    <a:pt x="1657790" y="2840639"/>
                  </a:lnTo>
                  <a:lnTo>
                    <a:pt x="1989349" y="3096695"/>
                  </a:lnTo>
                  <a:lnTo>
                    <a:pt x="2320907" y="3164610"/>
                  </a:lnTo>
                  <a:lnTo>
                    <a:pt x="2652465" y="3175921"/>
                  </a:lnTo>
                  <a:lnTo>
                    <a:pt x="2984023" y="3176977"/>
                  </a:lnTo>
                  <a:lnTo>
                    <a:pt x="3315581" y="3177229"/>
                  </a:lnTo>
                  <a:lnTo>
                    <a:pt x="3647139" y="3177229"/>
                  </a:lnTo>
                  <a:lnTo>
                    <a:pt x="3978698" y="3177229"/>
                  </a:lnTo>
                  <a:lnTo>
                    <a:pt x="4310256" y="3177229"/>
                  </a:lnTo>
                  <a:lnTo>
                    <a:pt x="4641814" y="3177229"/>
                  </a:lnTo>
                  <a:lnTo>
                    <a:pt x="4973372" y="3177229"/>
                  </a:lnTo>
                  <a:lnTo>
                    <a:pt x="5304930" y="3177229"/>
                  </a:lnTo>
                  <a:lnTo>
                    <a:pt x="5636488" y="3177229"/>
                  </a:lnTo>
                  <a:lnTo>
                    <a:pt x="5968047" y="3177229"/>
                  </a:lnTo>
                  <a:lnTo>
                    <a:pt x="6299605" y="3177229"/>
                  </a:lnTo>
                  <a:lnTo>
                    <a:pt x="6631163" y="3177229"/>
                  </a:lnTo>
                  <a:lnTo>
                    <a:pt x="6962721" y="3177229"/>
                  </a:lnTo>
                  <a:lnTo>
                    <a:pt x="7294279" y="3177229"/>
                  </a:lnTo>
                  <a:lnTo>
                    <a:pt x="7625838" y="3177229"/>
                  </a:lnTo>
                  <a:lnTo>
                    <a:pt x="7957396" y="3177229"/>
                  </a:lnTo>
                  <a:lnTo>
                    <a:pt x="8288954" y="3177229"/>
                  </a:lnTo>
                  <a:lnTo>
                    <a:pt x="8288954" y="3177229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5"/>
            <p:cNvSpPr/>
            <p:nvPr/>
          </p:nvSpPr>
          <p:spPr>
            <a:xfrm>
              <a:off x="785456" y="2844834"/>
              <a:ext cx="8288954" cy="3177253"/>
            </a:xfrm>
            <a:custGeom>
              <a:avLst/>
              <a:pathLst>
                <a:path w="8288954" h="3177253">
                  <a:moveTo>
                    <a:pt x="0" y="2327243"/>
                  </a:moveTo>
                  <a:lnTo>
                    <a:pt x="331558" y="647551"/>
                  </a:lnTo>
                  <a:lnTo>
                    <a:pt x="663116" y="0"/>
                  </a:lnTo>
                  <a:lnTo>
                    <a:pt x="994674" y="882659"/>
                  </a:lnTo>
                  <a:lnTo>
                    <a:pt x="1326232" y="2114023"/>
                  </a:lnTo>
                  <a:lnTo>
                    <a:pt x="1657790" y="2840043"/>
                  </a:lnTo>
                  <a:lnTo>
                    <a:pt x="1989349" y="3099633"/>
                  </a:lnTo>
                  <a:lnTo>
                    <a:pt x="2320907" y="3165092"/>
                  </a:lnTo>
                  <a:lnTo>
                    <a:pt x="2652465" y="3175509"/>
                  </a:lnTo>
                  <a:lnTo>
                    <a:pt x="2984023" y="3177115"/>
                  </a:lnTo>
                  <a:lnTo>
                    <a:pt x="3315581" y="3177253"/>
                  </a:lnTo>
                  <a:lnTo>
                    <a:pt x="3647139" y="3177253"/>
                  </a:lnTo>
                  <a:lnTo>
                    <a:pt x="3978698" y="3177253"/>
                  </a:lnTo>
                  <a:lnTo>
                    <a:pt x="4310256" y="3177253"/>
                  </a:lnTo>
                  <a:lnTo>
                    <a:pt x="4641814" y="3177253"/>
                  </a:lnTo>
                  <a:lnTo>
                    <a:pt x="4973372" y="3177253"/>
                  </a:lnTo>
                  <a:lnTo>
                    <a:pt x="5304930" y="3177253"/>
                  </a:lnTo>
                  <a:lnTo>
                    <a:pt x="5636488" y="3177253"/>
                  </a:lnTo>
                  <a:lnTo>
                    <a:pt x="5968047" y="3177253"/>
                  </a:lnTo>
                  <a:lnTo>
                    <a:pt x="6299605" y="3177253"/>
                  </a:lnTo>
                  <a:lnTo>
                    <a:pt x="6631163" y="3177253"/>
                  </a:lnTo>
                  <a:lnTo>
                    <a:pt x="6962721" y="3177253"/>
                  </a:lnTo>
                  <a:lnTo>
                    <a:pt x="7294279" y="3177253"/>
                  </a:lnTo>
                  <a:lnTo>
                    <a:pt x="7625838" y="3177253"/>
                  </a:lnTo>
                  <a:lnTo>
                    <a:pt x="7957396" y="3177253"/>
                  </a:lnTo>
                  <a:lnTo>
                    <a:pt x="8288954" y="3177253"/>
                  </a:lnTo>
                  <a:lnTo>
                    <a:pt x="8288954" y="3177253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6"/>
            <p:cNvSpPr/>
            <p:nvPr/>
          </p:nvSpPr>
          <p:spPr>
            <a:xfrm>
              <a:off x="785456" y="2832215"/>
              <a:ext cx="8288954" cy="3189872"/>
            </a:xfrm>
            <a:custGeom>
              <a:avLst/>
              <a:pathLst>
                <a:path w="8288954" h="3189872">
                  <a:moveTo>
                    <a:pt x="0" y="2349499"/>
                  </a:moveTo>
                  <a:lnTo>
                    <a:pt x="331558" y="675198"/>
                  </a:lnTo>
                  <a:lnTo>
                    <a:pt x="663116" y="0"/>
                  </a:lnTo>
                  <a:lnTo>
                    <a:pt x="994674" y="885505"/>
                  </a:lnTo>
                  <a:lnTo>
                    <a:pt x="1326232" y="2125427"/>
                  </a:lnTo>
                  <a:lnTo>
                    <a:pt x="1657790" y="2850231"/>
                  </a:lnTo>
                  <a:lnTo>
                    <a:pt x="1989349" y="3114042"/>
                  </a:lnTo>
                  <a:lnTo>
                    <a:pt x="2320907" y="3177138"/>
                  </a:lnTo>
                  <a:lnTo>
                    <a:pt x="2652465" y="3188358"/>
                  </a:lnTo>
                  <a:lnTo>
                    <a:pt x="2984023" y="3189666"/>
                  </a:lnTo>
                  <a:lnTo>
                    <a:pt x="3315581" y="3189872"/>
                  </a:lnTo>
                  <a:lnTo>
                    <a:pt x="3647139" y="3189872"/>
                  </a:lnTo>
                  <a:lnTo>
                    <a:pt x="3978698" y="3189872"/>
                  </a:lnTo>
                  <a:lnTo>
                    <a:pt x="4310256" y="3189872"/>
                  </a:lnTo>
                  <a:lnTo>
                    <a:pt x="4641814" y="3189872"/>
                  </a:lnTo>
                  <a:lnTo>
                    <a:pt x="4973372" y="3189872"/>
                  </a:lnTo>
                  <a:lnTo>
                    <a:pt x="5304930" y="3189872"/>
                  </a:lnTo>
                  <a:lnTo>
                    <a:pt x="5636488" y="3189872"/>
                  </a:lnTo>
                  <a:lnTo>
                    <a:pt x="5968047" y="3189872"/>
                  </a:lnTo>
                  <a:lnTo>
                    <a:pt x="6299605" y="3189872"/>
                  </a:lnTo>
                  <a:lnTo>
                    <a:pt x="6631163" y="3189872"/>
                  </a:lnTo>
                  <a:lnTo>
                    <a:pt x="6962721" y="3189872"/>
                  </a:lnTo>
                  <a:lnTo>
                    <a:pt x="7294279" y="3189872"/>
                  </a:lnTo>
                  <a:lnTo>
                    <a:pt x="7625838" y="3189872"/>
                  </a:lnTo>
                  <a:lnTo>
                    <a:pt x="7957396" y="3189872"/>
                  </a:lnTo>
                  <a:lnTo>
                    <a:pt x="8288954" y="3189872"/>
                  </a:lnTo>
                  <a:lnTo>
                    <a:pt x="8288954" y="318987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7"/>
            <p:cNvSpPr/>
            <p:nvPr/>
          </p:nvSpPr>
          <p:spPr>
            <a:xfrm>
              <a:off x="785456" y="2836415"/>
              <a:ext cx="8288954" cy="3185672"/>
            </a:xfrm>
            <a:custGeom>
              <a:avLst/>
              <a:pathLst>
                <a:path w="8288954" h="3185672">
                  <a:moveTo>
                    <a:pt x="0" y="2339884"/>
                  </a:moveTo>
                  <a:lnTo>
                    <a:pt x="331558" y="669783"/>
                  </a:lnTo>
                  <a:lnTo>
                    <a:pt x="663116" y="0"/>
                  </a:lnTo>
                  <a:lnTo>
                    <a:pt x="994674" y="885710"/>
                  </a:lnTo>
                  <a:lnTo>
                    <a:pt x="1326232" y="2118519"/>
                  </a:lnTo>
                  <a:lnTo>
                    <a:pt x="1657790" y="2847798"/>
                  </a:lnTo>
                  <a:lnTo>
                    <a:pt x="1989349" y="3108190"/>
                  </a:lnTo>
                  <a:lnTo>
                    <a:pt x="2320907" y="3173719"/>
                  </a:lnTo>
                  <a:lnTo>
                    <a:pt x="2652465" y="3183883"/>
                  </a:lnTo>
                  <a:lnTo>
                    <a:pt x="2984023" y="3185581"/>
                  </a:lnTo>
                  <a:lnTo>
                    <a:pt x="3315581" y="3185672"/>
                  </a:lnTo>
                  <a:lnTo>
                    <a:pt x="3647139" y="3185672"/>
                  </a:lnTo>
                  <a:lnTo>
                    <a:pt x="3978698" y="3185672"/>
                  </a:lnTo>
                  <a:lnTo>
                    <a:pt x="4310256" y="3185672"/>
                  </a:lnTo>
                  <a:lnTo>
                    <a:pt x="4641814" y="3185672"/>
                  </a:lnTo>
                  <a:lnTo>
                    <a:pt x="4973372" y="3185672"/>
                  </a:lnTo>
                  <a:lnTo>
                    <a:pt x="5304930" y="3185672"/>
                  </a:lnTo>
                  <a:lnTo>
                    <a:pt x="5636488" y="3185672"/>
                  </a:lnTo>
                  <a:lnTo>
                    <a:pt x="5968047" y="3185672"/>
                  </a:lnTo>
                  <a:lnTo>
                    <a:pt x="6299605" y="3185672"/>
                  </a:lnTo>
                  <a:lnTo>
                    <a:pt x="6631163" y="3185672"/>
                  </a:lnTo>
                  <a:lnTo>
                    <a:pt x="6962721" y="3185672"/>
                  </a:lnTo>
                  <a:lnTo>
                    <a:pt x="7294279" y="3185672"/>
                  </a:lnTo>
                  <a:lnTo>
                    <a:pt x="7625838" y="3185672"/>
                  </a:lnTo>
                  <a:lnTo>
                    <a:pt x="7957396" y="3185672"/>
                  </a:lnTo>
                  <a:lnTo>
                    <a:pt x="8288954" y="3185672"/>
                  </a:lnTo>
                  <a:lnTo>
                    <a:pt x="8288954" y="3185672"/>
                  </a:lnTo>
                </a:path>
              </a:pathLst>
            </a:custGeom>
            <a:ln w="5420" cap="flat">
              <a:solidFill>
                <a:srgbClr val="99999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8"/>
            <p:cNvSpPr/>
            <p:nvPr/>
          </p:nvSpPr>
          <p:spPr>
            <a:xfrm>
              <a:off x="785456" y="1056388"/>
              <a:ext cx="8288954" cy="4965699"/>
            </a:xfrm>
            <a:custGeom>
              <a:avLst/>
              <a:pathLst>
                <a:path w="8288954" h="4965699">
                  <a:moveTo>
                    <a:pt x="0" y="0"/>
                  </a:moveTo>
                  <a:lnTo>
                    <a:pt x="331558" y="4392992"/>
                  </a:lnTo>
                  <a:lnTo>
                    <a:pt x="663116" y="4294470"/>
                  </a:lnTo>
                  <a:lnTo>
                    <a:pt x="994674" y="3762373"/>
                  </a:lnTo>
                  <a:lnTo>
                    <a:pt x="1326232" y="3841576"/>
                  </a:lnTo>
                  <a:lnTo>
                    <a:pt x="1657790" y="4290340"/>
                  </a:lnTo>
                  <a:lnTo>
                    <a:pt x="1989349" y="4551031"/>
                  </a:lnTo>
                  <a:lnTo>
                    <a:pt x="2320907" y="4734606"/>
                  </a:lnTo>
                  <a:lnTo>
                    <a:pt x="2652465" y="4821496"/>
                  </a:lnTo>
                  <a:lnTo>
                    <a:pt x="2984023" y="4853090"/>
                  </a:lnTo>
                  <a:lnTo>
                    <a:pt x="3315581" y="4882756"/>
                  </a:lnTo>
                  <a:lnTo>
                    <a:pt x="3647139" y="4910312"/>
                  </a:lnTo>
                  <a:lnTo>
                    <a:pt x="3978698" y="4930342"/>
                  </a:lnTo>
                  <a:lnTo>
                    <a:pt x="4310256" y="4942136"/>
                  </a:lnTo>
                  <a:lnTo>
                    <a:pt x="4641814" y="4949937"/>
                  </a:lnTo>
                  <a:lnTo>
                    <a:pt x="4973372" y="4957600"/>
                  </a:lnTo>
                  <a:lnTo>
                    <a:pt x="5304930" y="4961455"/>
                  </a:lnTo>
                  <a:lnTo>
                    <a:pt x="5636488" y="4963451"/>
                  </a:lnTo>
                  <a:lnTo>
                    <a:pt x="5968047" y="4965034"/>
                  </a:lnTo>
                  <a:lnTo>
                    <a:pt x="6299605" y="4965401"/>
                  </a:lnTo>
                  <a:lnTo>
                    <a:pt x="6631163" y="4965630"/>
                  </a:lnTo>
                  <a:lnTo>
                    <a:pt x="6962721" y="4965699"/>
                  </a:lnTo>
                  <a:lnTo>
                    <a:pt x="7294279" y="4965699"/>
                  </a:lnTo>
                  <a:lnTo>
                    <a:pt x="7625838" y="4965699"/>
                  </a:lnTo>
                  <a:lnTo>
                    <a:pt x="7957396" y="4965699"/>
                  </a:lnTo>
                  <a:lnTo>
                    <a:pt x="8288954" y="4965699"/>
                  </a:lnTo>
                  <a:lnTo>
                    <a:pt x="8288954" y="4965699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9"/>
            <p:cNvSpPr/>
            <p:nvPr/>
          </p:nvSpPr>
          <p:spPr>
            <a:xfrm>
              <a:off x="785456" y="374450"/>
              <a:ext cx="0" cy="5916572"/>
            </a:xfrm>
            <a:custGeom>
              <a:avLst/>
              <a:pathLst>
                <a:path w="0" h="5916572">
                  <a:moveTo>
                    <a:pt x="0" y="591657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60"/>
            <p:cNvSpPr/>
            <p:nvPr/>
          </p:nvSpPr>
          <p:spPr>
            <a:xfrm>
              <a:off x="429138" y="5941522"/>
              <a:ext cx="29368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316128" y="4907156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316128" y="3872790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316128" y="2838424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316128" y="1804059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16128" y="769693"/>
              <a:ext cx="406697" cy="1532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66" name="pl166"/>
            <p:cNvSpPr/>
            <p:nvPr/>
          </p:nvSpPr>
          <p:spPr>
            <a:xfrm>
              <a:off x="750662" y="60220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7"/>
            <p:cNvSpPr/>
            <p:nvPr/>
          </p:nvSpPr>
          <p:spPr>
            <a:xfrm>
              <a:off x="750662" y="49877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8"/>
            <p:cNvSpPr/>
            <p:nvPr/>
          </p:nvSpPr>
          <p:spPr>
            <a:xfrm>
              <a:off x="750662" y="39533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9"/>
            <p:cNvSpPr/>
            <p:nvPr/>
          </p:nvSpPr>
          <p:spPr>
            <a:xfrm>
              <a:off x="750662" y="29189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70"/>
            <p:cNvSpPr/>
            <p:nvPr/>
          </p:nvSpPr>
          <p:spPr>
            <a:xfrm>
              <a:off x="750662" y="18846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1"/>
            <p:cNvSpPr/>
            <p:nvPr/>
          </p:nvSpPr>
          <p:spPr>
            <a:xfrm>
              <a:off x="750662" y="8502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2"/>
            <p:cNvSpPr/>
            <p:nvPr/>
          </p:nvSpPr>
          <p:spPr>
            <a:xfrm>
              <a:off x="785456" y="6291023"/>
              <a:ext cx="8288954" cy="0"/>
            </a:xfrm>
            <a:custGeom>
              <a:avLst/>
              <a:pathLst>
                <a:path w="8288954" h="0">
                  <a:moveTo>
                    <a:pt x="0" y="0"/>
                  </a:moveTo>
                  <a:lnTo>
                    <a:pt x="828895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3"/>
            <p:cNvSpPr/>
            <p:nvPr/>
          </p:nvSpPr>
          <p:spPr>
            <a:xfrm>
              <a:off x="785456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4"/>
            <p:cNvSpPr/>
            <p:nvPr/>
          </p:nvSpPr>
          <p:spPr>
            <a:xfrm>
              <a:off x="1117014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5"/>
            <p:cNvSpPr/>
            <p:nvPr/>
          </p:nvSpPr>
          <p:spPr>
            <a:xfrm>
              <a:off x="1448572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6"/>
            <p:cNvSpPr/>
            <p:nvPr/>
          </p:nvSpPr>
          <p:spPr>
            <a:xfrm>
              <a:off x="178013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2111689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2443247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2774805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80"/>
            <p:cNvSpPr/>
            <p:nvPr/>
          </p:nvSpPr>
          <p:spPr>
            <a:xfrm>
              <a:off x="3106363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343792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3769480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4101038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4432596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5"/>
            <p:cNvSpPr/>
            <p:nvPr/>
          </p:nvSpPr>
          <p:spPr>
            <a:xfrm>
              <a:off x="4764154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6"/>
            <p:cNvSpPr/>
            <p:nvPr/>
          </p:nvSpPr>
          <p:spPr>
            <a:xfrm>
              <a:off x="5095712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7"/>
            <p:cNvSpPr/>
            <p:nvPr/>
          </p:nvSpPr>
          <p:spPr>
            <a:xfrm>
              <a:off x="542727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8"/>
            <p:cNvSpPr/>
            <p:nvPr/>
          </p:nvSpPr>
          <p:spPr>
            <a:xfrm>
              <a:off x="5758829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9"/>
            <p:cNvSpPr/>
            <p:nvPr/>
          </p:nvSpPr>
          <p:spPr>
            <a:xfrm>
              <a:off x="6090387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90"/>
            <p:cNvSpPr/>
            <p:nvPr/>
          </p:nvSpPr>
          <p:spPr>
            <a:xfrm>
              <a:off x="6421945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1"/>
            <p:cNvSpPr/>
            <p:nvPr/>
          </p:nvSpPr>
          <p:spPr>
            <a:xfrm>
              <a:off x="6753503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2"/>
            <p:cNvSpPr/>
            <p:nvPr/>
          </p:nvSpPr>
          <p:spPr>
            <a:xfrm>
              <a:off x="7085061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3"/>
            <p:cNvSpPr/>
            <p:nvPr/>
          </p:nvSpPr>
          <p:spPr>
            <a:xfrm>
              <a:off x="7416620" y="629102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tx194"/>
            <p:cNvSpPr/>
            <p:nvPr/>
          </p:nvSpPr>
          <p:spPr>
            <a:xfrm>
              <a:off x="672446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1004004" y="6353057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335562" y="6353057"/>
              <a:ext cx="11301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667120" y="6350478"/>
              <a:ext cx="11301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1998679" y="6353653"/>
              <a:ext cx="113010" cy="145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330237" y="6353157"/>
              <a:ext cx="113010" cy="1459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661795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993353" y="6355538"/>
              <a:ext cx="113010" cy="1435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3324911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3656469" y="6350577"/>
              <a:ext cx="11301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3875018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4206576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4538134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4869692" y="6350478"/>
              <a:ext cx="226020" cy="1486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5201250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5532808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5864367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6195925" y="6353057"/>
              <a:ext cx="226020" cy="1460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6527483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859041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7190599" y="6350577"/>
              <a:ext cx="226020" cy="1485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3786487" y="6571196"/>
              <a:ext cx="2286892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resistances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-804236" y="3248183"/>
              <a:ext cx="1905818" cy="169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Number of isolates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4647408" y="12290"/>
              <a:ext cx="565050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2025-02-06T12:05:30Z</dcterms:modified>
  <cp:category/>
</cp:coreProperties>
</file>