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785456" y="5504905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785456" y="4470539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85456" y="3436173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85456" y="2401807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85456" y="1367441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51235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282793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614352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45910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77468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09026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40584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272142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603701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935259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66817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598375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929933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261491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593050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924608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256166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587724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919282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250840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582399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748178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85456" y="6022088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85456" y="4987722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85456" y="3953356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85456" y="2918990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85456" y="1884624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85456" y="850258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85456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117014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448572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780131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111689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443247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774805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106363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437921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769480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101038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432596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764154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095712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427271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758829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6090387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421945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753503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085061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7416620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85456" y="2841815"/>
              <a:ext cx="8288954" cy="3180272"/>
            </a:xfrm>
            <a:custGeom>
              <a:avLst/>
              <a:pathLst>
                <a:path w="8288954" h="3180272">
                  <a:moveTo>
                    <a:pt x="0" y="2309207"/>
                  </a:moveTo>
                  <a:lnTo>
                    <a:pt x="331558" y="652741"/>
                  </a:lnTo>
                  <a:lnTo>
                    <a:pt x="663116" y="0"/>
                  </a:lnTo>
                  <a:lnTo>
                    <a:pt x="994674" y="900455"/>
                  </a:lnTo>
                  <a:lnTo>
                    <a:pt x="1326232" y="2121055"/>
                  </a:lnTo>
                  <a:lnTo>
                    <a:pt x="1657790" y="2845790"/>
                  </a:lnTo>
                  <a:lnTo>
                    <a:pt x="1989349" y="3104280"/>
                  </a:lnTo>
                  <a:lnTo>
                    <a:pt x="2320907" y="3166714"/>
                  </a:lnTo>
                  <a:lnTo>
                    <a:pt x="2652465" y="3178687"/>
                  </a:lnTo>
                  <a:lnTo>
                    <a:pt x="2984023" y="3180134"/>
                  </a:lnTo>
                  <a:lnTo>
                    <a:pt x="3315581" y="3180272"/>
                  </a:lnTo>
                  <a:lnTo>
                    <a:pt x="3647139" y="3180272"/>
                  </a:lnTo>
                  <a:lnTo>
                    <a:pt x="3978698" y="3180272"/>
                  </a:lnTo>
                  <a:lnTo>
                    <a:pt x="4310256" y="3180272"/>
                  </a:lnTo>
                  <a:lnTo>
                    <a:pt x="4641814" y="3180272"/>
                  </a:lnTo>
                  <a:lnTo>
                    <a:pt x="4973372" y="3180272"/>
                  </a:lnTo>
                  <a:lnTo>
                    <a:pt x="5304930" y="3180272"/>
                  </a:lnTo>
                  <a:lnTo>
                    <a:pt x="5636488" y="3180272"/>
                  </a:lnTo>
                  <a:lnTo>
                    <a:pt x="5968047" y="3180272"/>
                  </a:lnTo>
                  <a:lnTo>
                    <a:pt x="6299605" y="3180272"/>
                  </a:lnTo>
                  <a:lnTo>
                    <a:pt x="6631163" y="3180272"/>
                  </a:lnTo>
                  <a:lnTo>
                    <a:pt x="6962721" y="3180272"/>
                  </a:lnTo>
                  <a:lnTo>
                    <a:pt x="7294279" y="3180272"/>
                  </a:lnTo>
                  <a:lnTo>
                    <a:pt x="7625838" y="3180272"/>
                  </a:lnTo>
                  <a:lnTo>
                    <a:pt x="7957396" y="3180272"/>
                  </a:lnTo>
                  <a:lnTo>
                    <a:pt x="8288954" y="3180272"/>
                  </a:lnTo>
                  <a:lnTo>
                    <a:pt x="8288954" y="318027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85456" y="2854477"/>
              <a:ext cx="8288954" cy="3167610"/>
            </a:xfrm>
            <a:custGeom>
              <a:avLst/>
              <a:pathLst>
                <a:path w="8288954" h="3167610">
                  <a:moveTo>
                    <a:pt x="0" y="2295672"/>
                  </a:moveTo>
                  <a:lnTo>
                    <a:pt x="331558" y="649799"/>
                  </a:lnTo>
                  <a:lnTo>
                    <a:pt x="663116" y="0"/>
                  </a:lnTo>
                  <a:lnTo>
                    <a:pt x="994674" y="876005"/>
                  </a:lnTo>
                  <a:lnTo>
                    <a:pt x="1326232" y="2107037"/>
                  </a:lnTo>
                  <a:lnTo>
                    <a:pt x="1657790" y="2827107"/>
                  </a:lnTo>
                  <a:lnTo>
                    <a:pt x="1989349" y="3088057"/>
                  </a:lnTo>
                  <a:lnTo>
                    <a:pt x="2320907" y="3155546"/>
                  </a:lnTo>
                  <a:lnTo>
                    <a:pt x="2652465" y="3165795"/>
                  </a:lnTo>
                  <a:lnTo>
                    <a:pt x="2984023" y="3167450"/>
                  </a:lnTo>
                  <a:lnTo>
                    <a:pt x="3315581" y="3167587"/>
                  </a:lnTo>
                  <a:lnTo>
                    <a:pt x="3647139" y="3167610"/>
                  </a:lnTo>
                  <a:lnTo>
                    <a:pt x="3978698" y="3167610"/>
                  </a:lnTo>
                  <a:lnTo>
                    <a:pt x="4310256" y="3167610"/>
                  </a:lnTo>
                  <a:lnTo>
                    <a:pt x="4641814" y="3167610"/>
                  </a:lnTo>
                  <a:lnTo>
                    <a:pt x="4973372" y="3167610"/>
                  </a:lnTo>
                  <a:lnTo>
                    <a:pt x="5304930" y="3167610"/>
                  </a:lnTo>
                  <a:lnTo>
                    <a:pt x="5636488" y="3167610"/>
                  </a:lnTo>
                  <a:lnTo>
                    <a:pt x="5968047" y="3167610"/>
                  </a:lnTo>
                  <a:lnTo>
                    <a:pt x="6299605" y="3167610"/>
                  </a:lnTo>
                  <a:lnTo>
                    <a:pt x="6631163" y="3167610"/>
                  </a:lnTo>
                  <a:lnTo>
                    <a:pt x="6962721" y="3167610"/>
                  </a:lnTo>
                  <a:lnTo>
                    <a:pt x="7294279" y="3167610"/>
                  </a:lnTo>
                  <a:lnTo>
                    <a:pt x="7625838" y="3167610"/>
                  </a:lnTo>
                  <a:lnTo>
                    <a:pt x="7957396" y="3167610"/>
                  </a:lnTo>
                  <a:lnTo>
                    <a:pt x="8288954" y="3167610"/>
                  </a:lnTo>
                  <a:lnTo>
                    <a:pt x="8288954" y="316761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785456" y="2845951"/>
              <a:ext cx="8288954" cy="3176136"/>
            </a:xfrm>
            <a:custGeom>
              <a:avLst/>
              <a:pathLst>
                <a:path w="8288954" h="3176136">
                  <a:moveTo>
                    <a:pt x="0" y="2312860"/>
                  </a:moveTo>
                  <a:lnTo>
                    <a:pt x="331558" y="647892"/>
                  </a:lnTo>
                  <a:lnTo>
                    <a:pt x="663116" y="0"/>
                  </a:lnTo>
                  <a:lnTo>
                    <a:pt x="994674" y="887794"/>
                  </a:lnTo>
                  <a:lnTo>
                    <a:pt x="1326232" y="2115999"/>
                  </a:lnTo>
                  <a:lnTo>
                    <a:pt x="1657790" y="2840068"/>
                  </a:lnTo>
                  <a:lnTo>
                    <a:pt x="1989349" y="3099179"/>
                  </a:lnTo>
                  <a:lnTo>
                    <a:pt x="2320907" y="3163267"/>
                  </a:lnTo>
                  <a:lnTo>
                    <a:pt x="2652465" y="3174573"/>
                  </a:lnTo>
                  <a:lnTo>
                    <a:pt x="2984023" y="3176067"/>
                  </a:lnTo>
                  <a:lnTo>
                    <a:pt x="3315581" y="3176136"/>
                  </a:lnTo>
                  <a:lnTo>
                    <a:pt x="3647139" y="3176136"/>
                  </a:lnTo>
                  <a:lnTo>
                    <a:pt x="3978698" y="3176136"/>
                  </a:lnTo>
                  <a:lnTo>
                    <a:pt x="4310256" y="3176136"/>
                  </a:lnTo>
                  <a:lnTo>
                    <a:pt x="4641814" y="3176136"/>
                  </a:lnTo>
                  <a:lnTo>
                    <a:pt x="4973372" y="3176136"/>
                  </a:lnTo>
                  <a:lnTo>
                    <a:pt x="5304930" y="3176136"/>
                  </a:lnTo>
                  <a:lnTo>
                    <a:pt x="5636488" y="3176136"/>
                  </a:lnTo>
                  <a:lnTo>
                    <a:pt x="5968047" y="3176136"/>
                  </a:lnTo>
                  <a:lnTo>
                    <a:pt x="6299605" y="3176136"/>
                  </a:lnTo>
                  <a:lnTo>
                    <a:pt x="6631163" y="3176136"/>
                  </a:lnTo>
                  <a:lnTo>
                    <a:pt x="6962721" y="3176136"/>
                  </a:lnTo>
                  <a:lnTo>
                    <a:pt x="7294279" y="3176136"/>
                  </a:lnTo>
                  <a:lnTo>
                    <a:pt x="7625838" y="3176136"/>
                  </a:lnTo>
                  <a:lnTo>
                    <a:pt x="7957396" y="3176136"/>
                  </a:lnTo>
                  <a:lnTo>
                    <a:pt x="8288954" y="3176136"/>
                  </a:lnTo>
                  <a:lnTo>
                    <a:pt x="8288954" y="3176136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85456" y="2852707"/>
              <a:ext cx="8288954" cy="3169380"/>
            </a:xfrm>
            <a:custGeom>
              <a:avLst/>
              <a:pathLst>
                <a:path w="8288954" h="3169380">
                  <a:moveTo>
                    <a:pt x="0" y="2299877"/>
                  </a:moveTo>
                  <a:lnTo>
                    <a:pt x="331558" y="635829"/>
                  </a:lnTo>
                  <a:lnTo>
                    <a:pt x="663116" y="0"/>
                  </a:lnTo>
                  <a:lnTo>
                    <a:pt x="994674" y="886691"/>
                  </a:lnTo>
                  <a:lnTo>
                    <a:pt x="1326232" y="2111794"/>
                  </a:lnTo>
                  <a:lnTo>
                    <a:pt x="1657790" y="2828624"/>
                  </a:lnTo>
                  <a:lnTo>
                    <a:pt x="1989349" y="3093412"/>
                  </a:lnTo>
                  <a:lnTo>
                    <a:pt x="2320907" y="3156903"/>
                  </a:lnTo>
                  <a:lnTo>
                    <a:pt x="2652465" y="3167864"/>
                  </a:lnTo>
                  <a:lnTo>
                    <a:pt x="2984023" y="3169150"/>
                  </a:lnTo>
                  <a:lnTo>
                    <a:pt x="3315581" y="3169380"/>
                  </a:lnTo>
                  <a:lnTo>
                    <a:pt x="3647139" y="3169380"/>
                  </a:lnTo>
                  <a:lnTo>
                    <a:pt x="3978698" y="3169380"/>
                  </a:lnTo>
                  <a:lnTo>
                    <a:pt x="4310256" y="3169380"/>
                  </a:lnTo>
                  <a:lnTo>
                    <a:pt x="4641814" y="3169380"/>
                  </a:lnTo>
                  <a:lnTo>
                    <a:pt x="4973372" y="3169380"/>
                  </a:lnTo>
                  <a:lnTo>
                    <a:pt x="5304930" y="3169380"/>
                  </a:lnTo>
                  <a:lnTo>
                    <a:pt x="5636488" y="3169380"/>
                  </a:lnTo>
                  <a:lnTo>
                    <a:pt x="5968047" y="3169380"/>
                  </a:lnTo>
                  <a:lnTo>
                    <a:pt x="6299605" y="3169380"/>
                  </a:lnTo>
                  <a:lnTo>
                    <a:pt x="6631163" y="3169380"/>
                  </a:lnTo>
                  <a:lnTo>
                    <a:pt x="6962721" y="3169380"/>
                  </a:lnTo>
                  <a:lnTo>
                    <a:pt x="7294279" y="3169380"/>
                  </a:lnTo>
                  <a:lnTo>
                    <a:pt x="7625838" y="3169380"/>
                  </a:lnTo>
                  <a:lnTo>
                    <a:pt x="7957396" y="3169380"/>
                  </a:lnTo>
                  <a:lnTo>
                    <a:pt x="8288954" y="3169380"/>
                  </a:lnTo>
                  <a:lnTo>
                    <a:pt x="8288954" y="316938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785456" y="2856935"/>
              <a:ext cx="8288954" cy="3165152"/>
            </a:xfrm>
            <a:custGeom>
              <a:avLst/>
              <a:pathLst>
                <a:path w="8288954" h="3165152">
                  <a:moveTo>
                    <a:pt x="0" y="2289467"/>
                  </a:moveTo>
                  <a:lnTo>
                    <a:pt x="331558" y="638793"/>
                  </a:lnTo>
                  <a:lnTo>
                    <a:pt x="663116" y="0"/>
                  </a:lnTo>
                  <a:lnTo>
                    <a:pt x="994674" y="880326"/>
                  </a:lnTo>
                  <a:lnTo>
                    <a:pt x="1326232" y="2110714"/>
                  </a:lnTo>
                  <a:lnTo>
                    <a:pt x="1657790" y="2823132"/>
                  </a:lnTo>
                  <a:lnTo>
                    <a:pt x="1989349" y="3086127"/>
                  </a:lnTo>
                  <a:lnTo>
                    <a:pt x="2320907" y="3151112"/>
                  </a:lnTo>
                  <a:lnTo>
                    <a:pt x="2652465" y="3163221"/>
                  </a:lnTo>
                  <a:lnTo>
                    <a:pt x="2984023" y="3165037"/>
                  </a:lnTo>
                  <a:lnTo>
                    <a:pt x="3315581" y="3165083"/>
                  </a:lnTo>
                  <a:lnTo>
                    <a:pt x="3647139" y="3165152"/>
                  </a:lnTo>
                  <a:lnTo>
                    <a:pt x="3978698" y="3165152"/>
                  </a:lnTo>
                  <a:lnTo>
                    <a:pt x="4310256" y="3165152"/>
                  </a:lnTo>
                  <a:lnTo>
                    <a:pt x="4641814" y="3165152"/>
                  </a:lnTo>
                  <a:lnTo>
                    <a:pt x="4973372" y="3165152"/>
                  </a:lnTo>
                  <a:lnTo>
                    <a:pt x="5304930" y="3165152"/>
                  </a:lnTo>
                  <a:lnTo>
                    <a:pt x="5636488" y="3165152"/>
                  </a:lnTo>
                  <a:lnTo>
                    <a:pt x="5968047" y="3165152"/>
                  </a:lnTo>
                  <a:lnTo>
                    <a:pt x="6299605" y="3165152"/>
                  </a:lnTo>
                  <a:lnTo>
                    <a:pt x="6631163" y="3165152"/>
                  </a:lnTo>
                  <a:lnTo>
                    <a:pt x="6962721" y="3165152"/>
                  </a:lnTo>
                  <a:lnTo>
                    <a:pt x="7294279" y="3165152"/>
                  </a:lnTo>
                  <a:lnTo>
                    <a:pt x="7625838" y="3165152"/>
                  </a:lnTo>
                  <a:lnTo>
                    <a:pt x="7957396" y="3165152"/>
                  </a:lnTo>
                  <a:lnTo>
                    <a:pt x="8288954" y="3165152"/>
                  </a:lnTo>
                  <a:lnTo>
                    <a:pt x="8288954" y="316515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85456" y="2852477"/>
              <a:ext cx="8288954" cy="3169610"/>
            </a:xfrm>
            <a:custGeom>
              <a:avLst/>
              <a:pathLst>
                <a:path w="8288954" h="3169610">
                  <a:moveTo>
                    <a:pt x="0" y="2295304"/>
                  </a:moveTo>
                  <a:lnTo>
                    <a:pt x="331558" y="643091"/>
                  </a:lnTo>
                  <a:lnTo>
                    <a:pt x="663116" y="0"/>
                  </a:lnTo>
                  <a:lnTo>
                    <a:pt x="994674" y="884577"/>
                  </a:lnTo>
                  <a:lnTo>
                    <a:pt x="1326232" y="2106004"/>
                  </a:lnTo>
                  <a:lnTo>
                    <a:pt x="1657790" y="2836874"/>
                  </a:lnTo>
                  <a:lnTo>
                    <a:pt x="1989349" y="3092860"/>
                  </a:lnTo>
                  <a:lnTo>
                    <a:pt x="2320907" y="3156696"/>
                  </a:lnTo>
                  <a:lnTo>
                    <a:pt x="2652465" y="3167749"/>
                  </a:lnTo>
                  <a:lnTo>
                    <a:pt x="2984023" y="3169334"/>
                  </a:lnTo>
                  <a:lnTo>
                    <a:pt x="3315581" y="3169564"/>
                  </a:lnTo>
                  <a:lnTo>
                    <a:pt x="3647139" y="3169610"/>
                  </a:lnTo>
                  <a:lnTo>
                    <a:pt x="3978698" y="3169610"/>
                  </a:lnTo>
                  <a:lnTo>
                    <a:pt x="4310256" y="3169610"/>
                  </a:lnTo>
                  <a:lnTo>
                    <a:pt x="4641814" y="3169610"/>
                  </a:lnTo>
                  <a:lnTo>
                    <a:pt x="4973372" y="3169610"/>
                  </a:lnTo>
                  <a:lnTo>
                    <a:pt x="5304930" y="3169610"/>
                  </a:lnTo>
                  <a:lnTo>
                    <a:pt x="5636488" y="3169610"/>
                  </a:lnTo>
                  <a:lnTo>
                    <a:pt x="5968047" y="3169610"/>
                  </a:lnTo>
                  <a:lnTo>
                    <a:pt x="6299605" y="3169610"/>
                  </a:lnTo>
                  <a:lnTo>
                    <a:pt x="6631163" y="3169610"/>
                  </a:lnTo>
                  <a:lnTo>
                    <a:pt x="6962721" y="3169610"/>
                  </a:lnTo>
                  <a:lnTo>
                    <a:pt x="7294279" y="3169610"/>
                  </a:lnTo>
                  <a:lnTo>
                    <a:pt x="7625838" y="3169610"/>
                  </a:lnTo>
                  <a:lnTo>
                    <a:pt x="7957396" y="3169610"/>
                  </a:lnTo>
                  <a:lnTo>
                    <a:pt x="8288954" y="3169610"/>
                  </a:lnTo>
                  <a:lnTo>
                    <a:pt x="8288954" y="316961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785456" y="2850938"/>
              <a:ext cx="8288954" cy="3171149"/>
            </a:xfrm>
            <a:custGeom>
              <a:avLst/>
              <a:pathLst>
                <a:path w="8288954" h="3171149">
                  <a:moveTo>
                    <a:pt x="0" y="2298015"/>
                  </a:moveTo>
                  <a:lnTo>
                    <a:pt x="331558" y="647548"/>
                  </a:lnTo>
                  <a:lnTo>
                    <a:pt x="663116" y="0"/>
                  </a:lnTo>
                  <a:lnTo>
                    <a:pt x="994674" y="883634"/>
                  </a:lnTo>
                  <a:lnTo>
                    <a:pt x="1326232" y="2108898"/>
                  </a:lnTo>
                  <a:lnTo>
                    <a:pt x="1657790" y="2837034"/>
                  </a:lnTo>
                  <a:lnTo>
                    <a:pt x="1989349" y="3093411"/>
                  </a:lnTo>
                  <a:lnTo>
                    <a:pt x="2320907" y="3158625"/>
                  </a:lnTo>
                  <a:lnTo>
                    <a:pt x="2652465" y="3169701"/>
                  </a:lnTo>
                  <a:lnTo>
                    <a:pt x="2984023" y="3170965"/>
                  </a:lnTo>
                  <a:lnTo>
                    <a:pt x="3315581" y="3171149"/>
                  </a:lnTo>
                  <a:lnTo>
                    <a:pt x="3647139" y="3171149"/>
                  </a:lnTo>
                  <a:lnTo>
                    <a:pt x="3978698" y="3171149"/>
                  </a:lnTo>
                  <a:lnTo>
                    <a:pt x="4310256" y="3171149"/>
                  </a:lnTo>
                  <a:lnTo>
                    <a:pt x="4641814" y="3171149"/>
                  </a:lnTo>
                  <a:lnTo>
                    <a:pt x="4973372" y="3171149"/>
                  </a:lnTo>
                  <a:lnTo>
                    <a:pt x="5304930" y="3171149"/>
                  </a:lnTo>
                  <a:lnTo>
                    <a:pt x="5636488" y="3171149"/>
                  </a:lnTo>
                  <a:lnTo>
                    <a:pt x="5968047" y="3171149"/>
                  </a:lnTo>
                  <a:lnTo>
                    <a:pt x="6299605" y="3171149"/>
                  </a:lnTo>
                  <a:lnTo>
                    <a:pt x="6631163" y="3171149"/>
                  </a:lnTo>
                  <a:lnTo>
                    <a:pt x="6962721" y="3171149"/>
                  </a:lnTo>
                  <a:lnTo>
                    <a:pt x="7294279" y="3171149"/>
                  </a:lnTo>
                  <a:lnTo>
                    <a:pt x="7625838" y="3171149"/>
                  </a:lnTo>
                  <a:lnTo>
                    <a:pt x="7957396" y="3171149"/>
                  </a:lnTo>
                  <a:lnTo>
                    <a:pt x="8288954" y="3171149"/>
                  </a:lnTo>
                  <a:lnTo>
                    <a:pt x="8288954" y="317114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85456" y="2845837"/>
              <a:ext cx="8288954" cy="3176250"/>
            </a:xfrm>
            <a:custGeom>
              <a:avLst/>
              <a:pathLst>
                <a:path w="8288954" h="3176250">
                  <a:moveTo>
                    <a:pt x="0" y="2307184"/>
                  </a:moveTo>
                  <a:lnTo>
                    <a:pt x="331558" y="664414"/>
                  </a:lnTo>
                  <a:lnTo>
                    <a:pt x="663116" y="0"/>
                  </a:lnTo>
                  <a:lnTo>
                    <a:pt x="994674" y="887747"/>
                  </a:lnTo>
                  <a:lnTo>
                    <a:pt x="1326232" y="2110645"/>
                  </a:lnTo>
                  <a:lnTo>
                    <a:pt x="1657790" y="2835747"/>
                  </a:lnTo>
                  <a:lnTo>
                    <a:pt x="1989349" y="3099547"/>
                  </a:lnTo>
                  <a:lnTo>
                    <a:pt x="2320907" y="3162969"/>
                  </a:lnTo>
                  <a:lnTo>
                    <a:pt x="2652465" y="3174619"/>
                  </a:lnTo>
                  <a:lnTo>
                    <a:pt x="2984023" y="3176021"/>
                  </a:lnTo>
                  <a:lnTo>
                    <a:pt x="3315581" y="3176205"/>
                  </a:lnTo>
                  <a:lnTo>
                    <a:pt x="3647139" y="3176250"/>
                  </a:lnTo>
                  <a:lnTo>
                    <a:pt x="3978698" y="3176250"/>
                  </a:lnTo>
                  <a:lnTo>
                    <a:pt x="4310256" y="3176250"/>
                  </a:lnTo>
                  <a:lnTo>
                    <a:pt x="4641814" y="3176250"/>
                  </a:lnTo>
                  <a:lnTo>
                    <a:pt x="4973372" y="3176250"/>
                  </a:lnTo>
                  <a:lnTo>
                    <a:pt x="5304930" y="3176250"/>
                  </a:lnTo>
                  <a:lnTo>
                    <a:pt x="5636488" y="3176250"/>
                  </a:lnTo>
                  <a:lnTo>
                    <a:pt x="5968047" y="3176250"/>
                  </a:lnTo>
                  <a:lnTo>
                    <a:pt x="6299605" y="3176250"/>
                  </a:lnTo>
                  <a:lnTo>
                    <a:pt x="6631163" y="3176250"/>
                  </a:lnTo>
                  <a:lnTo>
                    <a:pt x="6962721" y="3176250"/>
                  </a:lnTo>
                  <a:lnTo>
                    <a:pt x="7294279" y="3176250"/>
                  </a:lnTo>
                  <a:lnTo>
                    <a:pt x="7625838" y="3176250"/>
                  </a:lnTo>
                  <a:lnTo>
                    <a:pt x="7957396" y="3176250"/>
                  </a:lnTo>
                  <a:lnTo>
                    <a:pt x="8288954" y="3176250"/>
                  </a:lnTo>
                  <a:lnTo>
                    <a:pt x="8288954" y="317625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85456" y="2845124"/>
              <a:ext cx="8288954" cy="3176963"/>
            </a:xfrm>
            <a:custGeom>
              <a:avLst/>
              <a:pathLst>
                <a:path w="8288954" h="3176963">
                  <a:moveTo>
                    <a:pt x="0" y="2309850"/>
                  </a:moveTo>
                  <a:lnTo>
                    <a:pt x="331558" y="659107"/>
                  </a:lnTo>
                  <a:lnTo>
                    <a:pt x="663116" y="0"/>
                  </a:lnTo>
                  <a:lnTo>
                    <a:pt x="994674" y="887541"/>
                  </a:lnTo>
                  <a:lnTo>
                    <a:pt x="1326232" y="2113747"/>
                  </a:lnTo>
                  <a:lnTo>
                    <a:pt x="1657790" y="2839539"/>
                  </a:lnTo>
                  <a:lnTo>
                    <a:pt x="1989349" y="3099432"/>
                  </a:lnTo>
                  <a:lnTo>
                    <a:pt x="2320907" y="3164853"/>
                  </a:lnTo>
                  <a:lnTo>
                    <a:pt x="2652465" y="3175217"/>
                  </a:lnTo>
                  <a:lnTo>
                    <a:pt x="2984023" y="3176710"/>
                  </a:lnTo>
                  <a:lnTo>
                    <a:pt x="3315581" y="3176940"/>
                  </a:lnTo>
                  <a:lnTo>
                    <a:pt x="3647139" y="3176963"/>
                  </a:lnTo>
                  <a:lnTo>
                    <a:pt x="3978698" y="3176963"/>
                  </a:lnTo>
                  <a:lnTo>
                    <a:pt x="4310256" y="3176963"/>
                  </a:lnTo>
                  <a:lnTo>
                    <a:pt x="4641814" y="3176963"/>
                  </a:lnTo>
                  <a:lnTo>
                    <a:pt x="4973372" y="3176963"/>
                  </a:lnTo>
                  <a:lnTo>
                    <a:pt x="5304930" y="3176963"/>
                  </a:lnTo>
                  <a:lnTo>
                    <a:pt x="5636488" y="3176963"/>
                  </a:lnTo>
                  <a:lnTo>
                    <a:pt x="5968047" y="3176963"/>
                  </a:lnTo>
                  <a:lnTo>
                    <a:pt x="6299605" y="3176963"/>
                  </a:lnTo>
                  <a:lnTo>
                    <a:pt x="6631163" y="3176963"/>
                  </a:lnTo>
                  <a:lnTo>
                    <a:pt x="6962721" y="3176963"/>
                  </a:lnTo>
                  <a:lnTo>
                    <a:pt x="7294279" y="3176963"/>
                  </a:lnTo>
                  <a:lnTo>
                    <a:pt x="7625838" y="3176963"/>
                  </a:lnTo>
                  <a:lnTo>
                    <a:pt x="7957396" y="3176963"/>
                  </a:lnTo>
                  <a:lnTo>
                    <a:pt x="8288954" y="3176963"/>
                  </a:lnTo>
                  <a:lnTo>
                    <a:pt x="8288954" y="3176963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785456" y="2857005"/>
              <a:ext cx="8288954" cy="3165082"/>
            </a:xfrm>
            <a:custGeom>
              <a:avLst/>
              <a:pathLst>
                <a:path w="8288954" h="3165082">
                  <a:moveTo>
                    <a:pt x="0" y="2300543"/>
                  </a:moveTo>
                  <a:lnTo>
                    <a:pt x="331558" y="648834"/>
                  </a:lnTo>
                  <a:lnTo>
                    <a:pt x="663116" y="0"/>
                  </a:lnTo>
                  <a:lnTo>
                    <a:pt x="994674" y="865458"/>
                  </a:lnTo>
                  <a:lnTo>
                    <a:pt x="1326232" y="2097041"/>
                  </a:lnTo>
                  <a:lnTo>
                    <a:pt x="1657790" y="2825636"/>
                  </a:lnTo>
                  <a:lnTo>
                    <a:pt x="1989349" y="3088172"/>
                  </a:lnTo>
                  <a:lnTo>
                    <a:pt x="2320907" y="3152789"/>
                  </a:lnTo>
                  <a:lnTo>
                    <a:pt x="2652465" y="3163773"/>
                  </a:lnTo>
                  <a:lnTo>
                    <a:pt x="2984023" y="3164922"/>
                  </a:lnTo>
                  <a:lnTo>
                    <a:pt x="3315581" y="3165082"/>
                  </a:lnTo>
                  <a:lnTo>
                    <a:pt x="3647139" y="3165082"/>
                  </a:lnTo>
                  <a:lnTo>
                    <a:pt x="3978698" y="3165082"/>
                  </a:lnTo>
                  <a:lnTo>
                    <a:pt x="4310256" y="3165082"/>
                  </a:lnTo>
                  <a:lnTo>
                    <a:pt x="4641814" y="3165082"/>
                  </a:lnTo>
                  <a:lnTo>
                    <a:pt x="4973372" y="3165082"/>
                  </a:lnTo>
                  <a:lnTo>
                    <a:pt x="5304930" y="3165082"/>
                  </a:lnTo>
                  <a:lnTo>
                    <a:pt x="5636488" y="3165082"/>
                  </a:lnTo>
                  <a:lnTo>
                    <a:pt x="5968047" y="3165082"/>
                  </a:lnTo>
                  <a:lnTo>
                    <a:pt x="6299605" y="3165082"/>
                  </a:lnTo>
                  <a:lnTo>
                    <a:pt x="6631163" y="3165082"/>
                  </a:lnTo>
                  <a:lnTo>
                    <a:pt x="6962721" y="3165082"/>
                  </a:lnTo>
                  <a:lnTo>
                    <a:pt x="7294279" y="3165082"/>
                  </a:lnTo>
                  <a:lnTo>
                    <a:pt x="7625838" y="3165082"/>
                  </a:lnTo>
                  <a:lnTo>
                    <a:pt x="7957396" y="3165082"/>
                  </a:lnTo>
                  <a:lnTo>
                    <a:pt x="8288954" y="3165082"/>
                  </a:lnTo>
                  <a:lnTo>
                    <a:pt x="8288954" y="316508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85456" y="2848548"/>
              <a:ext cx="8288954" cy="3173539"/>
            </a:xfrm>
            <a:custGeom>
              <a:avLst/>
              <a:pathLst>
                <a:path w="8288954" h="3173539">
                  <a:moveTo>
                    <a:pt x="0" y="2306288"/>
                  </a:moveTo>
                  <a:lnTo>
                    <a:pt x="331558" y="649157"/>
                  </a:lnTo>
                  <a:lnTo>
                    <a:pt x="663116" y="0"/>
                  </a:lnTo>
                  <a:lnTo>
                    <a:pt x="994674" y="877408"/>
                  </a:lnTo>
                  <a:lnTo>
                    <a:pt x="1326232" y="2117700"/>
                  </a:lnTo>
                  <a:lnTo>
                    <a:pt x="1657790" y="2834645"/>
                  </a:lnTo>
                  <a:lnTo>
                    <a:pt x="1989349" y="3100236"/>
                  </a:lnTo>
                  <a:lnTo>
                    <a:pt x="2320907" y="3161085"/>
                  </a:lnTo>
                  <a:lnTo>
                    <a:pt x="2652465" y="3171747"/>
                  </a:lnTo>
                  <a:lnTo>
                    <a:pt x="2984023" y="3173493"/>
                  </a:lnTo>
                  <a:lnTo>
                    <a:pt x="3315581" y="3173516"/>
                  </a:lnTo>
                  <a:lnTo>
                    <a:pt x="3647139" y="3173539"/>
                  </a:lnTo>
                  <a:lnTo>
                    <a:pt x="3978698" y="3173539"/>
                  </a:lnTo>
                  <a:lnTo>
                    <a:pt x="4310256" y="3173539"/>
                  </a:lnTo>
                  <a:lnTo>
                    <a:pt x="4641814" y="3173539"/>
                  </a:lnTo>
                  <a:lnTo>
                    <a:pt x="4973372" y="3173539"/>
                  </a:lnTo>
                  <a:lnTo>
                    <a:pt x="5304930" y="3173539"/>
                  </a:lnTo>
                  <a:lnTo>
                    <a:pt x="5636488" y="3173539"/>
                  </a:lnTo>
                  <a:lnTo>
                    <a:pt x="5968047" y="3173539"/>
                  </a:lnTo>
                  <a:lnTo>
                    <a:pt x="6299605" y="3173539"/>
                  </a:lnTo>
                  <a:lnTo>
                    <a:pt x="6631163" y="3173539"/>
                  </a:lnTo>
                  <a:lnTo>
                    <a:pt x="6962721" y="3173539"/>
                  </a:lnTo>
                  <a:lnTo>
                    <a:pt x="7294279" y="3173539"/>
                  </a:lnTo>
                  <a:lnTo>
                    <a:pt x="7625838" y="3173539"/>
                  </a:lnTo>
                  <a:lnTo>
                    <a:pt x="7957396" y="3173539"/>
                  </a:lnTo>
                  <a:lnTo>
                    <a:pt x="8288954" y="3173539"/>
                  </a:lnTo>
                  <a:lnTo>
                    <a:pt x="8288954" y="317353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85456" y="2839770"/>
              <a:ext cx="8288954" cy="3182317"/>
            </a:xfrm>
            <a:custGeom>
              <a:avLst/>
              <a:pathLst>
                <a:path w="8288954" h="3182317">
                  <a:moveTo>
                    <a:pt x="0" y="2303531"/>
                  </a:moveTo>
                  <a:lnTo>
                    <a:pt x="331558" y="675260"/>
                  </a:lnTo>
                  <a:lnTo>
                    <a:pt x="663116" y="0"/>
                  </a:lnTo>
                  <a:lnTo>
                    <a:pt x="994674" y="897192"/>
                  </a:lnTo>
                  <a:lnTo>
                    <a:pt x="1326232" y="2122042"/>
                  </a:lnTo>
                  <a:lnTo>
                    <a:pt x="1657790" y="2845399"/>
                  </a:lnTo>
                  <a:lnTo>
                    <a:pt x="1989349" y="3104050"/>
                  </a:lnTo>
                  <a:lnTo>
                    <a:pt x="2320907" y="3169265"/>
                  </a:lnTo>
                  <a:lnTo>
                    <a:pt x="2652465" y="3180663"/>
                  </a:lnTo>
                  <a:lnTo>
                    <a:pt x="2984023" y="3182179"/>
                  </a:lnTo>
                  <a:lnTo>
                    <a:pt x="3315581" y="3182271"/>
                  </a:lnTo>
                  <a:lnTo>
                    <a:pt x="3647139" y="3182294"/>
                  </a:lnTo>
                  <a:lnTo>
                    <a:pt x="3978698" y="3182317"/>
                  </a:lnTo>
                  <a:lnTo>
                    <a:pt x="4310256" y="3182317"/>
                  </a:lnTo>
                  <a:lnTo>
                    <a:pt x="4641814" y="3182317"/>
                  </a:lnTo>
                  <a:lnTo>
                    <a:pt x="4973372" y="3182317"/>
                  </a:lnTo>
                  <a:lnTo>
                    <a:pt x="5304930" y="3182317"/>
                  </a:lnTo>
                  <a:lnTo>
                    <a:pt x="5636488" y="3182317"/>
                  </a:lnTo>
                  <a:lnTo>
                    <a:pt x="5968047" y="3182317"/>
                  </a:lnTo>
                  <a:lnTo>
                    <a:pt x="6299605" y="3182317"/>
                  </a:lnTo>
                  <a:lnTo>
                    <a:pt x="6631163" y="3182317"/>
                  </a:lnTo>
                  <a:lnTo>
                    <a:pt x="6962721" y="3182317"/>
                  </a:lnTo>
                  <a:lnTo>
                    <a:pt x="7294279" y="3182317"/>
                  </a:lnTo>
                  <a:lnTo>
                    <a:pt x="7625838" y="3182317"/>
                  </a:lnTo>
                  <a:lnTo>
                    <a:pt x="7957396" y="3182317"/>
                  </a:lnTo>
                  <a:lnTo>
                    <a:pt x="8288954" y="3182317"/>
                  </a:lnTo>
                  <a:lnTo>
                    <a:pt x="8288954" y="3182317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85456" y="2844894"/>
              <a:ext cx="8288954" cy="3177193"/>
            </a:xfrm>
            <a:custGeom>
              <a:avLst/>
              <a:pathLst>
                <a:path w="8288954" h="3177193">
                  <a:moveTo>
                    <a:pt x="0" y="2304886"/>
                  </a:moveTo>
                  <a:lnTo>
                    <a:pt x="331558" y="657865"/>
                  </a:lnTo>
                  <a:lnTo>
                    <a:pt x="663116" y="0"/>
                  </a:lnTo>
                  <a:lnTo>
                    <a:pt x="994674" y="896135"/>
                  </a:lnTo>
                  <a:lnTo>
                    <a:pt x="1326232" y="2106508"/>
                  </a:lnTo>
                  <a:lnTo>
                    <a:pt x="1657790" y="2842274"/>
                  </a:lnTo>
                  <a:lnTo>
                    <a:pt x="1989349" y="3103890"/>
                  </a:lnTo>
                  <a:lnTo>
                    <a:pt x="2320907" y="3164462"/>
                  </a:lnTo>
                  <a:lnTo>
                    <a:pt x="2652465" y="3175286"/>
                  </a:lnTo>
                  <a:lnTo>
                    <a:pt x="2984023" y="3176986"/>
                  </a:lnTo>
                  <a:lnTo>
                    <a:pt x="3315581" y="3177170"/>
                  </a:lnTo>
                  <a:lnTo>
                    <a:pt x="3647139" y="3177193"/>
                  </a:lnTo>
                  <a:lnTo>
                    <a:pt x="3978698" y="3177193"/>
                  </a:lnTo>
                  <a:lnTo>
                    <a:pt x="4310256" y="3177193"/>
                  </a:lnTo>
                  <a:lnTo>
                    <a:pt x="4641814" y="3177193"/>
                  </a:lnTo>
                  <a:lnTo>
                    <a:pt x="4973372" y="3177193"/>
                  </a:lnTo>
                  <a:lnTo>
                    <a:pt x="5304930" y="3177193"/>
                  </a:lnTo>
                  <a:lnTo>
                    <a:pt x="5636488" y="3177193"/>
                  </a:lnTo>
                  <a:lnTo>
                    <a:pt x="5968047" y="3177193"/>
                  </a:lnTo>
                  <a:lnTo>
                    <a:pt x="6299605" y="3177193"/>
                  </a:lnTo>
                  <a:lnTo>
                    <a:pt x="6631163" y="3177193"/>
                  </a:lnTo>
                  <a:lnTo>
                    <a:pt x="6962721" y="3177193"/>
                  </a:lnTo>
                  <a:lnTo>
                    <a:pt x="7294279" y="3177193"/>
                  </a:lnTo>
                  <a:lnTo>
                    <a:pt x="7625838" y="3177193"/>
                  </a:lnTo>
                  <a:lnTo>
                    <a:pt x="7957396" y="3177193"/>
                  </a:lnTo>
                  <a:lnTo>
                    <a:pt x="8288954" y="3177193"/>
                  </a:lnTo>
                  <a:lnTo>
                    <a:pt x="8288954" y="3177193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85456" y="2848824"/>
              <a:ext cx="8288954" cy="3173263"/>
            </a:xfrm>
            <a:custGeom>
              <a:avLst/>
              <a:pathLst>
                <a:path w="8288954" h="3173263">
                  <a:moveTo>
                    <a:pt x="0" y="2303760"/>
                  </a:moveTo>
                  <a:lnTo>
                    <a:pt x="331558" y="651270"/>
                  </a:lnTo>
                  <a:lnTo>
                    <a:pt x="663116" y="0"/>
                  </a:lnTo>
                  <a:lnTo>
                    <a:pt x="994674" y="885036"/>
                  </a:lnTo>
                  <a:lnTo>
                    <a:pt x="1326232" y="2111311"/>
                  </a:lnTo>
                  <a:lnTo>
                    <a:pt x="1657790" y="2835678"/>
                  </a:lnTo>
                  <a:lnTo>
                    <a:pt x="1989349" y="3096743"/>
                  </a:lnTo>
                  <a:lnTo>
                    <a:pt x="2320907" y="3160717"/>
                  </a:lnTo>
                  <a:lnTo>
                    <a:pt x="2652465" y="3171356"/>
                  </a:lnTo>
                  <a:lnTo>
                    <a:pt x="2984023" y="3173102"/>
                  </a:lnTo>
                  <a:lnTo>
                    <a:pt x="3315581" y="3173263"/>
                  </a:lnTo>
                  <a:lnTo>
                    <a:pt x="3647139" y="3173263"/>
                  </a:lnTo>
                  <a:lnTo>
                    <a:pt x="3978698" y="3173263"/>
                  </a:lnTo>
                  <a:lnTo>
                    <a:pt x="4310256" y="3173263"/>
                  </a:lnTo>
                  <a:lnTo>
                    <a:pt x="4641814" y="3173263"/>
                  </a:lnTo>
                  <a:lnTo>
                    <a:pt x="4973372" y="3173263"/>
                  </a:lnTo>
                  <a:lnTo>
                    <a:pt x="5304930" y="3173263"/>
                  </a:lnTo>
                  <a:lnTo>
                    <a:pt x="5636488" y="3173263"/>
                  </a:lnTo>
                  <a:lnTo>
                    <a:pt x="5968047" y="3173263"/>
                  </a:lnTo>
                  <a:lnTo>
                    <a:pt x="6299605" y="3173263"/>
                  </a:lnTo>
                  <a:lnTo>
                    <a:pt x="6631163" y="3173263"/>
                  </a:lnTo>
                  <a:lnTo>
                    <a:pt x="6962721" y="3173263"/>
                  </a:lnTo>
                  <a:lnTo>
                    <a:pt x="7294279" y="3173263"/>
                  </a:lnTo>
                  <a:lnTo>
                    <a:pt x="7625838" y="3173263"/>
                  </a:lnTo>
                  <a:lnTo>
                    <a:pt x="7957396" y="3173263"/>
                  </a:lnTo>
                  <a:lnTo>
                    <a:pt x="8288954" y="3173263"/>
                  </a:lnTo>
                  <a:lnTo>
                    <a:pt x="8288954" y="3173263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85456" y="2857050"/>
              <a:ext cx="8288954" cy="3165037"/>
            </a:xfrm>
            <a:custGeom>
              <a:avLst/>
              <a:pathLst>
                <a:path w="8288954" h="3165037">
                  <a:moveTo>
                    <a:pt x="0" y="2289743"/>
                  </a:moveTo>
                  <a:lnTo>
                    <a:pt x="331558" y="649892"/>
                  </a:lnTo>
                  <a:lnTo>
                    <a:pt x="663116" y="0"/>
                  </a:lnTo>
                  <a:lnTo>
                    <a:pt x="994674" y="873708"/>
                  </a:lnTo>
                  <a:lnTo>
                    <a:pt x="1326232" y="2099109"/>
                  </a:lnTo>
                  <a:lnTo>
                    <a:pt x="1657790" y="2828417"/>
                  </a:lnTo>
                  <a:lnTo>
                    <a:pt x="1989349" y="3085759"/>
                  </a:lnTo>
                  <a:lnTo>
                    <a:pt x="2320907" y="3151824"/>
                  </a:lnTo>
                  <a:lnTo>
                    <a:pt x="2652465" y="3163290"/>
                  </a:lnTo>
                  <a:lnTo>
                    <a:pt x="2984023" y="3164968"/>
                  </a:lnTo>
                  <a:lnTo>
                    <a:pt x="3315581" y="3165037"/>
                  </a:lnTo>
                  <a:lnTo>
                    <a:pt x="3647139" y="3165037"/>
                  </a:lnTo>
                  <a:lnTo>
                    <a:pt x="3978698" y="3165037"/>
                  </a:lnTo>
                  <a:lnTo>
                    <a:pt x="4310256" y="3165037"/>
                  </a:lnTo>
                  <a:lnTo>
                    <a:pt x="4641814" y="3165037"/>
                  </a:lnTo>
                  <a:lnTo>
                    <a:pt x="4973372" y="3165037"/>
                  </a:lnTo>
                  <a:lnTo>
                    <a:pt x="5304930" y="3165037"/>
                  </a:lnTo>
                  <a:lnTo>
                    <a:pt x="5636488" y="3165037"/>
                  </a:lnTo>
                  <a:lnTo>
                    <a:pt x="5968047" y="3165037"/>
                  </a:lnTo>
                  <a:lnTo>
                    <a:pt x="6299605" y="3165037"/>
                  </a:lnTo>
                  <a:lnTo>
                    <a:pt x="6631163" y="3165037"/>
                  </a:lnTo>
                  <a:lnTo>
                    <a:pt x="6962721" y="3165037"/>
                  </a:lnTo>
                  <a:lnTo>
                    <a:pt x="7294279" y="3165037"/>
                  </a:lnTo>
                  <a:lnTo>
                    <a:pt x="7625838" y="3165037"/>
                  </a:lnTo>
                  <a:lnTo>
                    <a:pt x="7957396" y="3165037"/>
                  </a:lnTo>
                  <a:lnTo>
                    <a:pt x="8288954" y="3165037"/>
                  </a:lnTo>
                  <a:lnTo>
                    <a:pt x="8288954" y="3165037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85456" y="2851190"/>
              <a:ext cx="8288954" cy="3170897"/>
            </a:xfrm>
            <a:custGeom>
              <a:avLst/>
              <a:pathLst>
                <a:path w="8288954" h="3170897">
                  <a:moveTo>
                    <a:pt x="0" y="2294638"/>
                  </a:moveTo>
                  <a:lnTo>
                    <a:pt x="331558" y="646054"/>
                  </a:lnTo>
                  <a:lnTo>
                    <a:pt x="663116" y="0"/>
                  </a:lnTo>
                  <a:lnTo>
                    <a:pt x="994674" y="886552"/>
                  </a:lnTo>
                  <a:lnTo>
                    <a:pt x="1326232" y="2112920"/>
                  </a:lnTo>
                  <a:lnTo>
                    <a:pt x="1657790" y="2831979"/>
                  </a:lnTo>
                  <a:lnTo>
                    <a:pt x="1989349" y="3094859"/>
                  </a:lnTo>
                  <a:lnTo>
                    <a:pt x="2320907" y="3158373"/>
                  </a:lnTo>
                  <a:lnTo>
                    <a:pt x="2652465" y="3169311"/>
                  </a:lnTo>
                  <a:lnTo>
                    <a:pt x="2984023" y="3170621"/>
                  </a:lnTo>
                  <a:lnTo>
                    <a:pt x="3315581" y="3170897"/>
                  </a:lnTo>
                  <a:lnTo>
                    <a:pt x="3647139" y="3170897"/>
                  </a:lnTo>
                  <a:lnTo>
                    <a:pt x="3978698" y="3170897"/>
                  </a:lnTo>
                  <a:lnTo>
                    <a:pt x="4310256" y="3170897"/>
                  </a:lnTo>
                  <a:lnTo>
                    <a:pt x="4641814" y="3170897"/>
                  </a:lnTo>
                  <a:lnTo>
                    <a:pt x="4973372" y="3170897"/>
                  </a:lnTo>
                  <a:lnTo>
                    <a:pt x="5304930" y="3170897"/>
                  </a:lnTo>
                  <a:lnTo>
                    <a:pt x="5636488" y="3170897"/>
                  </a:lnTo>
                  <a:lnTo>
                    <a:pt x="5968047" y="3170897"/>
                  </a:lnTo>
                  <a:lnTo>
                    <a:pt x="6299605" y="3170897"/>
                  </a:lnTo>
                  <a:lnTo>
                    <a:pt x="6631163" y="3170897"/>
                  </a:lnTo>
                  <a:lnTo>
                    <a:pt x="6962721" y="3170897"/>
                  </a:lnTo>
                  <a:lnTo>
                    <a:pt x="7294279" y="3170897"/>
                  </a:lnTo>
                  <a:lnTo>
                    <a:pt x="7625838" y="3170897"/>
                  </a:lnTo>
                  <a:lnTo>
                    <a:pt x="7957396" y="3170897"/>
                  </a:lnTo>
                  <a:lnTo>
                    <a:pt x="8288954" y="3170897"/>
                  </a:lnTo>
                  <a:lnTo>
                    <a:pt x="8288954" y="3170897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85456" y="2837472"/>
              <a:ext cx="8288954" cy="3184615"/>
            </a:xfrm>
            <a:custGeom>
              <a:avLst/>
              <a:pathLst>
                <a:path w="8288954" h="3184615">
                  <a:moveTo>
                    <a:pt x="0" y="2317824"/>
                  </a:moveTo>
                  <a:lnTo>
                    <a:pt x="331558" y="677743"/>
                  </a:lnTo>
                  <a:lnTo>
                    <a:pt x="663116" y="0"/>
                  </a:lnTo>
                  <a:lnTo>
                    <a:pt x="994674" y="891999"/>
                  </a:lnTo>
                  <a:lnTo>
                    <a:pt x="1326232" y="2120296"/>
                  </a:lnTo>
                  <a:lnTo>
                    <a:pt x="1657790" y="2845790"/>
                  </a:lnTo>
                  <a:lnTo>
                    <a:pt x="1989349" y="3109244"/>
                  </a:lnTo>
                  <a:lnTo>
                    <a:pt x="2320907" y="3172000"/>
                  </a:lnTo>
                  <a:lnTo>
                    <a:pt x="2652465" y="3183145"/>
                  </a:lnTo>
                  <a:lnTo>
                    <a:pt x="2984023" y="3184455"/>
                  </a:lnTo>
                  <a:lnTo>
                    <a:pt x="3315581" y="3184615"/>
                  </a:lnTo>
                  <a:lnTo>
                    <a:pt x="3647139" y="3184615"/>
                  </a:lnTo>
                  <a:lnTo>
                    <a:pt x="3978698" y="3184615"/>
                  </a:lnTo>
                  <a:lnTo>
                    <a:pt x="4310256" y="3184615"/>
                  </a:lnTo>
                  <a:lnTo>
                    <a:pt x="4641814" y="3184615"/>
                  </a:lnTo>
                  <a:lnTo>
                    <a:pt x="4973372" y="3184615"/>
                  </a:lnTo>
                  <a:lnTo>
                    <a:pt x="5304930" y="3184615"/>
                  </a:lnTo>
                  <a:lnTo>
                    <a:pt x="5636488" y="3184615"/>
                  </a:lnTo>
                  <a:lnTo>
                    <a:pt x="5968047" y="3184615"/>
                  </a:lnTo>
                  <a:lnTo>
                    <a:pt x="6299605" y="3184615"/>
                  </a:lnTo>
                  <a:lnTo>
                    <a:pt x="6631163" y="3184615"/>
                  </a:lnTo>
                  <a:lnTo>
                    <a:pt x="6962721" y="3184615"/>
                  </a:lnTo>
                  <a:lnTo>
                    <a:pt x="7294279" y="3184615"/>
                  </a:lnTo>
                  <a:lnTo>
                    <a:pt x="7625838" y="3184615"/>
                  </a:lnTo>
                  <a:lnTo>
                    <a:pt x="7957396" y="3184615"/>
                  </a:lnTo>
                  <a:lnTo>
                    <a:pt x="8288954" y="3184615"/>
                  </a:lnTo>
                  <a:lnTo>
                    <a:pt x="8288954" y="3184615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85456" y="2845376"/>
              <a:ext cx="8288954" cy="3176711"/>
            </a:xfrm>
            <a:custGeom>
              <a:avLst/>
              <a:pathLst>
                <a:path w="8288954" h="3176711">
                  <a:moveTo>
                    <a:pt x="0" y="2312194"/>
                  </a:moveTo>
                  <a:lnTo>
                    <a:pt x="331558" y="660463"/>
                  </a:lnTo>
                  <a:lnTo>
                    <a:pt x="663116" y="0"/>
                  </a:lnTo>
                  <a:lnTo>
                    <a:pt x="994674" y="885220"/>
                  </a:lnTo>
                  <a:lnTo>
                    <a:pt x="1326232" y="2111036"/>
                  </a:lnTo>
                  <a:lnTo>
                    <a:pt x="1657790" y="2839540"/>
                  </a:lnTo>
                  <a:lnTo>
                    <a:pt x="1989349" y="3099662"/>
                  </a:lnTo>
                  <a:lnTo>
                    <a:pt x="2320907" y="3163888"/>
                  </a:lnTo>
                  <a:lnTo>
                    <a:pt x="2652465" y="3174895"/>
                  </a:lnTo>
                  <a:lnTo>
                    <a:pt x="2984023" y="3176573"/>
                  </a:lnTo>
                  <a:lnTo>
                    <a:pt x="3315581" y="3176711"/>
                  </a:lnTo>
                  <a:lnTo>
                    <a:pt x="3647139" y="3176688"/>
                  </a:lnTo>
                  <a:lnTo>
                    <a:pt x="3978698" y="3176711"/>
                  </a:lnTo>
                  <a:lnTo>
                    <a:pt x="4310256" y="3176711"/>
                  </a:lnTo>
                  <a:lnTo>
                    <a:pt x="4641814" y="3176711"/>
                  </a:lnTo>
                  <a:lnTo>
                    <a:pt x="4973372" y="3176711"/>
                  </a:lnTo>
                  <a:lnTo>
                    <a:pt x="5304930" y="3176711"/>
                  </a:lnTo>
                  <a:lnTo>
                    <a:pt x="5636488" y="3176711"/>
                  </a:lnTo>
                  <a:lnTo>
                    <a:pt x="5968047" y="3176711"/>
                  </a:lnTo>
                  <a:lnTo>
                    <a:pt x="6299605" y="3176711"/>
                  </a:lnTo>
                  <a:lnTo>
                    <a:pt x="6631163" y="3176711"/>
                  </a:lnTo>
                  <a:lnTo>
                    <a:pt x="6962721" y="3176711"/>
                  </a:lnTo>
                  <a:lnTo>
                    <a:pt x="7294279" y="3176711"/>
                  </a:lnTo>
                  <a:lnTo>
                    <a:pt x="7625838" y="3176711"/>
                  </a:lnTo>
                  <a:lnTo>
                    <a:pt x="7957396" y="3176711"/>
                  </a:lnTo>
                  <a:lnTo>
                    <a:pt x="8288954" y="3176711"/>
                  </a:lnTo>
                  <a:lnTo>
                    <a:pt x="8288954" y="317671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85456" y="2854200"/>
              <a:ext cx="8288954" cy="3167887"/>
            </a:xfrm>
            <a:custGeom>
              <a:avLst/>
              <a:pathLst>
                <a:path w="8288954" h="3167887">
                  <a:moveTo>
                    <a:pt x="0" y="2301256"/>
                  </a:moveTo>
                  <a:lnTo>
                    <a:pt x="331558" y="653247"/>
                  </a:lnTo>
                  <a:lnTo>
                    <a:pt x="663116" y="0"/>
                  </a:lnTo>
                  <a:lnTo>
                    <a:pt x="994674" y="869710"/>
                  </a:lnTo>
                  <a:lnTo>
                    <a:pt x="1326232" y="2102488"/>
                  </a:lnTo>
                  <a:lnTo>
                    <a:pt x="1657790" y="2830095"/>
                  </a:lnTo>
                  <a:lnTo>
                    <a:pt x="1989349" y="3089183"/>
                  </a:lnTo>
                  <a:lnTo>
                    <a:pt x="2320907" y="3155133"/>
                  </a:lnTo>
                  <a:lnTo>
                    <a:pt x="2652465" y="3166393"/>
                  </a:lnTo>
                  <a:lnTo>
                    <a:pt x="2984023" y="3167703"/>
                  </a:lnTo>
                  <a:lnTo>
                    <a:pt x="3315581" y="3167887"/>
                  </a:lnTo>
                  <a:lnTo>
                    <a:pt x="3647139" y="3167887"/>
                  </a:lnTo>
                  <a:lnTo>
                    <a:pt x="3978698" y="3167887"/>
                  </a:lnTo>
                  <a:lnTo>
                    <a:pt x="4310256" y="3167887"/>
                  </a:lnTo>
                  <a:lnTo>
                    <a:pt x="4641814" y="3167887"/>
                  </a:lnTo>
                  <a:lnTo>
                    <a:pt x="4973372" y="3167887"/>
                  </a:lnTo>
                  <a:lnTo>
                    <a:pt x="5304930" y="3167887"/>
                  </a:lnTo>
                  <a:lnTo>
                    <a:pt x="5636488" y="3167887"/>
                  </a:lnTo>
                  <a:lnTo>
                    <a:pt x="5968047" y="3167887"/>
                  </a:lnTo>
                  <a:lnTo>
                    <a:pt x="6299605" y="3167887"/>
                  </a:lnTo>
                  <a:lnTo>
                    <a:pt x="6631163" y="3167887"/>
                  </a:lnTo>
                  <a:lnTo>
                    <a:pt x="6962721" y="3167887"/>
                  </a:lnTo>
                  <a:lnTo>
                    <a:pt x="7294279" y="3167887"/>
                  </a:lnTo>
                  <a:lnTo>
                    <a:pt x="7625838" y="3167887"/>
                  </a:lnTo>
                  <a:lnTo>
                    <a:pt x="7957396" y="3167887"/>
                  </a:lnTo>
                  <a:lnTo>
                    <a:pt x="8288954" y="3167887"/>
                  </a:lnTo>
                  <a:lnTo>
                    <a:pt x="8288954" y="3167887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85456" y="2857349"/>
              <a:ext cx="8288954" cy="3164738"/>
            </a:xfrm>
            <a:custGeom>
              <a:avLst/>
              <a:pathLst>
                <a:path w="8288954" h="3164738">
                  <a:moveTo>
                    <a:pt x="0" y="2291972"/>
                  </a:moveTo>
                  <a:lnTo>
                    <a:pt x="331558" y="646077"/>
                  </a:lnTo>
                  <a:lnTo>
                    <a:pt x="663116" y="0"/>
                  </a:lnTo>
                  <a:lnTo>
                    <a:pt x="994674" y="864263"/>
                  </a:lnTo>
                  <a:lnTo>
                    <a:pt x="1326232" y="2106233"/>
                  </a:lnTo>
                  <a:lnTo>
                    <a:pt x="1657790" y="2829428"/>
                  </a:lnTo>
                  <a:lnTo>
                    <a:pt x="1989349" y="3086311"/>
                  </a:lnTo>
                  <a:lnTo>
                    <a:pt x="2320907" y="3151479"/>
                  </a:lnTo>
                  <a:lnTo>
                    <a:pt x="2652465" y="3163405"/>
                  </a:lnTo>
                  <a:lnTo>
                    <a:pt x="2984023" y="3164600"/>
                  </a:lnTo>
                  <a:lnTo>
                    <a:pt x="3315581" y="3164692"/>
                  </a:lnTo>
                  <a:lnTo>
                    <a:pt x="3647139" y="3164738"/>
                  </a:lnTo>
                  <a:lnTo>
                    <a:pt x="3978698" y="3164738"/>
                  </a:lnTo>
                  <a:lnTo>
                    <a:pt x="4310256" y="3164738"/>
                  </a:lnTo>
                  <a:lnTo>
                    <a:pt x="4641814" y="3164738"/>
                  </a:lnTo>
                  <a:lnTo>
                    <a:pt x="4973372" y="3164738"/>
                  </a:lnTo>
                  <a:lnTo>
                    <a:pt x="5304930" y="3164738"/>
                  </a:lnTo>
                  <a:lnTo>
                    <a:pt x="5636488" y="3164738"/>
                  </a:lnTo>
                  <a:lnTo>
                    <a:pt x="5968047" y="3164738"/>
                  </a:lnTo>
                  <a:lnTo>
                    <a:pt x="6299605" y="3164738"/>
                  </a:lnTo>
                  <a:lnTo>
                    <a:pt x="6631163" y="3164738"/>
                  </a:lnTo>
                  <a:lnTo>
                    <a:pt x="6962721" y="3164738"/>
                  </a:lnTo>
                  <a:lnTo>
                    <a:pt x="7294279" y="3164738"/>
                  </a:lnTo>
                  <a:lnTo>
                    <a:pt x="7625838" y="3164738"/>
                  </a:lnTo>
                  <a:lnTo>
                    <a:pt x="7957396" y="3164738"/>
                  </a:lnTo>
                  <a:lnTo>
                    <a:pt x="8288954" y="3164738"/>
                  </a:lnTo>
                  <a:lnTo>
                    <a:pt x="8288954" y="316473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85456" y="2847054"/>
              <a:ext cx="8288954" cy="3175033"/>
            </a:xfrm>
            <a:custGeom>
              <a:avLst/>
              <a:pathLst>
                <a:path w="8288954" h="3175033">
                  <a:moveTo>
                    <a:pt x="0" y="2307759"/>
                  </a:moveTo>
                  <a:lnTo>
                    <a:pt x="331558" y="656579"/>
                  </a:lnTo>
                  <a:lnTo>
                    <a:pt x="663116" y="0"/>
                  </a:lnTo>
                  <a:lnTo>
                    <a:pt x="994674" y="884393"/>
                  </a:lnTo>
                  <a:lnTo>
                    <a:pt x="1326232" y="2112047"/>
                  </a:lnTo>
                  <a:lnTo>
                    <a:pt x="1657790" y="2837724"/>
                  </a:lnTo>
                  <a:lnTo>
                    <a:pt x="1989349" y="3097111"/>
                  </a:lnTo>
                  <a:lnTo>
                    <a:pt x="2320907" y="3162532"/>
                  </a:lnTo>
                  <a:lnTo>
                    <a:pt x="2652465" y="3173769"/>
                  </a:lnTo>
                  <a:lnTo>
                    <a:pt x="2984023" y="3174780"/>
                  </a:lnTo>
                  <a:lnTo>
                    <a:pt x="3315581" y="3175010"/>
                  </a:lnTo>
                  <a:lnTo>
                    <a:pt x="3647139" y="3175033"/>
                  </a:lnTo>
                  <a:lnTo>
                    <a:pt x="3978698" y="3175033"/>
                  </a:lnTo>
                  <a:lnTo>
                    <a:pt x="4310256" y="3175033"/>
                  </a:lnTo>
                  <a:lnTo>
                    <a:pt x="4641814" y="3175033"/>
                  </a:lnTo>
                  <a:lnTo>
                    <a:pt x="4973372" y="3175033"/>
                  </a:lnTo>
                  <a:lnTo>
                    <a:pt x="5304930" y="3175033"/>
                  </a:lnTo>
                  <a:lnTo>
                    <a:pt x="5636488" y="3175033"/>
                  </a:lnTo>
                  <a:lnTo>
                    <a:pt x="5968047" y="3175033"/>
                  </a:lnTo>
                  <a:lnTo>
                    <a:pt x="6299605" y="3175033"/>
                  </a:lnTo>
                  <a:lnTo>
                    <a:pt x="6631163" y="3175033"/>
                  </a:lnTo>
                  <a:lnTo>
                    <a:pt x="6962721" y="3175033"/>
                  </a:lnTo>
                  <a:lnTo>
                    <a:pt x="7294279" y="3175033"/>
                  </a:lnTo>
                  <a:lnTo>
                    <a:pt x="7625838" y="3175033"/>
                  </a:lnTo>
                  <a:lnTo>
                    <a:pt x="7957396" y="3175033"/>
                  </a:lnTo>
                  <a:lnTo>
                    <a:pt x="8288954" y="3175033"/>
                  </a:lnTo>
                  <a:lnTo>
                    <a:pt x="8288954" y="3175033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85456" y="2847974"/>
              <a:ext cx="8288954" cy="3174113"/>
            </a:xfrm>
            <a:custGeom>
              <a:avLst/>
              <a:pathLst>
                <a:path w="8288954" h="3174113">
                  <a:moveTo>
                    <a:pt x="0" y="2306908"/>
                  </a:moveTo>
                  <a:lnTo>
                    <a:pt x="331558" y="650995"/>
                  </a:lnTo>
                  <a:lnTo>
                    <a:pt x="663116" y="0"/>
                  </a:lnTo>
                  <a:lnTo>
                    <a:pt x="994674" y="884002"/>
                  </a:lnTo>
                  <a:lnTo>
                    <a:pt x="1326232" y="2110116"/>
                  </a:lnTo>
                  <a:lnTo>
                    <a:pt x="1657790" y="2839861"/>
                  </a:lnTo>
                  <a:lnTo>
                    <a:pt x="1989349" y="3097685"/>
                  </a:lnTo>
                  <a:lnTo>
                    <a:pt x="2320907" y="3161475"/>
                  </a:lnTo>
                  <a:lnTo>
                    <a:pt x="2652465" y="3172482"/>
                  </a:lnTo>
                  <a:lnTo>
                    <a:pt x="2984023" y="3173953"/>
                  </a:lnTo>
                  <a:lnTo>
                    <a:pt x="3315581" y="3174113"/>
                  </a:lnTo>
                  <a:lnTo>
                    <a:pt x="3647139" y="3174113"/>
                  </a:lnTo>
                  <a:lnTo>
                    <a:pt x="3978698" y="3174113"/>
                  </a:lnTo>
                  <a:lnTo>
                    <a:pt x="4310256" y="3174113"/>
                  </a:lnTo>
                  <a:lnTo>
                    <a:pt x="4641814" y="3174113"/>
                  </a:lnTo>
                  <a:lnTo>
                    <a:pt x="4973372" y="3174113"/>
                  </a:lnTo>
                  <a:lnTo>
                    <a:pt x="5304930" y="3174113"/>
                  </a:lnTo>
                  <a:lnTo>
                    <a:pt x="5636488" y="3174113"/>
                  </a:lnTo>
                  <a:lnTo>
                    <a:pt x="5968047" y="3174113"/>
                  </a:lnTo>
                  <a:lnTo>
                    <a:pt x="6299605" y="3174113"/>
                  </a:lnTo>
                  <a:lnTo>
                    <a:pt x="6631163" y="3174113"/>
                  </a:lnTo>
                  <a:lnTo>
                    <a:pt x="6962721" y="3174113"/>
                  </a:lnTo>
                  <a:lnTo>
                    <a:pt x="7294279" y="3174113"/>
                  </a:lnTo>
                  <a:lnTo>
                    <a:pt x="7625838" y="3174113"/>
                  </a:lnTo>
                  <a:lnTo>
                    <a:pt x="7957396" y="3174113"/>
                  </a:lnTo>
                  <a:lnTo>
                    <a:pt x="8288954" y="3174113"/>
                  </a:lnTo>
                  <a:lnTo>
                    <a:pt x="8288954" y="3174113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785456" y="2852845"/>
              <a:ext cx="8288954" cy="3169242"/>
            </a:xfrm>
            <a:custGeom>
              <a:avLst/>
              <a:pathLst>
                <a:path w="8288954" h="3169242">
                  <a:moveTo>
                    <a:pt x="0" y="2297579"/>
                  </a:moveTo>
                  <a:lnTo>
                    <a:pt x="331558" y="637207"/>
                  </a:lnTo>
                  <a:lnTo>
                    <a:pt x="663116" y="0"/>
                  </a:lnTo>
                  <a:lnTo>
                    <a:pt x="994674" y="891194"/>
                  </a:lnTo>
                  <a:lnTo>
                    <a:pt x="1326232" y="2104325"/>
                  </a:lnTo>
                  <a:lnTo>
                    <a:pt x="1657790" y="2833564"/>
                  </a:lnTo>
                  <a:lnTo>
                    <a:pt x="1989349" y="3092262"/>
                  </a:lnTo>
                  <a:lnTo>
                    <a:pt x="2320907" y="3155891"/>
                  </a:lnTo>
                  <a:lnTo>
                    <a:pt x="2652465" y="3167656"/>
                  </a:lnTo>
                  <a:lnTo>
                    <a:pt x="2984023" y="3169081"/>
                  </a:lnTo>
                  <a:lnTo>
                    <a:pt x="3315581" y="3169242"/>
                  </a:lnTo>
                  <a:lnTo>
                    <a:pt x="3647139" y="3169242"/>
                  </a:lnTo>
                  <a:lnTo>
                    <a:pt x="3978698" y="3169242"/>
                  </a:lnTo>
                  <a:lnTo>
                    <a:pt x="4310256" y="3169242"/>
                  </a:lnTo>
                  <a:lnTo>
                    <a:pt x="4641814" y="3169242"/>
                  </a:lnTo>
                  <a:lnTo>
                    <a:pt x="4973372" y="3169242"/>
                  </a:lnTo>
                  <a:lnTo>
                    <a:pt x="5304930" y="3169242"/>
                  </a:lnTo>
                  <a:lnTo>
                    <a:pt x="5636488" y="3169242"/>
                  </a:lnTo>
                  <a:lnTo>
                    <a:pt x="5968047" y="3169242"/>
                  </a:lnTo>
                  <a:lnTo>
                    <a:pt x="6299605" y="3169242"/>
                  </a:lnTo>
                  <a:lnTo>
                    <a:pt x="6631163" y="3169242"/>
                  </a:lnTo>
                  <a:lnTo>
                    <a:pt x="6962721" y="3169242"/>
                  </a:lnTo>
                  <a:lnTo>
                    <a:pt x="7294279" y="3169242"/>
                  </a:lnTo>
                  <a:lnTo>
                    <a:pt x="7625838" y="3169242"/>
                  </a:lnTo>
                  <a:lnTo>
                    <a:pt x="7957396" y="3169242"/>
                  </a:lnTo>
                  <a:lnTo>
                    <a:pt x="8288954" y="3169242"/>
                  </a:lnTo>
                  <a:lnTo>
                    <a:pt x="8288954" y="316924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85456" y="2856866"/>
              <a:ext cx="8288954" cy="3165221"/>
            </a:xfrm>
            <a:custGeom>
              <a:avLst/>
              <a:pathLst>
                <a:path w="8288954" h="3165221">
                  <a:moveTo>
                    <a:pt x="0" y="2291904"/>
                  </a:moveTo>
                  <a:lnTo>
                    <a:pt x="331558" y="651179"/>
                  </a:lnTo>
                  <a:lnTo>
                    <a:pt x="663116" y="0"/>
                  </a:lnTo>
                  <a:lnTo>
                    <a:pt x="994674" y="868124"/>
                  </a:lnTo>
                  <a:lnTo>
                    <a:pt x="1326232" y="2101316"/>
                  </a:lnTo>
                  <a:lnTo>
                    <a:pt x="1657790" y="2827177"/>
                  </a:lnTo>
                  <a:lnTo>
                    <a:pt x="1989349" y="3087736"/>
                  </a:lnTo>
                  <a:lnTo>
                    <a:pt x="2320907" y="3152697"/>
                  </a:lnTo>
                  <a:lnTo>
                    <a:pt x="2652465" y="3163268"/>
                  </a:lnTo>
                  <a:lnTo>
                    <a:pt x="2984023" y="3165175"/>
                  </a:lnTo>
                  <a:lnTo>
                    <a:pt x="3315581" y="3165198"/>
                  </a:lnTo>
                  <a:lnTo>
                    <a:pt x="3647139" y="3165221"/>
                  </a:lnTo>
                  <a:lnTo>
                    <a:pt x="3978698" y="3165221"/>
                  </a:lnTo>
                  <a:lnTo>
                    <a:pt x="4310256" y="3165221"/>
                  </a:lnTo>
                  <a:lnTo>
                    <a:pt x="4641814" y="3165221"/>
                  </a:lnTo>
                  <a:lnTo>
                    <a:pt x="4973372" y="3165221"/>
                  </a:lnTo>
                  <a:lnTo>
                    <a:pt x="5304930" y="3165221"/>
                  </a:lnTo>
                  <a:lnTo>
                    <a:pt x="5636488" y="3165221"/>
                  </a:lnTo>
                  <a:lnTo>
                    <a:pt x="5968047" y="3165221"/>
                  </a:lnTo>
                  <a:lnTo>
                    <a:pt x="6299605" y="3165221"/>
                  </a:lnTo>
                  <a:lnTo>
                    <a:pt x="6631163" y="3165221"/>
                  </a:lnTo>
                  <a:lnTo>
                    <a:pt x="6962721" y="3165221"/>
                  </a:lnTo>
                  <a:lnTo>
                    <a:pt x="7294279" y="3165221"/>
                  </a:lnTo>
                  <a:lnTo>
                    <a:pt x="7625838" y="3165221"/>
                  </a:lnTo>
                  <a:lnTo>
                    <a:pt x="7957396" y="3165221"/>
                  </a:lnTo>
                  <a:lnTo>
                    <a:pt x="8288954" y="3165221"/>
                  </a:lnTo>
                  <a:lnTo>
                    <a:pt x="8288954" y="316522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785456" y="2855534"/>
              <a:ext cx="8288954" cy="3166553"/>
            </a:xfrm>
            <a:custGeom>
              <a:avLst/>
              <a:pathLst>
                <a:path w="8288954" h="3166553">
                  <a:moveTo>
                    <a:pt x="0" y="2291972"/>
                  </a:moveTo>
                  <a:lnTo>
                    <a:pt x="331558" y="648238"/>
                  </a:lnTo>
                  <a:lnTo>
                    <a:pt x="663116" y="0"/>
                  </a:lnTo>
                  <a:lnTo>
                    <a:pt x="994674" y="874029"/>
                  </a:lnTo>
                  <a:lnTo>
                    <a:pt x="1326232" y="2099798"/>
                  </a:lnTo>
                  <a:lnTo>
                    <a:pt x="1657790" y="2835334"/>
                  </a:lnTo>
                  <a:lnTo>
                    <a:pt x="1989349" y="3088379"/>
                  </a:lnTo>
                  <a:lnTo>
                    <a:pt x="2320907" y="3153042"/>
                  </a:lnTo>
                  <a:lnTo>
                    <a:pt x="2652465" y="3164761"/>
                  </a:lnTo>
                  <a:lnTo>
                    <a:pt x="2984023" y="3166323"/>
                  </a:lnTo>
                  <a:lnTo>
                    <a:pt x="3315581" y="3166553"/>
                  </a:lnTo>
                  <a:lnTo>
                    <a:pt x="3647139" y="3166553"/>
                  </a:lnTo>
                  <a:lnTo>
                    <a:pt x="3978698" y="3166553"/>
                  </a:lnTo>
                  <a:lnTo>
                    <a:pt x="4310256" y="3166553"/>
                  </a:lnTo>
                  <a:lnTo>
                    <a:pt x="4641814" y="3166553"/>
                  </a:lnTo>
                  <a:lnTo>
                    <a:pt x="4973372" y="3166553"/>
                  </a:lnTo>
                  <a:lnTo>
                    <a:pt x="5304930" y="3166553"/>
                  </a:lnTo>
                  <a:lnTo>
                    <a:pt x="5636488" y="3166553"/>
                  </a:lnTo>
                  <a:lnTo>
                    <a:pt x="5968047" y="3166553"/>
                  </a:lnTo>
                  <a:lnTo>
                    <a:pt x="6299605" y="3166553"/>
                  </a:lnTo>
                  <a:lnTo>
                    <a:pt x="6631163" y="3166553"/>
                  </a:lnTo>
                  <a:lnTo>
                    <a:pt x="6962721" y="3166553"/>
                  </a:lnTo>
                  <a:lnTo>
                    <a:pt x="7294279" y="3166553"/>
                  </a:lnTo>
                  <a:lnTo>
                    <a:pt x="7625838" y="3166553"/>
                  </a:lnTo>
                  <a:lnTo>
                    <a:pt x="7957396" y="3166553"/>
                  </a:lnTo>
                  <a:lnTo>
                    <a:pt x="8288954" y="3166553"/>
                  </a:lnTo>
                  <a:lnTo>
                    <a:pt x="8288954" y="3166553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785456" y="2856337"/>
              <a:ext cx="8288954" cy="3165750"/>
            </a:xfrm>
            <a:custGeom>
              <a:avLst/>
              <a:pathLst>
                <a:path w="8288954" h="3165750">
                  <a:moveTo>
                    <a:pt x="0" y="2290938"/>
                  </a:moveTo>
                  <a:lnTo>
                    <a:pt x="331558" y="651409"/>
                  </a:lnTo>
                  <a:lnTo>
                    <a:pt x="663116" y="0"/>
                  </a:lnTo>
                  <a:lnTo>
                    <a:pt x="994674" y="870077"/>
                  </a:lnTo>
                  <a:lnTo>
                    <a:pt x="1326232" y="2102625"/>
                  </a:lnTo>
                  <a:lnTo>
                    <a:pt x="1657790" y="2826717"/>
                  </a:lnTo>
                  <a:lnTo>
                    <a:pt x="1989349" y="3089367"/>
                  </a:lnTo>
                  <a:lnTo>
                    <a:pt x="2320907" y="3153111"/>
                  </a:lnTo>
                  <a:lnTo>
                    <a:pt x="2652465" y="3163980"/>
                  </a:lnTo>
                  <a:lnTo>
                    <a:pt x="2984023" y="3165635"/>
                  </a:lnTo>
                  <a:lnTo>
                    <a:pt x="3315581" y="3165727"/>
                  </a:lnTo>
                  <a:lnTo>
                    <a:pt x="3647139" y="3165750"/>
                  </a:lnTo>
                  <a:lnTo>
                    <a:pt x="3978698" y="3165750"/>
                  </a:lnTo>
                  <a:lnTo>
                    <a:pt x="4310256" y="3165750"/>
                  </a:lnTo>
                  <a:lnTo>
                    <a:pt x="4641814" y="3165750"/>
                  </a:lnTo>
                  <a:lnTo>
                    <a:pt x="4973372" y="3165750"/>
                  </a:lnTo>
                  <a:lnTo>
                    <a:pt x="5304930" y="3165750"/>
                  </a:lnTo>
                  <a:lnTo>
                    <a:pt x="5636488" y="3165750"/>
                  </a:lnTo>
                  <a:lnTo>
                    <a:pt x="5968047" y="3165750"/>
                  </a:lnTo>
                  <a:lnTo>
                    <a:pt x="6299605" y="3165750"/>
                  </a:lnTo>
                  <a:lnTo>
                    <a:pt x="6631163" y="3165750"/>
                  </a:lnTo>
                  <a:lnTo>
                    <a:pt x="6962721" y="3165750"/>
                  </a:lnTo>
                  <a:lnTo>
                    <a:pt x="7294279" y="3165750"/>
                  </a:lnTo>
                  <a:lnTo>
                    <a:pt x="7625838" y="3165750"/>
                  </a:lnTo>
                  <a:lnTo>
                    <a:pt x="7957396" y="3165750"/>
                  </a:lnTo>
                  <a:lnTo>
                    <a:pt x="8288954" y="3165750"/>
                  </a:lnTo>
                  <a:lnTo>
                    <a:pt x="8288954" y="316575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785456" y="2854407"/>
              <a:ext cx="8288954" cy="3167680"/>
            </a:xfrm>
            <a:custGeom>
              <a:avLst/>
              <a:pathLst>
                <a:path w="8288954" h="3167680">
                  <a:moveTo>
                    <a:pt x="0" y="2290341"/>
                  </a:moveTo>
                  <a:lnTo>
                    <a:pt x="331558" y="647778"/>
                  </a:lnTo>
                  <a:lnTo>
                    <a:pt x="663116" y="0"/>
                  </a:lnTo>
                  <a:lnTo>
                    <a:pt x="994674" y="873708"/>
                  </a:lnTo>
                  <a:lnTo>
                    <a:pt x="1326232" y="2108508"/>
                  </a:lnTo>
                  <a:lnTo>
                    <a:pt x="1657790" y="2832416"/>
                  </a:lnTo>
                  <a:lnTo>
                    <a:pt x="1989349" y="3090424"/>
                  </a:lnTo>
                  <a:lnTo>
                    <a:pt x="2320907" y="3156282"/>
                  </a:lnTo>
                  <a:lnTo>
                    <a:pt x="2652465" y="3166232"/>
                  </a:lnTo>
                  <a:lnTo>
                    <a:pt x="2984023" y="3167450"/>
                  </a:lnTo>
                  <a:lnTo>
                    <a:pt x="3315581" y="3167680"/>
                  </a:lnTo>
                  <a:lnTo>
                    <a:pt x="3647139" y="3167680"/>
                  </a:lnTo>
                  <a:lnTo>
                    <a:pt x="3978698" y="3167680"/>
                  </a:lnTo>
                  <a:lnTo>
                    <a:pt x="4310256" y="3167680"/>
                  </a:lnTo>
                  <a:lnTo>
                    <a:pt x="4641814" y="3167680"/>
                  </a:lnTo>
                  <a:lnTo>
                    <a:pt x="4973372" y="3167680"/>
                  </a:lnTo>
                  <a:lnTo>
                    <a:pt x="5304930" y="3167680"/>
                  </a:lnTo>
                  <a:lnTo>
                    <a:pt x="5636488" y="3167680"/>
                  </a:lnTo>
                  <a:lnTo>
                    <a:pt x="5968047" y="3167680"/>
                  </a:lnTo>
                  <a:lnTo>
                    <a:pt x="6299605" y="3167680"/>
                  </a:lnTo>
                  <a:lnTo>
                    <a:pt x="6631163" y="3167680"/>
                  </a:lnTo>
                  <a:lnTo>
                    <a:pt x="6962721" y="3167680"/>
                  </a:lnTo>
                  <a:lnTo>
                    <a:pt x="7294279" y="3167680"/>
                  </a:lnTo>
                  <a:lnTo>
                    <a:pt x="7625838" y="3167680"/>
                  </a:lnTo>
                  <a:lnTo>
                    <a:pt x="7957396" y="3167680"/>
                  </a:lnTo>
                  <a:lnTo>
                    <a:pt x="8288954" y="3167680"/>
                  </a:lnTo>
                  <a:lnTo>
                    <a:pt x="8288954" y="316768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785456" y="2842229"/>
              <a:ext cx="8288954" cy="3179858"/>
            </a:xfrm>
            <a:custGeom>
              <a:avLst/>
              <a:pathLst>
                <a:path w="8288954" h="3179858">
                  <a:moveTo>
                    <a:pt x="0" y="2311389"/>
                  </a:moveTo>
                  <a:lnTo>
                    <a:pt x="331558" y="657636"/>
                  </a:lnTo>
                  <a:lnTo>
                    <a:pt x="663116" y="0"/>
                  </a:lnTo>
                  <a:lnTo>
                    <a:pt x="994674" y="898341"/>
                  </a:lnTo>
                  <a:lnTo>
                    <a:pt x="1326232" y="2114620"/>
                  </a:lnTo>
                  <a:lnTo>
                    <a:pt x="1657790" y="2843285"/>
                  </a:lnTo>
                  <a:lnTo>
                    <a:pt x="1989349" y="3103775"/>
                  </a:lnTo>
                  <a:lnTo>
                    <a:pt x="2320907" y="3167725"/>
                  </a:lnTo>
                  <a:lnTo>
                    <a:pt x="2652465" y="3178411"/>
                  </a:lnTo>
                  <a:lnTo>
                    <a:pt x="2984023" y="3179766"/>
                  </a:lnTo>
                  <a:lnTo>
                    <a:pt x="3315581" y="3179835"/>
                  </a:lnTo>
                  <a:lnTo>
                    <a:pt x="3647139" y="3179858"/>
                  </a:lnTo>
                  <a:lnTo>
                    <a:pt x="3978698" y="3179858"/>
                  </a:lnTo>
                  <a:lnTo>
                    <a:pt x="4310256" y="3179858"/>
                  </a:lnTo>
                  <a:lnTo>
                    <a:pt x="4641814" y="3179858"/>
                  </a:lnTo>
                  <a:lnTo>
                    <a:pt x="4973372" y="3179858"/>
                  </a:lnTo>
                  <a:lnTo>
                    <a:pt x="5304930" y="3179858"/>
                  </a:lnTo>
                  <a:lnTo>
                    <a:pt x="5636488" y="3179858"/>
                  </a:lnTo>
                  <a:lnTo>
                    <a:pt x="5968047" y="3179858"/>
                  </a:lnTo>
                  <a:lnTo>
                    <a:pt x="6299605" y="3179858"/>
                  </a:lnTo>
                  <a:lnTo>
                    <a:pt x="6631163" y="3179858"/>
                  </a:lnTo>
                  <a:lnTo>
                    <a:pt x="6962721" y="3179858"/>
                  </a:lnTo>
                  <a:lnTo>
                    <a:pt x="7294279" y="3179858"/>
                  </a:lnTo>
                  <a:lnTo>
                    <a:pt x="7625838" y="3179858"/>
                  </a:lnTo>
                  <a:lnTo>
                    <a:pt x="7957396" y="3179858"/>
                  </a:lnTo>
                  <a:lnTo>
                    <a:pt x="8288954" y="3179858"/>
                  </a:lnTo>
                  <a:lnTo>
                    <a:pt x="8288954" y="317985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785456" y="2856774"/>
              <a:ext cx="8288954" cy="3165313"/>
            </a:xfrm>
            <a:custGeom>
              <a:avLst/>
              <a:pathLst>
                <a:path w="8288954" h="3165313">
                  <a:moveTo>
                    <a:pt x="0" y="2295351"/>
                  </a:moveTo>
                  <a:lnTo>
                    <a:pt x="331558" y="639759"/>
                  </a:lnTo>
                  <a:lnTo>
                    <a:pt x="663116" y="0"/>
                  </a:lnTo>
                  <a:lnTo>
                    <a:pt x="994674" y="877131"/>
                  </a:lnTo>
                  <a:lnTo>
                    <a:pt x="1326232" y="2105406"/>
                  </a:lnTo>
                  <a:lnTo>
                    <a:pt x="1657790" y="2823293"/>
                  </a:lnTo>
                  <a:lnTo>
                    <a:pt x="1989349" y="3088494"/>
                  </a:lnTo>
                  <a:lnTo>
                    <a:pt x="2320907" y="3151480"/>
                  </a:lnTo>
                  <a:lnTo>
                    <a:pt x="2652465" y="3163406"/>
                  </a:lnTo>
                  <a:lnTo>
                    <a:pt x="2984023" y="3165152"/>
                  </a:lnTo>
                  <a:lnTo>
                    <a:pt x="3315581" y="3165313"/>
                  </a:lnTo>
                  <a:lnTo>
                    <a:pt x="3647139" y="3165313"/>
                  </a:lnTo>
                  <a:lnTo>
                    <a:pt x="3978698" y="3165313"/>
                  </a:lnTo>
                  <a:lnTo>
                    <a:pt x="4310256" y="3165313"/>
                  </a:lnTo>
                  <a:lnTo>
                    <a:pt x="4641814" y="3165313"/>
                  </a:lnTo>
                  <a:lnTo>
                    <a:pt x="4973372" y="3165313"/>
                  </a:lnTo>
                  <a:lnTo>
                    <a:pt x="5304930" y="3165313"/>
                  </a:lnTo>
                  <a:lnTo>
                    <a:pt x="5636488" y="3165313"/>
                  </a:lnTo>
                  <a:lnTo>
                    <a:pt x="5968047" y="3165313"/>
                  </a:lnTo>
                  <a:lnTo>
                    <a:pt x="6299605" y="3165313"/>
                  </a:lnTo>
                  <a:lnTo>
                    <a:pt x="6631163" y="3165313"/>
                  </a:lnTo>
                  <a:lnTo>
                    <a:pt x="6962721" y="3165313"/>
                  </a:lnTo>
                  <a:lnTo>
                    <a:pt x="7294279" y="3165313"/>
                  </a:lnTo>
                  <a:lnTo>
                    <a:pt x="7625838" y="3165313"/>
                  </a:lnTo>
                  <a:lnTo>
                    <a:pt x="7957396" y="3165313"/>
                  </a:lnTo>
                  <a:lnTo>
                    <a:pt x="8288954" y="3165313"/>
                  </a:lnTo>
                  <a:lnTo>
                    <a:pt x="8288954" y="3165313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785456" y="2850111"/>
              <a:ext cx="8288954" cy="3171976"/>
            </a:xfrm>
            <a:custGeom>
              <a:avLst/>
              <a:pathLst>
                <a:path w="8288954" h="3171976">
                  <a:moveTo>
                    <a:pt x="0" y="2301531"/>
                  </a:moveTo>
                  <a:lnTo>
                    <a:pt x="331558" y="657474"/>
                  </a:lnTo>
                  <a:lnTo>
                    <a:pt x="663116" y="0"/>
                  </a:lnTo>
                  <a:lnTo>
                    <a:pt x="994674" y="880647"/>
                  </a:lnTo>
                  <a:lnTo>
                    <a:pt x="1326232" y="2107772"/>
                  </a:lnTo>
                  <a:lnTo>
                    <a:pt x="1657790" y="2833588"/>
                  </a:lnTo>
                  <a:lnTo>
                    <a:pt x="1989349" y="3094744"/>
                  </a:lnTo>
                  <a:lnTo>
                    <a:pt x="2320907" y="3158373"/>
                  </a:lnTo>
                  <a:lnTo>
                    <a:pt x="2652465" y="3170138"/>
                  </a:lnTo>
                  <a:lnTo>
                    <a:pt x="2984023" y="3171862"/>
                  </a:lnTo>
                  <a:lnTo>
                    <a:pt x="3315581" y="3171953"/>
                  </a:lnTo>
                  <a:lnTo>
                    <a:pt x="3647139" y="3171976"/>
                  </a:lnTo>
                  <a:lnTo>
                    <a:pt x="3978698" y="3171976"/>
                  </a:lnTo>
                  <a:lnTo>
                    <a:pt x="4310256" y="3171976"/>
                  </a:lnTo>
                  <a:lnTo>
                    <a:pt x="4641814" y="3171976"/>
                  </a:lnTo>
                  <a:lnTo>
                    <a:pt x="4973372" y="3171976"/>
                  </a:lnTo>
                  <a:lnTo>
                    <a:pt x="5304930" y="3171976"/>
                  </a:lnTo>
                  <a:lnTo>
                    <a:pt x="5636488" y="3171976"/>
                  </a:lnTo>
                  <a:lnTo>
                    <a:pt x="5968047" y="3171976"/>
                  </a:lnTo>
                  <a:lnTo>
                    <a:pt x="6299605" y="3171976"/>
                  </a:lnTo>
                  <a:lnTo>
                    <a:pt x="6631163" y="3171976"/>
                  </a:lnTo>
                  <a:lnTo>
                    <a:pt x="6962721" y="3171976"/>
                  </a:lnTo>
                  <a:lnTo>
                    <a:pt x="7294279" y="3171976"/>
                  </a:lnTo>
                  <a:lnTo>
                    <a:pt x="7625838" y="3171976"/>
                  </a:lnTo>
                  <a:lnTo>
                    <a:pt x="7957396" y="3171976"/>
                  </a:lnTo>
                  <a:lnTo>
                    <a:pt x="8288954" y="3171976"/>
                  </a:lnTo>
                  <a:lnTo>
                    <a:pt x="8288954" y="3171976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785456" y="2851834"/>
              <a:ext cx="8288954" cy="3170253"/>
            </a:xfrm>
            <a:custGeom>
              <a:avLst/>
              <a:pathLst>
                <a:path w="8288954" h="3170253">
                  <a:moveTo>
                    <a:pt x="0" y="2300911"/>
                  </a:moveTo>
                  <a:lnTo>
                    <a:pt x="331558" y="655200"/>
                  </a:lnTo>
                  <a:lnTo>
                    <a:pt x="663116" y="0"/>
                  </a:lnTo>
                  <a:lnTo>
                    <a:pt x="994674" y="873799"/>
                  </a:lnTo>
                  <a:lnTo>
                    <a:pt x="1326232" y="2109749"/>
                  </a:lnTo>
                  <a:lnTo>
                    <a:pt x="1657790" y="2833565"/>
                  </a:lnTo>
                  <a:lnTo>
                    <a:pt x="1989349" y="3089758"/>
                  </a:lnTo>
                  <a:lnTo>
                    <a:pt x="2320907" y="3157385"/>
                  </a:lnTo>
                  <a:lnTo>
                    <a:pt x="2652465" y="3168461"/>
                  </a:lnTo>
                  <a:lnTo>
                    <a:pt x="2984023" y="3170046"/>
                  </a:lnTo>
                  <a:lnTo>
                    <a:pt x="3315581" y="3170253"/>
                  </a:lnTo>
                  <a:lnTo>
                    <a:pt x="3647139" y="3170253"/>
                  </a:lnTo>
                  <a:lnTo>
                    <a:pt x="3978698" y="3170253"/>
                  </a:lnTo>
                  <a:lnTo>
                    <a:pt x="4310256" y="3170253"/>
                  </a:lnTo>
                  <a:lnTo>
                    <a:pt x="4641814" y="3170253"/>
                  </a:lnTo>
                  <a:lnTo>
                    <a:pt x="4973372" y="3170253"/>
                  </a:lnTo>
                  <a:lnTo>
                    <a:pt x="5304930" y="3170253"/>
                  </a:lnTo>
                  <a:lnTo>
                    <a:pt x="5636488" y="3170253"/>
                  </a:lnTo>
                  <a:lnTo>
                    <a:pt x="5968047" y="3170253"/>
                  </a:lnTo>
                  <a:lnTo>
                    <a:pt x="6299605" y="3170253"/>
                  </a:lnTo>
                  <a:lnTo>
                    <a:pt x="6631163" y="3170253"/>
                  </a:lnTo>
                  <a:lnTo>
                    <a:pt x="6962721" y="3170253"/>
                  </a:lnTo>
                  <a:lnTo>
                    <a:pt x="7294279" y="3170253"/>
                  </a:lnTo>
                  <a:lnTo>
                    <a:pt x="7625838" y="3170253"/>
                  </a:lnTo>
                  <a:lnTo>
                    <a:pt x="7957396" y="3170253"/>
                  </a:lnTo>
                  <a:lnTo>
                    <a:pt x="8288954" y="3170253"/>
                  </a:lnTo>
                  <a:lnTo>
                    <a:pt x="8288954" y="3170253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785456" y="2842596"/>
              <a:ext cx="8288954" cy="3179491"/>
            </a:xfrm>
            <a:custGeom>
              <a:avLst/>
              <a:pathLst>
                <a:path w="8288954" h="3179491">
                  <a:moveTo>
                    <a:pt x="0" y="2319525"/>
                  </a:moveTo>
                  <a:lnTo>
                    <a:pt x="331558" y="670711"/>
                  </a:lnTo>
                  <a:lnTo>
                    <a:pt x="663116" y="0"/>
                  </a:lnTo>
                  <a:lnTo>
                    <a:pt x="994674" y="884922"/>
                  </a:lnTo>
                  <a:lnTo>
                    <a:pt x="1326232" y="2107911"/>
                  </a:lnTo>
                  <a:lnTo>
                    <a:pt x="1657790" y="2840711"/>
                  </a:lnTo>
                  <a:lnTo>
                    <a:pt x="1989349" y="3103568"/>
                  </a:lnTo>
                  <a:lnTo>
                    <a:pt x="2320907" y="3166784"/>
                  </a:lnTo>
                  <a:lnTo>
                    <a:pt x="2652465" y="3177883"/>
                  </a:lnTo>
                  <a:lnTo>
                    <a:pt x="2984023" y="3179238"/>
                  </a:lnTo>
                  <a:lnTo>
                    <a:pt x="3315581" y="3179491"/>
                  </a:lnTo>
                  <a:lnTo>
                    <a:pt x="3647139" y="3179491"/>
                  </a:lnTo>
                  <a:lnTo>
                    <a:pt x="3978698" y="3179491"/>
                  </a:lnTo>
                  <a:lnTo>
                    <a:pt x="4310256" y="3179491"/>
                  </a:lnTo>
                  <a:lnTo>
                    <a:pt x="4641814" y="3179491"/>
                  </a:lnTo>
                  <a:lnTo>
                    <a:pt x="4973372" y="3179491"/>
                  </a:lnTo>
                  <a:lnTo>
                    <a:pt x="5304930" y="3179491"/>
                  </a:lnTo>
                  <a:lnTo>
                    <a:pt x="5636488" y="3179491"/>
                  </a:lnTo>
                  <a:lnTo>
                    <a:pt x="5968047" y="3179491"/>
                  </a:lnTo>
                  <a:lnTo>
                    <a:pt x="6299605" y="3179491"/>
                  </a:lnTo>
                  <a:lnTo>
                    <a:pt x="6631163" y="3179491"/>
                  </a:lnTo>
                  <a:lnTo>
                    <a:pt x="6962721" y="3179491"/>
                  </a:lnTo>
                  <a:lnTo>
                    <a:pt x="7294279" y="3179491"/>
                  </a:lnTo>
                  <a:lnTo>
                    <a:pt x="7625838" y="3179491"/>
                  </a:lnTo>
                  <a:lnTo>
                    <a:pt x="7957396" y="3179491"/>
                  </a:lnTo>
                  <a:lnTo>
                    <a:pt x="8288954" y="3179491"/>
                  </a:lnTo>
                  <a:lnTo>
                    <a:pt x="8288954" y="317949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85456" y="2848640"/>
              <a:ext cx="8288954" cy="3173447"/>
            </a:xfrm>
            <a:custGeom>
              <a:avLst/>
              <a:pathLst>
                <a:path w="8288954" h="3173447">
                  <a:moveTo>
                    <a:pt x="0" y="2295833"/>
                  </a:moveTo>
                  <a:lnTo>
                    <a:pt x="331558" y="658670"/>
                  </a:lnTo>
                  <a:lnTo>
                    <a:pt x="663116" y="0"/>
                  </a:lnTo>
                  <a:lnTo>
                    <a:pt x="994674" y="879981"/>
                  </a:lnTo>
                  <a:lnTo>
                    <a:pt x="1326232" y="2115586"/>
                  </a:lnTo>
                  <a:lnTo>
                    <a:pt x="1657790" y="2839608"/>
                  </a:lnTo>
                  <a:lnTo>
                    <a:pt x="1989349" y="3095388"/>
                  </a:lnTo>
                  <a:lnTo>
                    <a:pt x="2320907" y="3160602"/>
                  </a:lnTo>
                  <a:lnTo>
                    <a:pt x="2652465" y="3171770"/>
                  </a:lnTo>
                  <a:lnTo>
                    <a:pt x="2984023" y="3173401"/>
                  </a:lnTo>
                  <a:lnTo>
                    <a:pt x="3315581" y="3173424"/>
                  </a:lnTo>
                  <a:lnTo>
                    <a:pt x="3647139" y="3173447"/>
                  </a:lnTo>
                  <a:lnTo>
                    <a:pt x="3978698" y="3173447"/>
                  </a:lnTo>
                  <a:lnTo>
                    <a:pt x="4310256" y="3173447"/>
                  </a:lnTo>
                  <a:lnTo>
                    <a:pt x="4641814" y="3173447"/>
                  </a:lnTo>
                  <a:lnTo>
                    <a:pt x="4973372" y="3173447"/>
                  </a:lnTo>
                  <a:lnTo>
                    <a:pt x="5304930" y="3173447"/>
                  </a:lnTo>
                  <a:lnTo>
                    <a:pt x="5636488" y="3173447"/>
                  </a:lnTo>
                  <a:lnTo>
                    <a:pt x="5968047" y="3173447"/>
                  </a:lnTo>
                  <a:lnTo>
                    <a:pt x="6299605" y="3173447"/>
                  </a:lnTo>
                  <a:lnTo>
                    <a:pt x="6631163" y="3173447"/>
                  </a:lnTo>
                  <a:lnTo>
                    <a:pt x="6962721" y="3173447"/>
                  </a:lnTo>
                  <a:lnTo>
                    <a:pt x="7294279" y="3173447"/>
                  </a:lnTo>
                  <a:lnTo>
                    <a:pt x="7625838" y="3173447"/>
                  </a:lnTo>
                  <a:lnTo>
                    <a:pt x="7957396" y="3173447"/>
                  </a:lnTo>
                  <a:lnTo>
                    <a:pt x="8288954" y="3173447"/>
                  </a:lnTo>
                  <a:lnTo>
                    <a:pt x="8288954" y="3173447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85456" y="2849398"/>
              <a:ext cx="8288954" cy="3172689"/>
            </a:xfrm>
            <a:custGeom>
              <a:avLst/>
              <a:pathLst>
                <a:path w="8288954" h="3172689">
                  <a:moveTo>
                    <a:pt x="0" y="2294477"/>
                  </a:moveTo>
                  <a:lnTo>
                    <a:pt x="331558" y="665472"/>
                  </a:lnTo>
                  <a:lnTo>
                    <a:pt x="663116" y="0"/>
                  </a:lnTo>
                  <a:lnTo>
                    <a:pt x="994674" y="884071"/>
                  </a:lnTo>
                  <a:lnTo>
                    <a:pt x="1326232" y="2107727"/>
                  </a:lnTo>
                  <a:lnTo>
                    <a:pt x="1657790" y="2832439"/>
                  </a:lnTo>
                  <a:lnTo>
                    <a:pt x="1989349" y="3096192"/>
                  </a:lnTo>
                  <a:lnTo>
                    <a:pt x="2320907" y="3159223"/>
                  </a:lnTo>
                  <a:lnTo>
                    <a:pt x="2652465" y="3171081"/>
                  </a:lnTo>
                  <a:lnTo>
                    <a:pt x="2984023" y="3172551"/>
                  </a:lnTo>
                  <a:lnTo>
                    <a:pt x="3315581" y="3172689"/>
                  </a:lnTo>
                  <a:lnTo>
                    <a:pt x="3647139" y="3172689"/>
                  </a:lnTo>
                  <a:lnTo>
                    <a:pt x="3978698" y="3172689"/>
                  </a:lnTo>
                  <a:lnTo>
                    <a:pt x="4310256" y="3172689"/>
                  </a:lnTo>
                  <a:lnTo>
                    <a:pt x="4641814" y="3172689"/>
                  </a:lnTo>
                  <a:lnTo>
                    <a:pt x="4973372" y="3172689"/>
                  </a:lnTo>
                  <a:lnTo>
                    <a:pt x="5304930" y="3172689"/>
                  </a:lnTo>
                  <a:lnTo>
                    <a:pt x="5636488" y="3172689"/>
                  </a:lnTo>
                  <a:lnTo>
                    <a:pt x="5968047" y="3172689"/>
                  </a:lnTo>
                  <a:lnTo>
                    <a:pt x="6299605" y="3172689"/>
                  </a:lnTo>
                  <a:lnTo>
                    <a:pt x="6631163" y="3172689"/>
                  </a:lnTo>
                  <a:lnTo>
                    <a:pt x="6962721" y="3172689"/>
                  </a:lnTo>
                  <a:lnTo>
                    <a:pt x="7294279" y="3172689"/>
                  </a:lnTo>
                  <a:lnTo>
                    <a:pt x="7625838" y="3172689"/>
                  </a:lnTo>
                  <a:lnTo>
                    <a:pt x="7957396" y="3172689"/>
                  </a:lnTo>
                  <a:lnTo>
                    <a:pt x="8288954" y="3172689"/>
                  </a:lnTo>
                  <a:lnTo>
                    <a:pt x="8288954" y="317268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85456" y="2854385"/>
              <a:ext cx="8288954" cy="3167702"/>
            </a:xfrm>
            <a:custGeom>
              <a:avLst/>
              <a:pathLst>
                <a:path w="8288954" h="3167702">
                  <a:moveTo>
                    <a:pt x="0" y="2293558"/>
                  </a:moveTo>
                  <a:lnTo>
                    <a:pt x="331558" y="652052"/>
                  </a:lnTo>
                  <a:lnTo>
                    <a:pt x="663116" y="0"/>
                  </a:lnTo>
                  <a:lnTo>
                    <a:pt x="994674" y="868973"/>
                  </a:lnTo>
                  <a:lnTo>
                    <a:pt x="1326232" y="2107864"/>
                  </a:lnTo>
                  <a:lnTo>
                    <a:pt x="1657790" y="2834162"/>
                  </a:lnTo>
                  <a:lnTo>
                    <a:pt x="1989349" y="3089781"/>
                  </a:lnTo>
                  <a:lnTo>
                    <a:pt x="2320907" y="3153754"/>
                  </a:lnTo>
                  <a:lnTo>
                    <a:pt x="2652465" y="3165726"/>
                  </a:lnTo>
                  <a:lnTo>
                    <a:pt x="2984023" y="3167519"/>
                  </a:lnTo>
                  <a:lnTo>
                    <a:pt x="3315581" y="3167679"/>
                  </a:lnTo>
                  <a:lnTo>
                    <a:pt x="3647139" y="3167702"/>
                  </a:lnTo>
                  <a:lnTo>
                    <a:pt x="3978698" y="3167702"/>
                  </a:lnTo>
                  <a:lnTo>
                    <a:pt x="4310256" y="3167702"/>
                  </a:lnTo>
                  <a:lnTo>
                    <a:pt x="4641814" y="3167702"/>
                  </a:lnTo>
                  <a:lnTo>
                    <a:pt x="4973372" y="3167702"/>
                  </a:lnTo>
                  <a:lnTo>
                    <a:pt x="5304930" y="3167702"/>
                  </a:lnTo>
                  <a:lnTo>
                    <a:pt x="5636488" y="3167702"/>
                  </a:lnTo>
                  <a:lnTo>
                    <a:pt x="5968047" y="3167702"/>
                  </a:lnTo>
                  <a:lnTo>
                    <a:pt x="6299605" y="3167702"/>
                  </a:lnTo>
                  <a:lnTo>
                    <a:pt x="6631163" y="3167702"/>
                  </a:lnTo>
                  <a:lnTo>
                    <a:pt x="6962721" y="3167702"/>
                  </a:lnTo>
                  <a:lnTo>
                    <a:pt x="7294279" y="3167702"/>
                  </a:lnTo>
                  <a:lnTo>
                    <a:pt x="7625838" y="3167702"/>
                  </a:lnTo>
                  <a:lnTo>
                    <a:pt x="7957396" y="3167702"/>
                  </a:lnTo>
                  <a:lnTo>
                    <a:pt x="8288954" y="3167702"/>
                  </a:lnTo>
                  <a:lnTo>
                    <a:pt x="8288954" y="316770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785456" y="2848892"/>
              <a:ext cx="8288954" cy="3173195"/>
            </a:xfrm>
            <a:custGeom>
              <a:avLst/>
              <a:pathLst>
                <a:path w="8288954" h="3173195">
                  <a:moveTo>
                    <a:pt x="0" y="2299395"/>
                  </a:moveTo>
                  <a:lnTo>
                    <a:pt x="331558" y="654396"/>
                  </a:lnTo>
                  <a:lnTo>
                    <a:pt x="663116" y="0"/>
                  </a:lnTo>
                  <a:lnTo>
                    <a:pt x="994674" y="879499"/>
                  </a:lnTo>
                  <a:lnTo>
                    <a:pt x="1326232" y="2119607"/>
                  </a:lnTo>
                  <a:lnTo>
                    <a:pt x="1657790" y="2833450"/>
                  </a:lnTo>
                  <a:lnTo>
                    <a:pt x="1989349" y="3097042"/>
                  </a:lnTo>
                  <a:lnTo>
                    <a:pt x="2320907" y="3159982"/>
                  </a:lnTo>
                  <a:lnTo>
                    <a:pt x="2652465" y="3171862"/>
                  </a:lnTo>
                  <a:lnTo>
                    <a:pt x="2984023" y="3173057"/>
                  </a:lnTo>
                  <a:lnTo>
                    <a:pt x="3315581" y="3173195"/>
                  </a:lnTo>
                  <a:lnTo>
                    <a:pt x="3647139" y="3173195"/>
                  </a:lnTo>
                  <a:lnTo>
                    <a:pt x="3978698" y="3173195"/>
                  </a:lnTo>
                  <a:lnTo>
                    <a:pt x="4310256" y="3173195"/>
                  </a:lnTo>
                  <a:lnTo>
                    <a:pt x="4641814" y="3173195"/>
                  </a:lnTo>
                  <a:lnTo>
                    <a:pt x="4973372" y="3173195"/>
                  </a:lnTo>
                  <a:lnTo>
                    <a:pt x="5304930" y="3173195"/>
                  </a:lnTo>
                  <a:lnTo>
                    <a:pt x="5636488" y="3173195"/>
                  </a:lnTo>
                  <a:lnTo>
                    <a:pt x="5968047" y="3173195"/>
                  </a:lnTo>
                  <a:lnTo>
                    <a:pt x="6299605" y="3173195"/>
                  </a:lnTo>
                  <a:lnTo>
                    <a:pt x="6631163" y="3173195"/>
                  </a:lnTo>
                  <a:lnTo>
                    <a:pt x="6962721" y="3173195"/>
                  </a:lnTo>
                  <a:lnTo>
                    <a:pt x="7294279" y="3173195"/>
                  </a:lnTo>
                  <a:lnTo>
                    <a:pt x="7625838" y="3173195"/>
                  </a:lnTo>
                  <a:lnTo>
                    <a:pt x="7957396" y="3173195"/>
                  </a:lnTo>
                  <a:lnTo>
                    <a:pt x="8288954" y="3173195"/>
                  </a:lnTo>
                  <a:lnTo>
                    <a:pt x="8288954" y="3173195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785456" y="2852983"/>
              <a:ext cx="8288954" cy="3169104"/>
            </a:xfrm>
            <a:custGeom>
              <a:avLst/>
              <a:pathLst>
                <a:path w="8288954" h="3169104">
                  <a:moveTo>
                    <a:pt x="0" y="2287767"/>
                  </a:moveTo>
                  <a:lnTo>
                    <a:pt x="331558" y="657268"/>
                  </a:lnTo>
                  <a:lnTo>
                    <a:pt x="663116" y="0"/>
                  </a:lnTo>
                  <a:lnTo>
                    <a:pt x="994674" y="877085"/>
                  </a:lnTo>
                  <a:lnTo>
                    <a:pt x="1326232" y="2108071"/>
                  </a:lnTo>
                  <a:lnTo>
                    <a:pt x="1657790" y="2833151"/>
                  </a:lnTo>
                  <a:lnTo>
                    <a:pt x="1989349" y="3091573"/>
                  </a:lnTo>
                  <a:lnTo>
                    <a:pt x="2320907" y="3155983"/>
                  </a:lnTo>
                  <a:lnTo>
                    <a:pt x="2652465" y="3167541"/>
                  </a:lnTo>
                  <a:lnTo>
                    <a:pt x="2984023" y="3168943"/>
                  </a:lnTo>
                  <a:lnTo>
                    <a:pt x="3315581" y="3169104"/>
                  </a:lnTo>
                  <a:lnTo>
                    <a:pt x="3647139" y="3169104"/>
                  </a:lnTo>
                  <a:lnTo>
                    <a:pt x="3978698" y="3169104"/>
                  </a:lnTo>
                  <a:lnTo>
                    <a:pt x="4310256" y="3169104"/>
                  </a:lnTo>
                  <a:lnTo>
                    <a:pt x="4641814" y="3169104"/>
                  </a:lnTo>
                  <a:lnTo>
                    <a:pt x="4973372" y="3169104"/>
                  </a:lnTo>
                  <a:lnTo>
                    <a:pt x="5304930" y="3169104"/>
                  </a:lnTo>
                  <a:lnTo>
                    <a:pt x="5636488" y="3169104"/>
                  </a:lnTo>
                  <a:lnTo>
                    <a:pt x="5968047" y="3169104"/>
                  </a:lnTo>
                  <a:lnTo>
                    <a:pt x="6299605" y="3169104"/>
                  </a:lnTo>
                  <a:lnTo>
                    <a:pt x="6631163" y="3169104"/>
                  </a:lnTo>
                  <a:lnTo>
                    <a:pt x="6962721" y="3169104"/>
                  </a:lnTo>
                  <a:lnTo>
                    <a:pt x="7294279" y="3169104"/>
                  </a:lnTo>
                  <a:lnTo>
                    <a:pt x="7625838" y="3169104"/>
                  </a:lnTo>
                  <a:lnTo>
                    <a:pt x="7957396" y="3169104"/>
                  </a:lnTo>
                  <a:lnTo>
                    <a:pt x="8288954" y="3169104"/>
                  </a:lnTo>
                  <a:lnTo>
                    <a:pt x="8288954" y="316910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785456" y="2838299"/>
              <a:ext cx="8288954" cy="3183788"/>
            </a:xfrm>
            <a:custGeom>
              <a:avLst/>
              <a:pathLst>
                <a:path w="8288954" h="3183788">
                  <a:moveTo>
                    <a:pt x="0" y="2316238"/>
                  </a:moveTo>
                  <a:lnTo>
                    <a:pt x="331558" y="665127"/>
                  </a:lnTo>
                  <a:lnTo>
                    <a:pt x="663116" y="0"/>
                  </a:lnTo>
                  <a:lnTo>
                    <a:pt x="994674" y="896319"/>
                  </a:lnTo>
                  <a:lnTo>
                    <a:pt x="1326232" y="2130269"/>
                  </a:lnTo>
                  <a:lnTo>
                    <a:pt x="1657790" y="2842136"/>
                  </a:lnTo>
                  <a:lnTo>
                    <a:pt x="1989349" y="3107773"/>
                  </a:lnTo>
                  <a:lnTo>
                    <a:pt x="2320907" y="3170460"/>
                  </a:lnTo>
                  <a:lnTo>
                    <a:pt x="2652465" y="3182386"/>
                  </a:lnTo>
                  <a:lnTo>
                    <a:pt x="2984023" y="3183512"/>
                  </a:lnTo>
                  <a:lnTo>
                    <a:pt x="3315581" y="3183788"/>
                  </a:lnTo>
                  <a:lnTo>
                    <a:pt x="3647139" y="3183788"/>
                  </a:lnTo>
                  <a:lnTo>
                    <a:pt x="3978698" y="3183788"/>
                  </a:lnTo>
                  <a:lnTo>
                    <a:pt x="4310256" y="3183788"/>
                  </a:lnTo>
                  <a:lnTo>
                    <a:pt x="4641814" y="3183788"/>
                  </a:lnTo>
                  <a:lnTo>
                    <a:pt x="4973372" y="3183788"/>
                  </a:lnTo>
                  <a:lnTo>
                    <a:pt x="5304930" y="3183788"/>
                  </a:lnTo>
                  <a:lnTo>
                    <a:pt x="5636488" y="3183788"/>
                  </a:lnTo>
                  <a:lnTo>
                    <a:pt x="5968047" y="3183788"/>
                  </a:lnTo>
                  <a:lnTo>
                    <a:pt x="6299605" y="3183788"/>
                  </a:lnTo>
                  <a:lnTo>
                    <a:pt x="6631163" y="3183788"/>
                  </a:lnTo>
                  <a:lnTo>
                    <a:pt x="6962721" y="3183788"/>
                  </a:lnTo>
                  <a:lnTo>
                    <a:pt x="7294279" y="3183788"/>
                  </a:lnTo>
                  <a:lnTo>
                    <a:pt x="7625838" y="3183788"/>
                  </a:lnTo>
                  <a:lnTo>
                    <a:pt x="7957396" y="3183788"/>
                  </a:lnTo>
                  <a:lnTo>
                    <a:pt x="8288954" y="3183788"/>
                  </a:lnTo>
                  <a:lnTo>
                    <a:pt x="8288954" y="318378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785456" y="2857648"/>
              <a:ext cx="8288954" cy="3164439"/>
            </a:xfrm>
            <a:custGeom>
              <a:avLst/>
              <a:pathLst>
                <a:path w="8288954" h="3164439">
                  <a:moveTo>
                    <a:pt x="0" y="2291788"/>
                  </a:moveTo>
                  <a:lnTo>
                    <a:pt x="331558" y="645802"/>
                  </a:lnTo>
                  <a:lnTo>
                    <a:pt x="663116" y="0"/>
                  </a:lnTo>
                  <a:lnTo>
                    <a:pt x="994674" y="868170"/>
                  </a:lnTo>
                  <a:lnTo>
                    <a:pt x="1326232" y="2098948"/>
                  </a:lnTo>
                  <a:lnTo>
                    <a:pt x="1657790" y="2828831"/>
                  </a:lnTo>
                  <a:lnTo>
                    <a:pt x="1989349" y="3088103"/>
                  </a:lnTo>
                  <a:lnTo>
                    <a:pt x="2320907" y="3152122"/>
                  </a:lnTo>
                  <a:lnTo>
                    <a:pt x="2652465" y="3162670"/>
                  </a:lnTo>
                  <a:lnTo>
                    <a:pt x="2984023" y="3164324"/>
                  </a:lnTo>
                  <a:lnTo>
                    <a:pt x="3315581" y="3164416"/>
                  </a:lnTo>
                  <a:lnTo>
                    <a:pt x="3647139" y="3164439"/>
                  </a:lnTo>
                  <a:lnTo>
                    <a:pt x="3978698" y="3164439"/>
                  </a:lnTo>
                  <a:lnTo>
                    <a:pt x="4310256" y="3164439"/>
                  </a:lnTo>
                  <a:lnTo>
                    <a:pt x="4641814" y="3164439"/>
                  </a:lnTo>
                  <a:lnTo>
                    <a:pt x="4973372" y="3164439"/>
                  </a:lnTo>
                  <a:lnTo>
                    <a:pt x="5304930" y="3164439"/>
                  </a:lnTo>
                  <a:lnTo>
                    <a:pt x="5636488" y="3164439"/>
                  </a:lnTo>
                  <a:lnTo>
                    <a:pt x="5968047" y="3164439"/>
                  </a:lnTo>
                  <a:lnTo>
                    <a:pt x="6299605" y="3164439"/>
                  </a:lnTo>
                  <a:lnTo>
                    <a:pt x="6631163" y="3164439"/>
                  </a:lnTo>
                  <a:lnTo>
                    <a:pt x="6962721" y="3164439"/>
                  </a:lnTo>
                  <a:lnTo>
                    <a:pt x="7294279" y="3164439"/>
                  </a:lnTo>
                  <a:lnTo>
                    <a:pt x="7625838" y="3164439"/>
                  </a:lnTo>
                  <a:lnTo>
                    <a:pt x="7957396" y="3164439"/>
                  </a:lnTo>
                  <a:lnTo>
                    <a:pt x="8288954" y="3164439"/>
                  </a:lnTo>
                  <a:lnTo>
                    <a:pt x="8288954" y="316443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785456" y="2855511"/>
              <a:ext cx="8288954" cy="3166576"/>
            </a:xfrm>
            <a:custGeom>
              <a:avLst/>
              <a:pathLst>
                <a:path w="8288954" h="3166576">
                  <a:moveTo>
                    <a:pt x="0" y="2295005"/>
                  </a:moveTo>
                  <a:lnTo>
                    <a:pt x="331558" y="651156"/>
                  </a:lnTo>
                  <a:lnTo>
                    <a:pt x="663116" y="0"/>
                  </a:lnTo>
                  <a:lnTo>
                    <a:pt x="994674" y="875661"/>
                  </a:lnTo>
                  <a:lnTo>
                    <a:pt x="1326232" y="2099913"/>
                  </a:lnTo>
                  <a:lnTo>
                    <a:pt x="1657790" y="2826808"/>
                  </a:lnTo>
                  <a:lnTo>
                    <a:pt x="1989349" y="3088241"/>
                  </a:lnTo>
                  <a:lnTo>
                    <a:pt x="2320907" y="3153685"/>
                  </a:lnTo>
                  <a:lnTo>
                    <a:pt x="2652465" y="3165220"/>
                  </a:lnTo>
                  <a:lnTo>
                    <a:pt x="2984023" y="3166415"/>
                  </a:lnTo>
                  <a:lnTo>
                    <a:pt x="3315581" y="3166576"/>
                  </a:lnTo>
                  <a:lnTo>
                    <a:pt x="3647139" y="3166576"/>
                  </a:lnTo>
                  <a:lnTo>
                    <a:pt x="3978698" y="3166576"/>
                  </a:lnTo>
                  <a:lnTo>
                    <a:pt x="4310256" y="3166576"/>
                  </a:lnTo>
                  <a:lnTo>
                    <a:pt x="4641814" y="3166576"/>
                  </a:lnTo>
                  <a:lnTo>
                    <a:pt x="4973372" y="3166576"/>
                  </a:lnTo>
                  <a:lnTo>
                    <a:pt x="5304930" y="3166576"/>
                  </a:lnTo>
                  <a:lnTo>
                    <a:pt x="5636488" y="3166576"/>
                  </a:lnTo>
                  <a:lnTo>
                    <a:pt x="5968047" y="3166576"/>
                  </a:lnTo>
                  <a:lnTo>
                    <a:pt x="6299605" y="3166576"/>
                  </a:lnTo>
                  <a:lnTo>
                    <a:pt x="6631163" y="3166576"/>
                  </a:lnTo>
                  <a:lnTo>
                    <a:pt x="6962721" y="3166576"/>
                  </a:lnTo>
                  <a:lnTo>
                    <a:pt x="7294279" y="3166576"/>
                  </a:lnTo>
                  <a:lnTo>
                    <a:pt x="7625838" y="3166576"/>
                  </a:lnTo>
                  <a:lnTo>
                    <a:pt x="7957396" y="3166576"/>
                  </a:lnTo>
                  <a:lnTo>
                    <a:pt x="8288954" y="3166576"/>
                  </a:lnTo>
                  <a:lnTo>
                    <a:pt x="8288954" y="3166576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785456" y="2841792"/>
              <a:ext cx="8288954" cy="3180295"/>
            </a:xfrm>
            <a:custGeom>
              <a:avLst/>
              <a:pathLst>
                <a:path w="8288954" h="3180295">
                  <a:moveTo>
                    <a:pt x="0" y="2300750"/>
                  </a:moveTo>
                  <a:lnTo>
                    <a:pt x="331558" y="668528"/>
                  </a:lnTo>
                  <a:lnTo>
                    <a:pt x="663116" y="0"/>
                  </a:lnTo>
                  <a:lnTo>
                    <a:pt x="994674" y="890160"/>
                  </a:lnTo>
                  <a:lnTo>
                    <a:pt x="1326232" y="2125259"/>
                  </a:lnTo>
                  <a:lnTo>
                    <a:pt x="1657790" y="2841952"/>
                  </a:lnTo>
                  <a:lnTo>
                    <a:pt x="1989349" y="3107038"/>
                  </a:lnTo>
                  <a:lnTo>
                    <a:pt x="2320907" y="3167151"/>
                  </a:lnTo>
                  <a:lnTo>
                    <a:pt x="2652465" y="3178296"/>
                  </a:lnTo>
                  <a:lnTo>
                    <a:pt x="2984023" y="3180157"/>
                  </a:lnTo>
                  <a:lnTo>
                    <a:pt x="3315581" y="3180295"/>
                  </a:lnTo>
                  <a:lnTo>
                    <a:pt x="3647139" y="3180295"/>
                  </a:lnTo>
                  <a:lnTo>
                    <a:pt x="3978698" y="3180295"/>
                  </a:lnTo>
                  <a:lnTo>
                    <a:pt x="4310256" y="3180295"/>
                  </a:lnTo>
                  <a:lnTo>
                    <a:pt x="4641814" y="3180295"/>
                  </a:lnTo>
                  <a:lnTo>
                    <a:pt x="4973372" y="3180295"/>
                  </a:lnTo>
                  <a:lnTo>
                    <a:pt x="5304930" y="3180295"/>
                  </a:lnTo>
                  <a:lnTo>
                    <a:pt x="5636488" y="3180295"/>
                  </a:lnTo>
                  <a:lnTo>
                    <a:pt x="5968047" y="3180295"/>
                  </a:lnTo>
                  <a:lnTo>
                    <a:pt x="6299605" y="3180295"/>
                  </a:lnTo>
                  <a:lnTo>
                    <a:pt x="6631163" y="3180295"/>
                  </a:lnTo>
                  <a:lnTo>
                    <a:pt x="6962721" y="3180295"/>
                  </a:lnTo>
                  <a:lnTo>
                    <a:pt x="7294279" y="3180295"/>
                  </a:lnTo>
                  <a:lnTo>
                    <a:pt x="7625838" y="3180295"/>
                  </a:lnTo>
                  <a:lnTo>
                    <a:pt x="7957396" y="3180295"/>
                  </a:lnTo>
                  <a:lnTo>
                    <a:pt x="8288954" y="3180295"/>
                  </a:lnTo>
                  <a:lnTo>
                    <a:pt x="8288954" y="3180295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785456" y="2851352"/>
              <a:ext cx="8288954" cy="3170735"/>
            </a:xfrm>
            <a:custGeom>
              <a:avLst/>
              <a:pathLst>
                <a:path w="8288954" h="3170735">
                  <a:moveTo>
                    <a:pt x="0" y="2301577"/>
                  </a:moveTo>
                  <a:lnTo>
                    <a:pt x="331558" y="656233"/>
                  </a:lnTo>
                  <a:lnTo>
                    <a:pt x="663116" y="0"/>
                  </a:lnTo>
                  <a:lnTo>
                    <a:pt x="994674" y="881612"/>
                  </a:lnTo>
                  <a:lnTo>
                    <a:pt x="1326232" y="2099890"/>
                  </a:lnTo>
                  <a:lnTo>
                    <a:pt x="1657790" y="2832921"/>
                  </a:lnTo>
                  <a:lnTo>
                    <a:pt x="1989349" y="3094008"/>
                  </a:lnTo>
                  <a:lnTo>
                    <a:pt x="2320907" y="3157637"/>
                  </a:lnTo>
                  <a:lnTo>
                    <a:pt x="2652465" y="3169242"/>
                  </a:lnTo>
                  <a:lnTo>
                    <a:pt x="2984023" y="3170620"/>
                  </a:lnTo>
                  <a:lnTo>
                    <a:pt x="3315581" y="3170689"/>
                  </a:lnTo>
                  <a:lnTo>
                    <a:pt x="3647139" y="3170735"/>
                  </a:lnTo>
                  <a:lnTo>
                    <a:pt x="3978698" y="3170735"/>
                  </a:lnTo>
                  <a:lnTo>
                    <a:pt x="4310256" y="3170735"/>
                  </a:lnTo>
                  <a:lnTo>
                    <a:pt x="4641814" y="3170735"/>
                  </a:lnTo>
                  <a:lnTo>
                    <a:pt x="4973372" y="3170735"/>
                  </a:lnTo>
                  <a:lnTo>
                    <a:pt x="5304930" y="3170735"/>
                  </a:lnTo>
                  <a:lnTo>
                    <a:pt x="5636488" y="3170735"/>
                  </a:lnTo>
                  <a:lnTo>
                    <a:pt x="5968047" y="3170735"/>
                  </a:lnTo>
                  <a:lnTo>
                    <a:pt x="6299605" y="3170735"/>
                  </a:lnTo>
                  <a:lnTo>
                    <a:pt x="6631163" y="3170735"/>
                  </a:lnTo>
                  <a:lnTo>
                    <a:pt x="6962721" y="3170735"/>
                  </a:lnTo>
                  <a:lnTo>
                    <a:pt x="7294279" y="3170735"/>
                  </a:lnTo>
                  <a:lnTo>
                    <a:pt x="7625838" y="3170735"/>
                  </a:lnTo>
                  <a:lnTo>
                    <a:pt x="7957396" y="3170735"/>
                  </a:lnTo>
                  <a:lnTo>
                    <a:pt x="8288954" y="3170735"/>
                  </a:lnTo>
                  <a:lnTo>
                    <a:pt x="8288954" y="3170735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785456" y="2841769"/>
              <a:ext cx="8288954" cy="3180318"/>
            </a:xfrm>
            <a:custGeom>
              <a:avLst/>
              <a:pathLst>
                <a:path w="8288954" h="3180318">
                  <a:moveTo>
                    <a:pt x="0" y="2309413"/>
                  </a:moveTo>
                  <a:lnTo>
                    <a:pt x="331558" y="661152"/>
                  </a:lnTo>
                  <a:lnTo>
                    <a:pt x="663116" y="0"/>
                  </a:lnTo>
                  <a:lnTo>
                    <a:pt x="994674" y="890390"/>
                  </a:lnTo>
                  <a:lnTo>
                    <a:pt x="1326232" y="2126063"/>
                  </a:lnTo>
                  <a:lnTo>
                    <a:pt x="1657790" y="2842687"/>
                  </a:lnTo>
                  <a:lnTo>
                    <a:pt x="1989349" y="3103843"/>
                  </a:lnTo>
                  <a:lnTo>
                    <a:pt x="2320907" y="3167036"/>
                  </a:lnTo>
                  <a:lnTo>
                    <a:pt x="2652465" y="3178801"/>
                  </a:lnTo>
                  <a:lnTo>
                    <a:pt x="2984023" y="3180134"/>
                  </a:lnTo>
                  <a:lnTo>
                    <a:pt x="3315581" y="3180318"/>
                  </a:lnTo>
                  <a:lnTo>
                    <a:pt x="3647139" y="3180318"/>
                  </a:lnTo>
                  <a:lnTo>
                    <a:pt x="3978698" y="3180318"/>
                  </a:lnTo>
                  <a:lnTo>
                    <a:pt x="4310256" y="3180318"/>
                  </a:lnTo>
                  <a:lnTo>
                    <a:pt x="4641814" y="3180318"/>
                  </a:lnTo>
                  <a:lnTo>
                    <a:pt x="4973372" y="3180318"/>
                  </a:lnTo>
                  <a:lnTo>
                    <a:pt x="5304930" y="3180318"/>
                  </a:lnTo>
                  <a:lnTo>
                    <a:pt x="5636488" y="3180318"/>
                  </a:lnTo>
                  <a:lnTo>
                    <a:pt x="5968047" y="3180318"/>
                  </a:lnTo>
                  <a:lnTo>
                    <a:pt x="6299605" y="3180318"/>
                  </a:lnTo>
                  <a:lnTo>
                    <a:pt x="6631163" y="3180318"/>
                  </a:lnTo>
                  <a:lnTo>
                    <a:pt x="6962721" y="3180318"/>
                  </a:lnTo>
                  <a:lnTo>
                    <a:pt x="7294279" y="3180318"/>
                  </a:lnTo>
                  <a:lnTo>
                    <a:pt x="7625838" y="3180318"/>
                  </a:lnTo>
                  <a:lnTo>
                    <a:pt x="7957396" y="3180318"/>
                  </a:lnTo>
                  <a:lnTo>
                    <a:pt x="8288954" y="3180318"/>
                  </a:lnTo>
                  <a:lnTo>
                    <a:pt x="8288954" y="318031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785456" y="2849375"/>
              <a:ext cx="8288954" cy="3172712"/>
            </a:xfrm>
            <a:custGeom>
              <a:avLst/>
              <a:pathLst>
                <a:path w="8288954" h="3172712">
                  <a:moveTo>
                    <a:pt x="0" y="2302726"/>
                  </a:moveTo>
                  <a:lnTo>
                    <a:pt x="331558" y="661841"/>
                  </a:lnTo>
                  <a:lnTo>
                    <a:pt x="663116" y="0"/>
                  </a:lnTo>
                  <a:lnTo>
                    <a:pt x="994674" y="884278"/>
                  </a:lnTo>
                  <a:lnTo>
                    <a:pt x="1326232" y="2105889"/>
                  </a:lnTo>
                  <a:lnTo>
                    <a:pt x="1657790" y="2829405"/>
                  </a:lnTo>
                  <a:lnTo>
                    <a:pt x="1989349" y="3095893"/>
                  </a:lnTo>
                  <a:lnTo>
                    <a:pt x="2320907" y="3159729"/>
                  </a:lnTo>
                  <a:lnTo>
                    <a:pt x="2652465" y="3171149"/>
                  </a:lnTo>
                  <a:lnTo>
                    <a:pt x="2984023" y="3172620"/>
                  </a:lnTo>
                  <a:lnTo>
                    <a:pt x="3315581" y="3172666"/>
                  </a:lnTo>
                  <a:lnTo>
                    <a:pt x="3647139" y="3172689"/>
                  </a:lnTo>
                  <a:lnTo>
                    <a:pt x="3978698" y="3172712"/>
                  </a:lnTo>
                  <a:lnTo>
                    <a:pt x="4310256" y="3172712"/>
                  </a:lnTo>
                  <a:lnTo>
                    <a:pt x="4641814" y="3172712"/>
                  </a:lnTo>
                  <a:lnTo>
                    <a:pt x="4973372" y="3172712"/>
                  </a:lnTo>
                  <a:lnTo>
                    <a:pt x="5304930" y="3172712"/>
                  </a:lnTo>
                  <a:lnTo>
                    <a:pt x="5636488" y="3172712"/>
                  </a:lnTo>
                  <a:lnTo>
                    <a:pt x="5968047" y="3172712"/>
                  </a:lnTo>
                  <a:lnTo>
                    <a:pt x="6299605" y="3172712"/>
                  </a:lnTo>
                  <a:lnTo>
                    <a:pt x="6631163" y="3172712"/>
                  </a:lnTo>
                  <a:lnTo>
                    <a:pt x="6962721" y="3172712"/>
                  </a:lnTo>
                  <a:lnTo>
                    <a:pt x="7294279" y="3172712"/>
                  </a:lnTo>
                  <a:lnTo>
                    <a:pt x="7625838" y="3172712"/>
                  </a:lnTo>
                  <a:lnTo>
                    <a:pt x="7957396" y="3172712"/>
                  </a:lnTo>
                  <a:lnTo>
                    <a:pt x="8288954" y="3172712"/>
                  </a:lnTo>
                  <a:lnTo>
                    <a:pt x="8288954" y="317271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785456" y="2843239"/>
              <a:ext cx="8288954" cy="3178848"/>
            </a:xfrm>
            <a:custGeom>
              <a:avLst/>
              <a:pathLst>
                <a:path w="8288954" h="3178848">
                  <a:moveTo>
                    <a:pt x="0" y="2311436"/>
                  </a:moveTo>
                  <a:lnTo>
                    <a:pt x="331558" y="655591"/>
                  </a:lnTo>
                  <a:lnTo>
                    <a:pt x="663116" y="0"/>
                  </a:lnTo>
                  <a:lnTo>
                    <a:pt x="994674" y="882532"/>
                  </a:lnTo>
                  <a:lnTo>
                    <a:pt x="1326232" y="2124593"/>
                  </a:lnTo>
                  <a:lnTo>
                    <a:pt x="1657790" y="2846640"/>
                  </a:lnTo>
                  <a:lnTo>
                    <a:pt x="1989349" y="3102006"/>
                  </a:lnTo>
                  <a:lnTo>
                    <a:pt x="2320907" y="3165750"/>
                  </a:lnTo>
                  <a:lnTo>
                    <a:pt x="2652465" y="3177584"/>
                  </a:lnTo>
                  <a:lnTo>
                    <a:pt x="2984023" y="3178710"/>
                  </a:lnTo>
                  <a:lnTo>
                    <a:pt x="3315581" y="3178825"/>
                  </a:lnTo>
                  <a:lnTo>
                    <a:pt x="3647139" y="3178848"/>
                  </a:lnTo>
                  <a:lnTo>
                    <a:pt x="3978698" y="3178848"/>
                  </a:lnTo>
                  <a:lnTo>
                    <a:pt x="4310256" y="3178848"/>
                  </a:lnTo>
                  <a:lnTo>
                    <a:pt x="4641814" y="3178848"/>
                  </a:lnTo>
                  <a:lnTo>
                    <a:pt x="4973372" y="3178848"/>
                  </a:lnTo>
                  <a:lnTo>
                    <a:pt x="5304930" y="3178848"/>
                  </a:lnTo>
                  <a:lnTo>
                    <a:pt x="5636488" y="3178848"/>
                  </a:lnTo>
                  <a:lnTo>
                    <a:pt x="5968047" y="3178848"/>
                  </a:lnTo>
                  <a:lnTo>
                    <a:pt x="6299605" y="3178848"/>
                  </a:lnTo>
                  <a:lnTo>
                    <a:pt x="6631163" y="3178848"/>
                  </a:lnTo>
                  <a:lnTo>
                    <a:pt x="6962721" y="3178848"/>
                  </a:lnTo>
                  <a:lnTo>
                    <a:pt x="7294279" y="3178848"/>
                  </a:lnTo>
                  <a:lnTo>
                    <a:pt x="7625838" y="3178848"/>
                  </a:lnTo>
                  <a:lnTo>
                    <a:pt x="7957396" y="3178848"/>
                  </a:lnTo>
                  <a:lnTo>
                    <a:pt x="8288954" y="3178848"/>
                  </a:lnTo>
                  <a:lnTo>
                    <a:pt x="8288954" y="317884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785456" y="2855235"/>
              <a:ext cx="8288954" cy="3166852"/>
            </a:xfrm>
            <a:custGeom>
              <a:avLst/>
              <a:pathLst>
                <a:path w="8288954" h="3166852">
                  <a:moveTo>
                    <a:pt x="0" y="2295442"/>
                  </a:moveTo>
                  <a:lnTo>
                    <a:pt x="331558" y="649295"/>
                  </a:lnTo>
                  <a:lnTo>
                    <a:pt x="663116" y="0"/>
                  </a:lnTo>
                  <a:lnTo>
                    <a:pt x="994674" y="869502"/>
                  </a:lnTo>
                  <a:lnTo>
                    <a:pt x="1326232" y="2100741"/>
                  </a:lnTo>
                  <a:lnTo>
                    <a:pt x="1657790" y="2834185"/>
                  </a:lnTo>
                  <a:lnTo>
                    <a:pt x="1989349" y="3090332"/>
                  </a:lnTo>
                  <a:lnTo>
                    <a:pt x="2320907" y="3153616"/>
                  </a:lnTo>
                  <a:lnTo>
                    <a:pt x="2652465" y="3165060"/>
                  </a:lnTo>
                  <a:lnTo>
                    <a:pt x="2984023" y="3166691"/>
                  </a:lnTo>
                  <a:lnTo>
                    <a:pt x="3315581" y="3166852"/>
                  </a:lnTo>
                  <a:lnTo>
                    <a:pt x="3647139" y="3166852"/>
                  </a:lnTo>
                  <a:lnTo>
                    <a:pt x="3978698" y="3166852"/>
                  </a:lnTo>
                  <a:lnTo>
                    <a:pt x="4310256" y="3166852"/>
                  </a:lnTo>
                  <a:lnTo>
                    <a:pt x="4641814" y="3166852"/>
                  </a:lnTo>
                  <a:lnTo>
                    <a:pt x="4973372" y="3166852"/>
                  </a:lnTo>
                  <a:lnTo>
                    <a:pt x="5304930" y="3166852"/>
                  </a:lnTo>
                  <a:lnTo>
                    <a:pt x="5636488" y="3166852"/>
                  </a:lnTo>
                  <a:lnTo>
                    <a:pt x="5968047" y="3166852"/>
                  </a:lnTo>
                  <a:lnTo>
                    <a:pt x="6299605" y="3166852"/>
                  </a:lnTo>
                  <a:lnTo>
                    <a:pt x="6631163" y="3166852"/>
                  </a:lnTo>
                  <a:lnTo>
                    <a:pt x="6962721" y="3166852"/>
                  </a:lnTo>
                  <a:lnTo>
                    <a:pt x="7294279" y="3166852"/>
                  </a:lnTo>
                  <a:lnTo>
                    <a:pt x="7625838" y="3166852"/>
                  </a:lnTo>
                  <a:lnTo>
                    <a:pt x="7957396" y="3166852"/>
                  </a:lnTo>
                  <a:lnTo>
                    <a:pt x="8288954" y="3166852"/>
                  </a:lnTo>
                  <a:lnTo>
                    <a:pt x="8288954" y="316685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785456" y="2854982"/>
              <a:ext cx="8288954" cy="3167105"/>
            </a:xfrm>
            <a:custGeom>
              <a:avLst/>
              <a:pathLst>
                <a:path w="8288954" h="3167105">
                  <a:moveTo>
                    <a:pt x="0" y="2299693"/>
                  </a:moveTo>
                  <a:lnTo>
                    <a:pt x="331558" y="645687"/>
                  </a:lnTo>
                  <a:lnTo>
                    <a:pt x="663116" y="0"/>
                  </a:lnTo>
                  <a:lnTo>
                    <a:pt x="994674" y="872558"/>
                  </a:lnTo>
                  <a:lnTo>
                    <a:pt x="1326232" y="2103681"/>
                  </a:lnTo>
                  <a:lnTo>
                    <a:pt x="1657790" y="2829819"/>
                  </a:lnTo>
                  <a:lnTo>
                    <a:pt x="1989349" y="3089665"/>
                  </a:lnTo>
                  <a:lnTo>
                    <a:pt x="2320907" y="3154053"/>
                  </a:lnTo>
                  <a:lnTo>
                    <a:pt x="2652465" y="3165381"/>
                  </a:lnTo>
                  <a:lnTo>
                    <a:pt x="2984023" y="3166898"/>
                  </a:lnTo>
                  <a:lnTo>
                    <a:pt x="3315581" y="3167082"/>
                  </a:lnTo>
                  <a:lnTo>
                    <a:pt x="3647139" y="3167082"/>
                  </a:lnTo>
                  <a:lnTo>
                    <a:pt x="3978698" y="3167105"/>
                  </a:lnTo>
                  <a:lnTo>
                    <a:pt x="4310256" y="3167105"/>
                  </a:lnTo>
                  <a:lnTo>
                    <a:pt x="4641814" y="3167105"/>
                  </a:lnTo>
                  <a:lnTo>
                    <a:pt x="4973372" y="3167105"/>
                  </a:lnTo>
                  <a:lnTo>
                    <a:pt x="5304930" y="3167105"/>
                  </a:lnTo>
                  <a:lnTo>
                    <a:pt x="5636488" y="3167105"/>
                  </a:lnTo>
                  <a:lnTo>
                    <a:pt x="5968047" y="3167105"/>
                  </a:lnTo>
                  <a:lnTo>
                    <a:pt x="6299605" y="3167105"/>
                  </a:lnTo>
                  <a:lnTo>
                    <a:pt x="6631163" y="3167105"/>
                  </a:lnTo>
                  <a:lnTo>
                    <a:pt x="6962721" y="3167105"/>
                  </a:lnTo>
                  <a:lnTo>
                    <a:pt x="7294279" y="3167105"/>
                  </a:lnTo>
                  <a:lnTo>
                    <a:pt x="7625838" y="3167105"/>
                  </a:lnTo>
                  <a:lnTo>
                    <a:pt x="7957396" y="3167105"/>
                  </a:lnTo>
                  <a:lnTo>
                    <a:pt x="8288954" y="3167105"/>
                  </a:lnTo>
                  <a:lnTo>
                    <a:pt x="8288954" y="3167105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785456" y="2844573"/>
              <a:ext cx="8288954" cy="3177514"/>
            </a:xfrm>
            <a:custGeom>
              <a:avLst/>
              <a:pathLst>
                <a:path w="8288954" h="3177514">
                  <a:moveTo>
                    <a:pt x="0" y="2297602"/>
                  </a:moveTo>
                  <a:lnTo>
                    <a:pt x="331558" y="658349"/>
                  </a:lnTo>
                  <a:lnTo>
                    <a:pt x="663116" y="0"/>
                  </a:lnTo>
                  <a:lnTo>
                    <a:pt x="994674" y="898663"/>
                  </a:lnTo>
                  <a:lnTo>
                    <a:pt x="1326232" y="2113218"/>
                  </a:lnTo>
                  <a:lnTo>
                    <a:pt x="1657790" y="2844939"/>
                  </a:lnTo>
                  <a:lnTo>
                    <a:pt x="1989349" y="3101408"/>
                  </a:lnTo>
                  <a:lnTo>
                    <a:pt x="2320907" y="3164141"/>
                  </a:lnTo>
                  <a:lnTo>
                    <a:pt x="2652465" y="3175837"/>
                  </a:lnTo>
                  <a:lnTo>
                    <a:pt x="2984023" y="3177331"/>
                  </a:lnTo>
                  <a:lnTo>
                    <a:pt x="3315581" y="3177514"/>
                  </a:lnTo>
                  <a:lnTo>
                    <a:pt x="3647139" y="3177514"/>
                  </a:lnTo>
                  <a:lnTo>
                    <a:pt x="3978698" y="3177514"/>
                  </a:lnTo>
                  <a:lnTo>
                    <a:pt x="4310256" y="3177514"/>
                  </a:lnTo>
                  <a:lnTo>
                    <a:pt x="4641814" y="3177514"/>
                  </a:lnTo>
                  <a:lnTo>
                    <a:pt x="4973372" y="3177514"/>
                  </a:lnTo>
                  <a:lnTo>
                    <a:pt x="5304930" y="3177514"/>
                  </a:lnTo>
                  <a:lnTo>
                    <a:pt x="5636488" y="3177514"/>
                  </a:lnTo>
                  <a:lnTo>
                    <a:pt x="5968047" y="3177514"/>
                  </a:lnTo>
                  <a:lnTo>
                    <a:pt x="6299605" y="3177514"/>
                  </a:lnTo>
                  <a:lnTo>
                    <a:pt x="6631163" y="3177514"/>
                  </a:lnTo>
                  <a:lnTo>
                    <a:pt x="6962721" y="3177514"/>
                  </a:lnTo>
                  <a:lnTo>
                    <a:pt x="7294279" y="3177514"/>
                  </a:lnTo>
                  <a:lnTo>
                    <a:pt x="7625838" y="3177514"/>
                  </a:lnTo>
                  <a:lnTo>
                    <a:pt x="7957396" y="3177514"/>
                  </a:lnTo>
                  <a:lnTo>
                    <a:pt x="8288954" y="3177514"/>
                  </a:lnTo>
                  <a:lnTo>
                    <a:pt x="8288954" y="317751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785456" y="2855924"/>
              <a:ext cx="8288954" cy="3166163"/>
            </a:xfrm>
            <a:custGeom>
              <a:avLst/>
              <a:pathLst>
                <a:path w="8288954" h="3166163">
                  <a:moveTo>
                    <a:pt x="0" y="2291191"/>
                  </a:moveTo>
                  <a:lnTo>
                    <a:pt x="331558" y="653362"/>
                  </a:lnTo>
                  <a:lnTo>
                    <a:pt x="663116" y="0"/>
                  </a:lnTo>
                  <a:lnTo>
                    <a:pt x="994674" y="866033"/>
                  </a:lnTo>
                  <a:lnTo>
                    <a:pt x="1326232" y="2105934"/>
                  </a:lnTo>
                  <a:lnTo>
                    <a:pt x="1657790" y="2827338"/>
                  </a:lnTo>
                  <a:lnTo>
                    <a:pt x="1989349" y="3090264"/>
                  </a:lnTo>
                  <a:lnTo>
                    <a:pt x="2320907" y="3153502"/>
                  </a:lnTo>
                  <a:lnTo>
                    <a:pt x="2652465" y="3164348"/>
                  </a:lnTo>
                  <a:lnTo>
                    <a:pt x="2984023" y="3166002"/>
                  </a:lnTo>
                  <a:lnTo>
                    <a:pt x="3315581" y="3166163"/>
                  </a:lnTo>
                  <a:lnTo>
                    <a:pt x="3647139" y="3166163"/>
                  </a:lnTo>
                  <a:lnTo>
                    <a:pt x="3978698" y="3166163"/>
                  </a:lnTo>
                  <a:lnTo>
                    <a:pt x="4310256" y="3166163"/>
                  </a:lnTo>
                  <a:lnTo>
                    <a:pt x="4641814" y="3166163"/>
                  </a:lnTo>
                  <a:lnTo>
                    <a:pt x="4973372" y="3166163"/>
                  </a:lnTo>
                  <a:lnTo>
                    <a:pt x="5304930" y="3166163"/>
                  </a:lnTo>
                  <a:lnTo>
                    <a:pt x="5636488" y="3166163"/>
                  </a:lnTo>
                  <a:lnTo>
                    <a:pt x="5968047" y="3166163"/>
                  </a:lnTo>
                  <a:lnTo>
                    <a:pt x="6299605" y="3166163"/>
                  </a:lnTo>
                  <a:lnTo>
                    <a:pt x="6631163" y="3166163"/>
                  </a:lnTo>
                  <a:lnTo>
                    <a:pt x="6962721" y="3166163"/>
                  </a:lnTo>
                  <a:lnTo>
                    <a:pt x="7294279" y="3166163"/>
                  </a:lnTo>
                  <a:lnTo>
                    <a:pt x="7625838" y="3166163"/>
                  </a:lnTo>
                  <a:lnTo>
                    <a:pt x="7957396" y="3166163"/>
                  </a:lnTo>
                  <a:lnTo>
                    <a:pt x="8288954" y="3166163"/>
                  </a:lnTo>
                  <a:lnTo>
                    <a:pt x="8288954" y="3166163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785456" y="2850616"/>
              <a:ext cx="8288954" cy="3171471"/>
            </a:xfrm>
            <a:custGeom>
              <a:avLst/>
              <a:pathLst>
                <a:path w="8288954" h="3171471">
                  <a:moveTo>
                    <a:pt x="0" y="2301853"/>
                  </a:moveTo>
                  <a:lnTo>
                    <a:pt x="331558" y="641090"/>
                  </a:lnTo>
                  <a:lnTo>
                    <a:pt x="663116" y="0"/>
                  </a:lnTo>
                  <a:lnTo>
                    <a:pt x="994674" y="887724"/>
                  </a:lnTo>
                  <a:lnTo>
                    <a:pt x="1326232" y="2114459"/>
                  </a:lnTo>
                  <a:lnTo>
                    <a:pt x="1657790" y="2831588"/>
                  </a:lnTo>
                  <a:lnTo>
                    <a:pt x="1989349" y="3094836"/>
                  </a:lnTo>
                  <a:lnTo>
                    <a:pt x="2320907" y="3158579"/>
                  </a:lnTo>
                  <a:lnTo>
                    <a:pt x="2652465" y="3169632"/>
                  </a:lnTo>
                  <a:lnTo>
                    <a:pt x="2984023" y="3171287"/>
                  </a:lnTo>
                  <a:lnTo>
                    <a:pt x="3315581" y="3171471"/>
                  </a:lnTo>
                  <a:lnTo>
                    <a:pt x="3647139" y="3171471"/>
                  </a:lnTo>
                  <a:lnTo>
                    <a:pt x="3978698" y="3171471"/>
                  </a:lnTo>
                  <a:lnTo>
                    <a:pt x="4310256" y="3171471"/>
                  </a:lnTo>
                  <a:lnTo>
                    <a:pt x="4641814" y="3171471"/>
                  </a:lnTo>
                  <a:lnTo>
                    <a:pt x="4973372" y="3171471"/>
                  </a:lnTo>
                  <a:lnTo>
                    <a:pt x="5304930" y="3171471"/>
                  </a:lnTo>
                  <a:lnTo>
                    <a:pt x="5636488" y="3171471"/>
                  </a:lnTo>
                  <a:lnTo>
                    <a:pt x="5968047" y="3171471"/>
                  </a:lnTo>
                  <a:lnTo>
                    <a:pt x="6299605" y="3171471"/>
                  </a:lnTo>
                  <a:lnTo>
                    <a:pt x="6631163" y="3171471"/>
                  </a:lnTo>
                  <a:lnTo>
                    <a:pt x="6962721" y="3171471"/>
                  </a:lnTo>
                  <a:lnTo>
                    <a:pt x="7294279" y="3171471"/>
                  </a:lnTo>
                  <a:lnTo>
                    <a:pt x="7625838" y="3171471"/>
                  </a:lnTo>
                  <a:lnTo>
                    <a:pt x="7957396" y="3171471"/>
                  </a:lnTo>
                  <a:lnTo>
                    <a:pt x="8288954" y="3171471"/>
                  </a:lnTo>
                  <a:lnTo>
                    <a:pt x="8288954" y="317147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785456" y="2850156"/>
              <a:ext cx="8288954" cy="3171931"/>
            </a:xfrm>
            <a:custGeom>
              <a:avLst/>
              <a:pathLst>
                <a:path w="8288954" h="3171931">
                  <a:moveTo>
                    <a:pt x="0" y="2298774"/>
                  </a:moveTo>
                  <a:lnTo>
                    <a:pt x="331558" y="652857"/>
                  </a:lnTo>
                  <a:lnTo>
                    <a:pt x="663116" y="0"/>
                  </a:lnTo>
                  <a:lnTo>
                    <a:pt x="994674" y="883865"/>
                  </a:lnTo>
                  <a:lnTo>
                    <a:pt x="1326232" y="2110806"/>
                  </a:lnTo>
                  <a:lnTo>
                    <a:pt x="1657790" y="2833887"/>
                  </a:lnTo>
                  <a:lnTo>
                    <a:pt x="1989349" y="3094653"/>
                  </a:lnTo>
                  <a:lnTo>
                    <a:pt x="2320907" y="3158787"/>
                  </a:lnTo>
                  <a:lnTo>
                    <a:pt x="2652465" y="3170322"/>
                  </a:lnTo>
                  <a:lnTo>
                    <a:pt x="2984023" y="3171701"/>
                  </a:lnTo>
                  <a:lnTo>
                    <a:pt x="3315581" y="3171931"/>
                  </a:lnTo>
                  <a:lnTo>
                    <a:pt x="3647139" y="3171931"/>
                  </a:lnTo>
                  <a:lnTo>
                    <a:pt x="3978698" y="3171931"/>
                  </a:lnTo>
                  <a:lnTo>
                    <a:pt x="4310256" y="3171931"/>
                  </a:lnTo>
                  <a:lnTo>
                    <a:pt x="4641814" y="3171931"/>
                  </a:lnTo>
                  <a:lnTo>
                    <a:pt x="4973372" y="3171931"/>
                  </a:lnTo>
                  <a:lnTo>
                    <a:pt x="5304930" y="3171931"/>
                  </a:lnTo>
                  <a:lnTo>
                    <a:pt x="5636488" y="3171931"/>
                  </a:lnTo>
                  <a:lnTo>
                    <a:pt x="5968047" y="3171931"/>
                  </a:lnTo>
                  <a:lnTo>
                    <a:pt x="6299605" y="3171931"/>
                  </a:lnTo>
                  <a:lnTo>
                    <a:pt x="6631163" y="3171931"/>
                  </a:lnTo>
                  <a:lnTo>
                    <a:pt x="6962721" y="3171931"/>
                  </a:lnTo>
                  <a:lnTo>
                    <a:pt x="7294279" y="3171931"/>
                  </a:lnTo>
                  <a:lnTo>
                    <a:pt x="7625838" y="3171931"/>
                  </a:lnTo>
                  <a:lnTo>
                    <a:pt x="7957396" y="3171931"/>
                  </a:lnTo>
                  <a:lnTo>
                    <a:pt x="8288954" y="3171931"/>
                  </a:lnTo>
                  <a:lnTo>
                    <a:pt x="8288954" y="317193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785456" y="2850409"/>
              <a:ext cx="8288954" cy="3171678"/>
            </a:xfrm>
            <a:custGeom>
              <a:avLst/>
              <a:pathLst>
                <a:path w="8288954" h="3171678">
                  <a:moveTo>
                    <a:pt x="0" y="2305001"/>
                  </a:moveTo>
                  <a:lnTo>
                    <a:pt x="331558" y="653729"/>
                  </a:lnTo>
                  <a:lnTo>
                    <a:pt x="663116" y="0"/>
                  </a:lnTo>
                  <a:lnTo>
                    <a:pt x="994674" y="880302"/>
                  </a:lnTo>
                  <a:lnTo>
                    <a:pt x="1326232" y="2102970"/>
                  </a:lnTo>
                  <a:lnTo>
                    <a:pt x="1657790" y="2835587"/>
                  </a:lnTo>
                  <a:lnTo>
                    <a:pt x="1989349" y="3095364"/>
                  </a:lnTo>
                  <a:lnTo>
                    <a:pt x="2320907" y="3158557"/>
                  </a:lnTo>
                  <a:lnTo>
                    <a:pt x="2652465" y="3170115"/>
                  </a:lnTo>
                  <a:lnTo>
                    <a:pt x="2984023" y="3171494"/>
                  </a:lnTo>
                  <a:lnTo>
                    <a:pt x="3315581" y="3171678"/>
                  </a:lnTo>
                  <a:lnTo>
                    <a:pt x="3647139" y="3171678"/>
                  </a:lnTo>
                  <a:lnTo>
                    <a:pt x="3978698" y="3171678"/>
                  </a:lnTo>
                  <a:lnTo>
                    <a:pt x="4310256" y="3171678"/>
                  </a:lnTo>
                  <a:lnTo>
                    <a:pt x="4641814" y="3171678"/>
                  </a:lnTo>
                  <a:lnTo>
                    <a:pt x="4973372" y="3171678"/>
                  </a:lnTo>
                  <a:lnTo>
                    <a:pt x="5304930" y="3171678"/>
                  </a:lnTo>
                  <a:lnTo>
                    <a:pt x="5636488" y="3171678"/>
                  </a:lnTo>
                  <a:lnTo>
                    <a:pt x="5968047" y="3171678"/>
                  </a:lnTo>
                  <a:lnTo>
                    <a:pt x="6299605" y="3171678"/>
                  </a:lnTo>
                  <a:lnTo>
                    <a:pt x="6631163" y="3171678"/>
                  </a:lnTo>
                  <a:lnTo>
                    <a:pt x="6962721" y="3171678"/>
                  </a:lnTo>
                  <a:lnTo>
                    <a:pt x="7294279" y="3171678"/>
                  </a:lnTo>
                  <a:lnTo>
                    <a:pt x="7625838" y="3171678"/>
                  </a:lnTo>
                  <a:lnTo>
                    <a:pt x="7957396" y="3171678"/>
                  </a:lnTo>
                  <a:lnTo>
                    <a:pt x="8288954" y="3171678"/>
                  </a:lnTo>
                  <a:lnTo>
                    <a:pt x="8288954" y="317167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85456" y="2854385"/>
              <a:ext cx="8288954" cy="3167702"/>
            </a:xfrm>
            <a:custGeom>
              <a:avLst/>
              <a:pathLst>
                <a:path w="8288954" h="3167702">
                  <a:moveTo>
                    <a:pt x="0" y="2292868"/>
                  </a:moveTo>
                  <a:lnTo>
                    <a:pt x="331558" y="647433"/>
                  </a:lnTo>
                  <a:lnTo>
                    <a:pt x="663116" y="0"/>
                  </a:lnTo>
                  <a:lnTo>
                    <a:pt x="994674" y="878877"/>
                  </a:lnTo>
                  <a:lnTo>
                    <a:pt x="1326232" y="2105750"/>
                  </a:lnTo>
                  <a:lnTo>
                    <a:pt x="1657790" y="2830485"/>
                  </a:lnTo>
                  <a:lnTo>
                    <a:pt x="1989349" y="3090240"/>
                  </a:lnTo>
                  <a:lnTo>
                    <a:pt x="2320907" y="3153754"/>
                  </a:lnTo>
                  <a:lnTo>
                    <a:pt x="2652465" y="3166416"/>
                  </a:lnTo>
                  <a:lnTo>
                    <a:pt x="2984023" y="3167542"/>
                  </a:lnTo>
                  <a:lnTo>
                    <a:pt x="3315581" y="3167702"/>
                  </a:lnTo>
                  <a:lnTo>
                    <a:pt x="3647139" y="3167702"/>
                  </a:lnTo>
                  <a:lnTo>
                    <a:pt x="3978698" y="3167702"/>
                  </a:lnTo>
                  <a:lnTo>
                    <a:pt x="4310256" y="3167702"/>
                  </a:lnTo>
                  <a:lnTo>
                    <a:pt x="4641814" y="3167702"/>
                  </a:lnTo>
                  <a:lnTo>
                    <a:pt x="4973372" y="3167702"/>
                  </a:lnTo>
                  <a:lnTo>
                    <a:pt x="5304930" y="3167702"/>
                  </a:lnTo>
                  <a:lnTo>
                    <a:pt x="5636488" y="3167702"/>
                  </a:lnTo>
                  <a:lnTo>
                    <a:pt x="5968047" y="3167702"/>
                  </a:lnTo>
                  <a:lnTo>
                    <a:pt x="6299605" y="3167702"/>
                  </a:lnTo>
                  <a:lnTo>
                    <a:pt x="6631163" y="3167702"/>
                  </a:lnTo>
                  <a:lnTo>
                    <a:pt x="6962721" y="3167702"/>
                  </a:lnTo>
                  <a:lnTo>
                    <a:pt x="7294279" y="3167702"/>
                  </a:lnTo>
                  <a:lnTo>
                    <a:pt x="7625838" y="3167702"/>
                  </a:lnTo>
                  <a:lnTo>
                    <a:pt x="7957396" y="3167702"/>
                  </a:lnTo>
                  <a:lnTo>
                    <a:pt x="8288954" y="3167702"/>
                  </a:lnTo>
                  <a:lnTo>
                    <a:pt x="8288954" y="316770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785456" y="2853833"/>
              <a:ext cx="8288954" cy="3168254"/>
            </a:xfrm>
            <a:custGeom>
              <a:avLst/>
              <a:pathLst>
                <a:path w="8288954" h="3168254">
                  <a:moveTo>
                    <a:pt x="0" y="2298866"/>
                  </a:moveTo>
                  <a:lnTo>
                    <a:pt x="331558" y="654901"/>
                  </a:lnTo>
                  <a:lnTo>
                    <a:pt x="663116" y="0"/>
                  </a:lnTo>
                  <a:lnTo>
                    <a:pt x="994674" y="870031"/>
                  </a:lnTo>
                  <a:lnTo>
                    <a:pt x="1326232" y="2105176"/>
                  </a:lnTo>
                  <a:lnTo>
                    <a:pt x="1657790" y="2830049"/>
                  </a:lnTo>
                  <a:lnTo>
                    <a:pt x="1989349" y="3091022"/>
                  </a:lnTo>
                  <a:lnTo>
                    <a:pt x="2320907" y="3154513"/>
                  </a:lnTo>
                  <a:lnTo>
                    <a:pt x="2652465" y="3166278"/>
                  </a:lnTo>
                  <a:lnTo>
                    <a:pt x="2984023" y="3168047"/>
                  </a:lnTo>
                  <a:lnTo>
                    <a:pt x="3315581" y="3168254"/>
                  </a:lnTo>
                  <a:lnTo>
                    <a:pt x="3647139" y="3168254"/>
                  </a:lnTo>
                  <a:lnTo>
                    <a:pt x="3978698" y="3168254"/>
                  </a:lnTo>
                  <a:lnTo>
                    <a:pt x="4310256" y="3168254"/>
                  </a:lnTo>
                  <a:lnTo>
                    <a:pt x="4641814" y="3168254"/>
                  </a:lnTo>
                  <a:lnTo>
                    <a:pt x="4973372" y="3168254"/>
                  </a:lnTo>
                  <a:lnTo>
                    <a:pt x="5304930" y="3168254"/>
                  </a:lnTo>
                  <a:lnTo>
                    <a:pt x="5636488" y="3168254"/>
                  </a:lnTo>
                  <a:lnTo>
                    <a:pt x="5968047" y="3168254"/>
                  </a:lnTo>
                  <a:lnTo>
                    <a:pt x="6299605" y="3168254"/>
                  </a:lnTo>
                  <a:lnTo>
                    <a:pt x="6631163" y="3168254"/>
                  </a:lnTo>
                  <a:lnTo>
                    <a:pt x="6962721" y="3168254"/>
                  </a:lnTo>
                  <a:lnTo>
                    <a:pt x="7294279" y="3168254"/>
                  </a:lnTo>
                  <a:lnTo>
                    <a:pt x="7625838" y="3168254"/>
                  </a:lnTo>
                  <a:lnTo>
                    <a:pt x="7957396" y="3168254"/>
                  </a:lnTo>
                  <a:lnTo>
                    <a:pt x="8288954" y="3168254"/>
                  </a:lnTo>
                  <a:lnTo>
                    <a:pt x="8288954" y="316825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785456" y="2855189"/>
              <a:ext cx="8288954" cy="3166898"/>
            </a:xfrm>
            <a:custGeom>
              <a:avLst/>
              <a:pathLst>
                <a:path w="8288954" h="3166898">
                  <a:moveTo>
                    <a:pt x="0" y="2296292"/>
                  </a:moveTo>
                  <a:lnTo>
                    <a:pt x="331558" y="647318"/>
                  </a:lnTo>
                  <a:lnTo>
                    <a:pt x="663116" y="0"/>
                  </a:lnTo>
                  <a:lnTo>
                    <a:pt x="994674" y="878326"/>
                  </a:lnTo>
                  <a:lnTo>
                    <a:pt x="1326232" y="2096489"/>
                  </a:lnTo>
                  <a:lnTo>
                    <a:pt x="1657790" y="2831772"/>
                  </a:lnTo>
                  <a:lnTo>
                    <a:pt x="1989349" y="3088378"/>
                  </a:lnTo>
                  <a:lnTo>
                    <a:pt x="2320907" y="3154673"/>
                  </a:lnTo>
                  <a:lnTo>
                    <a:pt x="2652465" y="3165312"/>
                  </a:lnTo>
                  <a:lnTo>
                    <a:pt x="2984023" y="3166783"/>
                  </a:lnTo>
                  <a:lnTo>
                    <a:pt x="3315581" y="3166875"/>
                  </a:lnTo>
                  <a:lnTo>
                    <a:pt x="3647139" y="3166898"/>
                  </a:lnTo>
                  <a:lnTo>
                    <a:pt x="3978698" y="3166898"/>
                  </a:lnTo>
                  <a:lnTo>
                    <a:pt x="4310256" y="3166898"/>
                  </a:lnTo>
                  <a:lnTo>
                    <a:pt x="4641814" y="3166898"/>
                  </a:lnTo>
                  <a:lnTo>
                    <a:pt x="4973372" y="3166898"/>
                  </a:lnTo>
                  <a:lnTo>
                    <a:pt x="5304930" y="3166898"/>
                  </a:lnTo>
                  <a:lnTo>
                    <a:pt x="5636488" y="3166898"/>
                  </a:lnTo>
                  <a:lnTo>
                    <a:pt x="5968047" y="3166898"/>
                  </a:lnTo>
                  <a:lnTo>
                    <a:pt x="6299605" y="3166898"/>
                  </a:lnTo>
                  <a:lnTo>
                    <a:pt x="6631163" y="3166898"/>
                  </a:lnTo>
                  <a:lnTo>
                    <a:pt x="6962721" y="3166898"/>
                  </a:lnTo>
                  <a:lnTo>
                    <a:pt x="7294279" y="3166898"/>
                  </a:lnTo>
                  <a:lnTo>
                    <a:pt x="7625838" y="3166898"/>
                  </a:lnTo>
                  <a:lnTo>
                    <a:pt x="7957396" y="3166898"/>
                  </a:lnTo>
                  <a:lnTo>
                    <a:pt x="8288954" y="3166898"/>
                  </a:lnTo>
                  <a:lnTo>
                    <a:pt x="8288954" y="316689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785456" y="2856866"/>
              <a:ext cx="8288954" cy="3165221"/>
            </a:xfrm>
            <a:custGeom>
              <a:avLst/>
              <a:pathLst>
                <a:path w="8288954" h="3165221">
                  <a:moveTo>
                    <a:pt x="0" y="2286435"/>
                  </a:moveTo>
                  <a:lnTo>
                    <a:pt x="331558" y="638977"/>
                  </a:lnTo>
                  <a:lnTo>
                    <a:pt x="663116" y="0"/>
                  </a:lnTo>
                  <a:lnTo>
                    <a:pt x="994674" y="883520"/>
                  </a:lnTo>
                  <a:lnTo>
                    <a:pt x="1326232" y="2103935"/>
                  </a:lnTo>
                  <a:lnTo>
                    <a:pt x="1657790" y="2828027"/>
                  </a:lnTo>
                  <a:lnTo>
                    <a:pt x="1989349" y="3086104"/>
                  </a:lnTo>
                  <a:lnTo>
                    <a:pt x="2320907" y="3153065"/>
                  </a:lnTo>
                  <a:lnTo>
                    <a:pt x="2652465" y="3163452"/>
                  </a:lnTo>
                  <a:lnTo>
                    <a:pt x="2984023" y="3165060"/>
                  </a:lnTo>
                  <a:lnTo>
                    <a:pt x="3315581" y="3165221"/>
                  </a:lnTo>
                  <a:lnTo>
                    <a:pt x="3647139" y="3165198"/>
                  </a:lnTo>
                  <a:lnTo>
                    <a:pt x="3978698" y="3165221"/>
                  </a:lnTo>
                  <a:lnTo>
                    <a:pt x="4310256" y="3165221"/>
                  </a:lnTo>
                  <a:lnTo>
                    <a:pt x="4641814" y="3165221"/>
                  </a:lnTo>
                  <a:lnTo>
                    <a:pt x="4973372" y="3165221"/>
                  </a:lnTo>
                  <a:lnTo>
                    <a:pt x="5304930" y="3165221"/>
                  </a:lnTo>
                  <a:lnTo>
                    <a:pt x="5636488" y="3165221"/>
                  </a:lnTo>
                  <a:lnTo>
                    <a:pt x="5968047" y="3165221"/>
                  </a:lnTo>
                  <a:lnTo>
                    <a:pt x="6299605" y="3165221"/>
                  </a:lnTo>
                  <a:lnTo>
                    <a:pt x="6631163" y="3165221"/>
                  </a:lnTo>
                  <a:lnTo>
                    <a:pt x="6962721" y="3165221"/>
                  </a:lnTo>
                  <a:lnTo>
                    <a:pt x="7294279" y="3165221"/>
                  </a:lnTo>
                  <a:lnTo>
                    <a:pt x="7625838" y="3165221"/>
                  </a:lnTo>
                  <a:lnTo>
                    <a:pt x="7957396" y="3165221"/>
                  </a:lnTo>
                  <a:lnTo>
                    <a:pt x="8288954" y="3165221"/>
                  </a:lnTo>
                  <a:lnTo>
                    <a:pt x="8288954" y="316522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785456" y="2855005"/>
              <a:ext cx="8288954" cy="3167082"/>
            </a:xfrm>
            <a:custGeom>
              <a:avLst/>
              <a:pathLst>
                <a:path w="8288954" h="3167082">
                  <a:moveTo>
                    <a:pt x="0" y="2294385"/>
                  </a:moveTo>
                  <a:lnTo>
                    <a:pt x="331558" y="635806"/>
                  </a:lnTo>
                  <a:lnTo>
                    <a:pt x="663116" y="0"/>
                  </a:lnTo>
                  <a:lnTo>
                    <a:pt x="994674" y="876304"/>
                  </a:lnTo>
                  <a:lnTo>
                    <a:pt x="1326232" y="2112736"/>
                  </a:lnTo>
                  <a:lnTo>
                    <a:pt x="1657790" y="2830784"/>
                  </a:lnTo>
                  <a:lnTo>
                    <a:pt x="1989349" y="3089780"/>
                  </a:lnTo>
                  <a:lnTo>
                    <a:pt x="2320907" y="3154926"/>
                  </a:lnTo>
                  <a:lnTo>
                    <a:pt x="2652465" y="3165542"/>
                  </a:lnTo>
                  <a:lnTo>
                    <a:pt x="2984023" y="3166898"/>
                  </a:lnTo>
                  <a:lnTo>
                    <a:pt x="3315581" y="3167082"/>
                  </a:lnTo>
                  <a:lnTo>
                    <a:pt x="3647139" y="3167082"/>
                  </a:lnTo>
                  <a:lnTo>
                    <a:pt x="3978698" y="3167082"/>
                  </a:lnTo>
                  <a:lnTo>
                    <a:pt x="4310256" y="3167082"/>
                  </a:lnTo>
                  <a:lnTo>
                    <a:pt x="4641814" y="3167082"/>
                  </a:lnTo>
                  <a:lnTo>
                    <a:pt x="4973372" y="3167082"/>
                  </a:lnTo>
                  <a:lnTo>
                    <a:pt x="5304930" y="3167082"/>
                  </a:lnTo>
                  <a:lnTo>
                    <a:pt x="5636488" y="3167082"/>
                  </a:lnTo>
                  <a:lnTo>
                    <a:pt x="5968047" y="3167082"/>
                  </a:lnTo>
                  <a:lnTo>
                    <a:pt x="6299605" y="3167082"/>
                  </a:lnTo>
                  <a:lnTo>
                    <a:pt x="6631163" y="3167082"/>
                  </a:lnTo>
                  <a:lnTo>
                    <a:pt x="6962721" y="3167082"/>
                  </a:lnTo>
                  <a:lnTo>
                    <a:pt x="7294279" y="3167082"/>
                  </a:lnTo>
                  <a:lnTo>
                    <a:pt x="7625838" y="3167082"/>
                  </a:lnTo>
                  <a:lnTo>
                    <a:pt x="7957396" y="3167082"/>
                  </a:lnTo>
                  <a:lnTo>
                    <a:pt x="8288954" y="3167082"/>
                  </a:lnTo>
                  <a:lnTo>
                    <a:pt x="8288954" y="316708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785456" y="2847652"/>
              <a:ext cx="8288954" cy="3174435"/>
            </a:xfrm>
            <a:custGeom>
              <a:avLst/>
              <a:pathLst>
                <a:path w="8288954" h="3174435">
                  <a:moveTo>
                    <a:pt x="0" y="2303599"/>
                  </a:moveTo>
                  <a:lnTo>
                    <a:pt x="331558" y="652856"/>
                  </a:lnTo>
                  <a:lnTo>
                    <a:pt x="663116" y="0"/>
                  </a:lnTo>
                  <a:lnTo>
                    <a:pt x="994674" y="890023"/>
                  </a:lnTo>
                  <a:lnTo>
                    <a:pt x="1326232" y="2113999"/>
                  </a:lnTo>
                  <a:lnTo>
                    <a:pt x="1657790" y="2836115"/>
                  </a:lnTo>
                  <a:lnTo>
                    <a:pt x="1989349" y="3095686"/>
                  </a:lnTo>
                  <a:lnTo>
                    <a:pt x="2320907" y="3161544"/>
                  </a:lnTo>
                  <a:lnTo>
                    <a:pt x="2652465" y="3172666"/>
                  </a:lnTo>
                  <a:lnTo>
                    <a:pt x="2984023" y="3174228"/>
                  </a:lnTo>
                  <a:lnTo>
                    <a:pt x="3315581" y="3174412"/>
                  </a:lnTo>
                  <a:lnTo>
                    <a:pt x="3647139" y="3174435"/>
                  </a:lnTo>
                  <a:lnTo>
                    <a:pt x="3978698" y="3174435"/>
                  </a:lnTo>
                  <a:lnTo>
                    <a:pt x="4310256" y="3174435"/>
                  </a:lnTo>
                  <a:lnTo>
                    <a:pt x="4641814" y="3174435"/>
                  </a:lnTo>
                  <a:lnTo>
                    <a:pt x="4973372" y="3174435"/>
                  </a:lnTo>
                  <a:lnTo>
                    <a:pt x="5304930" y="3174435"/>
                  </a:lnTo>
                  <a:lnTo>
                    <a:pt x="5636488" y="3174435"/>
                  </a:lnTo>
                  <a:lnTo>
                    <a:pt x="5968047" y="3174435"/>
                  </a:lnTo>
                  <a:lnTo>
                    <a:pt x="6299605" y="3174435"/>
                  </a:lnTo>
                  <a:lnTo>
                    <a:pt x="6631163" y="3174435"/>
                  </a:lnTo>
                  <a:lnTo>
                    <a:pt x="6962721" y="3174435"/>
                  </a:lnTo>
                  <a:lnTo>
                    <a:pt x="7294279" y="3174435"/>
                  </a:lnTo>
                  <a:lnTo>
                    <a:pt x="7625838" y="3174435"/>
                  </a:lnTo>
                  <a:lnTo>
                    <a:pt x="7957396" y="3174435"/>
                  </a:lnTo>
                  <a:lnTo>
                    <a:pt x="8288954" y="3174435"/>
                  </a:lnTo>
                  <a:lnTo>
                    <a:pt x="8288954" y="3174435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785456" y="2846158"/>
              <a:ext cx="8288954" cy="3175929"/>
            </a:xfrm>
            <a:custGeom>
              <a:avLst/>
              <a:pathLst>
                <a:path w="8288954" h="3175929">
                  <a:moveTo>
                    <a:pt x="0" y="2305576"/>
                  </a:moveTo>
                  <a:lnTo>
                    <a:pt x="331558" y="653661"/>
                  </a:lnTo>
                  <a:lnTo>
                    <a:pt x="663116" y="0"/>
                  </a:lnTo>
                  <a:lnTo>
                    <a:pt x="994674" y="897146"/>
                  </a:lnTo>
                  <a:lnTo>
                    <a:pt x="1326232" y="2114413"/>
                  </a:lnTo>
                  <a:lnTo>
                    <a:pt x="1657790" y="2834369"/>
                  </a:lnTo>
                  <a:lnTo>
                    <a:pt x="1989349" y="3097478"/>
                  </a:lnTo>
                  <a:lnTo>
                    <a:pt x="2320907" y="3162854"/>
                  </a:lnTo>
                  <a:lnTo>
                    <a:pt x="2652465" y="3174550"/>
                  </a:lnTo>
                  <a:lnTo>
                    <a:pt x="2984023" y="3175584"/>
                  </a:lnTo>
                  <a:lnTo>
                    <a:pt x="3315581" y="3175929"/>
                  </a:lnTo>
                  <a:lnTo>
                    <a:pt x="3647139" y="3175929"/>
                  </a:lnTo>
                  <a:lnTo>
                    <a:pt x="3978698" y="3175929"/>
                  </a:lnTo>
                  <a:lnTo>
                    <a:pt x="4310256" y="3175929"/>
                  </a:lnTo>
                  <a:lnTo>
                    <a:pt x="4641814" y="3175929"/>
                  </a:lnTo>
                  <a:lnTo>
                    <a:pt x="4973372" y="3175929"/>
                  </a:lnTo>
                  <a:lnTo>
                    <a:pt x="5304930" y="3175929"/>
                  </a:lnTo>
                  <a:lnTo>
                    <a:pt x="5636488" y="3175929"/>
                  </a:lnTo>
                  <a:lnTo>
                    <a:pt x="5968047" y="3175929"/>
                  </a:lnTo>
                  <a:lnTo>
                    <a:pt x="6299605" y="3175929"/>
                  </a:lnTo>
                  <a:lnTo>
                    <a:pt x="6631163" y="3175929"/>
                  </a:lnTo>
                  <a:lnTo>
                    <a:pt x="6962721" y="3175929"/>
                  </a:lnTo>
                  <a:lnTo>
                    <a:pt x="7294279" y="3175929"/>
                  </a:lnTo>
                  <a:lnTo>
                    <a:pt x="7625838" y="3175929"/>
                  </a:lnTo>
                  <a:lnTo>
                    <a:pt x="7957396" y="3175929"/>
                  </a:lnTo>
                  <a:lnTo>
                    <a:pt x="8288954" y="3175929"/>
                  </a:lnTo>
                  <a:lnTo>
                    <a:pt x="8288954" y="317592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785456" y="2856659"/>
              <a:ext cx="8288954" cy="3165428"/>
            </a:xfrm>
            <a:custGeom>
              <a:avLst/>
              <a:pathLst>
                <a:path w="8288954" h="3165428">
                  <a:moveTo>
                    <a:pt x="0" y="2301693"/>
                  </a:moveTo>
                  <a:lnTo>
                    <a:pt x="331558" y="639483"/>
                  </a:lnTo>
                  <a:lnTo>
                    <a:pt x="663116" y="0"/>
                  </a:lnTo>
                  <a:lnTo>
                    <a:pt x="994674" y="869939"/>
                  </a:lnTo>
                  <a:lnTo>
                    <a:pt x="1326232" y="2100603"/>
                  </a:lnTo>
                  <a:lnTo>
                    <a:pt x="1657790" y="2830716"/>
                  </a:lnTo>
                  <a:lnTo>
                    <a:pt x="1989349" y="3086541"/>
                  </a:lnTo>
                  <a:lnTo>
                    <a:pt x="2320907" y="3152675"/>
                  </a:lnTo>
                  <a:lnTo>
                    <a:pt x="2652465" y="3163796"/>
                  </a:lnTo>
                  <a:lnTo>
                    <a:pt x="2984023" y="3165175"/>
                  </a:lnTo>
                  <a:lnTo>
                    <a:pt x="3315581" y="3165428"/>
                  </a:lnTo>
                  <a:lnTo>
                    <a:pt x="3647139" y="3165428"/>
                  </a:lnTo>
                  <a:lnTo>
                    <a:pt x="3978698" y="3165428"/>
                  </a:lnTo>
                  <a:lnTo>
                    <a:pt x="4310256" y="3165428"/>
                  </a:lnTo>
                  <a:lnTo>
                    <a:pt x="4641814" y="3165428"/>
                  </a:lnTo>
                  <a:lnTo>
                    <a:pt x="4973372" y="3165428"/>
                  </a:lnTo>
                  <a:lnTo>
                    <a:pt x="5304930" y="3165428"/>
                  </a:lnTo>
                  <a:lnTo>
                    <a:pt x="5636488" y="3165428"/>
                  </a:lnTo>
                  <a:lnTo>
                    <a:pt x="5968047" y="3165428"/>
                  </a:lnTo>
                  <a:lnTo>
                    <a:pt x="6299605" y="3165428"/>
                  </a:lnTo>
                  <a:lnTo>
                    <a:pt x="6631163" y="3165428"/>
                  </a:lnTo>
                  <a:lnTo>
                    <a:pt x="6962721" y="3165428"/>
                  </a:lnTo>
                  <a:lnTo>
                    <a:pt x="7294279" y="3165428"/>
                  </a:lnTo>
                  <a:lnTo>
                    <a:pt x="7625838" y="3165428"/>
                  </a:lnTo>
                  <a:lnTo>
                    <a:pt x="7957396" y="3165428"/>
                  </a:lnTo>
                  <a:lnTo>
                    <a:pt x="8288954" y="3165428"/>
                  </a:lnTo>
                  <a:lnTo>
                    <a:pt x="8288954" y="316542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785456" y="2847238"/>
              <a:ext cx="8288954" cy="3174849"/>
            </a:xfrm>
            <a:custGeom>
              <a:avLst/>
              <a:pathLst>
                <a:path w="8288954" h="3174849">
                  <a:moveTo>
                    <a:pt x="0" y="2305392"/>
                  </a:moveTo>
                  <a:lnTo>
                    <a:pt x="331558" y="655407"/>
                  </a:lnTo>
                  <a:lnTo>
                    <a:pt x="663116" y="0"/>
                  </a:lnTo>
                  <a:lnTo>
                    <a:pt x="994674" y="888644"/>
                  </a:lnTo>
                  <a:lnTo>
                    <a:pt x="1326232" y="2108141"/>
                  </a:lnTo>
                  <a:lnTo>
                    <a:pt x="1657790" y="2839103"/>
                  </a:lnTo>
                  <a:lnTo>
                    <a:pt x="1989349" y="3099202"/>
                  </a:lnTo>
                  <a:lnTo>
                    <a:pt x="2320907" y="3160809"/>
                  </a:lnTo>
                  <a:lnTo>
                    <a:pt x="2652465" y="3173447"/>
                  </a:lnTo>
                  <a:lnTo>
                    <a:pt x="2984023" y="3174688"/>
                  </a:lnTo>
                  <a:lnTo>
                    <a:pt x="3315581" y="3174849"/>
                  </a:lnTo>
                  <a:lnTo>
                    <a:pt x="3647139" y="3174849"/>
                  </a:lnTo>
                  <a:lnTo>
                    <a:pt x="3978698" y="3174849"/>
                  </a:lnTo>
                  <a:lnTo>
                    <a:pt x="4310256" y="3174849"/>
                  </a:lnTo>
                  <a:lnTo>
                    <a:pt x="4641814" y="3174849"/>
                  </a:lnTo>
                  <a:lnTo>
                    <a:pt x="4973372" y="3174849"/>
                  </a:lnTo>
                  <a:lnTo>
                    <a:pt x="5304930" y="3174849"/>
                  </a:lnTo>
                  <a:lnTo>
                    <a:pt x="5636488" y="3174849"/>
                  </a:lnTo>
                  <a:lnTo>
                    <a:pt x="5968047" y="3174849"/>
                  </a:lnTo>
                  <a:lnTo>
                    <a:pt x="6299605" y="3174849"/>
                  </a:lnTo>
                  <a:lnTo>
                    <a:pt x="6631163" y="3174849"/>
                  </a:lnTo>
                  <a:lnTo>
                    <a:pt x="6962721" y="3174849"/>
                  </a:lnTo>
                  <a:lnTo>
                    <a:pt x="7294279" y="3174849"/>
                  </a:lnTo>
                  <a:lnTo>
                    <a:pt x="7625838" y="3174849"/>
                  </a:lnTo>
                  <a:lnTo>
                    <a:pt x="7957396" y="3174849"/>
                  </a:lnTo>
                  <a:lnTo>
                    <a:pt x="8288954" y="3174849"/>
                  </a:lnTo>
                  <a:lnTo>
                    <a:pt x="8288954" y="317484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785456" y="2846595"/>
              <a:ext cx="8288954" cy="3175492"/>
            </a:xfrm>
            <a:custGeom>
              <a:avLst/>
              <a:pathLst>
                <a:path w="8288954" h="3175492">
                  <a:moveTo>
                    <a:pt x="0" y="2305645"/>
                  </a:moveTo>
                  <a:lnTo>
                    <a:pt x="331558" y="655935"/>
                  </a:lnTo>
                  <a:lnTo>
                    <a:pt x="663116" y="0"/>
                  </a:lnTo>
                  <a:lnTo>
                    <a:pt x="994674" y="887656"/>
                  </a:lnTo>
                  <a:lnTo>
                    <a:pt x="1326232" y="2111656"/>
                  </a:lnTo>
                  <a:lnTo>
                    <a:pt x="1657790" y="2841561"/>
                  </a:lnTo>
                  <a:lnTo>
                    <a:pt x="1989349" y="3097318"/>
                  </a:lnTo>
                  <a:lnTo>
                    <a:pt x="2320907" y="3162210"/>
                  </a:lnTo>
                  <a:lnTo>
                    <a:pt x="2652465" y="3173861"/>
                  </a:lnTo>
                  <a:lnTo>
                    <a:pt x="2984023" y="3175446"/>
                  </a:lnTo>
                  <a:lnTo>
                    <a:pt x="3315581" y="3175469"/>
                  </a:lnTo>
                  <a:lnTo>
                    <a:pt x="3647139" y="3175492"/>
                  </a:lnTo>
                  <a:lnTo>
                    <a:pt x="3978698" y="3175492"/>
                  </a:lnTo>
                  <a:lnTo>
                    <a:pt x="4310256" y="3175492"/>
                  </a:lnTo>
                  <a:lnTo>
                    <a:pt x="4641814" y="3175492"/>
                  </a:lnTo>
                  <a:lnTo>
                    <a:pt x="4973372" y="3175492"/>
                  </a:lnTo>
                  <a:lnTo>
                    <a:pt x="5304930" y="3175492"/>
                  </a:lnTo>
                  <a:lnTo>
                    <a:pt x="5636488" y="3175492"/>
                  </a:lnTo>
                  <a:lnTo>
                    <a:pt x="5968047" y="3175492"/>
                  </a:lnTo>
                  <a:lnTo>
                    <a:pt x="6299605" y="3175492"/>
                  </a:lnTo>
                  <a:lnTo>
                    <a:pt x="6631163" y="3175492"/>
                  </a:lnTo>
                  <a:lnTo>
                    <a:pt x="6962721" y="3175492"/>
                  </a:lnTo>
                  <a:lnTo>
                    <a:pt x="7294279" y="3175492"/>
                  </a:lnTo>
                  <a:lnTo>
                    <a:pt x="7625838" y="3175492"/>
                  </a:lnTo>
                  <a:lnTo>
                    <a:pt x="7957396" y="3175492"/>
                  </a:lnTo>
                  <a:lnTo>
                    <a:pt x="8288954" y="3175492"/>
                  </a:lnTo>
                  <a:lnTo>
                    <a:pt x="8288954" y="317549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785456" y="2852936"/>
              <a:ext cx="8288954" cy="3169151"/>
            </a:xfrm>
            <a:custGeom>
              <a:avLst/>
              <a:pathLst>
                <a:path w="8288954" h="3169151">
                  <a:moveTo>
                    <a:pt x="0" y="2297901"/>
                  </a:moveTo>
                  <a:lnTo>
                    <a:pt x="331558" y="643160"/>
                  </a:lnTo>
                  <a:lnTo>
                    <a:pt x="663116" y="0"/>
                  </a:lnTo>
                  <a:lnTo>
                    <a:pt x="994674" y="875431"/>
                  </a:lnTo>
                  <a:lnTo>
                    <a:pt x="1326232" y="2109979"/>
                  </a:lnTo>
                  <a:lnTo>
                    <a:pt x="1657790" y="2838643"/>
                  </a:lnTo>
                  <a:lnTo>
                    <a:pt x="1989349" y="3090218"/>
                  </a:lnTo>
                  <a:lnTo>
                    <a:pt x="2320907" y="3156282"/>
                  </a:lnTo>
                  <a:lnTo>
                    <a:pt x="2652465" y="3167358"/>
                  </a:lnTo>
                  <a:lnTo>
                    <a:pt x="2984023" y="3168921"/>
                  </a:lnTo>
                  <a:lnTo>
                    <a:pt x="3315581" y="3169105"/>
                  </a:lnTo>
                  <a:lnTo>
                    <a:pt x="3647139" y="3169151"/>
                  </a:lnTo>
                  <a:lnTo>
                    <a:pt x="3978698" y="3169151"/>
                  </a:lnTo>
                  <a:lnTo>
                    <a:pt x="4310256" y="3169151"/>
                  </a:lnTo>
                  <a:lnTo>
                    <a:pt x="4641814" y="3169151"/>
                  </a:lnTo>
                  <a:lnTo>
                    <a:pt x="4973372" y="3169151"/>
                  </a:lnTo>
                  <a:lnTo>
                    <a:pt x="5304930" y="3169151"/>
                  </a:lnTo>
                  <a:lnTo>
                    <a:pt x="5636488" y="3169151"/>
                  </a:lnTo>
                  <a:lnTo>
                    <a:pt x="5968047" y="3169151"/>
                  </a:lnTo>
                  <a:lnTo>
                    <a:pt x="6299605" y="3169151"/>
                  </a:lnTo>
                  <a:lnTo>
                    <a:pt x="6631163" y="3169151"/>
                  </a:lnTo>
                  <a:lnTo>
                    <a:pt x="6962721" y="3169151"/>
                  </a:lnTo>
                  <a:lnTo>
                    <a:pt x="7294279" y="3169151"/>
                  </a:lnTo>
                  <a:lnTo>
                    <a:pt x="7625838" y="3169151"/>
                  </a:lnTo>
                  <a:lnTo>
                    <a:pt x="7957396" y="3169151"/>
                  </a:lnTo>
                  <a:lnTo>
                    <a:pt x="8288954" y="3169151"/>
                  </a:lnTo>
                  <a:lnTo>
                    <a:pt x="8288954" y="316915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785456" y="2856544"/>
              <a:ext cx="8288954" cy="3165543"/>
            </a:xfrm>
            <a:custGeom>
              <a:avLst/>
              <a:pathLst>
                <a:path w="8288954" h="3165543">
                  <a:moveTo>
                    <a:pt x="0" y="2299395"/>
                  </a:moveTo>
                  <a:lnTo>
                    <a:pt x="331558" y="637047"/>
                  </a:lnTo>
                  <a:lnTo>
                    <a:pt x="663116" y="0"/>
                  </a:lnTo>
                  <a:lnTo>
                    <a:pt x="994674" y="870353"/>
                  </a:lnTo>
                  <a:lnTo>
                    <a:pt x="1326232" y="2104256"/>
                  </a:lnTo>
                  <a:lnTo>
                    <a:pt x="1657790" y="2830601"/>
                  </a:lnTo>
                  <a:lnTo>
                    <a:pt x="1989349" y="3088034"/>
                  </a:lnTo>
                  <a:lnTo>
                    <a:pt x="2320907" y="3153042"/>
                  </a:lnTo>
                  <a:lnTo>
                    <a:pt x="2652465" y="3163704"/>
                  </a:lnTo>
                  <a:lnTo>
                    <a:pt x="2984023" y="3165359"/>
                  </a:lnTo>
                  <a:lnTo>
                    <a:pt x="3315581" y="3165520"/>
                  </a:lnTo>
                  <a:lnTo>
                    <a:pt x="3647139" y="3165543"/>
                  </a:lnTo>
                  <a:lnTo>
                    <a:pt x="3978698" y="3165543"/>
                  </a:lnTo>
                  <a:lnTo>
                    <a:pt x="4310256" y="3165543"/>
                  </a:lnTo>
                  <a:lnTo>
                    <a:pt x="4641814" y="3165543"/>
                  </a:lnTo>
                  <a:lnTo>
                    <a:pt x="4973372" y="3165543"/>
                  </a:lnTo>
                  <a:lnTo>
                    <a:pt x="5304930" y="3165543"/>
                  </a:lnTo>
                  <a:lnTo>
                    <a:pt x="5636488" y="3165543"/>
                  </a:lnTo>
                  <a:lnTo>
                    <a:pt x="5968047" y="3165543"/>
                  </a:lnTo>
                  <a:lnTo>
                    <a:pt x="6299605" y="3165543"/>
                  </a:lnTo>
                  <a:lnTo>
                    <a:pt x="6631163" y="3165543"/>
                  </a:lnTo>
                  <a:lnTo>
                    <a:pt x="6962721" y="3165543"/>
                  </a:lnTo>
                  <a:lnTo>
                    <a:pt x="7294279" y="3165543"/>
                  </a:lnTo>
                  <a:lnTo>
                    <a:pt x="7625838" y="3165543"/>
                  </a:lnTo>
                  <a:lnTo>
                    <a:pt x="7957396" y="3165543"/>
                  </a:lnTo>
                  <a:lnTo>
                    <a:pt x="8288954" y="3165543"/>
                  </a:lnTo>
                  <a:lnTo>
                    <a:pt x="8288954" y="3165543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785456" y="2840413"/>
              <a:ext cx="8288954" cy="3181674"/>
            </a:xfrm>
            <a:custGeom>
              <a:avLst/>
              <a:pathLst>
                <a:path w="8288954" h="3181674">
                  <a:moveTo>
                    <a:pt x="0" y="2316468"/>
                  </a:moveTo>
                  <a:lnTo>
                    <a:pt x="331558" y="659428"/>
                  </a:lnTo>
                  <a:lnTo>
                    <a:pt x="663116" y="0"/>
                  </a:lnTo>
                  <a:lnTo>
                    <a:pt x="994674" y="889931"/>
                  </a:lnTo>
                  <a:lnTo>
                    <a:pt x="1326232" y="2127466"/>
                  </a:lnTo>
                  <a:lnTo>
                    <a:pt x="1657790" y="2843446"/>
                  </a:lnTo>
                  <a:lnTo>
                    <a:pt x="1989349" y="3105866"/>
                  </a:lnTo>
                  <a:lnTo>
                    <a:pt x="2320907" y="3169127"/>
                  </a:lnTo>
                  <a:lnTo>
                    <a:pt x="2652465" y="3179835"/>
                  </a:lnTo>
                  <a:lnTo>
                    <a:pt x="2984023" y="3181513"/>
                  </a:lnTo>
                  <a:lnTo>
                    <a:pt x="3315581" y="3181674"/>
                  </a:lnTo>
                  <a:lnTo>
                    <a:pt x="3647139" y="3181674"/>
                  </a:lnTo>
                  <a:lnTo>
                    <a:pt x="3978698" y="3181674"/>
                  </a:lnTo>
                  <a:lnTo>
                    <a:pt x="4310256" y="3181674"/>
                  </a:lnTo>
                  <a:lnTo>
                    <a:pt x="4641814" y="3181674"/>
                  </a:lnTo>
                  <a:lnTo>
                    <a:pt x="4973372" y="3181674"/>
                  </a:lnTo>
                  <a:lnTo>
                    <a:pt x="5304930" y="3181674"/>
                  </a:lnTo>
                  <a:lnTo>
                    <a:pt x="5636488" y="3181674"/>
                  </a:lnTo>
                  <a:lnTo>
                    <a:pt x="5968047" y="3181674"/>
                  </a:lnTo>
                  <a:lnTo>
                    <a:pt x="6299605" y="3181674"/>
                  </a:lnTo>
                  <a:lnTo>
                    <a:pt x="6631163" y="3181674"/>
                  </a:lnTo>
                  <a:lnTo>
                    <a:pt x="6962721" y="3181674"/>
                  </a:lnTo>
                  <a:lnTo>
                    <a:pt x="7294279" y="3181674"/>
                  </a:lnTo>
                  <a:lnTo>
                    <a:pt x="7625838" y="3181674"/>
                  </a:lnTo>
                  <a:lnTo>
                    <a:pt x="7957396" y="3181674"/>
                  </a:lnTo>
                  <a:lnTo>
                    <a:pt x="8288954" y="3181674"/>
                  </a:lnTo>
                  <a:lnTo>
                    <a:pt x="8288954" y="318167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785456" y="2854545"/>
              <a:ext cx="8288954" cy="3167542"/>
            </a:xfrm>
            <a:custGeom>
              <a:avLst/>
              <a:pathLst>
                <a:path w="8288954" h="3167542">
                  <a:moveTo>
                    <a:pt x="0" y="2293765"/>
                  </a:moveTo>
                  <a:lnTo>
                    <a:pt x="331558" y="650513"/>
                  </a:lnTo>
                  <a:lnTo>
                    <a:pt x="663116" y="0"/>
                  </a:lnTo>
                  <a:lnTo>
                    <a:pt x="994674" y="873179"/>
                  </a:lnTo>
                  <a:lnTo>
                    <a:pt x="1326232" y="2107268"/>
                  </a:lnTo>
                  <a:lnTo>
                    <a:pt x="1657790" y="2827177"/>
                  </a:lnTo>
                  <a:lnTo>
                    <a:pt x="1989349" y="3092286"/>
                  </a:lnTo>
                  <a:lnTo>
                    <a:pt x="2320907" y="3154536"/>
                  </a:lnTo>
                  <a:lnTo>
                    <a:pt x="2652465" y="3165589"/>
                  </a:lnTo>
                  <a:lnTo>
                    <a:pt x="2984023" y="3167450"/>
                  </a:lnTo>
                  <a:lnTo>
                    <a:pt x="3315581" y="3167542"/>
                  </a:lnTo>
                  <a:lnTo>
                    <a:pt x="3647139" y="3167542"/>
                  </a:lnTo>
                  <a:lnTo>
                    <a:pt x="3978698" y="3167542"/>
                  </a:lnTo>
                  <a:lnTo>
                    <a:pt x="4310256" y="3167542"/>
                  </a:lnTo>
                  <a:lnTo>
                    <a:pt x="4641814" y="3167542"/>
                  </a:lnTo>
                  <a:lnTo>
                    <a:pt x="4973372" y="3167542"/>
                  </a:lnTo>
                  <a:lnTo>
                    <a:pt x="5304930" y="3167542"/>
                  </a:lnTo>
                  <a:lnTo>
                    <a:pt x="5636488" y="3167542"/>
                  </a:lnTo>
                  <a:lnTo>
                    <a:pt x="5968047" y="3167542"/>
                  </a:lnTo>
                  <a:lnTo>
                    <a:pt x="6299605" y="3167542"/>
                  </a:lnTo>
                  <a:lnTo>
                    <a:pt x="6631163" y="3167542"/>
                  </a:lnTo>
                  <a:lnTo>
                    <a:pt x="6962721" y="3167542"/>
                  </a:lnTo>
                  <a:lnTo>
                    <a:pt x="7294279" y="3167542"/>
                  </a:lnTo>
                  <a:lnTo>
                    <a:pt x="7625838" y="3167542"/>
                  </a:lnTo>
                  <a:lnTo>
                    <a:pt x="7957396" y="3167542"/>
                  </a:lnTo>
                  <a:lnTo>
                    <a:pt x="8288954" y="3167542"/>
                  </a:lnTo>
                  <a:lnTo>
                    <a:pt x="8288954" y="316754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785456" y="2847812"/>
              <a:ext cx="8288954" cy="3174275"/>
            </a:xfrm>
            <a:custGeom>
              <a:avLst/>
              <a:pathLst>
                <a:path w="8288954" h="3174275">
                  <a:moveTo>
                    <a:pt x="0" y="2301440"/>
                  </a:moveTo>
                  <a:lnTo>
                    <a:pt x="331558" y="659176"/>
                  </a:lnTo>
                  <a:lnTo>
                    <a:pt x="663116" y="0"/>
                  </a:lnTo>
                  <a:lnTo>
                    <a:pt x="994674" y="885657"/>
                  </a:lnTo>
                  <a:lnTo>
                    <a:pt x="1326232" y="2111128"/>
                  </a:lnTo>
                  <a:lnTo>
                    <a:pt x="1657790" y="2836437"/>
                  </a:lnTo>
                  <a:lnTo>
                    <a:pt x="1989349" y="3098168"/>
                  </a:lnTo>
                  <a:lnTo>
                    <a:pt x="2320907" y="3160441"/>
                  </a:lnTo>
                  <a:lnTo>
                    <a:pt x="2652465" y="3172482"/>
                  </a:lnTo>
                  <a:lnTo>
                    <a:pt x="2984023" y="3174160"/>
                  </a:lnTo>
                  <a:lnTo>
                    <a:pt x="3315581" y="3174275"/>
                  </a:lnTo>
                  <a:lnTo>
                    <a:pt x="3647139" y="3174275"/>
                  </a:lnTo>
                  <a:lnTo>
                    <a:pt x="3978698" y="3174275"/>
                  </a:lnTo>
                  <a:lnTo>
                    <a:pt x="4310256" y="3174275"/>
                  </a:lnTo>
                  <a:lnTo>
                    <a:pt x="4641814" y="3174275"/>
                  </a:lnTo>
                  <a:lnTo>
                    <a:pt x="4973372" y="3174275"/>
                  </a:lnTo>
                  <a:lnTo>
                    <a:pt x="5304930" y="3174275"/>
                  </a:lnTo>
                  <a:lnTo>
                    <a:pt x="5636488" y="3174275"/>
                  </a:lnTo>
                  <a:lnTo>
                    <a:pt x="5968047" y="3174275"/>
                  </a:lnTo>
                  <a:lnTo>
                    <a:pt x="6299605" y="3174275"/>
                  </a:lnTo>
                  <a:lnTo>
                    <a:pt x="6631163" y="3174275"/>
                  </a:lnTo>
                  <a:lnTo>
                    <a:pt x="6962721" y="3174275"/>
                  </a:lnTo>
                  <a:lnTo>
                    <a:pt x="7294279" y="3174275"/>
                  </a:lnTo>
                  <a:lnTo>
                    <a:pt x="7625838" y="3174275"/>
                  </a:lnTo>
                  <a:lnTo>
                    <a:pt x="7957396" y="3174275"/>
                  </a:lnTo>
                  <a:lnTo>
                    <a:pt x="8288954" y="3174275"/>
                  </a:lnTo>
                  <a:lnTo>
                    <a:pt x="8288954" y="3174275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785456" y="2855120"/>
              <a:ext cx="8288954" cy="3166967"/>
            </a:xfrm>
            <a:custGeom>
              <a:avLst/>
              <a:pathLst>
                <a:path w="8288954" h="3166967">
                  <a:moveTo>
                    <a:pt x="0" y="2299923"/>
                  </a:moveTo>
                  <a:lnTo>
                    <a:pt x="331558" y="642608"/>
                  </a:lnTo>
                  <a:lnTo>
                    <a:pt x="663116" y="0"/>
                  </a:lnTo>
                  <a:lnTo>
                    <a:pt x="994674" y="871524"/>
                  </a:lnTo>
                  <a:lnTo>
                    <a:pt x="1326232" y="2107244"/>
                  </a:lnTo>
                  <a:lnTo>
                    <a:pt x="1657790" y="2830003"/>
                  </a:lnTo>
                  <a:lnTo>
                    <a:pt x="1989349" y="3088425"/>
                  </a:lnTo>
                  <a:lnTo>
                    <a:pt x="2320907" y="3153869"/>
                  </a:lnTo>
                  <a:lnTo>
                    <a:pt x="2652465" y="3165542"/>
                  </a:lnTo>
                  <a:lnTo>
                    <a:pt x="2984023" y="3166875"/>
                  </a:lnTo>
                  <a:lnTo>
                    <a:pt x="3315581" y="3166967"/>
                  </a:lnTo>
                  <a:lnTo>
                    <a:pt x="3647139" y="3166967"/>
                  </a:lnTo>
                  <a:lnTo>
                    <a:pt x="3978698" y="3166967"/>
                  </a:lnTo>
                  <a:lnTo>
                    <a:pt x="4310256" y="3166967"/>
                  </a:lnTo>
                  <a:lnTo>
                    <a:pt x="4641814" y="3166967"/>
                  </a:lnTo>
                  <a:lnTo>
                    <a:pt x="4973372" y="3166967"/>
                  </a:lnTo>
                  <a:lnTo>
                    <a:pt x="5304930" y="3166967"/>
                  </a:lnTo>
                  <a:lnTo>
                    <a:pt x="5636488" y="3166967"/>
                  </a:lnTo>
                  <a:lnTo>
                    <a:pt x="5968047" y="3166967"/>
                  </a:lnTo>
                  <a:lnTo>
                    <a:pt x="6299605" y="3166967"/>
                  </a:lnTo>
                  <a:lnTo>
                    <a:pt x="6631163" y="3166967"/>
                  </a:lnTo>
                  <a:lnTo>
                    <a:pt x="6962721" y="3166967"/>
                  </a:lnTo>
                  <a:lnTo>
                    <a:pt x="7294279" y="3166967"/>
                  </a:lnTo>
                  <a:lnTo>
                    <a:pt x="7625838" y="3166967"/>
                  </a:lnTo>
                  <a:lnTo>
                    <a:pt x="7957396" y="3166967"/>
                  </a:lnTo>
                  <a:lnTo>
                    <a:pt x="8288954" y="3166967"/>
                  </a:lnTo>
                  <a:lnTo>
                    <a:pt x="8288954" y="3166967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785456" y="2852432"/>
              <a:ext cx="8288954" cy="3169655"/>
            </a:xfrm>
            <a:custGeom>
              <a:avLst/>
              <a:pathLst>
                <a:path w="8288954" h="3169655">
                  <a:moveTo>
                    <a:pt x="0" y="2295717"/>
                  </a:moveTo>
                  <a:lnTo>
                    <a:pt x="331558" y="659634"/>
                  </a:lnTo>
                  <a:lnTo>
                    <a:pt x="663116" y="0"/>
                  </a:lnTo>
                  <a:lnTo>
                    <a:pt x="994674" y="879383"/>
                  </a:lnTo>
                  <a:lnTo>
                    <a:pt x="1326232" y="2096719"/>
                  </a:lnTo>
                  <a:lnTo>
                    <a:pt x="1657790" y="2835540"/>
                  </a:lnTo>
                  <a:lnTo>
                    <a:pt x="1989349" y="3092147"/>
                  </a:lnTo>
                  <a:lnTo>
                    <a:pt x="2320907" y="3156534"/>
                  </a:lnTo>
                  <a:lnTo>
                    <a:pt x="2652465" y="3167794"/>
                  </a:lnTo>
                  <a:lnTo>
                    <a:pt x="2984023" y="3169426"/>
                  </a:lnTo>
                  <a:lnTo>
                    <a:pt x="3315581" y="3169655"/>
                  </a:lnTo>
                  <a:lnTo>
                    <a:pt x="3647139" y="3169655"/>
                  </a:lnTo>
                  <a:lnTo>
                    <a:pt x="3978698" y="3169655"/>
                  </a:lnTo>
                  <a:lnTo>
                    <a:pt x="4310256" y="3169655"/>
                  </a:lnTo>
                  <a:lnTo>
                    <a:pt x="4641814" y="3169655"/>
                  </a:lnTo>
                  <a:lnTo>
                    <a:pt x="4973372" y="3169655"/>
                  </a:lnTo>
                  <a:lnTo>
                    <a:pt x="5304930" y="3169655"/>
                  </a:lnTo>
                  <a:lnTo>
                    <a:pt x="5636488" y="3169655"/>
                  </a:lnTo>
                  <a:lnTo>
                    <a:pt x="5968047" y="3169655"/>
                  </a:lnTo>
                  <a:lnTo>
                    <a:pt x="6299605" y="3169655"/>
                  </a:lnTo>
                  <a:lnTo>
                    <a:pt x="6631163" y="3169655"/>
                  </a:lnTo>
                  <a:lnTo>
                    <a:pt x="6962721" y="3169655"/>
                  </a:lnTo>
                  <a:lnTo>
                    <a:pt x="7294279" y="3169655"/>
                  </a:lnTo>
                  <a:lnTo>
                    <a:pt x="7625838" y="3169655"/>
                  </a:lnTo>
                  <a:lnTo>
                    <a:pt x="7957396" y="3169655"/>
                  </a:lnTo>
                  <a:lnTo>
                    <a:pt x="8288954" y="3169655"/>
                  </a:lnTo>
                  <a:lnTo>
                    <a:pt x="8288954" y="3169655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785456" y="2851764"/>
              <a:ext cx="8288954" cy="3170323"/>
            </a:xfrm>
            <a:custGeom>
              <a:avLst/>
              <a:pathLst>
                <a:path w="8288954" h="3170323">
                  <a:moveTo>
                    <a:pt x="0" y="2300774"/>
                  </a:moveTo>
                  <a:lnTo>
                    <a:pt x="331558" y="647502"/>
                  </a:lnTo>
                  <a:lnTo>
                    <a:pt x="663116" y="0"/>
                  </a:lnTo>
                  <a:lnTo>
                    <a:pt x="994674" y="882831"/>
                  </a:lnTo>
                  <a:lnTo>
                    <a:pt x="1326232" y="2105727"/>
                  </a:lnTo>
                  <a:lnTo>
                    <a:pt x="1657790" y="2829728"/>
                  </a:lnTo>
                  <a:lnTo>
                    <a:pt x="1989349" y="3096790"/>
                  </a:lnTo>
                  <a:lnTo>
                    <a:pt x="2320907" y="3157339"/>
                  </a:lnTo>
                  <a:lnTo>
                    <a:pt x="2652465" y="3168806"/>
                  </a:lnTo>
                  <a:lnTo>
                    <a:pt x="2984023" y="3170116"/>
                  </a:lnTo>
                  <a:lnTo>
                    <a:pt x="3315581" y="3170277"/>
                  </a:lnTo>
                  <a:lnTo>
                    <a:pt x="3647139" y="3170323"/>
                  </a:lnTo>
                  <a:lnTo>
                    <a:pt x="3978698" y="3170323"/>
                  </a:lnTo>
                  <a:lnTo>
                    <a:pt x="4310256" y="3170323"/>
                  </a:lnTo>
                  <a:lnTo>
                    <a:pt x="4641814" y="3170323"/>
                  </a:lnTo>
                  <a:lnTo>
                    <a:pt x="4973372" y="3170323"/>
                  </a:lnTo>
                  <a:lnTo>
                    <a:pt x="5304930" y="3170323"/>
                  </a:lnTo>
                  <a:lnTo>
                    <a:pt x="5636488" y="3170323"/>
                  </a:lnTo>
                  <a:lnTo>
                    <a:pt x="5968047" y="3170323"/>
                  </a:lnTo>
                  <a:lnTo>
                    <a:pt x="6299605" y="3170323"/>
                  </a:lnTo>
                  <a:lnTo>
                    <a:pt x="6631163" y="3170323"/>
                  </a:lnTo>
                  <a:lnTo>
                    <a:pt x="6962721" y="3170323"/>
                  </a:lnTo>
                  <a:lnTo>
                    <a:pt x="7294279" y="3170323"/>
                  </a:lnTo>
                  <a:lnTo>
                    <a:pt x="7625838" y="3170323"/>
                  </a:lnTo>
                  <a:lnTo>
                    <a:pt x="7957396" y="3170323"/>
                  </a:lnTo>
                  <a:lnTo>
                    <a:pt x="8288954" y="3170323"/>
                  </a:lnTo>
                  <a:lnTo>
                    <a:pt x="8288954" y="3170323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785456" y="2859164"/>
              <a:ext cx="8288954" cy="3162923"/>
            </a:xfrm>
            <a:custGeom>
              <a:avLst/>
              <a:pathLst>
                <a:path w="8288954" h="3162923">
                  <a:moveTo>
                    <a:pt x="0" y="2285055"/>
                  </a:moveTo>
                  <a:lnTo>
                    <a:pt x="331558" y="637092"/>
                  </a:lnTo>
                  <a:lnTo>
                    <a:pt x="663116" y="0"/>
                  </a:lnTo>
                  <a:lnTo>
                    <a:pt x="994674" y="863435"/>
                  </a:lnTo>
                  <a:lnTo>
                    <a:pt x="1326232" y="2103751"/>
                  </a:lnTo>
                  <a:lnTo>
                    <a:pt x="1657790" y="2832898"/>
                  </a:lnTo>
                  <a:lnTo>
                    <a:pt x="1989349" y="3088976"/>
                  </a:lnTo>
                  <a:lnTo>
                    <a:pt x="2320907" y="3150169"/>
                  </a:lnTo>
                  <a:lnTo>
                    <a:pt x="2652465" y="3161337"/>
                  </a:lnTo>
                  <a:lnTo>
                    <a:pt x="2984023" y="3162877"/>
                  </a:lnTo>
                  <a:lnTo>
                    <a:pt x="3315581" y="3162900"/>
                  </a:lnTo>
                  <a:lnTo>
                    <a:pt x="3647139" y="3162923"/>
                  </a:lnTo>
                  <a:lnTo>
                    <a:pt x="3978698" y="3162923"/>
                  </a:lnTo>
                  <a:lnTo>
                    <a:pt x="4310256" y="3162923"/>
                  </a:lnTo>
                  <a:lnTo>
                    <a:pt x="4641814" y="3162923"/>
                  </a:lnTo>
                  <a:lnTo>
                    <a:pt x="4973372" y="3162923"/>
                  </a:lnTo>
                  <a:lnTo>
                    <a:pt x="5304930" y="3162923"/>
                  </a:lnTo>
                  <a:lnTo>
                    <a:pt x="5636488" y="3162923"/>
                  </a:lnTo>
                  <a:lnTo>
                    <a:pt x="5968047" y="3162923"/>
                  </a:lnTo>
                  <a:lnTo>
                    <a:pt x="6299605" y="3162923"/>
                  </a:lnTo>
                  <a:lnTo>
                    <a:pt x="6631163" y="3162923"/>
                  </a:lnTo>
                  <a:lnTo>
                    <a:pt x="6962721" y="3162923"/>
                  </a:lnTo>
                  <a:lnTo>
                    <a:pt x="7294279" y="3162923"/>
                  </a:lnTo>
                  <a:lnTo>
                    <a:pt x="7625838" y="3162923"/>
                  </a:lnTo>
                  <a:lnTo>
                    <a:pt x="7957396" y="3162923"/>
                  </a:lnTo>
                  <a:lnTo>
                    <a:pt x="8288954" y="3162923"/>
                  </a:lnTo>
                  <a:lnTo>
                    <a:pt x="8288954" y="3162923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785456" y="2833152"/>
              <a:ext cx="8288954" cy="3188935"/>
            </a:xfrm>
            <a:custGeom>
              <a:avLst/>
              <a:pathLst>
                <a:path w="8288954" h="3188935">
                  <a:moveTo>
                    <a:pt x="0" y="2318812"/>
                  </a:moveTo>
                  <a:lnTo>
                    <a:pt x="331558" y="676662"/>
                  </a:lnTo>
                  <a:lnTo>
                    <a:pt x="663116" y="0"/>
                  </a:lnTo>
                  <a:lnTo>
                    <a:pt x="994674" y="906498"/>
                  </a:lnTo>
                  <a:lnTo>
                    <a:pt x="1326232" y="2125995"/>
                  </a:lnTo>
                  <a:lnTo>
                    <a:pt x="1657790" y="2854705"/>
                  </a:lnTo>
                  <a:lnTo>
                    <a:pt x="1989349" y="3112093"/>
                  </a:lnTo>
                  <a:lnTo>
                    <a:pt x="2320907" y="3174918"/>
                  </a:lnTo>
                  <a:lnTo>
                    <a:pt x="2652465" y="3187257"/>
                  </a:lnTo>
                  <a:lnTo>
                    <a:pt x="2984023" y="3188751"/>
                  </a:lnTo>
                  <a:lnTo>
                    <a:pt x="3315581" y="3188935"/>
                  </a:lnTo>
                  <a:lnTo>
                    <a:pt x="3647139" y="3188935"/>
                  </a:lnTo>
                  <a:lnTo>
                    <a:pt x="3978698" y="3188935"/>
                  </a:lnTo>
                  <a:lnTo>
                    <a:pt x="4310256" y="3188935"/>
                  </a:lnTo>
                  <a:lnTo>
                    <a:pt x="4641814" y="3188935"/>
                  </a:lnTo>
                  <a:lnTo>
                    <a:pt x="4973372" y="3188935"/>
                  </a:lnTo>
                  <a:lnTo>
                    <a:pt x="5304930" y="3188935"/>
                  </a:lnTo>
                  <a:lnTo>
                    <a:pt x="5636488" y="3188935"/>
                  </a:lnTo>
                  <a:lnTo>
                    <a:pt x="5968047" y="3188935"/>
                  </a:lnTo>
                  <a:lnTo>
                    <a:pt x="6299605" y="3188935"/>
                  </a:lnTo>
                  <a:lnTo>
                    <a:pt x="6631163" y="3188935"/>
                  </a:lnTo>
                  <a:lnTo>
                    <a:pt x="6962721" y="3188935"/>
                  </a:lnTo>
                  <a:lnTo>
                    <a:pt x="7294279" y="3188935"/>
                  </a:lnTo>
                  <a:lnTo>
                    <a:pt x="7625838" y="3188935"/>
                  </a:lnTo>
                  <a:lnTo>
                    <a:pt x="7957396" y="3188935"/>
                  </a:lnTo>
                  <a:lnTo>
                    <a:pt x="8288954" y="3188935"/>
                  </a:lnTo>
                  <a:lnTo>
                    <a:pt x="8288954" y="3188935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785456" y="2847422"/>
              <a:ext cx="8288954" cy="3174665"/>
            </a:xfrm>
            <a:custGeom>
              <a:avLst/>
              <a:pathLst>
                <a:path w="8288954" h="3174665">
                  <a:moveTo>
                    <a:pt x="0" y="2299187"/>
                  </a:moveTo>
                  <a:lnTo>
                    <a:pt x="331558" y="655659"/>
                  </a:lnTo>
                  <a:lnTo>
                    <a:pt x="663116" y="0"/>
                  </a:lnTo>
                  <a:lnTo>
                    <a:pt x="994674" y="888804"/>
                  </a:lnTo>
                  <a:lnTo>
                    <a:pt x="1326232" y="2109840"/>
                  </a:lnTo>
                  <a:lnTo>
                    <a:pt x="1657790" y="2844410"/>
                  </a:lnTo>
                  <a:lnTo>
                    <a:pt x="1989349" y="3095433"/>
                  </a:lnTo>
                  <a:lnTo>
                    <a:pt x="2320907" y="3161820"/>
                  </a:lnTo>
                  <a:lnTo>
                    <a:pt x="2652465" y="3173286"/>
                  </a:lnTo>
                  <a:lnTo>
                    <a:pt x="2984023" y="3174550"/>
                  </a:lnTo>
                  <a:lnTo>
                    <a:pt x="3315581" y="3174665"/>
                  </a:lnTo>
                  <a:lnTo>
                    <a:pt x="3647139" y="3174665"/>
                  </a:lnTo>
                  <a:lnTo>
                    <a:pt x="3978698" y="3174665"/>
                  </a:lnTo>
                  <a:lnTo>
                    <a:pt x="4310256" y="3174665"/>
                  </a:lnTo>
                  <a:lnTo>
                    <a:pt x="4641814" y="3174665"/>
                  </a:lnTo>
                  <a:lnTo>
                    <a:pt x="4973372" y="3174665"/>
                  </a:lnTo>
                  <a:lnTo>
                    <a:pt x="5304930" y="3174665"/>
                  </a:lnTo>
                  <a:lnTo>
                    <a:pt x="5636488" y="3174665"/>
                  </a:lnTo>
                  <a:lnTo>
                    <a:pt x="5968047" y="3174665"/>
                  </a:lnTo>
                  <a:lnTo>
                    <a:pt x="6299605" y="3174665"/>
                  </a:lnTo>
                  <a:lnTo>
                    <a:pt x="6631163" y="3174665"/>
                  </a:lnTo>
                  <a:lnTo>
                    <a:pt x="6962721" y="3174665"/>
                  </a:lnTo>
                  <a:lnTo>
                    <a:pt x="7294279" y="3174665"/>
                  </a:lnTo>
                  <a:lnTo>
                    <a:pt x="7625838" y="3174665"/>
                  </a:lnTo>
                  <a:lnTo>
                    <a:pt x="7957396" y="3174665"/>
                  </a:lnTo>
                  <a:lnTo>
                    <a:pt x="8288954" y="3174665"/>
                  </a:lnTo>
                  <a:lnTo>
                    <a:pt x="8288954" y="3174665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785456" y="2855487"/>
              <a:ext cx="8288954" cy="3166600"/>
            </a:xfrm>
            <a:custGeom>
              <a:avLst/>
              <a:pathLst>
                <a:path w="8288954" h="3166600">
                  <a:moveTo>
                    <a:pt x="0" y="2292892"/>
                  </a:moveTo>
                  <a:lnTo>
                    <a:pt x="331558" y="642677"/>
                  </a:lnTo>
                  <a:lnTo>
                    <a:pt x="663116" y="0"/>
                  </a:lnTo>
                  <a:lnTo>
                    <a:pt x="994674" y="880303"/>
                  </a:lnTo>
                  <a:lnTo>
                    <a:pt x="1326232" y="2097386"/>
                  </a:lnTo>
                  <a:lnTo>
                    <a:pt x="1657790" y="2834461"/>
                  </a:lnTo>
                  <a:lnTo>
                    <a:pt x="1989349" y="3090585"/>
                  </a:lnTo>
                  <a:lnTo>
                    <a:pt x="2320907" y="3153226"/>
                  </a:lnTo>
                  <a:lnTo>
                    <a:pt x="2652465" y="3164394"/>
                  </a:lnTo>
                  <a:lnTo>
                    <a:pt x="2984023" y="3166439"/>
                  </a:lnTo>
                  <a:lnTo>
                    <a:pt x="3315581" y="3166577"/>
                  </a:lnTo>
                  <a:lnTo>
                    <a:pt x="3647139" y="3166600"/>
                  </a:lnTo>
                  <a:lnTo>
                    <a:pt x="3978698" y="3166600"/>
                  </a:lnTo>
                  <a:lnTo>
                    <a:pt x="4310256" y="3166600"/>
                  </a:lnTo>
                  <a:lnTo>
                    <a:pt x="4641814" y="3166600"/>
                  </a:lnTo>
                  <a:lnTo>
                    <a:pt x="4973372" y="3166600"/>
                  </a:lnTo>
                  <a:lnTo>
                    <a:pt x="5304930" y="3166600"/>
                  </a:lnTo>
                  <a:lnTo>
                    <a:pt x="5636488" y="3166600"/>
                  </a:lnTo>
                  <a:lnTo>
                    <a:pt x="5968047" y="3166600"/>
                  </a:lnTo>
                  <a:lnTo>
                    <a:pt x="6299605" y="3166600"/>
                  </a:lnTo>
                  <a:lnTo>
                    <a:pt x="6631163" y="3166600"/>
                  </a:lnTo>
                  <a:lnTo>
                    <a:pt x="6962721" y="3166600"/>
                  </a:lnTo>
                  <a:lnTo>
                    <a:pt x="7294279" y="3166600"/>
                  </a:lnTo>
                  <a:lnTo>
                    <a:pt x="7625838" y="3166600"/>
                  </a:lnTo>
                  <a:lnTo>
                    <a:pt x="7957396" y="3166600"/>
                  </a:lnTo>
                  <a:lnTo>
                    <a:pt x="8288954" y="3166600"/>
                  </a:lnTo>
                  <a:lnTo>
                    <a:pt x="8288954" y="316660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785456" y="2859853"/>
              <a:ext cx="8288954" cy="3162234"/>
            </a:xfrm>
            <a:custGeom>
              <a:avLst/>
              <a:pathLst>
                <a:path w="8288954" h="3162234">
                  <a:moveTo>
                    <a:pt x="0" y="2296385"/>
                  </a:moveTo>
                  <a:lnTo>
                    <a:pt x="331558" y="638448"/>
                  </a:lnTo>
                  <a:lnTo>
                    <a:pt x="663116" y="0"/>
                  </a:lnTo>
                  <a:lnTo>
                    <a:pt x="994674" y="867917"/>
                  </a:lnTo>
                  <a:lnTo>
                    <a:pt x="1326232" y="2095204"/>
                  </a:lnTo>
                  <a:lnTo>
                    <a:pt x="1657790" y="2823707"/>
                  </a:lnTo>
                  <a:lnTo>
                    <a:pt x="1989349" y="3084634"/>
                  </a:lnTo>
                  <a:lnTo>
                    <a:pt x="2320907" y="3149664"/>
                  </a:lnTo>
                  <a:lnTo>
                    <a:pt x="2652465" y="3160556"/>
                  </a:lnTo>
                  <a:lnTo>
                    <a:pt x="2984023" y="3162165"/>
                  </a:lnTo>
                  <a:lnTo>
                    <a:pt x="3315581" y="3162234"/>
                  </a:lnTo>
                  <a:lnTo>
                    <a:pt x="3647139" y="3162234"/>
                  </a:lnTo>
                  <a:lnTo>
                    <a:pt x="3978698" y="3162234"/>
                  </a:lnTo>
                  <a:lnTo>
                    <a:pt x="4310256" y="3162234"/>
                  </a:lnTo>
                  <a:lnTo>
                    <a:pt x="4641814" y="3162234"/>
                  </a:lnTo>
                  <a:lnTo>
                    <a:pt x="4973372" y="3162234"/>
                  </a:lnTo>
                  <a:lnTo>
                    <a:pt x="5304930" y="3162234"/>
                  </a:lnTo>
                  <a:lnTo>
                    <a:pt x="5636488" y="3162234"/>
                  </a:lnTo>
                  <a:lnTo>
                    <a:pt x="5968047" y="3162234"/>
                  </a:lnTo>
                  <a:lnTo>
                    <a:pt x="6299605" y="3162234"/>
                  </a:lnTo>
                  <a:lnTo>
                    <a:pt x="6631163" y="3162234"/>
                  </a:lnTo>
                  <a:lnTo>
                    <a:pt x="6962721" y="3162234"/>
                  </a:lnTo>
                  <a:lnTo>
                    <a:pt x="7294279" y="3162234"/>
                  </a:lnTo>
                  <a:lnTo>
                    <a:pt x="7625838" y="3162234"/>
                  </a:lnTo>
                  <a:lnTo>
                    <a:pt x="7957396" y="3162234"/>
                  </a:lnTo>
                  <a:lnTo>
                    <a:pt x="8288954" y="3162234"/>
                  </a:lnTo>
                  <a:lnTo>
                    <a:pt x="8288954" y="316223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785456" y="2849627"/>
              <a:ext cx="8288954" cy="3172460"/>
            </a:xfrm>
            <a:custGeom>
              <a:avLst/>
              <a:pathLst>
                <a:path w="8288954" h="3172460">
                  <a:moveTo>
                    <a:pt x="0" y="2298568"/>
                  </a:moveTo>
                  <a:lnTo>
                    <a:pt x="331558" y="646744"/>
                  </a:lnTo>
                  <a:lnTo>
                    <a:pt x="663116" y="0"/>
                  </a:lnTo>
                  <a:lnTo>
                    <a:pt x="994674" y="893562"/>
                  </a:lnTo>
                  <a:lnTo>
                    <a:pt x="1326232" y="2109589"/>
                  </a:lnTo>
                  <a:lnTo>
                    <a:pt x="1657790" y="2834530"/>
                  </a:lnTo>
                  <a:lnTo>
                    <a:pt x="1989349" y="3095549"/>
                  </a:lnTo>
                  <a:lnTo>
                    <a:pt x="2320907" y="3159293"/>
                  </a:lnTo>
                  <a:lnTo>
                    <a:pt x="2652465" y="3170851"/>
                  </a:lnTo>
                  <a:lnTo>
                    <a:pt x="2984023" y="3172276"/>
                  </a:lnTo>
                  <a:lnTo>
                    <a:pt x="3315581" y="3172437"/>
                  </a:lnTo>
                  <a:lnTo>
                    <a:pt x="3647139" y="3172460"/>
                  </a:lnTo>
                  <a:lnTo>
                    <a:pt x="3978698" y="3172460"/>
                  </a:lnTo>
                  <a:lnTo>
                    <a:pt x="4310256" y="3172460"/>
                  </a:lnTo>
                  <a:lnTo>
                    <a:pt x="4641814" y="3172460"/>
                  </a:lnTo>
                  <a:lnTo>
                    <a:pt x="4973372" y="3172460"/>
                  </a:lnTo>
                  <a:lnTo>
                    <a:pt x="5304930" y="3172460"/>
                  </a:lnTo>
                  <a:lnTo>
                    <a:pt x="5636488" y="3172460"/>
                  </a:lnTo>
                  <a:lnTo>
                    <a:pt x="5968047" y="3172460"/>
                  </a:lnTo>
                  <a:lnTo>
                    <a:pt x="6299605" y="3172460"/>
                  </a:lnTo>
                  <a:lnTo>
                    <a:pt x="6631163" y="3172460"/>
                  </a:lnTo>
                  <a:lnTo>
                    <a:pt x="6962721" y="3172460"/>
                  </a:lnTo>
                  <a:lnTo>
                    <a:pt x="7294279" y="3172460"/>
                  </a:lnTo>
                  <a:lnTo>
                    <a:pt x="7625838" y="3172460"/>
                  </a:lnTo>
                  <a:lnTo>
                    <a:pt x="7957396" y="3172460"/>
                  </a:lnTo>
                  <a:lnTo>
                    <a:pt x="8288954" y="3172460"/>
                  </a:lnTo>
                  <a:lnTo>
                    <a:pt x="8288954" y="317246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785456" y="2851236"/>
              <a:ext cx="8288954" cy="3170851"/>
            </a:xfrm>
            <a:custGeom>
              <a:avLst/>
              <a:pathLst>
                <a:path w="8288954" h="3170851">
                  <a:moveTo>
                    <a:pt x="0" y="2295580"/>
                  </a:moveTo>
                  <a:lnTo>
                    <a:pt x="331558" y="648537"/>
                  </a:lnTo>
                  <a:lnTo>
                    <a:pt x="663116" y="0"/>
                  </a:lnTo>
                  <a:lnTo>
                    <a:pt x="994674" y="881659"/>
                  </a:lnTo>
                  <a:lnTo>
                    <a:pt x="1326232" y="2111978"/>
                  </a:lnTo>
                  <a:lnTo>
                    <a:pt x="1657790" y="2836506"/>
                  </a:lnTo>
                  <a:lnTo>
                    <a:pt x="1989349" y="3092194"/>
                  </a:lnTo>
                  <a:lnTo>
                    <a:pt x="2320907" y="3158465"/>
                  </a:lnTo>
                  <a:lnTo>
                    <a:pt x="2652465" y="3169220"/>
                  </a:lnTo>
                  <a:lnTo>
                    <a:pt x="2984023" y="3170713"/>
                  </a:lnTo>
                  <a:lnTo>
                    <a:pt x="3315581" y="3170851"/>
                  </a:lnTo>
                  <a:lnTo>
                    <a:pt x="3647139" y="3170851"/>
                  </a:lnTo>
                  <a:lnTo>
                    <a:pt x="3978698" y="3170851"/>
                  </a:lnTo>
                  <a:lnTo>
                    <a:pt x="4310256" y="3170851"/>
                  </a:lnTo>
                  <a:lnTo>
                    <a:pt x="4641814" y="3170851"/>
                  </a:lnTo>
                  <a:lnTo>
                    <a:pt x="4973372" y="3170851"/>
                  </a:lnTo>
                  <a:lnTo>
                    <a:pt x="5304930" y="3170851"/>
                  </a:lnTo>
                  <a:lnTo>
                    <a:pt x="5636488" y="3170851"/>
                  </a:lnTo>
                  <a:lnTo>
                    <a:pt x="5968047" y="3170851"/>
                  </a:lnTo>
                  <a:lnTo>
                    <a:pt x="6299605" y="3170851"/>
                  </a:lnTo>
                  <a:lnTo>
                    <a:pt x="6631163" y="3170851"/>
                  </a:lnTo>
                  <a:lnTo>
                    <a:pt x="6962721" y="3170851"/>
                  </a:lnTo>
                  <a:lnTo>
                    <a:pt x="7294279" y="3170851"/>
                  </a:lnTo>
                  <a:lnTo>
                    <a:pt x="7625838" y="3170851"/>
                  </a:lnTo>
                  <a:lnTo>
                    <a:pt x="7957396" y="3170851"/>
                  </a:lnTo>
                  <a:lnTo>
                    <a:pt x="8288954" y="3170851"/>
                  </a:lnTo>
                  <a:lnTo>
                    <a:pt x="8288954" y="317085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785456" y="2859371"/>
              <a:ext cx="8288954" cy="3162716"/>
            </a:xfrm>
            <a:custGeom>
              <a:avLst/>
              <a:pathLst>
                <a:path w="8288954" h="3162716">
                  <a:moveTo>
                    <a:pt x="0" y="2293604"/>
                  </a:moveTo>
                  <a:lnTo>
                    <a:pt x="331558" y="642883"/>
                  </a:lnTo>
                  <a:lnTo>
                    <a:pt x="663116" y="0"/>
                  </a:lnTo>
                  <a:lnTo>
                    <a:pt x="994674" y="872926"/>
                  </a:lnTo>
                  <a:lnTo>
                    <a:pt x="1326232" y="2095042"/>
                  </a:lnTo>
                  <a:lnTo>
                    <a:pt x="1657790" y="2819134"/>
                  </a:lnTo>
                  <a:lnTo>
                    <a:pt x="1989349" y="3086747"/>
                  </a:lnTo>
                  <a:lnTo>
                    <a:pt x="2320907" y="3149963"/>
                  </a:lnTo>
                  <a:lnTo>
                    <a:pt x="2652465" y="3160694"/>
                  </a:lnTo>
                  <a:lnTo>
                    <a:pt x="2984023" y="3162509"/>
                  </a:lnTo>
                  <a:lnTo>
                    <a:pt x="3315581" y="3162716"/>
                  </a:lnTo>
                  <a:lnTo>
                    <a:pt x="3647139" y="3162716"/>
                  </a:lnTo>
                  <a:lnTo>
                    <a:pt x="3978698" y="3162716"/>
                  </a:lnTo>
                  <a:lnTo>
                    <a:pt x="4310256" y="3162716"/>
                  </a:lnTo>
                  <a:lnTo>
                    <a:pt x="4641814" y="3162716"/>
                  </a:lnTo>
                  <a:lnTo>
                    <a:pt x="4973372" y="3162716"/>
                  </a:lnTo>
                  <a:lnTo>
                    <a:pt x="5304930" y="3162716"/>
                  </a:lnTo>
                  <a:lnTo>
                    <a:pt x="5636488" y="3162716"/>
                  </a:lnTo>
                  <a:lnTo>
                    <a:pt x="5968047" y="3162716"/>
                  </a:lnTo>
                  <a:lnTo>
                    <a:pt x="6299605" y="3162716"/>
                  </a:lnTo>
                  <a:lnTo>
                    <a:pt x="6631163" y="3162716"/>
                  </a:lnTo>
                  <a:lnTo>
                    <a:pt x="6962721" y="3162716"/>
                  </a:lnTo>
                  <a:lnTo>
                    <a:pt x="7294279" y="3162716"/>
                  </a:lnTo>
                  <a:lnTo>
                    <a:pt x="7625838" y="3162716"/>
                  </a:lnTo>
                  <a:lnTo>
                    <a:pt x="7957396" y="3162716"/>
                  </a:lnTo>
                  <a:lnTo>
                    <a:pt x="8288954" y="3162716"/>
                  </a:lnTo>
                  <a:lnTo>
                    <a:pt x="8288954" y="3162716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785456" y="2851558"/>
              <a:ext cx="8288954" cy="3170529"/>
            </a:xfrm>
            <a:custGeom>
              <a:avLst/>
              <a:pathLst>
                <a:path w="8288954" h="3170529">
                  <a:moveTo>
                    <a:pt x="0" y="2297901"/>
                  </a:moveTo>
                  <a:lnTo>
                    <a:pt x="331558" y="666322"/>
                  </a:lnTo>
                  <a:lnTo>
                    <a:pt x="663116" y="0"/>
                  </a:lnTo>
                  <a:lnTo>
                    <a:pt x="994674" y="871548"/>
                  </a:lnTo>
                  <a:lnTo>
                    <a:pt x="1326232" y="2104602"/>
                  </a:lnTo>
                  <a:lnTo>
                    <a:pt x="1657790" y="2830624"/>
                  </a:lnTo>
                  <a:lnTo>
                    <a:pt x="1989349" y="3094147"/>
                  </a:lnTo>
                  <a:lnTo>
                    <a:pt x="2320907" y="3157133"/>
                  </a:lnTo>
                  <a:lnTo>
                    <a:pt x="2652465" y="3169036"/>
                  </a:lnTo>
                  <a:lnTo>
                    <a:pt x="2984023" y="3170369"/>
                  </a:lnTo>
                  <a:lnTo>
                    <a:pt x="3315581" y="3170483"/>
                  </a:lnTo>
                  <a:lnTo>
                    <a:pt x="3647139" y="3170529"/>
                  </a:lnTo>
                  <a:lnTo>
                    <a:pt x="3978698" y="3170529"/>
                  </a:lnTo>
                  <a:lnTo>
                    <a:pt x="4310256" y="3170529"/>
                  </a:lnTo>
                  <a:lnTo>
                    <a:pt x="4641814" y="3170529"/>
                  </a:lnTo>
                  <a:lnTo>
                    <a:pt x="4973372" y="3170529"/>
                  </a:lnTo>
                  <a:lnTo>
                    <a:pt x="5304930" y="3170529"/>
                  </a:lnTo>
                  <a:lnTo>
                    <a:pt x="5636488" y="3170529"/>
                  </a:lnTo>
                  <a:lnTo>
                    <a:pt x="5968047" y="3170529"/>
                  </a:lnTo>
                  <a:lnTo>
                    <a:pt x="6299605" y="3170529"/>
                  </a:lnTo>
                  <a:lnTo>
                    <a:pt x="6631163" y="3170529"/>
                  </a:lnTo>
                  <a:lnTo>
                    <a:pt x="6962721" y="3170529"/>
                  </a:lnTo>
                  <a:lnTo>
                    <a:pt x="7294279" y="3170529"/>
                  </a:lnTo>
                  <a:lnTo>
                    <a:pt x="7625838" y="3170529"/>
                  </a:lnTo>
                  <a:lnTo>
                    <a:pt x="7957396" y="3170529"/>
                  </a:lnTo>
                  <a:lnTo>
                    <a:pt x="8288954" y="3170529"/>
                  </a:lnTo>
                  <a:lnTo>
                    <a:pt x="8288954" y="317052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785456" y="2855189"/>
              <a:ext cx="8288954" cy="3166898"/>
            </a:xfrm>
            <a:custGeom>
              <a:avLst/>
              <a:pathLst>
                <a:path w="8288954" h="3166898">
                  <a:moveTo>
                    <a:pt x="0" y="2288456"/>
                  </a:moveTo>
                  <a:lnTo>
                    <a:pt x="331558" y="646468"/>
                  </a:lnTo>
                  <a:lnTo>
                    <a:pt x="663116" y="0"/>
                  </a:lnTo>
                  <a:lnTo>
                    <a:pt x="994674" y="886300"/>
                  </a:lnTo>
                  <a:lnTo>
                    <a:pt x="1326232" y="2102142"/>
                  </a:lnTo>
                  <a:lnTo>
                    <a:pt x="1657790" y="2826326"/>
                  </a:lnTo>
                  <a:lnTo>
                    <a:pt x="1989349" y="3089573"/>
                  </a:lnTo>
                  <a:lnTo>
                    <a:pt x="2320907" y="3153938"/>
                  </a:lnTo>
                  <a:lnTo>
                    <a:pt x="2652465" y="3165381"/>
                  </a:lnTo>
                  <a:lnTo>
                    <a:pt x="2984023" y="3166783"/>
                  </a:lnTo>
                  <a:lnTo>
                    <a:pt x="3315581" y="3166852"/>
                  </a:lnTo>
                  <a:lnTo>
                    <a:pt x="3647139" y="3166898"/>
                  </a:lnTo>
                  <a:lnTo>
                    <a:pt x="3978698" y="3166898"/>
                  </a:lnTo>
                  <a:lnTo>
                    <a:pt x="4310256" y="3166898"/>
                  </a:lnTo>
                  <a:lnTo>
                    <a:pt x="4641814" y="3166898"/>
                  </a:lnTo>
                  <a:lnTo>
                    <a:pt x="4973372" y="3166898"/>
                  </a:lnTo>
                  <a:lnTo>
                    <a:pt x="5304930" y="3166898"/>
                  </a:lnTo>
                  <a:lnTo>
                    <a:pt x="5636488" y="3166898"/>
                  </a:lnTo>
                  <a:lnTo>
                    <a:pt x="5968047" y="3166898"/>
                  </a:lnTo>
                  <a:lnTo>
                    <a:pt x="6299605" y="3166898"/>
                  </a:lnTo>
                  <a:lnTo>
                    <a:pt x="6631163" y="3166898"/>
                  </a:lnTo>
                  <a:lnTo>
                    <a:pt x="6962721" y="3166898"/>
                  </a:lnTo>
                  <a:lnTo>
                    <a:pt x="7294279" y="3166898"/>
                  </a:lnTo>
                  <a:lnTo>
                    <a:pt x="7625838" y="3166898"/>
                  </a:lnTo>
                  <a:lnTo>
                    <a:pt x="7957396" y="3166898"/>
                  </a:lnTo>
                  <a:lnTo>
                    <a:pt x="8288954" y="3166898"/>
                  </a:lnTo>
                  <a:lnTo>
                    <a:pt x="8288954" y="316689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785456" y="2851512"/>
              <a:ext cx="8288954" cy="3170575"/>
            </a:xfrm>
            <a:custGeom>
              <a:avLst/>
              <a:pathLst>
                <a:path w="8288954" h="3170575">
                  <a:moveTo>
                    <a:pt x="0" y="2301187"/>
                  </a:moveTo>
                  <a:lnTo>
                    <a:pt x="331558" y="653661"/>
                  </a:lnTo>
                  <a:lnTo>
                    <a:pt x="663116" y="0"/>
                  </a:lnTo>
                  <a:lnTo>
                    <a:pt x="994674" y="881268"/>
                  </a:lnTo>
                  <a:lnTo>
                    <a:pt x="1326232" y="2105567"/>
                  </a:lnTo>
                  <a:lnTo>
                    <a:pt x="1657790" y="2830485"/>
                  </a:lnTo>
                  <a:lnTo>
                    <a:pt x="1989349" y="3093388"/>
                  </a:lnTo>
                  <a:lnTo>
                    <a:pt x="2320907" y="3157201"/>
                  </a:lnTo>
                  <a:lnTo>
                    <a:pt x="2652465" y="3169035"/>
                  </a:lnTo>
                  <a:lnTo>
                    <a:pt x="2984023" y="3170345"/>
                  </a:lnTo>
                  <a:lnTo>
                    <a:pt x="3315581" y="3170529"/>
                  </a:lnTo>
                  <a:lnTo>
                    <a:pt x="3647139" y="3170575"/>
                  </a:lnTo>
                  <a:lnTo>
                    <a:pt x="3978698" y="3170575"/>
                  </a:lnTo>
                  <a:lnTo>
                    <a:pt x="4310256" y="3170575"/>
                  </a:lnTo>
                  <a:lnTo>
                    <a:pt x="4641814" y="3170575"/>
                  </a:lnTo>
                  <a:lnTo>
                    <a:pt x="4973372" y="3170575"/>
                  </a:lnTo>
                  <a:lnTo>
                    <a:pt x="5304930" y="3170575"/>
                  </a:lnTo>
                  <a:lnTo>
                    <a:pt x="5636488" y="3170575"/>
                  </a:lnTo>
                  <a:lnTo>
                    <a:pt x="5968047" y="3170575"/>
                  </a:lnTo>
                  <a:lnTo>
                    <a:pt x="6299605" y="3170575"/>
                  </a:lnTo>
                  <a:lnTo>
                    <a:pt x="6631163" y="3170575"/>
                  </a:lnTo>
                  <a:lnTo>
                    <a:pt x="6962721" y="3170575"/>
                  </a:lnTo>
                  <a:lnTo>
                    <a:pt x="7294279" y="3170575"/>
                  </a:lnTo>
                  <a:lnTo>
                    <a:pt x="7625838" y="3170575"/>
                  </a:lnTo>
                  <a:lnTo>
                    <a:pt x="7957396" y="3170575"/>
                  </a:lnTo>
                  <a:lnTo>
                    <a:pt x="8288954" y="3170575"/>
                  </a:lnTo>
                  <a:lnTo>
                    <a:pt x="8288954" y="3170575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785456" y="2855304"/>
              <a:ext cx="8288954" cy="3166783"/>
            </a:xfrm>
            <a:custGeom>
              <a:avLst/>
              <a:pathLst>
                <a:path w="8288954" h="3166783">
                  <a:moveTo>
                    <a:pt x="0" y="2289467"/>
                  </a:moveTo>
                  <a:lnTo>
                    <a:pt x="331558" y="653155"/>
                  </a:lnTo>
                  <a:lnTo>
                    <a:pt x="663116" y="0"/>
                  </a:lnTo>
                  <a:lnTo>
                    <a:pt x="994674" y="870421"/>
                  </a:lnTo>
                  <a:lnTo>
                    <a:pt x="1326232" y="2106761"/>
                  </a:lnTo>
                  <a:lnTo>
                    <a:pt x="1657790" y="2827797"/>
                  </a:lnTo>
                  <a:lnTo>
                    <a:pt x="1989349" y="3090791"/>
                  </a:lnTo>
                  <a:lnTo>
                    <a:pt x="2320907" y="3154076"/>
                  </a:lnTo>
                  <a:lnTo>
                    <a:pt x="2652465" y="3165151"/>
                  </a:lnTo>
                  <a:lnTo>
                    <a:pt x="2984023" y="3166553"/>
                  </a:lnTo>
                  <a:lnTo>
                    <a:pt x="3315581" y="3166783"/>
                  </a:lnTo>
                  <a:lnTo>
                    <a:pt x="3647139" y="3166783"/>
                  </a:lnTo>
                  <a:lnTo>
                    <a:pt x="3978698" y="3166783"/>
                  </a:lnTo>
                  <a:lnTo>
                    <a:pt x="4310256" y="3166783"/>
                  </a:lnTo>
                  <a:lnTo>
                    <a:pt x="4641814" y="3166783"/>
                  </a:lnTo>
                  <a:lnTo>
                    <a:pt x="4973372" y="3166783"/>
                  </a:lnTo>
                  <a:lnTo>
                    <a:pt x="5304930" y="3166783"/>
                  </a:lnTo>
                  <a:lnTo>
                    <a:pt x="5636488" y="3166783"/>
                  </a:lnTo>
                  <a:lnTo>
                    <a:pt x="5968047" y="3166783"/>
                  </a:lnTo>
                  <a:lnTo>
                    <a:pt x="6299605" y="3166783"/>
                  </a:lnTo>
                  <a:lnTo>
                    <a:pt x="6631163" y="3166783"/>
                  </a:lnTo>
                  <a:lnTo>
                    <a:pt x="6962721" y="3166783"/>
                  </a:lnTo>
                  <a:lnTo>
                    <a:pt x="7294279" y="3166783"/>
                  </a:lnTo>
                  <a:lnTo>
                    <a:pt x="7625838" y="3166783"/>
                  </a:lnTo>
                  <a:lnTo>
                    <a:pt x="7957396" y="3166783"/>
                  </a:lnTo>
                  <a:lnTo>
                    <a:pt x="8288954" y="3166783"/>
                  </a:lnTo>
                  <a:lnTo>
                    <a:pt x="8288954" y="3166783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785456" y="2847859"/>
              <a:ext cx="8288954" cy="3174228"/>
            </a:xfrm>
            <a:custGeom>
              <a:avLst/>
              <a:pathLst>
                <a:path w="8288954" h="3174228">
                  <a:moveTo>
                    <a:pt x="0" y="2299509"/>
                  </a:moveTo>
                  <a:lnTo>
                    <a:pt x="331558" y="664575"/>
                  </a:lnTo>
                  <a:lnTo>
                    <a:pt x="663116" y="0"/>
                  </a:lnTo>
                  <a:lnTo>
                    <a:pt x="994674" y="880785"/>
                  </a:lnTo>
                  <a:lnTo>
                    <a:pt x="1326232" y="2113517"/>
                  </a:lnTo>
                  <a:lnTo>
                    <a:pt x="1657790" y="2835678"/>
                  </a:lnTo>
                  <a:lnTo>
                    <a:pt x="1989349" y="3096950"/>
                  </a:lnTo>
                  <a:lnTo>
                    <a:pt x="2320907" y="3161130"/>
                  </a:lnTo>
                  <a:lnTo>
                    <a:pt x="2652465" y="3172528"/>
                  </a:lnTo>
                  <a:lnTo>
                    <a:pt x="2984023" y="3173998"/>
                  </a:lnTo>
                  <a:lnTo>
                    <a:pt x="3315581" y="3174205"/>
                  </a:lnTo>
                  <a:lnTo>
                    <a:pt x="3647139" y="3174205"/>
                  </a:lnTo>
                  <a:lnTo>
                    <a:pt x="3978698" y="3174228"/>
                  </a:lnTo>
                  <a:lnTo>
                    <a:pt x="4310256" y="3174228"/>
                  </a:lnTo>
                  <a:lnTo>
                    <a:pt x="4641814" y="3174228"/>
                  </a:lnTo>
                  <a:lnTo>
                    <a:pt x="4973372" y="3174228"/>
                  </a:lnTo>
                  <a:lnTo>
                    <a:pt x="5304930" y="3174228"/>
                  </a:lnTo>
                  <a:lnTo>
                    <a:pt x="5636488" y="3174228"/>
                  </a:lnTo>
                  <a:lnTo>
                    <a:pt x="5968047" y="3174228"/>
                  </a:lnTo>
                  <a:lnTo>
                    <a:pt x="6299605" y="3174228"/>
                  </a:lnTo>
                  <a:lnTo>
                    <a:pt x="6631163" y="3174228"/>
                  </a:lnTo>
                  <a:lnTo>
                    <a:pt x="6962721" y="3174228"/>
                  </a:lnTo>
                  <a:lnTo>
                    <a:pt x="7294279" y="3174228"/>
                  </a:lnTo>
                  <a:lnTo>
                    <a:pt x="7625838" y="3174228"/>
                  </a:lnTo>
                  <a:lnTo>
                    <a:pt x="7957396" y="3174228"/>
                  </a:lnTo>
                  <a:lnTo>
                    <a:pt x="8288954" y="3174228"/>
                  </a:lnTo>
                  <a:lnTo>
                    <a:pt x="8288954" y="317422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785456" y="2839311"/>
              <a:ext cx="8288954" cy="3182776"/>
            </a:xfrm>
            <a:custGeom>
              <a:avLst/>
              <a:pathLst>
                <a:path w="8288954" h="3182776">
                  <a:moveTo>
                    <a:pt x="0" y="2309321"/>
                  </a:moveTo>
                  <a:lnTo>
                    <a:pt x="331558" y="667493"/>
                  </a:lnTo>
                  <a:lnTo>
                    <a:pt x="663116" y="0"/>
                  </a:lnTo>
                  <a:lnTo>
                    <a:pt x="994674" y="894916"/>
                  </a:lnTo>
                  <a:lnTo>
                    <a:pt x="1326232" y="2122157"/>
                  </a:lnTo>
                  <a:lnTo>
                    <a:pt x="1657790" y="2847122"/>
                  </a:lnTo>
                  <a:lnTo>
                    <a:pt x="1989349" y="3109956"/>
                  </a:lnTo>
                  <a:lnTo>
                    <a:pt x="2320907" y="3169632"/>
                  </a:lnTo>
                  <a:lnTo>
                    <a:pt x="2652465" y="3180915"/>
                  </a:lnTo>
                  <a:lnTo>
                    <a:pt x="2984023" y="3182615"/>
                  </a:lnTo>
                  <a:lnTo>
                    <a:pt x="3315581" y="3182753"/>
                  </a:lnTo>
                  <a:lnTo>
                    <a:pt x="3647139" y="3182776"/>
                  </a:lnTo>
                  <a:lnTo>
                    <a:pt x="3978698" y="3182776"/>
                  </a:lnTo>
                  <a:lnTo>
                    <a:pt x="4310256" y="3182776"/>
                  </a:lnTo>
                  <a:lnTo>
                    <a:pt x="4641814" y="3182776"/>
                  </a:lnTo>
                  <a:lnTo>
                    <a:pt x="4973372" y="3182776"/>
                  </a:lnTo>
                  <a:lnTo>
                    <a:pt x="5304930" y="3182776"/>
                  </a:lnTo>
                  <a:lnTo>
                    <a:pt x="5636488" y="3182776"/>
                  </a:lnTo>
                  <a:lnTo>
                    <a:pt x="5968047" y="3182776"/>
                  </a:lnTo>
                  <a:lnTo>
                    <a:pt x="6299605" y="3182776"/>
                  </a:lnTo>
                  <a:lnTo>
                    <a:pt x="6631163" y="3182776"/>
                  </a:lnTo>
                  <a:lnTo>
                    <a:pt x="6962721" y="3182776"/>
                  </a:lnTo>
                  <a:lnTo>
                    <a:pt x="7294279" y="3182776"/>
                  </a:lnTo>
                  <a:lnTo>
                    <a:pt x="7625838" y="3182776"/>
                  </a:lnTo>
                  <a:lnTo>
                    <a:pt x="7957396" y="3182776"/>
                  </a:lnTo>
                  <a:lnTo>
                    <a:pt x="8288954" y="3182776"/>
                  </a:lnTo>
                  <a:lnTo>
                    <a:pt x="8288954" y="3182776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785456" y="2842918"/>
              <a:ext cx="8288954" cy="3179169"/>
            </a:xfrm>
            <a:custGeom>
              <a:avLst/>
              <a:pathLst>
                <a:path w="8288954" h="3179169">
                  <a:moveTo>
                    <a:pt x="0" y="2312332"/>
                  </a:moveTo>
                  <a:lnTo>
                    <a:pt x="331558" y="662347"/>
                  </a:lnTo>
                  <a:lnTo>
                    <a:pt x="663116" y="0"/>
                  </a:lnTo>
                  <a:lnTo>
                    <a:pt x="994674" y="892780"/>
                  </a:lnTo>
                  <a:lnTo>
                    <a:pt x="1326232" y="2110967"/>
                  </a:lnTo>
                  <a:lnTo>
                    <a:pt x="1657790" y="2843745"/>
                  </a:lnTo>
                  <a:lnTo>
                    <a:pt x="1989349" y="3102925"/>
                  </a:lnTo>
                  <a:lnTo>
                    <a:pt x="2320907" y="3166324"/>
                  </a:lnTo>
                  <a:lnTo>
                    <a:pt x="2652465" y="3177607"/>
                  </a:lnTo>
                  <a:lnTo>
                    <a:pt x="2984023" y="3179032"/>
                  </a:lnTo>
                  <a:lnTo>
                    <a:pt x="3315581" y="3179169"/>
                  </a:lnTo>
                  <a:lnTo>
                    <a:pt x="3647139" y="3179146"/>
                  </a:lnTo>
                  <a:lnTo>
                    <a:pt x="3978698" y="3179169"/>
                  </a:lnTo>
                  <a:lnTo>
                    <a:pt x="4310256" y="3179169"/>
                  </a:lnTo>
                  <a:lnTo>
                    <a:pt x="4641814" y="3179169"/>
                  </a:lnTo>
                  <a:lnTo>
                    <a:pt x="4973372" y="3179169"/>
                  </a:lnTo>
                  <a:lnTo>
                    <a:pt x="5304930" y="3179169"/>
                  </a:lnTo>
                  <a:lnTo>
                    <a:pt x="5636488" y="3179169"/>
                  </a:lnTo>
                  <a:lnTo>
                    <a:pt x="5968047" y="3179169"/>
                  </a:lnTo>
                  <a:lnTo>
                    <a:pt x="6299605" y="3179169"/>
                  </a:lnTo>
                  <a:lnTo>
                    <a:pt x="6631163" y="3179169"/>
                  </a:lnTo>
                  <a:lnTo>
                    <a:pt x="6962721" y="3179169"/>
                  </a:lnTo>
                  <a:lnTo>
                    <a:pt x="7294279" y="3179169"/>
                  </a:lnTo>
                  <a:lnTo>
                    <a:pt x="7625838" y="3179169"/>
                  </a:lnTo>
                  <a:lnTo>
                    <a:pt x="7957396" y="3179169"/>
                  </a:lnTo>
                  <a:lnTo>
                    <a:pt x="8288954" y="3179169"/>
                  </a:lnTo>
                  <a:lnTo>
                    <a:pt x="8288954" y="317916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785456" y="2864748"/>
              <a:ext cx="8288954" cy="3157339"/>
            </a:xfrm>
            <a:custGeom>
              <a:avLst/>
              <a:pathLst>
                <a:path w="8288954" h="3157339">
                  <a:moveTo>
                    <a:pt x="0" y="2284987"/>
                  </a:moveTo>
                  <a:lnTo>
                    <a:pt x="331558" y="636771"/>
                  </a:lnTo>
                  <a:lnTo>
                    <a:pt x="663116" y="0"/>
                  </a:lnTo>
                  <a:lnTo>
                    <a:pt x="994674" y="858266"/>
                  </a:lnTo>
                  <a:lnTo>
                    <a:pt x="1326232" y="2092928"/>
                  </a:lnTo>
                  <a:lnTo>
                    <a:pt x="1657790" y="2816354"/>
                  </a:lnTo>
                  <a:lnTo>
                    <a:pt x="1989349" y="3082313"/>
                  </a:lnTo>
                  <a:lnTo>
                    <a:pt x="2320907" y="3145206"/>
                  </a:lnTo>
                  <a:lnTo>
                    <a:pt x="2652465" y="3155685"/>
                  </a:lnTo>
                  <a:lnTo>
                    <a:pt x="2984023" y="3157224"/>
                  </a:lnTo>
                  <a:lnTo>
                    <a:pt x="3315581" y="3157339"/>
                  </a:lnTo>
                  <a:lnTo>
                    <a:pt x="3647139" y="3157339"/>
                  </a:lnTo>
                  <a:lnTo>
                    <a:pt x="3978698" y="3157339"/>
                  </a:lnTo>
                  <a:lnTo>
                    <a:pt x="4310256" y="3157339"/>
                  </a:lnTo>
                  <a:lnTo>
                    <a:pt x="4641814" y="3157339"/>
                  </a:lnTo>
                  <a:lnTo>
                    <a:pt x="4973372" y="3157339"/>
                  </a:lnTo>
                  <a:lnTo>
                    <a:pt x="5304930" y="3157339"/>
                  </a:lnTo>
                  <a:lnTo>
                    <a:pt x="5636488" y="3157339"/>
                  </a:lnTo>
                  <a:lnTo>
                    <a:pt x="5968047" y="3157339"/>
                  </a:lnTo>
                  <a:lnTo>
                    <a:pt x="6299605" y="3157339"/>
                  </a:lnTo>
                  <a:lnTo>
                    <a:pt x="6631163" y="3157339"/>
                  </a:lnTo>
                  <a:lnTo>
                    <a:pt x="6962721" y="3157339"/>
                  </a:lnTo>
                  <a:lnTo>
                    <a:pt x="7294279" y="3157339"/>
                  </a:lnTo>
                  <a:lnTo>
                    <a:pt x="7625838" y="3157339"/>
                  </a:lnTo>
                  <a:lnTo>
                    <a:pt x="7957396" y="3157339"/>
                  </a:lnTo>
                  <a:lnTo>
                    <a:pt x="8288954" y="3157339"/>
                  </a:lnTo>
                  <a:lnTo>
                    <a:pt x="8288954" y="315733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785456" y="2841539"/>
              <a:ext cx="8288954" cy="3180548"/>
            </a:xfrm>
            <a:custGeom>
              <a:avLst/>
              <a:pathLst>
                <a:path w="8288954" h="3180548">
                  <a:moveTo>
                    <a:pt x="0" y="2308288"/>
                  </a:moveTo>
                  <a:lnTo>
                    <a:pt x="331558" y="654718"/>
                  </a:lnTo>
                  <a:lnTo>
                    <a:pt x="663116" y="0"/>
                  </a:lnTo>
                  <a:lnTo>
                    <a:pt x="994674" y="901949"/>
                  </a:lnTo>
                  <a:lnTo>
                    <a:pt x="1326232" y="2124662"/>
                  </a:lnTo>
                  <a:lnTo>
                    <a:pt x="1657790" y="2841769"/>
                  </a:lnTo>
                  <a:lnTo>
                    <a:pt x="1989349" y="3104120"/>
                  </a:lnTo>
                  <a:lnTo>
                    <a:pt x="2320907" y="3167611"/>
                  </a:lnTo>
                  <a:lnTo>
                    <a:pt x="2652465" y="3178503"/>
                  </a:lnTo>
                  <a:lnTo>
                    <a:pt x="2984023" y="3180204"/>
                  </a:lnTo>
                  <a:lnTo>
                    <a:pt x="3315581" y="3180548"/>
                  </a:lnTo>
                  <a:lnTo>
                    <a:pt x="3647139" y="3180548"/>
                  </a:lnTo>
                  <a:lnTo>
                    <a:pt x="3978698" y="3180548"/>
                  </a:lnTo>
                  <a:lnTo>
                    <a:pt x="4310256" y="3180548"/>
                  </a:lnTo>
                  <a:lnTo>
                    <a:pt x="4641814" y="3180548"/>
                  </a:lnTo>
                  <a:lnTo>
                    <a:pt x="4973372" y="3180548"/>
                  </a:lnTo>
                  <a:lnTo>
                    <a:pt x="5304930" y="3180548"/>
                  </a:lnTo>
                  <a:lnTo>
                    <a:pt x="5636488" y="3180548"/>
                  </a:lnTo>
                  <a:lnTo>
                    <a:pt x="5968047" y="3180548"/>
                  </a:lnTo>
                  <a:lnTo>
                    <a:pt x="6299605" y="3180548"/>
                  </a:lnTo>
                  <a:lnTo>
                    <a:pt x="6631163" y="3180548"/>
                  </a:lnTo>
                  <a:lnTo>
                    <a:pt x="6962721" y="3180548"/>
                  </a:lnTo>
                  <a:lnTo>
                    <a:pt x="7294279" y="3180548"/>
                  </a:lnTo>
                  <a:lnTo>
                    <a:pt x="7625838" y="3180548"/>
                  </a:lnTo>
                  <a:lnTo>
                    <a:pt x="7957396" y="3180548"/>
                  </a:lnTo>
                  <a:lnTo>
                    <a:pt x="8288954" y="3180548"/>
                  </a:lnTo>
                  <a:lnTo>
                    <a:pt x="8288954" y="318054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785456" y="2848180"/>
              <a:ext cx="8288954" cy="3173907"/>
            </a:xfrm>
            <a:custGeom>
              <a:avLst/>
              <a:pathLst>
                <a:path w="8288954" h="3173907">
                  <a:moveTo>
                    <a:pt x="0" y="2305989"/>
                  </a:moveTo>
                  <a:lnTo>
                    <a:pt x="331558" y="652557"/>
                  </a:lnTo>
                  <a:lnTo>
                    <a:pt x="663116" y="0"/>
                  </a:lnTo>
                  <a:lnTo>
                    <a:pt x="994674" y="875775"/>
                  </a:lnTo>
                  <a:lnTo>
                    <a:pt x="1326232" y="2121008"/>
                  </a:lnTo>
                  <a:lnTo>
                    <a:pt x="1657790" y="2834369"/>
                  </a:lnTo>
                  <a:lnTo>
                    <a:pt x="1989349" y="3098627"/>
                  </a:lnTo>
                  <a:lnTo>
                    <a:pt x="2320907" y="3160877"/>
                  </a:lnTo>
                  <a:lnTo>
                    <a:pt x="2652465" y="3172666"/>
                  </a:lnTo>
                  <a:lnTo>
                    <a:pt x="2984023" y="3173539"/>
                  </a:lnTo>
                  <a:lnTo>
                    <a:pt x="3315581" y="3173907"/>
                  </a:lnTo>
                  <a:lnTo>
                    <a:pt x="3647139" y="3173907"/>
                  </a:lnTo>
                  <a:lnTo>
                    <a:pt x="3978698" y="3173907"/>
                  </a:lnTo>
                  <a:lnTo>
                    <a:pt x="4310256" y="3173907"/>
                  </a:lnTo>
                  <a:lnTo>
                    <a:pt x="4641814" y="3173907"/>
                  </a:lnTo>
                  <a:lnTo>
                    <a:pt x="4973372" y="3173907"/>
                  </a:lnTo>
                  <a:lnTo>
                    <a:pt x="5304930" y="3173907"/>
                  </a:lnTo>
                  <a:lnTo>
                    <a:pt x="5636488" y="3173907"/>
                  </a:lnTo>
                  <a:lnTo>
                    <a:pt x="5968047" y="3173907"/>
                  </a:lnTo>
                  <a:lnTo>
                    <a:pt x="6299605" y="3173907"/>
                  </a:lnTo>
                  <a:lnTo>
                    <a:pt x="6631163" y="3173907"/>
                  </a:lnTo>
                  <a:lnTo>
                    <a:pt x="6962721" y="3173907"/>
                  </a:lnTo>
                  <a:lnTo>
                    <a:pt x="7294279" y="3173907"/>
                  </a:lnTo>
                  <a:lnTo>
                    <a:pt x="7625838" y="3173907"/>
                  </a:lnTo>
                  <a:lnTo>
                    <a:pt x="7957396" y="3173907"/>
                  </a:lnTo>
                  <a:lnTo>
                    <a:pt x="8288954" y="3173907"/>
                  </a:lnTo>
                  <a:lnTo>
                    <a:pt x="8288954" y="3173907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785456" y="2847284"/>
              <a:ext cx="8288954" cy="3174803"/>
            </a:xfrm>
            <a:custGeom>
              <a:avLst/>
              <a:pathLst>
                <a:path w="8288954" h="3174803">
                  <a:moveTo>
                    <a:pt x="0" y="2300682"/>
                  </a:moveTo>
                  <a:lnTo>
                    <a:pt x="331558" y="662438"/>
                  </a:lnTo>
                  <a:lnTo>
                    <a:pt x="663116" y="0"/>
                  </a:lnTo>
                  <a:lnTo>
                    <a:pt x="994674" y="883497"/>
                  </a:lnTo>
                  <a:lnTo>
                    <a:pt x="1326232" y="2112024"/>
                  </a:lnTo>
                  <a:lnTo>
                    <a:pt x="1657790" y="2838942"/>
                  </a:lnTo>
                  <a:lnTo>
                    <a:pt x="1989349" y="3097548"/>
                  </a:lnTo>
                  <a:lnTo>
                    <a:pt x="2320907" y="3161338"/>
                  </a:lnTo>
                  <a:lnTo>
                    <a:pt x="2652465" y="3173241"/>
                  </a:lnTo>
                  <a:lnTo>
                    <a:pt x="2984023" y="3174666"/>
                  </a:lnTo>
                  <a:lnTo>
                    <a:pt x="3315581" y="3174803"/>
                  </a:lnTo>
                  <a:lnTo>
                    <a:pt x="3647139" y="3174803"/>
                  </a:lnTo>
                  <a:lnTo>
                    <a:pt x="3978698" y="3174803"/>
                  </a:lnTo>
                  <a:lnTo>
                    <a:pt x="4310256" y="3174803"/>
                  </a:lnTo>
                  <a:lnTo>
                    <a:pt x="4641814" y="3174803"/>
                  </a:lnTo>
                  <a:lnTo>
                    <a:pt x="4973372" y="3174803"/>
                  </a:lnTo>
                  <a:lnTo>
                    <a:pt x="5304930" y="3174803"/>
                  </a:lnTo>
                  <a:lnTo>
                    <a:pt x="5636488" y="3174803"/>
                  </a:lnTo>
                  <a:lnTo>
                    <a:pt x="5968047" y="3174803"/>
                  </a:lnTo>
                  <a:lnTo>
                    <a:pt x="6299605" y="3174803"/>
                  </a:lnTo>
                  <a:lnTo>
                    <a:pt x="6631163" y="3174803"/>
                  </a:lnTo>
                  <a:lnTo>
                    <a:pt x="6962721" y="3174803"/>
                  </a:lnTo>
                  <a:lnTo>
                    <a:pt x="7294279" y="3174803"/>
                  </a:lnTo>
                  <a:lnTo>
                    <a:pt x="7625838" y="3174803"/>
                  </a:lnTo>
                  <a:lnTo>
                    <a:pt x="7957396" y="3174803"/>
                  </a:lnTo>
                  <a:lnTo>
                    <a:pt x="8288954" y="3174803"/>
                  </a:lnTo>
                  <a:lnTo>
                    <a:pt x="8288954" y="3174803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785456" y="2847996"/>
              <a:ext cx="8288954" cy="3174091"/>
            </a:xfrm>
            <a:custGeom>
              <a:avLst/>
              <a:pathLst>
                <a:path w="8288954" h="3174091">
                  <a:moveTo>
                    <a:pt x="0" y="2304588"/>
                  </a:moveTo>
                  <a:lnTo>
                    <a:pt x="331558" y="647847"/>
                  </a:lnTo>
                  <a:lnTo>
                    <a:pt x="663116" y="0"/>
                  </a:lnTo>
                  <a:lnTo>
                    <a:pt x="994674" y="888230"/>
                  </a:lnTo>
                  <a:lnTo>
                    <a:pt x="1326232" y="2109243"/>
                  </a:lnTo>
                  <a:lnTo>
                    <a:pt x="1657790" y="2840504"/>
                  </a:lnTo>
                  <a:lnTo>
                    <a:pt x="1989349" y="3098765"/>
                  </a:lnTo>
                  <a:lnTo>
                    <a:pt x="2320907" y="3161475"/>
                  </a:lnTo>
                  <a:lnTo>
                    <a:pt x="2652465" y="3172735"/>
                  </a:lnTo>
                  <a:lnTo>
                    <a:pt x="2984023" y="3173884"/>
                  </a:lnTo>
                  <a:lnTo>
                    <a:pt x="3315581" y="3174068"/>
                  </a:lnTo>
                  <a:lnTo>
                    <a:pt x="3647139" y="3174091"/>
                  </a:lnTo>
                  <a:lnTo>
                    <a:pt x="3978698" y="3174091"/>
                  </a:lnTo>
                  <a:lnTo>
                    <a:pt x="4310256" y="3174091"/>
                  </a:lnTo>
                  <a:lnTo>
                    <a:pt x="4641814" y="3174091"/>
                  </a:lnTo>
                  <a:lnTo>
                    <a:pt x="4973372" y="3174091"/>
                  </a:lnTo>
                  <a:lnTo>
                    <a:pt x="5304930" y="3174091"/>
                  </a:lnTo>
                  <a:lnTo>
                    <a:pt x="5636488" y="3174091"/>
                  </a:lnTo>
                  <a:lnTo>
                    <a:pt x="5968047" y="3174091"/>
                  </a:lnTo>
                  <a:lnTo>
                    <a:pt x="6299605" y="3174091"/>
                  </a:lnTo>
                  <a:lnTo>
                    <a:pt x="6631163" y="3174091"/>
                  </a:lnTo>
                  <a:lnTo>
                    <a:pt x="6962721" y="3174091"/>
                  </a:lnTo>
                  <a:lnTo>
                    <a:pt x="7294279" y="3174091"/>
                  </a:lnTo>
                  <a:lnTo>
                    <a:pt x="7625838" y="3174091"/>
                  </a:lnTo>
                  <a:lnTo>
                    <a:pt x="7957396" y="3174091"/>
                  </a:lnTo>
                  <a:lnTo>
                    <a:pt x="8288954" y="3174091"/>
                  </a:lnTo>
                  <a:lnTo>
                    <a:pt x="8288954" y="317409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785456" y="2850180"/>
              <a:ext cx="8288954" cy="3171907"/>
            </a:xfrm>
            <a:custGeom>
              <a:avLst/>
              <a:pathLst>
                <a:path w="8288954" h="3171907">
                  <a:moveTo>
                    <a:pt x="0" y="2299624"/>
                  </a:moveTo>
                  <a:lnTo>
                    <a:pt x="331558" y="660462"/>
                  </a:lnTo>
                  <a:lnTo>
                    <a:pt x="663116" y="0"/>
                  </a:lnTo>
                  <a:lnTo>
                    <a:pt x="994674" y="873202"/>
                  </a:lnTo>
                  <a:lnTo>
                    <a:pt x="1326232" y="2108393"/>
                  </a:lnTo>
                  <a:lnTo>
                    <a:pt x="1657790" y="2837425"/>
                  </a:lnTo>
                  <a:lnTo>
                    <a:pt x="1989349" y="3095318"/>
                  </a:lnTo>
                  <a:lnTo>
                    <a:pt x="2320907" y="3159154"/>
                  </a:lnTo>
                  <a:lnTo>
                    <a:pt x="2652465" y="3170092"/>
                  </a:lnTo>
                  <a:lnTo>
                    <a:pt x="2984023" y="3171769"/>
                  </a:lnTo>
                  <a:lnTo>
                    <a:pt x="3315581" y="3171884"/>
                  </a:lnTo>
                  <a:lnTo>
                    <a:pt x="3647139" y="3171907"/>
                  </a:lnTo>
                  <a:lnTo>
                    <a:pt x="3978698" y="3171907"/>
                  </a:lnTo>
                  <a:lnTo>
                    <a:pt x="4310256" y="3171907"/>
                  </a:lnTo>
                  <a:lnTo>
                    <a:pt x="4641814" y="3171907"/>
                  </a:lnTo>
                  <a:lnTo>
                    <a:pt x="4973372" y="3171907"/>
                  </a:lnTo>
                  <a:lnTo>
                    <a:pt x="5304930" y="3171907"/>
                  </a:lnTo>
                  <a:lnTo>
                    <a:pt x="5636488" y="3171907"/>
                  </a:lnTo>
                  <a:lnTo>
                    <a:pt x="5968047" y="3171907"/>
                  </a:lnTo>
                  <a:lnTo>
                    <a:pt x="6299605" y="3171907"/>
                  </a:lnTo>
                  <a:lnTo>
                    <a:pt x="6631163" y="3171907"/>
                  </a:lnTo>
                  <a:lnTo>
                    <a:pt x="6962721" y="3171907"/>
                  </a:lnTo>
                  <a:lnTo>
                    <a:pt x="7294279" y="3171907"/>
                  </a:lnTo>
                  <a:lnTo>
                    <a:pt x="7625838" y="3171907"/>
                  </a:lnTo>
                  <a:lnTo>
                    <a:pt x="7957396" y="3171907"/>
                  </a:lnTo>
                  <a:lnTo>
                    <a:pt x="8288954" y="3171907"/>
                  </a:lnTo>
                  <a:lnTo>
                    <a:pt x="8288954" y="3171907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785456" y="2847537"/>
              <a:ext cx="8288954" cy="3174550"/>
            </a:xfrm>
            <a:custGeom>
              <a:avLst/>
              <a:pathLst>
                <a:path w="8288954" h="3174550">
                  <a:moveTo>
                    <a:pt x="0" y="2300865"/>
                  </a:moveTo>
                  <a:lnTo>
                    <a:pt x="331558" y="647594"/>
                  </a:lnTo>
                  <a:lnTo>
                    <a:pt x="663116" y="0"/>
                  </a:lnTo>
                  <a:lnTo>
                    <a:pt x="994674" y="891263"/>
                  </a:lnTo>
                  <a:lnTo>
                    <a:pt x="1326232" y="2115103"/>
                  </a:lnTo>
                  <a:lnTo>
                    <a:pt x="1657790" y="2839401"/>
                  </a:lnTo>
                  <a:lnTo>
                    <a:pt x="1989349" y="3098352"/>
                  </a:lnTo>
                  <a:lnTo>
                    <a:pt x="2320907" y="3161774"/>
                  </a:lnTo>
                  <a:lnTo>
                    <a:pt x="2652465" y="3173056"/>
                  </a:lnTo>
                  <a:lnTo>
                    <a:pt x="2984023" y="3174458"/>
                  </a:lnTo>
                  <a:lnTo>
                    <a:pt x="3315581" y="3174527"/>
                  </a:lnTo>
                  <a:lnTo>
                    <a:pt x="3647139" y="3174550"/>
                  </a:lnTo>
                  <a:lnTo>
                    <a:pt x="3978698" y="3174550"/>
                  </a:lnTo>
                  <a:lnTo>
                    <a:pt x="4310256" y="3174550"/>
                  </a:lnTo>
                  <a:lnTo>
                    <a:pt x="4641814" y="3174550"/>
                  </a:lnTo>
                  <a:lnTo>
                    <a:pt x="4973372" y="3174550"/>
                  </a:lnTo>
                  <a:lnTo>
                    <a:pt x="5304930" y="3174550"/>
                  </a:lnTo>
                  <a:lnTo>
                    <a:pt x="5636488" y="3174550"/>
                  </a:lnTo>
                  <a:lnTo>
                    <a:pt x="5968047" y="3174550"/>
                  </a:lnTo>
                  <a:lnTo>
                    <a:pt x="6299605" y="3174550"/>
                  </a:lnTo>
                  <a:lnTo>
                    <a:pt x="6631163" y="3174550"/>
                  </a:lnTo>
                  <a:lnTo>
                    <a:pt x="6962721" y="3174550"/>
                  </a:lnTo>
                  <a:lnTo>
                    <a:pt x="7294279" y="3174550"/>
                  </a:lnTo>
                  <a:lnTo>
                    <a:pt x="7625838" y="3174550"/>
                  </a:lnTo>
                  <a:lnTo>
                    <a:pt x="7957396" y="3174550"/>
                  </a:lnTo>
                  <a:lnTo>
                    <a:pt x="8288954" y="3174550"/>
                  </a:lnTo>
                  <a:lnTo>
                    <a:pt x="8288954" y="317455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785456" y="2845905"/>
              <a:ext cx="8288954" cy="3176182"/>
            </a:xfrm>
            <a:custGeom>
              <a:avLst/>
              <a:pathLst>
                <a:path w="8288954" h="3176182">
                  <a:moveTo>
                    <a:pt x="0" y="2302175"/>
                  </a:moveTo>
                  <a:lnTo>
                    <a:pt x="331558" y="661520"/>
                  </a:lnTo>
                  <a:lnTo>
                    <a:pt x="663116" y="0"/>
                  </a:lnTo>
                  <a:lnTo>
                    <a:pt x="994674" y="890023"/>
                  </a:lnTo>
                  <a:lnTo>
                    <a:pt x="1326232" y="2111519"/>
                  </a:lnTo>
                  <a:lnTo>
                    <a:pt x="1657790" y="2839448"/>
                  </a:lnTo>
                  <a:lnTo>
                    <a:pt x="1989349" y="3100053"/>
                  </a:lnTo>
                  <a:lnTo>
                    <a:pt x="2320907" y="3163015"/>
                  </a:lnTo>
                  <a:lnTo>
                    <a:pt x="2652465" y="3174528"/>
                  </a:lnTo>
                  <a:lnTo>
                    <a:pt x="2984023" y="3175906"/>
                  </a:lnTo>
                  <a:lnTo>
                    <a:pt x="3315581" y="3176159"/>
                  </a:lnTo>
                  <a:lnTo>
                    <a:pt x="3647139" y="3176182"/>
                  </a:lnTo>
                  <a:lnTo>
                    <a:pt x="3978698" y="3176182"/>
                  </a:lnTo>
                  <a:lnTo>
                    <a:pt x="4310256" y="3176182"/>
                  </a:lnTo>
                  <a:lnTo>
                    <a:pt x="4641814" y="3176182"/>
                  </a:lnTo>
                  <a:lnTo>
                    <a:pt x="4973372" y="3176182"/>
                  </a:lnTo>
                  <a:lnTo>
                    <a:pt x="5304930" y="3176182"/>
                  </a:lnTo>
                  <a:lnTo>
                    <a:pt x="5636488" y="3176182"/>
                  </a:lnTo>
                  <a:lnTo>
                    <a:pt x="5968047" y="3176182"/>
                  </a:lnTo>
                  <a:lnTo>
                    <a:pt x="6299605" y="3176182"/>
                  </a:lnTo>
                  <a:lnTo>
                    <a:pt x="6631163" y="3176182"/>
                  </a:lnTo>
                  <a:lnTo>
                    <a:pt x="6962721" y="3176182"/>
                  </a:lnTo>
                  <a:lnTo>
                    <a:pt x="7294279" y="3176182"/>
                  </a:lnTo>
                  <a:lnTo>
                    <a:pt x="7625838" y="3176182"/>
                  </a:lnTo>
                  <a:lnTo>
                    <a:pt x="7957396" y="3176182"/>
                  </a:lnTo>
                  <a:lnTo>
                    <a:pt x="8288954" y="3176182"/>
                  </a:lnTo>
                  <a:lnTo>
                    <a:pt x="8288954" y="317618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785456" y="2854614"/>
              <a:ext cx="8288954" cy="3167473"/>
            </a:xfrm>
            <a:custGeom>
              <a:avLst/>
              <a:pathLst>
                <a:path w="8288954" h="3167473">
                  <a:moveTo>
                    <a:pt x="0" y="2298498"/>
                  </a:moveTo>
                  <a:lnTo>
                    <a:pt x="331558" y="640287"/>
                  </a:lnTo>
                  <a:lnTo>
                    <a:pt x="663116" y="0"/>
                  </a:lnTo>
                  <a:lnTo>
                    <a:pt x="994674" y="878418"/>
                  </a:lnTo>
                  <a:lnTo>
                    <a:pt x="1326232" y="2109864"/>
                  </a:lnTo>
                  <a:lnTo>
                    <a:pt x="1657790" y="2826487"/>
                  </a:lnTo>
                  <a:lnTo>
                    <a:pt x="1989349" y="3090171"/>
                  </a:lnTo>
                  <a:lnTo>
                    <a:pt x="2320907" y="3154099"/>
                  </a:lnTo>
                  <a:lnTo>
                    <a:pt x="2652465" y="3165979"/>
                  </a:lnTo>
                  <a:lnTo>
                    <a:pt x="2984023" y="3167266"/>
                  </a:lnTo>
                  <a:lnTo>
                    <a:pt x="3315581" y="3167473"/>
                  </a:lnTo>
                  <a:lnTo>
                    <a:pt x="3647139" y="3167473"/>
                  </a:lnTo>
                  <a:lnTo>
                    <a:pt x="3978698" y="3167473"/>
                  </a:lnTo>
                  <a:lnTo>
                    <a:pt x="4310256" y="3167473"/>
                  </a:lnTo>
                  <a:lnTo>
                    <a:pt x="4641814" y="3167473"/>
                  </a:lnTo>
                  <a:lnTo>
                    <a:pt x="4973372" y="3167473"/>
                  </a:lnTo>
                  <a:lnTo>
                    <a:pt x="5304930" y="3167473"/>
                  </a:lnTo>
                  <a:lnTo>
                    <a:pt x="5636488" y="3167473"/>
                  </a:lnTo>
                  <a:lnTo>
                    <a:pt x="5968047" y="3167473"/>
                  </a:lnTo>
                  <a:lnTo>
                    <a:pt x="6299605" y="3167473"/>
                  </a:lnTo>
                  <a:lnTo>
                    <a:pt x="6631163" y="3167473"/>
                  </a:lnTo>
                  <a:lnTo>
                    <a:pt x="6962721" y="3167473"/>
                  </a:lnTo>
                  <a:lnTo>
                    <a:pt x="7294279" y="3167473"/>
                  </a:lnTo>
                  <a:lnTo>
                    <a:pt x="7625838" y="3167473"/>
                  </a:lnTo>
                  <a:lnTo>
                    <a:pt x="7957396" y="3167473"/>
                  </a:lnTo>
                  <a:lnTo>
                    <a:pt x="8288954" y="3167473"/>
                  </a:lnTo>
                  <a:lnTo>
                    <a:pt x="8288954" y="3167473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785456" y="2849857"/>
              <a:ext cx="8288954" cy="3172230"/>
            </a:xfrm>
            <a:custGeom>
              <a:avLst/>
              <a:pathLst>
                <a:path w="8288954" h="3172230">
                  <a:moveTo>
                    <a:pt x="0" y="2303347"/>
                  </a:moveTo>
                  <a:lnTo>
                    <a:pt x="331558" y="653294"/>
                  </a:lnTo>
                  <a:lnTo>
                    <a:pt x="663116" y="0"/>
                  </a:lnTo>
                  <a:lnTo>
                    <a:pt x="994674" y="879131"/>
                  </a:lnTo>
                  <a:lnTo>
                    <a:pt x="1326232" y="2115287"/>
                  </a:lnTo>
                  <a:lnTo>
                    <a:pt x="1657790" y="2833312"/>
                  </a:lnTo>
                  <a:lnTo>
                    <a:pt x="1989349" y="3093090"/>
                  </a:lnTo>
                  <a:lnTo>
                    <a:pt x="2320907" y="3158351"/>
                  </a:lnTo>
                  <a:lnTo>
                    <a:pt x="2652465" y="3170736"/>
                  </a:lnTo>
                  <a:lnTo>
                    <a:pt x="2984023" y="3172115"/>
                  </a:lnTo>
                  <a:lnTo>
                    <a:pt x="3315581" y="3172207"/>
                  </a:lnTo>
                  <a:lnTo>
                    <a:pt x="3647139" y="3172230"/>
                  </a:lnTo>
                  <a:lnTo>
                    <a:pt x="3978698" y="3172230"/>
                  </a:lnTo>
                  <a:lnTo>
                    <a:pt x="4310256" y="3172230"/>
                  </a:lnTo>
                  <a:lnTo>
                    <a:pt x="4641814" y="3172230"/>
                  </a:lnTo>
                  <a:lnTo>
                    <a:pt x="4973372" y="3172230"/>
                  </a:lnTo>
                  <a:lnTo>
                    <a:pt x="5304930" y="3172230"/>
                  </a:lnTo>
                  <a:lnTo>
                    <a:pt x="5636488" y="3172230"/>
                  </a:lnTo>
                  <a:lnTo>
                    <a:pt x="5968047" y="3172230"/>
                  </a:lnTo>
                  <a:lnTo>
                    <a:pt x="6299605" y="3172230"/>
                  </a:lnTo>
                  <a:lnTo>
                    <a:pt x="6631163" y="3172230"/>
                  </a:lnTo>
                  <a:lnTo>
                    <a:pt x="6962721" y="3172230"/>
                  </a:lnTo>
                  <a:lnTo>
                    <a:pt x="7294279" y="3172230"/>
                  </a:lnTo>
                  <a:lnTo>
                    <a:pt x="7625838" y="3172230"/>
                  </a:lnTo>
                  <a:lnTo>
                    <a:pt x="7957396" y="3172230"/>
                  </a:lnTo>
                  <a:lnTo>
                    <a:pt x="8288954" y="3172230"/>
                  </a:lnTo>
                  <a:lnTo>
                    <a:pt x="8288954" y="317223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785456" y="2849605"/>
              <a:ext cx="8288954" cy="3172482"/>
            </a:xfrm>
            <a:custGeom>
              <a:avLst/>
              <a:pathLst>
                <a:path w="8288954" h="3172482">
                  <a:moveTo>
                    <a:pt x="0" y="2300842"/>
                  </a:moveTo>
                  <a:lnTo>
                    <a:pt x="331558" y="657269"/>
                  </a:lnTo>
                  <a:lnTo>
                    <a:pt x="663116" y="0"/>
                  </a:lnTo>
                  <a:lnTo>
                    <a:pt x="994674" y="873593"/>
                  </a:lnTo>
                  <a:lnTo>
                    <a:pt x="1326232" y="2115425"/>
                  </a:lnTo>
                  <a:lnTo>
                    <a:pt x="1657790" y="2834093"/>
                  </a:lnTo>
                  <a:lnTo>
                    <a:pt x="1989349" y="3097640"/>
                  </a:lnTo>
                  <a:lnTo>
                    <a:pt x="2320907" y="3158879"/>
                  </a:lnTo>
                  <a:lnTo>
                    <a:pt x="2652465" y="3171058"/>
                  </a:lnTo>
                  <a:lnTo>
                    <a:pt x="2984023" y="3172367"/>
                  </a:lnTo>
                  <a:lnTo>
                    <a:pt x="3315581" y="3172482"/>
                  </a:lnTo>
                  <a:lnTo>
                    <a:pt x="3647139" y="3172482"/>
                  </a:lnTo>
                  <a:lnTo>
                    <a:pt x="3978698" y="3172482"/>
                  </a:lnTo>
                  <a:lnTo>
                    <a:pt x="4310256" y="3172482"/>
                  </a:lnTo>
                  <a:lnTo>
                    <a:pt x="4641814" y="3172482"/>
                  </a:lnTo>
                  <a:lnTo>
                    <a:pt x="4973372" y="3172482"/>
                  </a:lnTo>
                  <a:lnTo>
                    <a:pt x="5304930" y="3172482"/>
                  </a:lnTo>
                  <a:lnTo>
                    <a:pt x="5636488" y="3172482"/>
                  </a:lnTo>
                  <a:lnTo>
                    <a:pt x="5968047" y="3172482"/>
                  </a:lnTo>
                  <a:lnTo>
                    <a:pt x="6299605" y="3172482"/>
                  </a:lnTo>
                  <a:lnTo>
                    <a:pt x="6631163" y="3172482"/>
                  </a:lnTo>
                  <a:lnTo>
                    <a:pt x="6962721" y="3172482"/>
                  </a:lnTo>
                  <a:lnTo>
                    <a:pt x="7294279" y="3172482"/>
                  </a:lnTo>
                  <a:lnTo>
                    <a:pt x="7625838" y="3172482"/>
                  </a:lnTo>
                  <a:lnTo>
                    <a:pt x="7957396" y="3172482"/>
                  </a:lnTo>
                  <a:lnTo>
                    <a:pt x="8288954" y="3172482"/>
                  </a:lnTo>
                  <a:lnTo>
                    <a:pt x="8288954" y="317248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785456" y="2852868"/>
              <a:ext cx="8288954" cy="3169219"/>
            </a:xfrm>
            <a:custGeom>
              <a:avLst/>
              <a:pathLst>
                <a:path w="8288954" h="3169219">
                  <a:moveTo>
                    <a:pt x="0" y="2286020"/>
                  </a:moveTo>
                  <a:lnTo>
                    <a:pt x="331558" y="657704"/>
                  </a:lnTo>
                  <a:lnTo>
                    <a:pt x="663116" y="0"/>
                  </a:lnTo>
                  <a:lnTo>
                    <a:pt x="994674" y="875040"/>
                  </a:lnTo>
                  <a:lnTo>
                    <a:pt x="1326232" y="2111564"/>
                  </a:lnTo>
                  <a:lnTo>
                    <a:pt x="1657790" y="2833312"/>
                  </a:lnTo>
                  <a:lnTo>
                    <a:pt x="1989349" y="3092768"/>
                  </a:lnTo>
                  <a:lnTo>
                    <a:pt x="2320907" y="3155477"/>
                  </a:lnTo>
                  <a:lnTo>
                    <a:pt x="2652465" y="3167656"/>
                  </a:lnTo>
                  <a:lnTo>
                    <a:pt x="2984023" y="3169012"/>
                  </a:lnTo>
                  <a:lnTo>
                    <a:pt x="3315581" y="3169196"/>
                  </a:lnTo>
                  <a:lnTo>
                    <a:pt x="3647139" y="3169219"/>
                  </a:lnTo>
                  <a:lnTo>
                    <a:pt x="3978698" y="3169219"/>
                  </a:lnTo>
                  <a:lnTo>
                    <a:pt x="4310256" y="3169219"/>
                  </a:lnTo>
                  <a:lnTo>
                    <a:pt x="4641814" y="3169219"/>
                  </a:lnTo>
                  <a:lnTo>
                    <a:pt x="4973372" y="3169219"/>
                  </a:lnTo>
                  <a:lnTo>
                    <a:pt x="5304930" y="3169219"/>
                  </a:lnTo>
                  <a:lnTo>
                    <a:pt x="5636488" y="3169219"/>
                  </a:lnTo>
                  <a:lnTo>
                    <a:pt x="5968047" y="3169219"/>
                  </a:lnTo>
                  <a:lnTo>
                    <a:pt x="6299605" y="3169219"/>
                  </a:lnTo>
                  <a:lnTo>
                    <a:pt x="6631163" y="3169219"/>
                  </a:lnTo>
                  <a:lnTo>
                    <a:pt x="6962721" y="3169219"/>
                  </a:lnTo>
                  <a:lnTo>
                    <a:pt x="7294279" y="3169219"/>
                  </a:lnTo>
                  <a:lnTo>
                    <a:pt x="7625838" y="3169219"/>
                  </a:lnTo>
                  <a:lnTo>
                    <a:pt x="7957396" y="3169219"/>
                  </a:lnTo>
                  <a:lnTo>
                    <a:pt x="8288954" y="3169219"/>
                  </a:lnTo>
                  <a:lnTo>
                    <a:pt x="8288954" y="316921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785456" y="2852707"/>
              <a:ext cx="8288954" cy="3169380"/>
            </a:xfrm>
            <a:custGeom>
              <a:avLst/>
              <a:pathLst>
                <a:path w="8288954" h="3169380">
                  <a:moveTo>
                    <a:pt x="0" y="2302864"/>
                  </a:moveTo>
                  <a:lnTo>
                    <a:pt x="331558" y="655269"/>
                  </a:lnTo>
                  <a:lnTo>
                    <a:pt x="663116" y="0"/>
                  </a:lnTo>
                  <a:lnTo>
                    <a:pt x="994674" y="872007"/>
                  </a:lnTo>
                  <a:lnTo>
                    <a:pt x="1326232" y="2104487"/>
                  </a:lnTo>
                  <a:lnTo>
                    <a:pt x="1657790" y="2827935"/>
                  </a:lnTo>
                  <a:lnTo>
                    <a:pt x="1989349" y="3094353"/>
                  </a:lnTo>
                  <a:lnTo>
                    <a:pt x="2320907" y="3156075"/>
                  </a:lnTo>
                  <a:lnTo>
                    <a:pt x="2652465" y="3167978"/>
                  </a:lnTo>
                  <a:lnTo>
                    <a:pt x="2984023" y="3169173"/>
                  </a:lnTo>
                  <a:lnTo>
                    <a:pt x="3315581" y="3169380"/>
                  </a:lnTo>
                  <a:lnTo>
                    <a:pt x="3647139" y="3169380"/>
                  </a:lnTo>
                  <a:lnTo>
                    <a:pt x="3978698" y="3169380"/>
                  </a:lnTo>
                  <a:lnTo>
                    <a:pt x="4310256" y="3169380"/>
                  </a:lnTo>
                  <a:lnTo>
                    <a:pt x="4641814" y="3169380"/>
                  </a:lnTo>
                  <a:lnTo>
                    <a:pt x="4973372" y="3169380"/>
                  </a:lnTo>
                  <a:lnTo>
                    <a:pt x="5304930" y="3169380"/>
                  </a:lnTo>
                  <a:lnTo>
                    <a:pt x="5636488" y="3169380"/>
                  </a:lnTo>
                  <a:lnTo>
                    <a:pt x="5968047" y="3169380"/>
                  </a:lnTo>
                  <a:lnTo>
                    <a:pt x="6299605" y="3169380"/>
                  </a:lnTo>
                  <a:lnTo>
                    <a:pt x="6631163" y="3169380"/>
                  </a:lnTo>
                  <a:lnTo>
                    <a:pt x="6962721" y="3169380"/>
                  </a:lnTo>
                  <a:lnTo>
                    <a:pt x="7294279" y="3169380"/>
                  </a:lnTo>
                  <a:lnTo>
                    <a:pt x="7625838" y="3169380"/>
                  </a:lnTo>
                  <a:lnTo>
                    <a:pt x="7957396" y="3169380"/>
                  </a:lnTo>
                  <a:lnTo>
                    <a:pt x="8288954" y="3169380"/>
                  </a:lnTo>
                  <a:lnTo>
                    <a:pt x="8288954" y="316938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785456" y="2851764"/>
              <a:ext cx="8288954" cy="3170323"/>
            </a:xfrm>
            <a:custGeom>
              <a:avLst/>
              <a:pathLst>
                <a:path w="8288954" h="3170323">
                  <a:moveTo>
                    <a:pt x="0" y="2303278"/>
                  </a:moveTo>
                  <a:lnTo>
                    <a:pt x="331558" y="647295"/>
                  </a:lnTo>
                  <a:lnTo>
                    <a:pt x="663116" y="0"/>
                  </a:lnTo>
                  <a:lnTo>
                    <a:pt x="994674" y="881544"/>
                  </a:lnTo>
                  <a:lnTo>
                    <a:pt x="1326232" y="2108945"/>
                  </a:lnTo>
                  <a:lnTo>
                    <a:pt x="1657790" y="2828096"/>
                  </a:lnTo>
                  <a:lnTo>
                    <a:pt x="1989349" y="3094745"/>
                  </a:lnTo>
                  <a:lnTo>
                    <a:pt x="2320907" y="3156765"/>
                  </a:lnTo>
                  <a:lnTo>
                    <a:pt x="2652465" y="3168783"/>
                  </a:lnTo>
                  <a:lnTo>
                    <a:pt x="2984023" y="3170185"/>
                  </a:lnTo>
                  <a:lnTo>
                    <a:pt x="3315581" y="3170277"/>
                  </a:lnTo>
                  <a:lnTo>
                    <a:pt x="3647139" y="3170300"/>
                  </a:lnTo>
                  <a:lnTo>
                    <a:pt x="3978698" y="3170323"/>
                  </a:lnTo>
                  <a:lnTo>
                    <a:pt x="4310256" y="3170323"/>
                  </a:lnTo>
                  <a:lnTo>
                    <a:pt x="4641814" y="3170323"/>
                  </a:lnTo>
                  <a:lnTo>
                    <a:pt x="4973372" y="3170323"/>
                  </a:lnTo>
                  <a:lnTo>
                    <a:pt x="5304930" y="3170323"/>
                  </a:lnTo>
                  <a:lnTo>
                    <a:pt x="5636488" y="3170323"/>
                  </a:lnTo>
                  <a:lnTo>
                    <a:pt x="5968047" y="3170323"/>
                  </a:lnTo>
                  <a:lnTo>
                    <a:pt x="6299605" y="3170323"/>
                  </a:lnTo>
                  <a:lnTo>
                    <a:pt x="6631163" y="3170323"/>
                  </a:lnTo>
                  <a:lnTo>
                    <a:pt x="6962721" y="3170323"/>
                  </a:lnTo>
                  <a:lnTo>
                    <a:pt x="7294279" y="3170323"/>
                  </a:lnTo>
                  <a:lnTo>
                    <a:pt x="7625838" y="3170323"/>
                  </a:lnTo>
                  <a:lnTo>
                    <a:pt x="7957396" y="3170323"/>
                  </a:lnTo>
                  <a:lnTo>
                    <a:pt x="8288954" y="3170323"/>
                  </a:lnTo>
                  <a:lnTo>
                    <a:pt x="8288954" y="3170323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785456" y="2823777"/>
              <a:ext cx="8288954" cy="3198310"/>
            </a:xfrm>
            <a:custGeom>
              <a:avLst/>
              <a:pathLst>
                <a:path w="8288954" h="3198310">
                  <a:moveTo>
                    <a:pt x="0" y="2331128"/>
                  </a:moveTo>
                  <a:lnTo>
                    <a:pt x="331558" y="694862"/>
                  </a:lnTo>
                  <a:lnTo>
                    <a:pt x="663116" y="0"/>
                  </a:lnTo>
                  <a:lnTo>
                    <a:pt x="994674" y="909692"/>
                  </a:lnTo>
                  <a:lnTo>
                    <a:pt x="1326232" y="2134083"/>
                  </a:lnTo>
                  <a:lnTo>
                    <a:pt x="1657790" y="2865390"/>
                  </a:lnTo>
                  <a:lnTo>
                    <a:pt x="1989349" y="3123973"/>
                  </a:lnTo>
                  <a:lnTo>
                    <a:pt x="2320907" y="3185695"/>
                  </a:lnTo>
                  <a:lnTo>
                    <a:pt x="2652465" y="3196541"/>
                  </a:lnTo>
                  <a:lnTo>
                    <a:pt x="2984023" y="3198104"/>
                  </a:lnTo>
                  <a:lnTo>
                    <a:pt x="3315581" y="3198287"/>
                  </a:lnTo>
                  <a:lnTo>
                    <a:pt x="3647139" y="3198310"/>
                  </a:lnTo>
                  <a:lnTo>
                    <a:pt x="3978698" y="3198310"/>
                  </a:lnTo>
                  <a:lnTo>
                    <a:pt x="4310256" y="3198310"/>
                  </a:lnTo>
                  <a:lnTo>
                    <a:pt x="4641814" y="3198310"/>
                  </a:lnTo>
                  <a:lnTo>
                    <a:pt x="4973372" y="3198310"/>
                  </a:lnTo>
                  <a:lnTo>
                    <a:pt x="5304930" y="3198310"/>
                  </a:lnTo>
                  <a:lnTo>
                    <a:pt x="5636488" y="3198310"/>
                  </a:lnTo>
                  <a:lnTo>
                    <a:pt x="5968047" y="3198310"/>
                  </a:lnTo>
                  <a:lnTo>
                    <a:pt x="6299605" y="3198310"/>
                  </a:lnTo>
                  <a:lnTo>
                    <a:pt x="6631163" y="3198310"/>
                  </a:lnTo>
                  <a:lnTo>
                    <a:pt x="6962721" y="3198310"/>
                  </a:lnTo>
                  <a:lnTo>
                    <a:pt x="7294279" y="3198310"/>
                  </a:lnTo>
                  <a:lnTo>
                    <a:pt x="7625838" y="3198310"/>
                  </a:lnTo>
                  <a:lnTo>
                    <a:pt x="7957396" y="3198310"/>
                  </a:lnTo>
                  <a:lnTo>
                    <a:pt x="8288954" y="3198310"/>
                  </a:lnTo>
                  <a:lnTo>
                    <a:pt x="8288954" y="319831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785456" y="1038123"/>
              <a:ext cx="8288954" cy="4983964"/>
            </a:xfrm>
            <a:custGeom>
              <a:avLst/>
              <a:pathLst>
                <a:path w="8288954" h="4983964">
                  <a:moveTo>
                    <a:pt x="0" y="0"/>
                  </a:moveTo>
                  <a:lnTo>
                    <a:pt x="331558" y="4400665"/>
                  </a:lnTo>
                  <a:lnTo>
                    <a:pt x="663116" y="4305738"/>
                  </a:lnTo>
                  <a:lnTo>
                    <a:pt x="994674" y="3824328"/>
                  </a:lnTo>
                  <a:lnTo>
                    <a:pt x="1326232" y="3846917"/>
                  </a:lnTo>
                  <a:lnTo>
                    <a:pt x="1657790" y="4308266"/>
                  </a:lnTo>
                  <a:lnTo>
                    <a:pt x="1989349" y="4579120"/>
                  </a:lnTo>
                  <a:lnTo>
                    <a:pt x="2320907" y="4749302"/>
                  </a:lnTo>
                  <a:lnTo>
                    <a:pt x="2652465" y="4836002"/>
                  </a:lnTo>
                  <a:lnTo>
                    <a:pt x="2984023" y="4871666"/>
                  </a:lnTo>
                  <a:lnTo>
                    <a:pt x="3315581" y="4906732"/>
                  </a:lnTo>
                  <a:lnTo>
                    <a:pt x="3647139" y="4928585"/>
                  </a:lnTo>
                  <a:lnTo>
                    <a:pt x="3978698" y="4945313"/>
                  </a:lnTo>
                  <a:lnTo>
                    <a:pt x="4310256" y="4961445"/>
                  </a:lnTo>
                  <a:lnTo>
                    <a:pt x="4641814" y="4969855"/>
                  </a:lnTo>
                  <a:lnTo>
                    <a:pt x="4973372" y="4975324"/>
                  </a:lnTo>
                  <a:lnTo>
                    <a:pt x="5304930" y="4978495"/>
                  </a:lnTo>
                  <a:lnTo>
                    <a:pt x="5636488" y="4981620"/>
                  </a:lnTo>
                  <a:lnTo>
                    <a:pt x="5968047" y="4982907"/>
                  </a:lnTo>
                  <a:lnTo>
                    <a:pt x="6299605" y="4983504"/>
                  </a:lnTo>
                  <a:lnTo>
                    <a:pt x="6631163" y="4983849"/>
                  </a:lnTo>
                  <a:lnTo>
                    <a:pt x="6962721" y="4983918"/>
                  </a:lnTo>
                  <a:lnTo>
                    <a:pt x="7294279" y="4983964"/>
                  </a:lnTo>
                  <a:lnTo>
                    <a:pt x="7625838" y="4983964"/>
                  </a:lnTo>
                  <a:lnTo>
                    <a:pt x="7957396" y="4983964"/>
                  </a:lnTo>
                  <a:lnTo>
                    <a:pt x="8288954" y="4983964"/>
                  </a:lnTo>
                  <a:lnTo>
                    <a:pt x="8288954" y="4983964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785456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tx160"/>
            <p:cNvSpPr/>
            <p:nvPr/>
          </p:nvSpPr>
          <p:spPr>
            <a:xfrm>
              <a:off x="429138" y="5941522"/>
              <a:ext cx="293687" cy="153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316128" y="4907156"/>
              <a:ext cx="406697" cy="153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316128" y="3872790"/>
              <a:ext cx="406697" cy="153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316128" y="2838424"/>
              <a:ext cx="406697" cy="153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316128" y="1804059"/>
              <a:ext cx="406697" cy="153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316128" y="769693"/>
              <a:ext cx="406697" cy="153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166" name="pl166"/>
            <p:cNvSpPr/>
            <p:nvPr/>
          </p:nvSpPr>
          <p:spPr>
            <a:xfrm>
              <a:off x="750662" y="6022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750662" y="49877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750662" y="39533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750662" y="29189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750662" y="18846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750662" y="8502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785456" y="6291023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785456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1117014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448572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780131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111689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443247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2774805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3106363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3437921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3769480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4101038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4432596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4764154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5095712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5427271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5758829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090387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6421945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6753503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7085061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7416620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tx194"/>
            <p:cNvSpPr/>
            <p:nvPr/>
          </p:nvSpPr>
          <p:spPr>
            <a:xfrm>
              <a:off x="672446" y="6350577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1004004" y="6353057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1335562" y="6353057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1667120" y="6350478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1998679" y="6353653"/>
              <a:ext cx="113010" cy="145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2330237" y="6353157"/>
              <a:ext cx="11301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2661795" y="6350577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2993353" y="6355538"/>
              <a:ext cx="113010" cy="143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3324911" y="6350577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3656469" y="6350577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3875018" y="6350577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4206576" y="6353057"/>
              <a:ext cx="22602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4538134" y="6353057"/>
              <a:ext cx="22602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4869692" y="6350478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5201250" y="6353057"/>
              <a:ext cx="22602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5532808" y="6350577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5864367" y="6350577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6195925" y="6353057"/>
              <a:ext cx="22602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6527483" y="6350577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6859041" y="6350577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7190599" y="6350577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3786487" y="6571196"/>
              <a:ext cx="2286892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resistances</a:t>
              </a:r>
            </a:p>
          </p:txBody>
        </p:sp>
        <p:sp>
          <p:nvSpPr>
            <p:cNvPr id="216" name="tx216"/>
            <p:cNvSpPr/>
            <p:nvPr/>
          </p:nvSpPr>
          <p:spPr>
            <a:xfrm rot="-5400000">
              <a:off x="-804236" y="3248183"/>
              <a:ext cx="1905818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isolates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4647408" y="12290"/>
              <a:ext cx="565050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2025-02-06T12:05:32Z</dcterms:modified>
  <cp:category/>
</cp:coreProperties>
</file>