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785456" y="5504905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785456" y="4470539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85456" y="3436173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85456" y="2401807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85456" y="1367441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51235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282793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614352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45910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77468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09026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40584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272142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603701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935259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66817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598375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929933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261491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593050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924608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256166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587724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919282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250840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582399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748178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85456" y="6022088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85456" y="4987722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85456" y="3953356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85456" y="2918990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85456" y="1884624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85456" y="850258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85456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117014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448572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780131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111689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443247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774805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106363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437921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769480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101038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432596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764154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095712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427271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758829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6090387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421945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753503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085061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7416620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85456" y="2895677"/>
              <a:ext cx="8288954" cy="3126410"/>
            </a:xfrm>
            <a:custGeom>
              <a:avLst/>
              <a:pathLst>
                <a:path w="8288954" h="3126410">
                  <a:moveTo>
                    <a:pt x="0" y="2259038"/>
                  </a:moveTo>
                  <a:lnTo>
                    <a:pt x="331558" y="655889"/>
                  </a:lnTo>
                  <a:lnTo>
                    <a:pt x="663116" y="0"/>
                  </a:lnTo>
                  <a:lnTo>
                    <a:pt x="994674" y="819178"/>
                  </a:lnTo>
                  <a:lnTo>
                    <a:pt x="1326232" y="2021331"/>
                  </a:lnTo>
                  <a:lnTo>
                    <a:pt x="1657790" y="2762487"/>
                  </a:lnTo>
                  <a:lnTo>
                    <a:pt x="1989349" y="3040527"/>
                  </a:lnTo>
                  <a:lnTo>
                    <a:pt x="2320907" y="3111685"/>
                  </a:lnTo>
                  <a:lnTo>
                    <a:pt x="2652465" y="3124128"/>
                  </a:lnTo>
                  <a:lnTo>
                    <a:pt x="2984023" y="3126174"/>
                  </a:lnTo>
                  <a:lnTo>
                    <a:pt x="3315581" y="3126410"/>
                  </a:lnTo>
                  <a:lnTo>
                    <a:pt x="3647139" y="3126410"/>
                  </a:lnTo>
                  <a:lnTo>
                    <a:pt x="3978698" y="3126410"/>
                  </a:lnTo>
                  <a:lnTo>
                    <a:pt x="4310256" y="3126410"/>
                  </a:lnTo>
                  <a:lnTo>
                    <a:pt x="4641814" y="3126410"/>
                  </a:lnTo>
                  <a:lnTo>
                    <a:pt x="4973372" y="3126410"/>
                  </a:lnTo>
                  <a:lnTo>
                    <a:pt x="5304930" y="3126410"/>
                  </a:lnTo>
                  <a:lnTo>
                    <a:pt x="5636488" y="3126410"/>
                  </a:lnTo>
                  <a:lnTo>
                    <a:pt x="5968047" y="3126410"/>
                  </a:lnTo>
                  <a:lnTo>
                    <a:pt x="6299605" y="3126410"/>
                  </a:lnTo>
                  <a:lnTo>
                    <a:pt x="6631163" y="3126410"/>
                  </a:lnTo>
                  <a:lnTo>
                    <a:pt x="6962721" y="3126410"/>
                  </a:lnTo>
                  <a:lnTo>
                    <a:pt x="7294279" y="3126410"/>
                  </a:lnTo>
                  <a:lnTo>
                    <a:pt x="7625838" y="3126410"/>
                  </a:lnTo>
                  <a:lnTo>
                    <a:pt x="7957396" y="3126410"/>
                  </a:lnTo>
                  <a:lnTo>
                    <a:pt x="8288954" y="3126410"/>
                  </a:lnTo>
                  <a:lnTo>
                    <a:pt x="8288954" y="3126410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85456" y="2906453"/>
              <a:ext cx="8288954" cy="3115634"/>
            </a:xfrm>
            <a:custGeom>
              <a:avLst/>
              <a:pathLst>
                <a:path w="8288954" h="3115634">
                  <a:moveTo>
                    <a:pt x="0" y="2246650"/>
                  </a:moveTo>
                  <a:lnTo>
                    <a:pt x="331558" y="638974"/>
                  </a:lnTo>
                  <a:lnTo>
                    <a:pt x="663116" y="0"/>
                  </a:lnTo>
                  <a:lnTo>
                    <a:pt x="994674" y="814342"/>
                  </a:lnTo>
                  <a:lnTo>
                    <a:pt x="1326232" y="2000631"/>
                  </a:lnTo>
                  <a:lnTo>
                    <a:pt x="1657790" y="2754138"/>
                  </a:lnTo>
                  <a:lnTo>
                    <a:pt x="1989349" y="3028809"/>
                  </a:lnTo>
                  <a:lnTo>
                    <a:pt x="2320907" y="3100312"/>
                  </a:lnTo>
                  <a:lnTo>
                    <a:pt x="2652465" y="3113515"/>
                  </a:lnTo>
                  <a:lnTo>
                    <a:pt x="2984023" y="3115326"/>
                  </a:lnTo>
                  <a:lnTo>
                    <a:pt x="3315581" y="3115615"/>
                  </a:lnTo>
                  <a:lnTo>
                    <a:pt x="3647139" y="3115634"/>
                  </a:lnTo>
                  <a:lnTo>
                    <a:pt x="3978698" y="3115634"/>
                  </a:lnTo>
                  <a:lnTo>
                    <a:pt x="4310256" y="3115634"/>
                  </a:lnTo>
                  <a:lnTo>
                    <a:pt x="4641814" y="3115634"/>
                  </a:lnTo>
                  <a:lnTo>
                    <a:pt x="4973372" y="3115634"/>
                  </a:lnTo>
                  <a:lnTo>
                    <a:pt x="5304930" y="3115634"/>
                  </a:lnTo>
                  <a:lnTo>
                    <a:pt x="5636488" y="3115634"/>
                  </a:lnTo>
                  <a:lnTo>
                    <a:pt x="5968047" y="3115634"/>
                  </a:lnTo>
                  <a:lnTo>
                    <a:pt x="6299605" y="3115634"/>
                  </a:lnTo>
                  <a:lnTo>
                    <a:pt x="6631163" y="3115634"/>
                  </a:lnTo>
                  <a:lnTo>
                    <a:pt x="6962721" y="3115634"/>
                  </a:lnTo>
                  <a:lnTo>
                    <a:pt x="7294279" y="3115634"/>
                  </a:lnTo>
                  <a:lnTo>
                    <a:pt x="7625838" y="3115634"/>
                  </a:lnTo>
                  <a:lnTo>
                    <a:pt x="7957396" y="3115634"/>
                  </a:lnTo>
                  <a:lnTo>
                    <a:pt x="8288954" y="3115634"/>
                  </a:lnTo>
                  <a:lnTo>
                    <a:pt x="8288954" y="311563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785456" y="2897289"/>
              <a:ext cx="8288954" cy="3124798"/>
            </a:xfrm>
            <a:custGeom>
              <a:avLst/>
              <a:pathLst>
                <a:path w="8288954" h="3124798">
                  <a:moveTo>
                    <a:pt x="0" y="2255706"/>
                  </a:moveTo>
                  <a:lnTo>
                    <a:pt x="331558" y="647051"/>
                  </a:lnTo>
                  <a:lnTo>
                    <a:pt x="663116" y="0"/>
                  </a:lnTo>
                  <a:lnTo>
                    <a:pt x="994674" y="822928"/>
                  </a:lnTo>
                  <a:lnTo>
                    <a:pt x="1326232" y="2021404"/>
                  </a:lnTo>
                  <a:lnTo>
                    <a:pt x="1657790" y="2764842"/>
                  </a:lnTo>
                  <a:lnTo>
                    <a:pt x="1989349" y="3036090"/>
                  </a:lnTo>
                  <a:lnTo>
                    <a:pt x="2320907" y="3109114"/>
                  </a:lnTo>
                  <a:lnTo>
                    <a:pt x="2652465" y="3122607"/>
                  </a:lnTo>
                  <a:lnTo>
                    <a:pt x="2984023" y="3124599"/>
                  </a:lnTo>
                  <a:lnTo>
                    <a:pt x="3315581" y="3124780"/>
                  </a:lnTo>
                  <a:lnTo>
                    <a:pt x="3647139" y="3124798"/>
                  </a:lnTo>
                  <a:lnTo>
                    <a:pt x="3978698" y="3124798"/>
                  </a:lnTo>
                  <a:lnTo>
                    <a:pt x="4310256" y="3124798"/>
                  </a:lnTo>
                  <a:lnTo>
                    <a:pt x="4641814" y="3124798"/>
                  </a:lnTo>
                  <a:lnTo>
                    <a:pt x="4973372" y="3124798"/>
                  </a:lnTo>
                  <a:lnTo>
                    <a:pt x="5304930" y="3124798"/>
                  </a:lnTo>
                  <a:lnTo>
                    <a:pt x="5636488" y="3124798"/>
                  </a:lnTo>
                  <a:lnTo>
                    <a:pt x="5968047" y="3124798"/>
                  </a:lnTo>
                  <a:lnTo>
                    <a:pt x="6299605" y="3124798"/>
                  </a:lnTo>
                  <a:lnTo>
                    <a:pt x="6631163" y="3124798"/>
                  </a:lnTo>
                  <a:lnTo>
                    <a:pt x="6962721" y="3124798"/>
                  </a:lnTo>
                  <a:lnTo>
                    <a:pt x="7294279" y="3124798"/>
                  </a:lnTo>
                  <a:lnTo>
                    <a:pt x="7625838" y="3124798"/>
                  </a:lnTo>
                  <a:lnTo>
                    <a:pt x="7957396" y="3124798"/>
                  </a:lnTo>
                  <a:lnTo>
                    <a:pt x="8288954" y="3124798"/>
                  </a:lnTo>
                  <a:lnTo>
                    <a:pt x="8288954" y="312479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85456" y="2907468"/>
              <a:ext cx="8288954" cy="3114619"/>
            </a:xfrm>
            <a:custGeom>
              <a:avLst/>
              <a:pathLst>
                <a:path w="8288954" h="3114619">
                  <a:moveTo>
                    <a:pt x="0" y="2249964"/>
                  </a:moveTo>
                  <a:lnTo>
                    <a:pt x="331558" y="631149"/>
                  </a:lnTo>
                  <a:lnTo>
                    <a:pt x="663116" y="0"/>
                  </a:lnTo>
                  <a:lnTo>
                    <a:pt x="994674" y="809325"/>
                  </a:lnTo>
                  <a:lnTo>
                    <a:pt x="1326232" y="2009468"/>
                  </a:lnTo>
                  <a:lnTo>
                    <a:pt x="1657790" y="2748704"/>
                  </a:lnTo>
                  <a:lnTo>
                    <a:pt x="1989349" y="3027921"/>
                  </a:lnTo>
                  <a:lnTo>
                    <a:pt x="2320907" y="3099315"/>
                  </a:lnTo>
                  <a:lnTo>
                    <a:pt x="2652465" y="3112409"/>
                  </a:lnTo>
                  <a:lnTo>
                    <a:pt x="2984023" y="3114347"/>
                  </a:lnTo>
                  <a:lnTo>
                    <a:pt x="3315581" y="3114546"/>
                  </a:lnTo>
                  <a:lnTo>
                    <a:pt x="3647139" y="3114619"/>
                  </a:lnTo>
                  <a:lnTo>
                    <a:pt x="3978698" y="3114619"/>
                  </a:lnTo>
                  <a:lnTo>
                    <a:pt x="4310256" y="3114619"/>
                  </a:lnTo>
                  <a:lnTo>
                    <a:pt x="4641814" y="3114619"/>
                  </a:lnTo>
                  <a:lnTo>
                    <a:pt x="4973372" y="3114619"/>
                  </a:lnTo>
                  <a:lnTo>
                    <a:pt x="5304930" y="3114619"/>
                  </a:lnTo>
                  <a:lnTo>
                    <a:pt x="5636488" y="3114619"/>
                  </a:lnTo>
                  <a:lnTo>
                    <a:pt x="5968047" y="3114619"/>
                  </a:lnTo>
                  <a:lnTo>
                    <a:pt x="6299605" y="3114619"/>
                  </a:lnTo>
                  <a:lnTo>
                    <a:pt x="6631163" y="3114619"/>
                  </a:lnTo>
                  <a:lnTo>
                    <a:pt x="6962721" y="3114619"/>
                  </a:lnTo>
                  <a:lnTo>
                    <a:pt x="7294279" y="3114619"/>
                  </a:lnTo>
                  <a:lnTo>
                    <a:pt x="7625838" y="3114619"/>
                  </a:lnTo>
                  <a:lnTo>
                    <a:pt x="7957396" y="3114619"/>
                  </a:lnTo>
                  <a:lnTo>
                    <a:pt x="8288954" y="3114619"/>
                  </a:lnTo>
                  <a:lnTo>
                    <a:pt x="8288954" y="311461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785456" y="2896004"/>
              <a:ext cx="8288954" cy="3126083"/>
            </a:xfrm>
            <a:custGeom>
              <a:avLst/>
              <a:pathLst>
                <a:path w="8288954" h="3126083">
                  <a:moveTo>
                    <a:pt x="0" y="2261084"/>
                  </a:moveTo>
                  <a:lnTo>
                    <a:pt x="331558" y="646852"/>
                  </a:lnTo>
                  <a:lnTo>
                    <a:pt x="663116" y="0"/>
                  </a:lnTo>
                  <a:lnTo>
                    <a:pt x="994674" y="834482"/>
                  </a:lnTo>
                  <a:lnTo>
                    <a:pt x="1326232" y="2018198"/>
                  </a:lnTo>
                  <a:lnTo>
                    <a:pt x="1657790" y="2757380"/>
                  </a:lnTo>
                  <a:lnTo>
                    <a:pt x="1989349" y="3039169"/>
                  </a:lnTo>
                  <a:lnTo>
                    <a:pt x="2320907" y="3110055"/>
                  </a:lnTo>
                  <a:lnTo>
                    <a:pt x="2652465" y="3124272"/>
                  </a:lnTo>
                  <a:lnTo>
                    <a:pt x="2984023" y="3125685"/>
                  </a:lnTo>
                  <a:lnTo>
                    <a:pt x="3315581" y="3126083"/>
                  </a:lnTo>
                  <a:lnTo>
                    <a:pt x="3647139" y="3126083"/>
                  </a:lnTo>
                  <a:lnTo>
                    <a:pt x="3978698" y="3126083"/>
                  </a:lnTo>
                  <a:lnTo>
                    <a:pt x="4310256" y="3126083"/>
                  </a:lnTo>
                  <a:lnTo>
                    <a:pt x="4641814" y="3126083"/>
                  </a:lnTo>
                  <a:lnTo>
                    <a:pt x="4973372" y="3126083"/>
                  </a:lnTo>
                  <a:lnTo>
                    <a:pt x="5304930" y="3126083"/>
                  </a:lnTo>
                  <a:lnTo>
                    <a:pt x="5636488" y="3126083"/>
                  </a:lnTo>
                  <a:lnTo>
                    <a:pt x="5968047" y="3126083"/>
                  </a:lnTo>
                  <a:lnTo>
                    <a:pt x="6299605" y="3126083"/>
                  </a:lnTo>
                  <a:lnTo>
                    <a:pt x="6631163" y="3126083"/>
                  </a:lnTo>
                  <a:lnTo>
                    <a:pt x="6962721" y="3126083"/>
                  </a:lnTo>
                  <a:lnTo>
                    <a:pt x="7294279" y="3126083"/>
                  </a:lnTo>
                  <a:lnTo>
                    <a:pt x="7625838" y="3126083"/>
                  </a:lnTo>
                  <a:lnTo>
                    <a:pt x="7957396" y="3126083"/>
                  </a:lnTo>
                  <a:lnTo>
                    <a:pt x="8288954" y="3126083"/>
                  </a:lnTo>
                  <a:lnTo>
                    <a:pt x="8288954" y="3126083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85456" y="2891784"/>
              <a:ext cx="8288954" cy="3130303"/>
            </a:xfrm>
            <a:custGeom>
              <a:avLst/>
              <a:pathLst>
                <a:path w="8288954" h="3130303">
                  <a:moveTo>
                    <a:pt x="0" y="2256085"/>
                  </a:moveTo>
                  <a:lnTo>
                    <a:pt x="331558" y="670215"/>
                  </a:lnTo>
                  <a:lnTo>
                    <a:pt x="663116" y="0"/>
                  </a:lnTo>
                  <a:lnTo>
                    <a:pt x="994674" y="822890"/>
                  </a:lnTo>
                  <a:lnTo>
                    <a:pt x="1326232" y="2024880"/>
                  </a:lnTo>
                  <a:lnTo>
                    <a:pt x="1657790" y="2768699"/>
                  </a:lnTo>
                  <a:lnTo>
                    <a:pt x="1989349" y="3043062"/>
                  </a:lnTo>
                  <a:lnTo>
                    <a:pt x="2320907" y="3115615"/>
                  </a:lnTo>
                  <a:lnTo>
                    <a:pt x="2652465" y="3127894"/>
                  </a:lnTo>
                  <a:lnTo>
                    <a:pt x="2984023" y="3130086"/>
                  </a:lnTo>
                  <a:lnTo>
                    <a:pt x="3315581" y="3130249"/>
                  </a:lnTo>
                  <a:lnTo>
                    <a:pt x="3647139" y="3130303"/>
                  </a:lnTo>
                  <a:lnTo>
                    <a:pt x="3978698" y="3130303"/>
                  </a:lnTo>
                  <a:lnTo>
                    <a:pt x="4310256" y="3130303"/>
                  </a:lnTo>
                  <a:lnTo>
                    <a:pt x="4641814" y="3130303"/>
                  </a:lnTo>
                  <a:lnTo>
                    <a:pt x="4973372" y="3130303"/>
                  </a:lnTo>
                  <a:lnTo>
                    <a:pt x="5304930" y="3130303"/>
                  </a:lnTo>
                  <a:lnTo>
                    <a:pt x="5636488" y="3130303"/>
                  </a:lnTo>
                  <a:lnTo>
                    <a:pt x="5968047" y="3130303"/>
                  </a:lnTo>
                  <a:lnTo>
                    <a:pt x="6299605" y="3130303"/>
                  </a:lnTo>
                  <a:lnTo>
                    <a:pt x="6631163" y="3130303"/>
                  </a:lnTo>
                  <a:lnTo>
                    <a:pt x="6962721" y="3130303"/>
                  </a:lnTo>
                  <a:lnTo>
                    <a:pt x="7294279" y="3130303"/>
                  </a:lnTo>
                  <a:lnTo>
                    <a:pt x="7625838" y="3130303"/>
                  </a:lnTo>
                  <a:lnTo>
                    <a:pt x="7957396" y="3130303"/>
                  </a:lnTo>
                  <a:lnTo>
                    <a:pt x="8288954" y="3130303"/>
                  </a:lnTo>
                  <a:lnTo>
                    <a:pt x="8288954" y="3130303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785456" y="2899898"/>
              <a:ext cx="8288954" cy="3122189"/>
            </a:xfrm>
            <a:custGeom>
              <a:avLst/>
              <a:pathLst>
                <a:path w="8288954" h="3122189">
                  <a:moveTo>
                    <a:pt x="0" y="2254600"/>
                  </a:moveTo>
                  <a:lnTo>
                    <a:pt x="331558" y="646942"/>
                  </a:lnTo>
                  <a:lnTo>
                    <a:pt x="663116" y="0"/>
                  </a:lnTo>
                  <a:lnTo>
                    <a:pt x="994674" y="824701"/>
                  </a:lnTo>
                  <a:lnTo>
                    <a:pt x="1326232" y="2016586"/>
                  </a:lnTo>
                  <a:lnTo>
                    <a:pt x="1657790" y="2753848"/>
                  </a:lnTo>
                  <a:lnTo>
                    <a:pt x="1989349" y="3032721"/>
                  </a:lnTo>
                  <a:lnTo>
                    <a:pt x="2320907" y="3106795"/>
                  </a:lnTo>
                  <a:lnTo>
                    <a:pt x="2652465" y="3120197"/>
                  </a:lnTo>
                  <a:lnTo>
                    <a:pt x="2984023" y="3121845"/>
                  </a:lnTo>
                  <a:lnTo>
                    <a:pt x="3315581" y="3122189"/>
                  </a:lnTo>
                  <a:lnTo>
                    <a:pt x="3647139" y="3122189"/>
                  </a:lnTo>
                  <a:lnTo>
                    <a:pt x="3978698" y="3122189"/>
                  </a:lnTo>
                  <a:lnTo>
                    <a:pt x="4310256" y="3122189"/>
                  </a:lnTo>
                  <a:lnTo>
                    <a:pt x="4641814" y="3122189"/>
                  </a:lnTo>
                  <a:lnTo>
                    <a:pt x="4973372" y="3122189"/>
                  </a:lnTo>
                  <a:lnTo>
                    <a:pt x="5304930" y="3122189"/>
                  </a:lnTo>
                  <a:lnTo>
                    <a:pt x="5636488" y="3122189"/>
                  </a:lnTo>
                  <a:lnTo>
                    <a:pt x="5968047" y="3122189"/>
                  </a:lnTo>
                  <a:lnTo>
                    <a:pt x="6299605" y="3122189"/>
                  </a:lnTo>
                  <a:lnTo>
                    <a:pt x="6631163" y="3122189"/>
                  </a:lnTo>
                  <a:lnTo>
                    <a:pt x="6962721" y="3122189"/>
                  </a:lnTo>
                  <a:lnTo>
                    <a:pt x="7294279" y="3122189"/>
                  </a:lnTo>
                  <a:lnTo>
                    <a:pt x="7625838" y="3122189"/>
                  </a:lnTo>
                  <a:lnTo>
                    <a:pt x="7957396" y="3122189"/>
                  </a:lnTo>
                  <a:lnTo>
                    <a:pt x="8288954" y="3122189"/>
                  </a:lnTo>
                  <a:lnTo>
                    <a:pt x="8288954" y="312218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785456" y="2906309"/>
              <a:ext cx="8288954" cy="3115778"/>
            </a:xfrm>
            <a:custGeom>
              <a:avLst/>
              <a:pathLst>
                <a:path w="8288954" h="3115778">
                  <a:moveTo>
                    <a:pt x="0" y="2247248"/>
                  </a:moveTo>
                  <a:lnTo>
                    <a:pt x="331558" y="646798"/>
                  </a:lnTo>
                  <a:lnTo>
                    <a:pt x="663116" y="0"/>
                  </a:lnTo>
                  <a:lnTo>
                    <a:pt x="994674" y="803096"/>
                  </a:lnTo>
                  <a:lnTo>
                    <a:pt x="1326232" y="2006770"/>
                  </a:lnTo>
                  <a:lnTo>
                    <a:pt x="1657790" y="2751421"/>
                  </a:lnTo>
                  <a:lnTo>
                    <a:pt x="1989349" y="3029135"/>
                  </a:lnTo>
                  <a:lnTo>
                    <a:pt x="2320907" y="3100275"/>
                  </a:lnTo>
                  <a:lnTo>
                    <a:pt x="2652465" y="3113786"/>
                  </a:lnTo>
                  <a:lnTo>
                    <a:pt x="2984023" y="3115633"/>
                  </a:lnTo>
                  <a:lnTo>
                    <a:pt x="3315581" y="3115742"/>
                  </a:lnTo>
                  <a:lnTo>
                    <a:pt x="3647139" y="3115778"/>
                  </a:lnTo>
                  <a:lnTo>
                    <a:pt x="3978698" y="3115778"/>
                  </a:lnTo>
                  <a:lnTo>
                    <a:pt x="4310256" y="3115778"/>
                  </a:lnTo>
                  <a:lnTo>
                    <a:pt x="4641814" y="3115778"/>
                  </a:lnTo>
                  <a:lnTo>
                    <a:pt x="4973372" y="3115778"/>
                  </a:lnTo>
                  <a:lnTo>
                    <a:pt x="5304930" y="3115778"/>
                  </a:lnTo>
                  <a:lnTo>
                    <a:pt x="5636488" y="3115778"/>
                  </a:lnTo>
                  <a:lnTo>
                    <a:pt x="5968047" y="3115778"/>
                  </a:lnTo>
                  <a:lnTo>
                    <a:pt x="6299605" y="3115778"/>
                  </a:lnTo>
                  <a:lnTo>
                    <a:pt x="6631163" y="3115778"/>
                  </a:lnTo>
                  <a:lnTo>
                    <a:pt x="6962721" y="3115778"/>
                  </a:lnTo>
                  <a:lnTo>
                    <a:pt x="7294279" y="3115778"/>
                  </a:lnTo>
                  <a:lnTo>
                    <a:pt x="7625838" y="3115778"/>
                  </a:lnTo>
                  <a:lnTo>
                    <a:pt x="7957396" y="3115778"/>
                  </a:lnTo>
                  <a:lnTo>
                    <a:pt x="8288954" y="3115778"/>
                  </a:lnTo>
                  <a:lnTo>
                    <a:pt x="8288954" y="311577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85456" y="2900006"/>
              <a:ext cx="8288954" cy="3122081"/>
            </a:xfrm>
            <a:custGeom>
              <a:avLst/>
              <a:pathLst>
                <a:path w="8288954" h="3122081">
                  <a:moveTo>
                    <a:pt x="0" y="2246541"/>
                  </a:moveTo>
                  <a:lnTo>
                    <a:pt x="331558" y="657881"/>
                  </a:lnTo>
                  <a:lnTo>
                    <a:pt x="663116" y="0"/>
                  </a:lnTo>
                  <a:lnTo>
                    <a:pt x="994674" y="809922"/>
                  </a:lnTo>
                  <a:lnTo>
                    <a:pt x="1326232" y="2021602"/>
                  </a:lnTo>
                  <a:lnTo>
                    <a:pt x="1657790" y="2759444"/>
                  </a:lnTo>
                  <a:lnTo>
                    <a:pt x="1989349" y="3033627"/>
                  </a:lnTo>
                  <a:lnTo>
                    <a:pt x="2320907" y="3106306"/>
                  </a:lnTo>
                  <a:lnTo>
                    <a:pt x="2652465" y="3120070"/>
                  </a:lnTo>
                  <a:lnTo>
                    <a:pt x="2984023" y="3121791"/>
                  </a:lnTo>
                  <a:lnTo>
                    <a:pt x="3315581" y="3122063"/>
                  </a:lnTo>
                  <a:lnTo>
                    <a:pt x="3647139" y="3122063"/>
                  </a:lnTo>
                  <a:lnTo>
                    <a:pt x="3978698" y="3122081"/>
                  </a:lnTo>
                  <a:lnTo>
                    <a:pt x="4310256" y="3122081"/>
                  </a:lnTo>
                  <a:lnTo>
                    <a:pt x="4641814" y="3122081"/>
                  </a:lnTo>
                  <a:lnTo>
                    <a:pt x="4973372" y="3122081"/>
                  </a:lnTo>
                  <a:lnTo>
                    <a:pt x="5304930" y="3122081"/>
                  </a:lnTo>
                  <a:lnTo>
                    <a:pt x="5636488" y="3122081"/>
                  </a:lnTo>
                  <a:lnTo>
                    <a:pt x="5968047" y="3122081"/>
                  </a:lnTo>
                  <a:lnTo>
                    <a:pt x="6299605" y="3122081"/>
                  </a:lnTo>
                  <a:lnTo>
                    <a:pt x="6631163" y="3122081"/>
                  </a:lnTo>
                  <a:lnTo>
                    <a:pt x="6962721" y="3122081"/>
                  </a:lnTo>
                  <a:lnTo>
                    <a:pt x="7294279" y="3122081"/>
                  </a:lnTo>
                  <a:lnTo>
                    <a:pt x="7625838" y="3122081"/>
                  </a:lnTo>
                  <a:lnTo>
                    <a:pt x="7957396" y="3122081"/>
                  </a:lnTo>
                  <a:lnTo>
                    <a:pt x="8288954" y="3122081"/>
                  </a:lnTo>
                  <a:lnTo>
                    <a:pt x="8288954" y="312208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785456" y="2894102"/>
              <a:ext cx="8288954" cy="3127985"/>
            </a:xfrm>
            <a:custGeom>
              <a:avLst/>
              <a:pathLst>
                <a:path w="8288954" h="3127985">
                  <a:moveTo>
                    <a:pt x="0" y="2250725"/>
                  </a:moveTo>
                  <a:lnTo>
                    <a:pt x="331558" y="661739"/>
                  </a:lnTo>
                  <a:lnTo>
                    <a:pt x="663116" y="0"/>
                  </a:lnTo>
                  <a:lnTo>
                    <a:pt x="994674" y="826168"/>
                  </a:lnTo>
                  <a:lnTo>
                    <a:pt x="1326232" y="2029662"/>
                  </a:lnTo>
                  <a:lnTo>
                    <a:pt x="1657790" y="2761781"/>
                  </a:lnTo>
                  <a:lnTo>
                    <a:pt x="1989349" y="3041106"/>
                  </a:lnTo>
                  <a:lnTo>
                    <a:pt x="2320907" y="3111341"/>
                  </a:lnTo>
                  <a:lnTo>
                    <a:pt x="2652465" y="3125993"/>
                  </a:lnTo>
                  <a:lnTo>
                    <a:pt x="2984023" y="3127713"/>
                  </a:lnTo>
                  <a:lnTo>
                    <a:pt x="3315581" y="3127949"/>
                  </a:lnTo>
                  <a:lnTo>
                    <a:pt x="3647139" y="3127985"/>
                  </a:lnTo>
                  <a:lnTo>
                    <a:pt x="3978698" y="3127985"/>
                  </a:lnTo>
                  <a:lnTo>
                    <a:pt x="4310256" y="3127985"/>
                  </a:lnTo>
                  <a:lnTo>
                    <a:pt x="4641814" y="3127985"/>
                  </a:lnTo>
                  <a:lnTo>
                    <a:pt x="4973372" y="3127985"/>
                  </a:lnTo>
                  <a:lnTo>
                    <a:pt x="5304930" y="3127985"/>
                  </a:lnTo>
                  <a:lnTo>
                    <a:pt x="5636488" y="3127985"/>
                  </a:lnTo>
                  <a:lnTo>
                    <a:pt x="5968047" y="3127985"/>
                  </a:lnTo>
                  <a:lnTo>
                    <a:pt x="6299605" y="3127985"/>
                  </a:lnTo>
                  <a:lnTo>
                    <a:pt x="6631163" y="3127985"/>
                  </a:lnTo>
                  <a:lnTo>
                    <a:pt x="6962721" y="3127985"/>
                  </a:lnTo>
                  <a:lnTo>
                    <a:pt x="7294279" y="3127985"/>
                  </a:lnTo>
                  <a:lnTo>
                    <a:pt x="7625838" y="3127985"/>
                  </a:lnTo>
                  <a:lnTo>
                    <a:pt x="7957396" y="3127985"/>
                  </a:lnTo>
                  <a:lnTo>
                    <a:pt x="8288954" y="3127985"/>
                  </a:lnTo>
                  <a:lnTo>
                    <a:pt x="8288954" y="3127985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85456" y="2898249"/>
              <a:ext cx="8288954" cy="3123838"/>
            </a:xfrm>
            <a:custGeom>
              <a:avLst/>
              <a:pathLst>
                <a:path w="8288954" h="3123838">
                  <a:moveTo>
                    <a:pt x="0" y="2254746"/>
                  </a:moveTo>
                  <a:lnTo>
                    <a:pt x="331558" y="637995"/>
                  </a:lnTo>
                  <a:lnTo>
                    <a:pt x="663116" y="0"/>
                  </a:lnTo>
                  <a:lnTo>
                    <a:pt x="994674" y="826821"/>
                  </a:lnTo>
                  <a:lnTo>
                    <a:pt x="1326232" y="2027109"/>
                  </a:lnTo>
                  <a:lnTo>
                    <a:pt x="1657790" y="2757000"/>
                  </a:lnTo>
                  <a:lnTo>
                    <a:pt x="1989349" y="3037775"/>
                  </a:lnTo>
                  <a:lnTo>
                    <a:pt x="2320907" y="3107991"/>
                  </a:lnTo>
                  <a:lnTo>
                    <a:pt x="2652465" y="3121629"/>
                  </a:lnTo>
                  <a:lnTo>
                    <a:pt x="2984023" y="3123657"/>
                  </a:lnTo>
                  <a:lnTo>
                    <a:pt x="3315581" y="3123838"/>
                  </a:lnTo>
                  <a:lnTo>
                    <a:pt x="3647139" y="3123838"/>
                  </a:lnTo>
                  <a:lnTo>
                    <a:pt x="3978698" y="3123838"/>
                  </a:lnTo>
                  <a:lnTo>
                    <a:pt x="4310256" y="3123838"/>
                  </a:lnTo>
                  <a:lnTo>
                    <a:pt x="4641814" y="3123838"/>
                  </a:lnTo>
                  <a:lnTo>
                    <a:pt x="4973372" y="3123838"/>
                  </a:lnTo>
                  <a:lnTo>
                    <a:pt x="5304930" y="3123838"/>
                  </a:lnTo>
                  <a:lnTo>
                    <a:pt x="5636488" y="3123838"/>
                  </a:lnTo>
                  <a:lnTo>
                    <a:pt x="5968047" y="3123838"/>
                  </a:lnTo>
                  <a:lnTo>
                    <a:pt x="6299605" y="3123838"/>
                  </a:lnTo>
                  <a:lnTo>
                    <a:pt x="6631163" y="3123838"/>
                  </a:lnTo>
                  <a:lnTo>
                    <a:pt x="6962721" y="3123838"/>
                  </a:lnTo>
                  <a:lnTo>
                    <a:pt x="7294279" y="3123838"/>
                  </a:lnTo>
                  <a:lnTo>
                    <a:pt x="7625838" y="3123838"/>
                  </a:lnTo>
                  <a:lnTo>
                    <a:pt x="7957396" y="3123838"/>
                  </a:lnTo>
                  <a:lnTo>
                    <a:pt x="8288954" y="3123838"/>
                  </a:lnTo>
                  <a:lnTo>
                    <a:pt x="8288954" y="312383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85456" y="2893939"/>
              <a:ext cx="8288954" cy="3128148"/>
            </a:xfrm>
            <a:custGeom>
              <a:avLst/>
              <a:pathLst>
                <a:path w="8288954" h="3128148">
                  <a:moveTo>
                    <a:pt x="0" y="2263928"/>
                  </a:moveTo>
                  <a:lnTo>
                    <a:pt x="331558" y="656668"/>
                  </a:lnTo>
                  <a:lnTo>
                    <a:pt x="663116" y="0"/>
                  </a:lnTo>
                  <a:lnTo>
                    <a:pt x="994674" y="824050"/>
                  </a:lnTo>
                  <a:lnTo>
                    <a:pt x="1326232" y="2023360"/>
                  </a:lnTo>
                  <a:lnTo>
                    <a:pt x="1657790" y="2762741"/>
                  </a:lnTo>
                  <a:lnTo>
                    <a:pt x="1989349" y="3041270"/>
                  </a:lnTo>
                  <a:lnTo>
                    <a:pt x="2320907" y="3112030"/>
                  </a:lnTo>
                  <a:lnTo>
                    <a:pt x="2652465" y="3125794"/>
                  </a:lnTo>
                  <a:lnTo>
                    <a:pt x="2984023" y="3127985"/>
                  </a:lnTo>
                  <a:lnTo>
                    <a:pt x="3315581" y="3128148"/>
                  </a:lnTo>
                  <a:lnTo>
                    <a:pt x="3647139" y="3128148"/>
                  </a:lnTo>
                  <a:lnTo>
                    <a:pt x="3978698" y="3128148"/>
                  </a:lnTo>
                  <a:lnTo>
                    <a:pt x="4310256" y="3128148"/>
                  </a:lnTo>
                  <a:lnTo>
                    <a:pt x="4641814" y="3128148"/>
                  </a:lnTo>
                  <a:lnTo>
                    <a:pt x="4973372" y="3128148"/>
                  </a:lnTo>
                  <a:lnTo>
                    <a:pt x="5304930" y="3128148"/>
                  </a:lnTo>
                  <a:lnTo>
                    <a:pt x="5636488" y="3128148"/>
                  </a:lnTo>
                  <a:lnTo>
                    <a:pt x="5968047" y="3128148"/>
                  </a:lnTo>
                  <a:lnTo>
                    <a:pt x="6299605" y="3128148"/>
                  </a:lnTo>
                  <a:lnTo>
                    <a:pt x="6631163" y="3128148"/>
                  </a:lnTo>
                  <a:lnTo>
                    <a:pt x="6962721" y="3128148"/>
                  </a:lnTo>
                  <a:lnTo>
                    <a:pt x="7294279" y="3128148"/>
                  </a:lnTo>
                  <a:lnTo>
                    <a:pt x="7625838" y="3128148"/>
                  </a:lnTo>
                  <a:lnTo>
                    <a:pt x="7957396" y="3128148"/>
                  </a:lnTo>
                  <a:lnTo>
                    <a:pt x="8288954" y="3128148"/>
                  </a:lnTo>
                  <a:lnTo>
                    <a:pt x="8288954" y="312814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85456" y="2892653"/>
              <a:ext cx="8288954" cy="3129434"/>
            </a:xfrm>
            <a:custGeom>
              <a:avLst/>
              <a:pathLst>
                <a:path w="8288954" h="3129434">
                  <a:moveTo>
                    <a:pt x="0" y="2267206"/>
                  </a:moveTo>
                  <a:lnTo>
                    <a:pt x="331558" y="658642"/>
                  </a:lnTo>
                  <a:lnTo>
                    <a:pt x="663116" y="0"/>
                  </a:lnTo>
                  <a:lnTo>
                    <a:pt x="994674" y="824810"/>
                  </a:lnTo>
                  <a:lnTo>
                    <a:pt x="1326232" y="2023505"/>
                  </a:lnTo>
                  <a:lnTo>
                    <a:pt x="1657790" y="2764389"/>
                  </a:lnTo>
                  <a:lnTo>
                    <a:pt x="1989349" y="3042863"/>
                  </a:lnTo>
                  <a:lnTo>
                    <a:pt x="2320907" y="3113225"/>
                  </a:lnTo>
                  <a:lnTo>
                    <a:pt x="2652465" y="3126844"/>
                  </a:lnTo>
                  <a:lnTo>
                    <a:pt x="2984023" y="3129199"/>
                  </a:lnTo>
                  <a:lnTo>
                    <a:pt x="3315581" y="3129434"/>
                  </a:lnTo>
                  <a:lnTo>
                    <a:pt x="3647139" y="3129434"/>
                  </a:lnTo>
                  <a:lnTo>
                    <a:pt x="3978698" y="3129434"/>
                  </a:lnTo>
                  <a:lnTo>
                    <a:pt x="4310256" y="3129434"/>
                  </a:lnTo>
                  <a:lnTo>
                    <a:pt x="4641814" y="3129434"/>
                  </a:lnTo>
                  <a:lnTo>
                    <a:pt x="4973372" y="3129434"/>
                  </a:lnTo>
                  <a:lnTo>
                    <a:pt x="5304930" y="3129434"/>
                  </a:lnTo>
                  <a:lnTo>
                    <a:pt x="5636488" y="3129434"/>
                  </a:lnTo>
                  <a:lnTo>
                    <a:pt x="5968047" y="3129434"/>
                  </a:lnTo>
                  <a:lnTo>
                    <a:pt x="6299605" y="3129434"/>
                  </a:lnTo>
                  <a:lnTo>
                    <a:pt x="6631163" y="3129434"/>
                  </a:lnTo>
                  <a:lnTo>
                    <a:pt x="6962721" y="3129434"/>
                  </a:lnTo>
                  <a:lnTo>
                    <a:pt x="7294279" y="3129434"/>
                  </a:lnTo>
                  <a:lnTo>
                    <a:pt x="7625838" y="3129434"/>
                  </a:lnTo>
                  <a:lnTo>
                    <a:pt x="7957396" y="3129434"/>
                  </a:lnTo>
                  <a:lnTo>
                    <a:pt x="8288954" y="3129434"/>
                  </a:lnTo>
                  <a:lnTo>
                    <a:pt x="8288954" y="312943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85456" y="2895605"/>
              <a:ext cx="8288954" cy="3126482"/>
            </a:xfrm>
            <a:custGeom>
              <a:avLst/>
              <a:pathLst>
                <a:path w="8288954" h="3126482">
                  <a:moveTo>
                    <a:pt x="0" y="2262207"/>
                  </a:moveTo>
                  <a:lnTo>
                    <a:pt x="331558" y="647503"/>
                  </a:lnTo>
                  <a:lnTo>
                    <a:pt x="663116" y="0"/>
                  </a:lnTo>
                  <a:lnTo>
                    <a:pt x="994674" y="826676"/>
                  </a:lnTo>
                  <a:lnTo>
                    <a:pt x="1326232" y="2020335"/>
                  </a:lnTo>
                  <a:lnTo>
                    <a:pt x="1657790" y="2761111"/>
                  </a:lnTo>
                  <a:lnTo>
                    <a:pt x="1989349" y="3041976"/>
                  </a:lnTo>
                  <a:lnTo>
                    <a:pt x="2320907" y="3110671"/>
                  </a:lnTo>
                  <a:lnTo>
                    <a:pt x="2652465" y="3124454"/>
                  </a:lnTo>
                  <a:lnTo>
                    <a:pt x="2984023" y="3126265"/>
                  </a:lnTo>
                  <a:lnTo>
                    <a:pt x="3315581" y="3126446"/>
                  </a:lnTo>
                  <a:lnTo>
                    <a:pt x="3647139" y="3126482"/>
                  </a:lnTo>
                  <a:lnTo>
                    <a:pt x="3978698" y="3126482"/>
                  </a:lnTo>
                  <a:lnTo>
                    <a:pt x="4310256" y="3126482"/>
                  </a:lnTo>
                  <a:lnTo>
                    <a:pt x="4641814" y="3126482"/>
                  </a:lnTo>
                  <a:lnTo>
                    <a:pt x="4973372" y="3126482"/>
                  </a:lnTo>
                  <a:lnTo>
                    <a:pt x="5304930" y="3126482"/>
                  </a:lnTo>
                  <a:lnTo>
                    <a:pt x="5636488" y="3126482"/>
                  </a:lnTo>
                  <a:lnTo>
                    <a:pt x="5968047" y="3126482"/>
                  </a:lnTo>
                  <a:lnTo>
                    <a:pt x="6299605" y="3126482"/>
                  </a:lnTo>
                  <a:lnTo>
                    <a:pt x="6631163" y="3126482"/>
                  </a:lnTo>
                  <a:lnTo>
                    <a:pt x="6962721" y="3126482"/>
                  </a:lnTo>
                  <a:lnTo>
                    <a:pt x="7294279" y="3126482"/>
                  </a:lnTo>
                  <a:lnTo>
                    <a:pt x="7625838" y="3126482"/>
                  </a:lnTo>
                  <a:lnTo>
                    <a:pt x="7957396" y="3126482"/>
                  </a:lnTo>
                  <a:lnTo>
                    <a:pt x="8288954" y="3126482"/>
                  </a:lnTo>
                  <a:lnTo>
                    <a:pt x="8288954" y="312648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85456" y="2900496"/>
              <a:ext cx="8288954" cy="3121591"/>
            </a:xfrm>
            <a:custGeom>
              <a:avLst/>
              <a:pathLst>
                <a:path w="8288954" h="3121591">
                  <a:moveTo>
                    <a:pt x="0" y="2252662"/>
                  </a:moveTo>
                  <a:lnTo>
                    <a:pt x="331558" y="658587"/>
                  </a:lnTo>
                  <a:lnTo>
                    <a:pt x="663116" y="0"/>
                  </a:lnTo>
                  <a:lnTo>
                    <a:pt x="994674" y="811425"/>
                  </a:lnTo>
                  <a:lnTo>
                    <a:pt x="1326232" y="2015499"/>
                  </a:lnTo>
                  <a:lnTo>
                    <a:pt x="1657790" y="2754210"/>
                  </a:lnTo>
                  <a:lnTo>
                    <a:pt x="1989349" y="3032721"/>
                  </a:lnTo>
                  <a:lnTo>
                    <a:pt x="2320907" y="3106143"/>
                  </a:lnTo>
                  <a:lnTo>
                    <a:pt x="2652465" y="3119708"/>
                  </a:lnTo>
                  <a:lnTo>
                    <a:pt x="2984023" y="3121320"/>
                  </a:lnTo>
                  <a:lnTo>
                    <a:pt x="3315581" y="3121573"/>
                  </a:lnTo>
                  <a:lnTo>
                    <a:pt x="3647139" y="3121591"/>
                  </a:lnTo>
                  <a:lnTo>
                    <a:pt x="3978698" y="3121591"/>
                  </a:lnTo>
                  <a:lnTo>
                    <a:pt x="4310256" y="3121591"/>
                  </a:lnTo>
                  <a:lnTo>
                    <a:pt x="4641814" y="3121591"/>
                  </a:lnTo>
                  <a:lnTo>
                    <a:pt x="4973372" y="3121591"/>
                  </a:lnTo>
                  <a:lnTo>
                    <a:pt x="5304930" y="3121591"/>
                  </a:lnTo>
                  <a:lnTo>
                    <a:pt x="5636488" y="3121591"/>
                  </a:lnTo>
                  <a:lnTo>
                    <a:pt x="5968047" y="3121591"/>
                  </a:lnTo>
                  <a:lnTo>
                    <a:pt x="6299605" y="3121591"/>
                  </a:lnTo>
                  <a:lnTo>
                    <a:pt x="6631163" y="3121591"/>
                  </a:lnTo>
                  <a:lnTo>
                    <a:pt x="6962721" y="3121591"/>
                  </a:lnTo>
                  <a:lnTo>
                    <a:pt x="7294279" y="3121591"/>
                  </a:lnTo>
                  <a:lnTo>
                    <a:pt x="7625838" y="3121591"/>
                  </a:lnTo>
                  <a:lnTo>
                    <a:pt x="7957396" y="3121591"/>
                  </a:lnTo>
                  <a:lnTo>
                    <a:pt x="8288954" y="3121591"/>
                  </a:lnTo>
                  <a:lnTo>
                    <a:pt x="8288954" y="312159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85456" y="2893885"/>
              <a:ext cx="8288954" cy="3128202"/>
            </a:xfrm>
            <a:custGeom>
              <a:avLst/>
              <a:pathLst>
                <a:path w="8288954" h="3128202">
                  <a:moveTo>
                    <a:pt x="0" y="2263203"/>
                  </a:moveTo>
                  <a:lnTo>
                    <a:pt x="331558" y="659022"/>
                  </a:lnTo>
                  <a:lnTo>
                    <a:pt x="663116" y="0"/>
                  </a:lnTo>
                  <a:lnTo>
                    <a:pt x="994674" y="825118"/>
                  </a:lnTo>
                  <a:lnTo>
                    <a:pt x="1326232" y="2023395"/>
                  </a:lnTo>
                  <a:lnTo>
                    <a:pt x="1657790" y="2756565"/>
                  </a:lnTo>
                  <a:lnTo>
                    <a:pt x="1989349" y="3043135"/>
                  </a:lnTo>
                  <a:lnTo>
                    <a:pt x="2320907" y="3113768"/>
                  </a:lnTo>
                  <a:lnTo>
                    <a:pt x="2652465" y="3126192"/>
                  </a:lnTo>
                  <a:lnTo>
                    <a:pt x="2984023" y="3128003"/>
                  </a:lnTo>
                  <a:lnTo>
                    <a:pt x="3315581" y="3128166"/>
                  </a:lnTo>
                  <a:lnTo>
                    <a:pt x="3647139" y="3128202"/>
                  </a:lnTo>
                  <a:lnTo>
                    <a:pt x="3978698" y="3128202"/>
                  </a:lnTo>
                  <a:lnTo>
                    <a:pt x="4310256" y="3128202"/>
                  </a:lnTo>
                  <a:lnTo>
                    <a:pt x="4641814" y="3128202"/>
                  </a:lnTo>
                  <a:lnTo>
                    <a:pt x="4973372" y="3128202"/>
                  </a:lnTo>
                  <a:lnTo>
                    <a:pt x="5304930" y="3128202"/>
                  </a:lnTo>
                  <a:lnTo>
                    <a:pt x="5636488" y="3128202"/>
                  </a:lnTo>
                  <a:lnTo>
                    <a:pt x="5968047" y="3128202"/>
                  </a:lnTo>
                  <a:lnTo>
                    <a:pt x="6299605" y="3128202"/>
                  </a:lnTo>
                  <a:lnTo>
                    <a:pt x="6631163" y="3128202"/>
                  </a:lnTo>
                  <a:lnTo>
                    <a:pt x="6962721" y="3128202"/>
                  </a:lnTo>
                  <a:lnTo>
                    <a:pt x="7294279" y="3128202"/>
                  </a:lnTo>
                  <a:lnTo>
                    <a:pt x="7625838" y="3128202"/>
                  </a:lnTo>
                  <a:lnTo>
                    <a:pt x="7957396" y="3128202"/>
                  </a:lnTo>
                  <a:lnTo>
                    <a:pt x="8288954" y="3128202"/>
                  </a:lnTo>
                  <a:lnTo>
                    <a:pt x="8288954" y="312820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85456" y="2890716"/>
              <a:ext cx="8288954" cy="3131371"/>
            </a:xfrm>
            <a:custGeom>
              <a:avLst/>
              <a:pathLst>
                <a:path w="8288954" h="3131371">
                  <a:moveTo>
                    <a:pt x="0" y="2260034"/>
                  </a:moveTo>
                  <a:lnTo>
                    <a:pt x="331558" y="667860"/>
                  </a:lnTo>
                  <a:lnTo>
                    <a:pt x="663116" y="0"/>
                  </a:lnTo>
                  <a:lnTo>
                    <a:pt x="994674" y="827599"/>
                  </a:lnTo>
                  <a:lnTo>
                    <a:pt x="1326232" y="2031201"/>
                  </a:lnTo>
                  <a:lnTo>
                    <a:pt x="1657790" y="2764080"/>
                  </a:lnTo>
                  <a:lnTo>
                    <a:pt x="1989349" y="3042827"/>
                  </a:lnTo>
                  <a:lnTo>
                    <a:pt x="2320907" y="3116049"/>
                  </a:lnTo>
                  <a:lnTo>
                    <a:pt x="2652465" y="3129289"/>
                  </a:lnTo>
                  <a:lnTo>
                    <a:pt x="2984023" y="3131118"/>
                  </a:lnTo>
                  <a:lnTo>
                    <a:pt x="3315581" y="3131371"/>
                  </a:lnTo>
                  <a:lnTo>
                    <a:pt x="3647139" y="3131371"/>
                  </a:lnTo>
                  <a:lnTo>
                    <a:pt x="3978698" y="3131371"/>
                  </a:lnTo>
                  <a:lnTo>
                    <a:pt x="4310256" y="3131371"/>
                  </a:lnTo>
                  <a:lnTo>
                    <a:pt x="4641814" y="3131371"/>
                  </a:lnTo>
                  <a:lnTo>
                    <a:pt x="4973372" y="3131371"/>
                  </a:lnTo>
                  <a:lnTo>
                    <a:pt x="5304930" y="3131371"/>
                  </a:lnTo>
                  <a:lnTo>
                    <a:pt x="5636488" y="3131371"/>
                  </a:lnTo>
                  <a:lnTo>
                    <a:pt x="5968047" y="3131371"/>
                  </a:lnTo>
                  <a:lnTo>
                    <a:pt x="6299605" y="3131371"/>
                  </a:lnTo>
                  <a:lnTo>
                    <a:pt x="6631163" y="3131371"/>
                  </a:lnTo>
                  <a:lnTo>
                    <a:pt x="6962721" y="3131371"/>
                  </a:lnTo>
                  <a:lnTo>
                    <a:pt x="7294279" y="3131371"/>
                  </a:lnTo>
                  <a:lnTo>
                    <a:pt x="7625838" y="3131371"/>
                  </a:lnTo>
                  <a:lnTo>
                    <a:pt x="7957396" y="3131371"/>
                  </a:lnTo>
                  <a:lnTo>
                    <a:pt x="8288954" y="3131371"/>
                  </a:lnTo>
                  <a:lnTo>
                    <a:pt x="8288954" y="313137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85456" y="2893449"/>
              <a:ext cx="8288954" cy="3128638"/>
            </a:xfrm>
            <a:custGeom>
              <a:avLst/>
              <a:pathLst>
                <a:path w="8288954" h="3128638">
                  <a:moveTo>
                    <a:pt x="0" y="2258875"/>
                  </a:moveTo>
                  <a:lnTo>
                    <a:pt x="331558" y="658298"/>
                  </a:lnTo>
                  <a:lnTo>
                    <a:pt x="663116" y="0"/>
                  </a:lnTo>
                  <a:lnTo>
                    <a:pt x="994674" y="825843"/>
                  </a:lnTo>
                  <a:lnTo>
                    <a:pt x="1326232" y="2022436"/>
                  </a:lnTo>
                  <a:lnTo>
                    <a:pt x="1657790" y="2766400"/>
                  </a:lnTo>
                  <a:lnTo>
                    <a:pt x="1989349" y="3042683"/>
                  </a:lnTo>
                  <a:lnTo>
                    <a:pt x="2320907" y="3113424"/>
                  </a:lnTo>
                  <a:lnTo>
                    <a:pt x="2652465" y="3126356"/>
                  </a:lnTo>
                  <a:lnTo>
                    <a:pt x="2984023" y="3128456"/>
                  </a:lnTo>
                  <a:lnTo>
                    <a:pt x="3315581" y="3128583"/>
                  </a:lnTo>
                  <a:lnTo>
                    <a:pt x="3647139" y="3128638"/>
                  </a:lnTo>
                  <a:lnTo>
                    <a:pt x="3978698" y="3128638"/>
                  </a:lnTo>
                  <a:lnTo>
                    <a:pt x="4310256" y="3128638"/>
                  </a:lnTo>
                  <a:lnTo>
                    <a:pt x="4641814" y="3128638"/>
                  </a:lnTo>
                  <a:lnTo>
                    <a:pt x="4973372" y="3128638"/>
                  </a:lnTo>
                  <a:lnTo>
                    <a:pt x="5304930" y="3128638"/>
                  </a:lnTo>
                  <a:lnTo>
                    <a:pt x="5636488" y="3128638"/>
                  </a:lnTo>
                  <a:lnTo>
                    <a:pt x="5968047" y="3128638"/>
                  </a:lnTo>
                  <a:lnTo>
                    <a:pt x="6299605" y="3128638"/>
                  </a:lnTo>
                  <a:lnTo>
                    <a:pt x="6631163" y="3128638"/>
                  </a:lnTo>
                  <a:lnTo>
                    <a:pt x="6962721" y="3128638"/>
                  </a:lnTo>
                  <a:lnTo>
                    <a:pt x="7294279" y="3128638"/>
                  </a:lnTo>
                  <a:lnTo>
                    <a:pt x="7625838" y="3128638"/>
                  </a:lnTo>
                  <a:lnTo>
                    <a:pt x="7957396" y="3128638"/>
                  </a:lnTo>
                  <a:lnTo>
                    <a:pt x="8288954" y="3128638"/>
                  </a:lnTo>
                  <a:lnTo>
                    <a:pt x="8288954" y="312863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85456" y="2895188"/>
              <a:ext cx="8288954" cy="3126899"/>
            </a:xfrm>
            <a:custGeom>
              <a:avLst/>
              <a:pathLst>
                <a:path w="8288954" h="3126899">
                  <a:moveTo>
                    <a:pt x="0" y="2258984"/>
                  </a:moveTo>
                  <a:lnTo>
                    <a:pt x="331558" y="663297"/>
                  </a:lnTo>
                  <a:lnTo>
                    <a:pt x="663116" y="0"/>
                  </a:lnTo>
                  <a:lnTo>
                    <a:pt x="994674" y="822456"/>
                  </a:lnTo>
                  <a:lnTo>
                    <a:pt x="1326232" y="2017256"/>
                  </a:lnTo>
                  <a:lnTo>
                    <a:pt x="1657790" y="2761292"/>
                  </a:lnTo>
                  <a:lnTo>
                    <a:pt x="1989349" y="3039079"/>
                  </a:lnTo>
                  <a:lnTo>
                    <a:pt x="2320907" y="3111704"/>
                  </a:lnTo>
                  <a:lnTo>
                    <a:pt x="2652465" y="3124562"/>
                  </a:lnTo>
                  <a:lnTo>
                    <a:pt x="2984023" y="3126718"/>
                  </a:lnTo>
                  <a:lnTo>
                    <a:pt x="3315581" y="3126881"/>
                  </a:lnTo>
                  <a:lnTo>
                    <a:pt x="3647139" y="3126899"/>
                  </a:lnTo>
                  <a:lnTo>
                    <a:pt x="3978698" y="3126899"/>
                  </a:lnTo>
                  <a:lnTo>
                    <a:pt x="4310256" y="3126899"/>
                  </a:lnTo>
                  <a:lnTo>
                    <a:pt x="4641814" y="3126899"/>
                  </a:lnTo>
                  <a:lnTo>
                    <a:pt x="4973372" y="3126899"/>
                  </a:lnTo>
                  <a:lnTo>
                    <a:pt x="5304930" y="3126899"/>
                  </a:lnTo>
                  <a:lnTo>
                    <a:pt x="5636488" y="3126899"/>
                  </a:lnTo>
                  <a:lnTo>
                    <a:pt x="5968047" y="3126899"/>
                  </a:lnTo>
                  <a:lnTo>
                    <a:pt x="6299605" y="3126899"/>
                  </a:lnTo>
                  <a:lnTo>
                    <a:pt x="6631163" y="3126899"/>
                  </a:lnTo>
                  <a:lnTo>
                    <a:pt x="6962721" y="3126899"/>
                  </a:lnTo>
                  <a:lnTo>
                    <a:pt x="7294279" y="3126899"/>
                  </a:lnTo>
                  <a:lnTo>
                    <a:pt x="7625838" y="3126899"/>
                  </a:lnTo>
                  <a:lnTo>
                    <a:pt x="7957396" y="3126899"/>
                  </a:lnTo>
                  <a:lnTo>
                    <a:pt x="8288954" y="3126899"/>
                  </a:lnTo>
                  <a:lnTo>
                    <a:pt x="8288954" y="312689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85456" y="2894247"/>
              <a:ext cx="8288954" cy="3127840"/>
            </a:xfrm>
            <a:custGeom>
              <a:avLst/>
              <a:pathLst>
                <a:path w="8288954" h="3127840">
                  <a:moveTo>
                    <a:pt x="0" y="2259889"/>
                  </a:moveTo>
                  <a:lnTo>
                    <a:pt x="331558" y="658805"/>
                  </a:lnTo>
                  <a:lnTo>
                    <a:pt x="663116" y="0"/>
                  </a:lnTo>
                  <a:lnTo>
                    <a:pt x="994674" y="824882"/>
                  </a:lnTo>
                  <a:lnTo>
                    <a:pt x="1326232" y="2021077"/>
                  </a:lnTo>
                  <a:lnTo>
                    <a:pt x="1657790" y="2763737"/>
                  </a:lnTo>
                  <a:lnTo>
                    <a:pt x="1989349" y="3039585"/>
                  </a:lnTo>
                  <a:lnTo>
                    <a:pt x="2320907" y="3113225"/>
                  </a:lnTo>
                  <a:lnTo>
                    <a:pt x="2652465" y="3125884"/>
                  </a:lnTo>
                  <a:lnTo>
                    <a:pt x="2984023" y="3127677"/>
                  </a:lnTo>
                  <a:lnTo>
                    <a:pt x="3315581" y="3127822"/>
                  </a:lnTo>
                  <a:lnTo>
                    <a:pt x="3647139" y="3127840"/>
                  </a:lnTo>
                  <a:lnTo>
                    <a:pt x="3978698" y="3127840"/>
                  </a:lnTo>
                  <a:lnTo>
                    <a:pt x="4310256" y="3127840"/>
                  </a:lnTo>
                  <a:lnTo>
                    <a:pt x="4641814" y="3127840"/>
                  </a:lnTo>
                  <a:lnTo>
                    <a:pt x="4973372" y="3127840"/>
                  </a:lnTo>
                  <a:lnTo>
                    <a:pt x="5304930" y="3127840"/>
                  </a:lnTo>
                  <a:lnTo>
                    <a:pt x="5636488" y="3127840"/>
                  </a:lnTo>
                  <a:lnTo>
                    <a:pt x="5968047" y="3127840"/>
                  </a:lnTo>
                  <a:lnTo>
                    <a:pt x="6299605" y="3127840"/>
                  </a:lnTo>
                  <a:lnTo>
                    <a:pt x="6631163" y="3127840"/>
                  </a:lnTo>
                  <a:lnTo>
                    <a:pt x="6962721" y="3127840"/>
                  </a:lnTo>
                  <a:lnTo>
                    <a:pt x="7294279" y="3127840"/>
                  </a:lnTo>
                  <a:lnTo>
                    <a:pt x="7625838" y="3127840"/>
                  </a:lnTo>
                  <a:lnTo>
                    <a:pt x="7957396" y="3127840"/>
                  </a:lnTo>
                  <a:lnTo>
                    <a:pt x="8288954" y="3127840"/>
                  </a:lnTo>
                  <a:lnTo>
                    <a:pt x="8288954" y="3127840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85456" y="2902107"/>
              <a:ext cx="8288954" cy="3119980"/>
            </a:xfrm>
            <a:custGeom>
              <a:avLst/>
              <a:pathLst>
                <a:path w="8288954" h="3119980">
                  <a:moveTo>
                    <a:pt x="0" y="2246686"/>
                  </a:moveTo>
                  <a:lnTo>
                    <a:pt x="331558" y="646543"/>
                  </a:lnTo>
                  <a:lnTo>
                    <a:pt x="663116" y="0"/>
                  </a:lnTo>
                  <a:lnTo>
                    <a:pt x="994674" y="821877"/>
                  </a:lnTo>
                  <a:lnTo>
                    <a:pt x="1326232" y="2013127"/>
                  </a:lnTo>
                  <a:lnTo>
                    <a:pt x="1657790" y="2751639"/>
                  </a:lnTo>
                  <a:lnTo>
                    <a:pt x="1989349" y="3033790"/>
                  </a:lnTo>
                  <a:lnTo>
                    <a:pt x="2320907" y="3104966"/>
                  </a:lnTo>
                  <a:lnTo>
                    <a:pt x="2652465" y="3117770"/>
                  </a:lnTo>
                  <a:lnTo>
                    <a:pt x="2984023" y="3119781"/>
                  </a:lnTo>
                  <a:lnTo>
                    <a:pt x="3315581" y="3119944"/>
                  </a:lnTo>
                  <a:lnTo>
                    <a:pt x="3647139" y="3119980"/>
                  </a:lnTo>
                  <a:lnTo>
                    <a:pt x="3978698" y="3119980"/>
                  </a:lnTo>
                  <a:lnTo>
                    <a:pt x="4310256" y="3119980"/>
                  </a:lnTo>
                  <a:lnTo>
                    <a:pt x="4641814" y="3119980"/>
                  </a:lnTo>
                  <a:lnTo>
                    <a:pt x="4973372" y="3119980"/>
                  </a:lnTo>
                  <a:lnTo>
                    <a:pt x="5304930" y="3119980"/>
                  </a:lnTo>
                  <a:lnTo>
                    <a:pt x="5636488" y="3119980"/>
                  </a:lnTo>
                  <a:lnTo>
                    <a:pt x="5968047" y="3119980"/>
                  </a:lnTo>
                  <a:lnTo>
                    <a:pt x="6299605" y="3119980"/>
                  </a:lnTo>
                  <a:lnTo>
                    <a:pt x="6631163" y="3119980"/>
                  </a:lnTo>
                  <a:lnTo>
                    <a:pt x="6962721" y="3119980"/>
                  </a:lnTo>
                  <a:lnTo>
                    <a:pt x="7294279" y="3119980"/>
                  </a:lnTo>
                  <a:lnTo>
                    <a:pt x="7625838" y="3119980"/>
                  </a:lnTo>
                  <a:lnTo>
                    <a:pt x="7957396" y="3119980"/>
                  </a:lnTo>
                  <a:lnTo>
                    <a:pt x="8288954" y="3119980"/>
                  </a:lnTo>
                  <a:lnTo>
                    <a:pt x="8288954" y="3119980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85456" y="2906055"/>
              <a:ext cx="8288954" cy="3116032"/>
            </a:xfrm>
            <a:custGeom>
              <a:avLst/>
              <a:pathLst>
                <a:path w="8288954" h="3116032">
                  <a:moveTo>
                    <a:pt x="0" y="2244440"/>
                  </a:moveTo>
                  <a:lnTo>
                    <a:pt x="331558" y="642433"/>
                  </a:lnTo>
                  <a:lnTo>
                    <a:pt x="663116" y="0"/>
                  </a:lnTo>
                  <a:lnTo>
                    <a:pt x="994674" y="809869"/>
                  </a:lnTo>
                  <a:lnTo>
                    <a:pt x="1326232" y="2012384"/>
                  </a:lnTo>
                  <a:lnTo>
                    <a:pt x="1657790" y="2749175"/>
                  </a:lnTo>
                  <a:lnTo>
                    <a:pt x="1989349" y="3027487"/>
                  </a:lnTo>
                  <a:lnTo>
                    <a:pt x="2320907" y="3101235"/>
                  </a:lnTo>
                  <a:lnTo>
                    <a:pt x="2652465" y="3113786"/>
                  </a:lnTo>
                  <a:lnTo>
                    <a:pt x="2984023" y="3115851"/>
                  </a:lnTo>
                  <a:lnTo>
                    <a:pt x="3315581" y="3116032"/>
                  </a:lnTo>
                  <a:lnTo>
                    <a:pt x="3647139" y="3116032"/>
                  </a:lnTo>
                  <a:lnTo>
                    <a:pt x="3978698" y="3116032"/>
                  </a:lnTo>
                  <a:lnTo>
                    <a:pt x="4310256" y="3116032"/>
                  </a:lnTo>
                  <a:lnTo>
                    <a:pt x="4641814" y="3116032"/>
                  </a:lnTo>
                  <a:lnTo>
                    <a:pt x="4973372" y="3116032"/>
                  </a:lnTo>
                  <a:lnTo>
                    <a:pt x="5304930" y="3116032"/>
                  </a:lnTo>
                  <a:lnTo>
                    <a:pt x="5636488" y="3116032"/>
                  </a:lnTo>
                  <a:lnTo>
                    <a:pt x="5968047" y="3116032"/>
                  </a:lnTo>
                  <a:lnTo>
                    <a:pt x="6299605" y="3116032"/>
                  </a:lnTo>
                  <a:lnTo>
                    <a:pt x="6631163" y="3116032"/>
                  </a:lnTo>
                  <a:lnTo>
                    <a:pt x="6962721" y="3116032"/>
                  </a:lnTo>
                  <a:lnTo>
                    <a:pt x="7294279" y="3116032"/>
                  </a:lnTo>
                  <a:lnTo>
                    <a:pt x="7625838" y="3116032"/>
                  </a:lnTo>
                  <a:lnTo>
                    <a:pt x="7957396" y="3116032"/>
                  </a:lnTo>
                  <a:lnTo>
                    <a:pt x="8288954" y="3116032"/>
                  </a:lnTo>
                  <a:lnTo>
                    <a:pt x="8288954" y="311603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785456" y="2892834"/>
              <a:ext cx="8288954" cy="3129253"/>
            </a:xfrm>
            <a:custGeom>
              <a:avLst/>
              <a:pathLst>
                <a:path w="8288954" h="3129253">
                  <a:moveTo>
                    <a:pt x="0" y="2261193"/>
                  </a:moveTo>
                  <a:lnTo>
                    <a:pt x="331558" y="663840"/>
                  </a:lnTo>
                  <a:lnTo>
                    <a:pt x="663116" y="0"/>
                  </a:lnTo>
                  <a:lnTo>
                    <a:pt x="994674" y="831602"/>
                  </a:lnTo>
                  <a:lnTo>
                    <a:pt x="1326232" y="2018796"/>
                  </a:lnTo>
                  <a:lnTo>
                    <a:pt x="1657790" y="2762596"/>
                  </a:lnTo>
                  <a:lnTo>
                    <a:pt x="1989349" y="3041523"/>
                  </a:lnTo>
                  <a:lnTo>
                    <a:pt x="2320907" y="3113333"/>
                  </a:lnTo>
                  <a:lnTo>
                    <a:pt x="2652465" y="3127007"/>
                  </a:lnTo>
                  <a:lnTo>
                    <a:pt x="2984023" y="3128981"/>
                  </a:lnTo>
                  <a:lnTo>
                    <a:pt x="3315581" y="3129253"/>
                  </a:lnTo>
                  <a:lnTo>
                    <a:pt x="3647139" y="3129253"/>
                  </a:lnTo>
                  <a:lnTo>
                    <a:pt x="3978698" y="3129253"/>
                  </a:lnTo>
                  <a:lnTo>
                    <a:pt x="4310256" y="3129253"/>
                  </a:lnTo>
                  <a:lnTo>
                    <a:pt x="4641814" y="3129253"/>
                  </a:lnTo>
                  <a:lnTo>
                    <a:pt x="4973372" y="3129253"/>
                  </a:lnTo>
                  <a:lnTo>
                    <a:pt x="5304930" y="3129253"/>
                  </a:lnTo>
                  <a:lnTo>
                    <a:pt x="5636488" y="3129253"/>
                  </a:lnTo>
                  <a:lnTo>
                    <a:pt x="5968047" y="3129253"/>
                  </a:lnTo>
                  <a:lnTo>
                    <a:pt x="6299605" y="3129253"/>
                  </a:lnTo>
                  <a:lnTo>
                    <a:pt x="6631163" y="3129253"/>
                  </a:lnTo>
                  <a:lnTo>
                    <a:pt x="6962721" y="3129253"/>
                  </a:lnTo>
                  <a:lnTo>
                    <a:pt x="7294279" y="3129253"/>
                  </a:lnTo>
                  <a:lnTo>
                    <a:pt x="7625838" y="3129253"/>
                  </a:lnTo>
                  <a:lnTo>
                    <a:pt x="7957396" y="3129253"/>
                  </a:lnTo>
                  <a:lnTo>
                    <a:pt x="8288954" y="3129253"/>
                  </a:lnTo>
                  <a:lnTo>
                    <a:pt x="8288954" y="3129253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85456" y="2895750"/>
              <a:ext cx="8288954" cy="3126337"/>
            </a:xfrm>
            <a:custGeom>
              <a:avLst/>
              <a:pathLst>
                <a:path w="8288954" h="3126337">
                  <a:moveTo>
                    <a:pt x="0" y="2256937"/>
                  </a:moveTo>
                  <a:lnTo>
                    <a:pt x="331558" y="656776"/>
                  </a:lnTo>
                  <a:lnTo>
                    <a:pt x="663116" y="0"/>
                  </a:lnTo>
                  <a:lnTo>
                    <a:pt x="994674" y="831059"/>
                  </a:lnTo>
                  <a:lnTo>
                    <a:pt x="1326232" y="2011678"/>
                  </a:lnTo>
                  <a:lnTo>
                    <a:pt x="1657790" y="2761473"/>
                  </a:lnTo>
                  <a:lnTo>
                    <a:pt x="1989349" y="3040237"/>
                  </a:lnTo>
                  <a:lnTo>
                    <a:pt x="2320907" y="3111106"/>
                  </a:lnTo>
                  <a:lnTo>
                    <a:pt x="2652465" y="3124417"/>
                  </a:lnTo>
                  <a:lnTo>
                    <a:pt x="2984023" y="3126029"/>
                  </a:lnTo>
                  <a:lnTo>
                    <a:pt x="3315581" y="3126337"/>
                  </a:lnTo>
                  <a:lnTo>
                    <a:pt x="3647139" y="3126337"/>
                  </a:lnTo>
                  <a:lnTo>
                    <a:pt x="3978698" y="3126337"/>
                  </a:lnTo>
                  <a:lnTo>
                    <a:pt x="4310256" y="3126337"/>
                  </a:lnTo>
                  <a:lnTo>
                    <a:pt x="4641814" y="3126337"/>
                  </a:lnTo>
                  <a:lnTo>
                    <a:pt x="4973372" y="3126337"/>
                  </a:lnTo>
                  <a:lnTo>
                    <a:pt x="5304930" y="3126337"/>
                  </a:lnTo>
                  <a:lnTo>
                    <a:pt x="5636488" y="3126337"/>
                  </a:lnTo>
                  <a:lnTo>
                    <a:pt x="5968047" y="3126337"/>
                  </a:lnTo>
                  <a:lnTo>
                    <a:pt x="6299605" y="3126337"/>
                  </a:lnTo>
                  <a:lnTo>
                    <a:pt x="6631163" y="3126337"/>
                  </a:lnTo>
                  <a:lnTo>
                    <a:pt x="6962721" y="3126337"/>
                  </a:lnTo>
                  <a:lnTo>
                    <a:pt x="7294279" y="3126337"/>
                  </a:lnTo>
                  <a:lnTo>
                    <a:pt x="7625838" y="3126337"/>
                  </a:lnTo>
                  <a:lnTo>
                    <a:pt x="7957396" y="3126337"/>
                  </a:lnTo>
                  <a:lnTo>
                    <a:pt x="8288954" y="3126337"/>
                  </a:lnTo>
                  <a:lnTo>
                    <a:pt x="8288954" y="3126337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785456" y="2901002"/>
              <a:ext cx="8288954" cy="3121085"/>
            </a:xfrm>
            <a:custGeom>
              <a:avLst/>
              <a:pathLst>
                <a:path w="8288954" h="3121085">
                  <a:moveTo>
                    <a:pt x="0" y="2248606"/>
                  </a:moveTo>
                  <a:lnTo>
                    <a:pt x="331558" y="632363"/>
                  </a:lnTo>
                  <a:lnTo>
                    <a:pt x="663116" y="0"/>
                  </a:lnTo>
                  <a:lnTo>
                    <a:pt x="994674" y="830406"/>
                  </a:lnTo>
                  <a:lnTo>
                    <a:pt x="1326232" y="2018759"/>
                  </a:lnTo>
                  <a:lnTo>
                    <a:pt x="1657790" y="2756673"/>
                  </a:lnTo>
                  <a:lnTo>
                    <a:pt x="1989349" y="3034605"/>
                  </a:lnTo>
                  <a:lnTo>
                    <a:pt x="2320907" y="3105890"/>
                  </a:lnTo>
                  <a:lnTo>
                    <a:pt x="2652465" y="3119092"/>
                  </a:lnTo>
                  <a:lnTo>
                    <a:pt x="2984023" y="3120813"/>
                  </a:lnTo>
                  <a:lnTo>
                    <a:pt x="3315581" y="3121067"/>
                  </a:lnTo>
                  <a:lnTo>
                    <a:pt x="3647139" y="3121085"/>
                  </a:lnTo>
                  <a:lnTo>
                    <a:pt x="3978698" y="3121085"/>
                  </a:lnTo>
                  <a:lnTo>
                    <a:pt x="4310256" y="3121085"/>
                  </a:lnTo>
                  <a:lnTo>
                    <a:pt x="4641814" y="3121085"/>
                  </a:lnTo>
                  <a:lnTo>
                    <a:pt x="4973372" y="3121085"/>
                  </a:lnTo>
                  <a:lnTo>
                    <a:pt x="5304930" y="3121085"/>
                  </a:lnTo>
                  <a:lnTo>
                    <a:pt x="5636488" y="3121085"/>
                  </a:lnTo>
                  <a:lnTo>
                    <a:pt x="5968047" y="3121085"/>
                  </a:lnTo>
                  <a:lnTo>
                    <a:pt x="6299605" y="3121085"/>
                  </a:lnTo>
                  <a:lnTo>
                    <a:pt x="6631163" y="3121085"/>
                  </a:lnTo>
                  <a:lnTo>
                    <a:pt x="6962721" y="3121085"/>
                  </a:lnTo>
                  <a:lnTo>
                    <a:pt x="7294279" y="3121085"/>
                  </a:lnTo>
                  <a:lnTo>
                    <a:pt x="7625838" y="3121085"/>
                  </a:lnTo>
                  <a:lnTo>
                    <a:pt x="7957396" y="3121085"/>
                  </a:lnTo>
                  <a:lnTo>
                    <a:pt x="8288954" y="3121085"/>
                  </a:lnTo>
                  <a:lnTo>
                    <a:pt x="8288954" y="3121085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785456" y="2901745"/>
              <a:ext cx="8288954" cy="3120342"/>
            </a:xfrm>
            <a:custGeom>
              <a:avLst/>
              <a:pathLst>
                <a:path w="8288954" h="3120342">
                  <a:moveTo>
                    <a:pt x="0" y="2256846"/>
                  </a:moveTo>
                  <a:lnTo>
                    <a:pt x="331558" y="645022"/>
                  </a:lnTo>
                  <a:lnTo>
                    <a:pt x="663116" y="0"/>
                  </a:lnTo>
                  <a:lnTo>
                    <a:pt x="994674" y="813708"/>
                  </a:lnTo>
                  <a:lnTo>
                    <a:pt x="1326232" y="2008889"/>
                  </a:lnTo>
                  <a:lnTo>
                    <a:pt x="1657790" y="2757470"/>
                  </a:lnTo>
                  <a:lnTo>
                    <a:pt x="1989349" y="3033953"/>
                  </a:lnTo>
                  <a:lnTo>
                    <a:pt x="2320907" y="3105455"/>
                  </a:lnTo>
                  <a:lnTo>
                    <a:pt x="2652465" y="3118241"/>
                  </a:lnTo>
                  <a:lnTo>
                    <a:pt x="2984023" y="3120179"/>
                  </a:lnTo>
                  <a:lnTo>
                    <a:pt x="3315581" y="3120342"/>
                  </a:lnTo>
                  <a:lnTo>
                    <a:pt x="3647139" y="3120342"/>
                  </a:lnTo>
                  <a:lnTo>
                    <a:pt x="3978698" y="3120342"/>
                  </a:lnTo>
                  <a:lnTo>
                    <a:pt x="4310256" y="3120342"/>
                  </a:lnTo>
                  <a:lnTo>
                    <a:pt x="4641814" y="3120342"/>
                  </a:lnTo>
                  <a:lnTo>
                    <a:pt x="4973372" y="3120342"/>
                  </a:lnTo>
                  <a:lnTo>
                    <a:pt x="5304930" y="3120342"/>
                  </a:lnTo>
                  <a:lnTo>
                    <a:pt x="5636488" y="3120342"/>
                  </a:lnTo>
                  <a:lnTo>
                    <a:pt x="5968047" y="3120342"/>
                  </a:lnTo>
                  <a:lnTo>
                    <a:pt x="6299605" y="3120342"/>
                  </a:lnTo>
                  <a:lnTo>
                    <a:pt x="6631163" y="3120342"/>
                  </a:lnTo>
                  <a:lnTo>
                    <a:pt x="6962721" y="3120342"/>
                  </a:lnTo>
                  <a:lnTo>
                    <a:pt x="7294279" y="3120342"/>
                  </a:lnTo>
                  <a:lnTo>
                    <a:pt x="7625838" y="3120342"/>
                  </a:lnTo>
                  <a:lnTo>
                    <a:pt x="7957396" y="3120342"/>
                  </a:lnTo>
                  <a:lnTo>
                    <a:pt x="8288954" y="3120342"/>
                  </a:lnTo>
                  <a:lnTo>
                    <a:pt x="8288954" y="312034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785456" y="2894192"/>
              <a:ext cx="8288954" cy="3127895"/>
            </a:xfrm>
            <a:custGeom>
              <a:avLst/>
              <a:pathLst>
                <a:path w="8288954" h="3127895">
                  <a:moveTo>
                    <a:pt x="0" y="2262189"/>
                  </a:moveTo>
                  <a:lnTo>
                    <a:pt x="331558" y="655817"/>
                  </a:lnTo>
                  <a:lnTo>
                    <a:pt x="663116" y="0"/>
                  </a:lnTo>
                  <a:lnTo>
                    <a:pt x="994674" y="823235"/>
                  </a:lnTo>
                  <a:lnTo>
                    <a:pt x="1326232" y="2022074"/>
                  </a:lnTo>
                  <a:lnTo>
                    <a:pt x="1657790" y="2764498"/>
                  </a:lnTo>
                  <a:lnTo>
                    <a:pt x="1989349" y="3041632"/>
                  </a:lnTo>
                  <a:lnTo>
                    <a:pt x="2320907" y="3112392"/>
                  </a:lnTo>
                  <a:lnTo>
                    <a:pt x="2652465" y="3125757"/>
                  </a:lnTo>
                  <a:lnTo>
                    <a:pt x="2984023" y="3127695"/>
                  </a:lnTo>
                  <a:lnTo>
                    <a:pt x="3315581" y="3127895"/>
                  </a:lnTo>
                  <a:lnTo>
                    <a:pt x="3647139" y="3127895"/>
                  </a:lnTo>
                  <a:lnTo>
                    <a:pt x="3978698" y="3127895"/>
                  </a:lnTo>
                  <a:lnTo>
                    <a:pt x="4310256" y="3127895"/>
                  </a:lnTo>
                  <a:lnTo>
                    <a:pt x="4641814" y="3127895"/>
                  </a:lnTo>
                  <a:lnTo>
                    <a:pt x="4973372" y="3127895"/>
                  </a:lnTo>
                  <a:lnTo>
                    <a:pt x="5304930" y="3127895"/>
                  </a:lnTo>
                  <a:lnTo>
                    <a:pt x="5636488" y="3127895"/>
                  </a:lnTo>
                  <a:lnTo>
                    <a:pt x="5968047" y="3127895"/>
                  </a:lnTo>
                  <a:lnTo>
                    <a:pt x="6299605" y="3127895"/>
                  </a:lnTo>
                  <a:lnTo>
                    <a:pt x="6631163" y="3127895"/>
                  </a:lnTo>
                  <a:lnTo>
                    <a:pt x="6962721" y="3127895"/>
                  </a:lnTo>
                  <a:lnTo>
                    <a:pt x="7294279" y="3127895"/>
                  </a:lnTo>
                  <a:lnTo>
                    <a:pt x="7625838" y="3127895"/>
                  </a:lnTo>
                  <a:lnTo>
                    <a:pt x="7957396" y="3127895"/>
                  </a:lnTo>
                  <a:lnTo>
                    <a:pt x="8288954" y="3127895"/>
                  </a:lnTo>
                  <a:lnTo>
                    <a:pt x="8288954" y="3127895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785456" y="2900966"/>
              <a:ext cx="8288954" cy="3121121"/>
            </a:xfrm>
            <a:custGeom>
              <a:avLst/>
              <a:pathLst>
                <a:path w="8288954" h="3121121">
                  <a:moveTo>
                    <a:pt x="0" y="2252337"/>
                  </a:moveTo>
                  <a:lnTo>
                    <a:pt x="331558" y="643555"/>
                  </a:lnTo>
                  <a:lnTo>
                    <a:pt x="663116" y="0"/>
                  </a:lnTo>
                  <a:lnTo>
                    <a:pt x="994674" y="815609"/>
                  </a:lnTo>
                  <a:lnTo>
                    <a:pt x="1326232" y="2020896"/>
                  </a:lnTo>
                  <a:lnTo>
                    <a:pt x="1657790" y="2756655"/>
                  </a:lnTo>
                  <a:lnTo>
                    <a:pt x="1989349" y="3033572"/>
                  </a:lnTo>
                  <a:lnTo>
                    <a:pt x="2320907" y="3105165"/>
                  </a:lnTo>
                  <a:lnTo>
                    <a:pt x="2652465" y="3118948"/>
                  </a:lnTo>
                  <a:lnTo>
                    <a:pt x="2984023" y="3120813"/>
                  </a:lnTo>
                  <a:lnTo>
                    <a:pt x="3315581" y="3121121"/>
                  </a:lnTo>
                  <a:lnTo>
                    <a:pt x="3647139" y="3121121"/>
                  </a:lnTo>
                  <a:lnTo>
                    <a:pt x="3978698" y="3121121"/>
                  </a:lnTo>
                  <a:lnTo>
                    <a:pt x="4310256" y="3121121"/>
                  </a:lnTo>
                  <a:lnTo>
                    <a:pt x="4641814" y="3121121"/>
                  </a:lnTo>
                  <a:lnTo>
                    <a:pt x="4973372" y="3121121"/>
                  </a:lnTo>
                  <a:lnTo>
                    <a:pt x="5304930" y="3121121"/>
                  </a:lnTo>
                  <a:lnTo>
                    <a:pt x="5636488" y="3121121"/>
                  </a:lnTo>
                  <a:lnTo>
                    <a:pt x="5968047" y="3121121"/>
                  </a:lnTo>
                  <a:lnTo>
                    <a:pt x="6299605" y="3121121"/>
                  </a:lnTo>
                  <a:lnTo>
                    <a:pt x="6631163" y="3121121"/>
                  </a:lnTo>
                  <a:lnTo>
                    <a:pt x="6962721" y="3121121"/>
                  </a:lnTo>
                  <a:lnTo>
                    <a:pt x="7294279" y="3121121"/>
                  </a:lnTo>
                  <a:lnTo>
                    <a:pt x="7625838" y="3121121"/>
                  </a:lnTo>
                  <a:lnTo>
                    <a:pt x="7957396" y="3121121"/>
                  </a:lnTo>
                  <a:lnTo>
                    <a:pt x="8288954" y="3121121"/>
                  </a:lnTo>
                  <a:lnTo>
                    <a:pt x="8288954" y="312112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785456" y="2905530"/>
              <a:ext cx="8288954" cy="3116557"/>
            </a:xfrm>
            <a:custGeom>
              <a:avLst/>
              <a:pathLst>
                <a:path w="8288954" h="3116557">
                  <a:moveTo>
                    <a:pt x="0" y="2246197"/>
                  </a:moveTo>
                  <a:lnTo>
                    <a:pt x="331558" y="648899"/>
                  </a:lnTo>
                  <a:lnTo>
                    <a:pt x="663116" y="0"/>
                  </a:lnTo>
                  <a:lnTo>
                    <a:pt x="994674" y="808474"/>
                  </a:lnTo>
                  <a:lnTo>
                    <a:pt x="1326232" y="2007639"/>
                  </a:lnTo>
                  <a:lnTo>
                    <a:pt x="1657790" y="2751403"/>
                  </a:lnTo>
                  <a:lnTo>
                    <a:pt x="1989349" y="3027451"/>
                  </a:lnTo>
                  <a:lnTo>
                    <a:pt x="2320907" y="3101145"/>
                  </a:lnTo>
                  <a:lnTo>
                    <a:pt x="2652465" y="3114366"/>
                  </a:lnTo>
                  <a:lnTo>
                    <a:pt x="2984023" y="3116340"/>
                  </a:lnTo>
                  <a:lnTo>
                    <a:pt x="3315581" y="3116557"/>
                  </a:lnTo>
                  <a:lnTo>
                    <a:pt x="3647139" y="3116557"/>
                  </a:lnTo>
                  <a:lnTo>
                    <a:pt x="3978698" y="3116557"/>
                  </a:lnTo>
                  <a:lnTo>
                    <a:pt x="4310256" y="3116557"/>
                  </a:lnTo>
                  <a:lnTo>
                    <a:pt x="4641814" y="3116557"/>
                  </a:lnTo>
                  <a:lnTo>
                    <a:pt x="4973372" y="3116557"/>
                  </a:lnTo>
                  <a:lnTo>
                    <a:pt x="5304930" y="3116557"/>
                  </a:lnTo>
                  <a:lnTo>
                    <a:pt x="5636488" y="3116557"/>
                  </a:lnTo>
                  <a:lnTo>
                    <a:pt x="5968047" y="3116557"/>
                  </a:lnTo>
                  <a:lnTo>
                    <a:pt x="6299605" y="3116557"/>
                  </a:lnTo>
                  <a:lnTo>
                    <a:pt x="6631163" y="3116557"/>
                  </a:lnTo>
                  <a:lnTo>
                    <a:pt x="6962721" y="3116557"/>
                  </a:lnTo>
                  <a:lnTo>
                    <a:pt x="7294279" y="3116557"/>
                  </a:lnTo>
                  <a:lnTo>
                    <a:pt x="7625838" y="3116557"/>
                  </a:lnTo>
                  <a:lnTo>
                    <a:pt x="7957396" y="3116557"/>
                  </a:lnTo>
                  <a:lnTo>
                    <a:pt x="8288954" y="3116557"/>
                  </a:lnTo>
                  <a:lnTo>
                    <a:pt x="8288954" y="3116557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785456" y="2898268"/>
              <a:ext cx="8288954" cy="3123819"/>
            </a:xfrm>
            <a:custGeom>
              <a:avLst/>
              <a:pathLst>
                <a:path w="8288954" h="3123819">
                  <a:moveTo>
                    <a:pt x="0" y="2255289"/>
                  </a:moveTo>
                  <a:lnTo>
                    <a:pt x="331558" y="646960"/>
                  </a:lnTo>
                  <a:lnTo>
                    <a:pt x="663116" y="0"/>
                  </a:lnTo>
                  <a:lnTo>
                    <a:pt x="994674" y="822728"/>
                  </a:lnTo>
                  <a:lnTo>
                    <a:pt x="1326232" y="2020987"/>
                  </a:lnTo>
                  <a:lnTo>
                    <a:pt x="1657790" y="2758231"/>
                  </a:lnTo>
                  <a:lnTo>
                    <a:pt x="1989349" y="3037919"/>
                  </a:lnTo>
                  <a:lnTo>
                    <a:pt x="2320907" y="3106741"/>
                  </a:lnTo>
                  <a:lnTo>
                    <a:pt x="2652465" y="3122099"/>
                  </a:lnTo>
                  <a:lnTo>
                    <a:pt x="2984023" y="3123602"/>
                  </a:lnTo>
                  <a:lnTo>
                    <a:pt x="3315581" y="3123801"/>
                  </a:lnTo>
                  <a:lnTo>
                    <a:pt x="3647139" y="3123819"/>
                  </a:lnTo>
                  <a:lnTo>
                    <a:pt x="3978698" y="3123819"/>
                  </a:lnTo>
                  <a:lnTo>
                    <a:pt x="4310256" y="3123819"/>
                  </a:lnTo>
                  <a:lnTo>
                    <a:pt x="4641814" y="3123819"/>
                  </a:lnTo>
                  <a:lnTo>
                    <a:pt x="4973372" y="3123819"/>
                  </a:lnTo>
                  <a:lnTo>
                    <a:pt x="5304930" y="3123819"/>
                  </a:lnTo>
                  <a:lnTo>
                    <a:pt x="5636488" y="3123819"/>
                  </a:lnTo>
                  <a:lnTo>
                    <a:pt x="5968047" y="3123819"/>
                  </a:lnTo>
                  <a:lnTo>
                    <a:pt x="6299605" y="3123819"/>
                  </a:lnTo>
                  <a:lnTo>
                    <a:pt x="6631163" y="3123819"/>
                  </a:lnTo>
                  <a:lnTo>
                    <a:pt x="6962721" y="3123819"/>
                  </a:lnTo>
                  <a:lnTo>
                    <a:pt x="7294279" y="3123819"/>
                  </a:lnTo>
                  <a:lnTo>
                    <a:pt x="7625838" y="3123819"/>
                  </a:lnTo>
                  <a:lnTo>
                    <a:pt x="7957396" y="3123819"/>
                  </a:lnTo>
                  <a:lnTo>
                    <a:pt x="8288954" y="3123819"/>
                  </a:lnTo>
                  <a:lnTo>
                    <a:pt x="8288954" y="312381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785456" y="2904842"/>
              <a:ext cx="8288954" cy="3117245"/>
            </a:xfrm>
            <a:custGeom>
              <a:avLst/>
              <a:pathLst>
                <a:path w="8288954" h="3117245">
                  <a:moveTo>
                    <a:pt x="0" y="2247139"/>
                  </a:moveTo>
                  <a:lnTo>
                    <a:pt x="331558" y="632634"/>
                  </a:lnTo>
                  <a:lnTo>
                    <a:pt x="663116" y="0"/>
                  </a:lnTo>
                  <a:lnTo>
                    <a:pt x="994674" y="822401"/>
                  </a:lnTo>
                  <a:lnTo>
                    <a:pt x="1326232" y="2011116"/>
                  </a:lnTo>
                  <a:lnTo>
                    <a:pt x="1657790" y="2750171"/>
                  </a:lnTo>
                  <a:lnTo>
                    <a:pt x="1989349" y="3031272"/>
                  </a:lnTo>
                  <a:lnTo>
                    <a:pt x="2320907" y="3101869"/>
                  </a:lnTo>
                  <a:lnTo>
                    <a:pt x="2652465" y="3115162"/>
                  </a:lnTo>
                  <a:lnTo>
                    <a:pt x="2984023" y="3117028"/>
                  </a:lnTo>
                  <a:lnTo>
                    <a:pt x="3315581" y="3117245"/>
                  </a:lnTo>
                  <a:lnTo>
                    <a:pt x="3647139" y="3117245"/>
                  </a:lnTo>
                  <a:lnTo>
                    <a:pt x="3978698" y="3117245"/>
                  </a:lnTo>
                  <a:lnTo>
                    <a:pt x="4310256" y="3117245"/>
                  </a:lnTo>
                  <a:lnTo>
                    <a:pt x="4641814" y="3117245"/>
                  </a:lnTo>
                  <a:lnTo>
                    <a:pt x="4973372" y="3117245"/>
                  </a:lnTo>
                  <a:lnTo>
                    <a:pt x="5304930" y="3117245"/>
                  </a:lnTo>
                  <a:lnTo>
                    <a:pt x="5636488" y="3117245"/>
                  </a:lnTo>
                  <a:lnTo>
                    <a:pt x="5968047" y="3117245"/>
                  </a:lnTo>
                  <a:lnTo>
                    <a:pt x="6299605" y="3117245"/>
                  </a:lnTo>
                  <a:lnTo>
                    <a:pt x="6631163" y="3117245"/>
                  </a:lnTo>
                  <a:lnTo>
                    <a:pt x="6962721" y="3117245"/>
                  </a:lnTo>
                  <a:lnTo>
                    <a:pt x="7294279" y="3117245"/>
                  </a:lnTo>
                  <a:lnTo>
                    <a:pt x="7625838" y="3117245"/>
                  </a:lnTo>
                  <a:lnTo>
                    <a:pt x="7957396" y="3117245"/>
                  </a:lnTo>
                  <a:lnTo>
                    <a:pt x="8288954" y="3117245"/>
                  </a:lnTo>
                  <a:lnTo>
                    <a:pt x="8288954" y="3117245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785456" y="2901473"/>
              <a:ext cx="8288954" cy="3120614"/>
            </a:xfrm>
            <a:custGeom>
              <a:avLst/>
              <a:pathLst>
                <a:path w="8288954" h="3120614">
                  <a:moveTo>
                    <a:pt x="0" y="2255850"/>
                  </a:moveTo>
                  <a:lnTo>
                    <a:pt x="331558" y="639607"/>
                  </a:lnTo>
                  <a:lnTo>
                    <a:pt x="663116" y="0"/>
                  </a:lnTo>
                  <a:lnTo>
                    <a:pt x="994674" y="820789"/>
                  </a:lnTo>
                  <a:lnTo>
                    <a:pt x="1326232" y="2018723"/>
                  </a:lnTo>
                  <a:lnTo>
                    <a:pt x="1657790" y="2750063"/>
                  </a:lnTo>
                  <a:lnTo>
                    <a:pt x="1989349" y="3033627"/>
                  </a:lnTo>
                  <a:lnTo>
                    <a:pt x="2320907" y="3105039"/>
                  </a:lnTo>
                  <a:lnTo>
                    <a:pt x="2652465" y="3118477"/>
                  </a:lnTo>
                  <a:lnTo>
                    <a:pt x="2984023" y="3120342"/>
                  </a:lnTo>
                  <a:lnTo>
                    <a:pt x="3315581" y="3120578"/>
                  </a:lnTo>
                  <a:lnTo>
                    <a:pt x="3647139" y="3120614"/>
                  </a:lnTo>
                  <a:lnTo>
                    <a:pt x="3978698" y="3120614"/>
                  </a:lnTo>
                  <a:lnTo>
                    <a:pt x="4310256" y="3120614"/>
                  </a:lnTo>
                  <a:lnTo>
                    <a:pt x="4641814" y="3120614"/>
                  </a:lnTo>
                  <a:lnTo>
                    <a:pt x="4973372" y="3120614"/>
                  </a:lnTo>
                  <a:lnTo>
                    <a:pt x="5304930" y="3120614"/>
                  </a:lnTo>
                  <a:lnTo>
                    <a:pt x="5636488" y="3120614"/>
                  </a:lnTo>
                  <a:lnTo>
                    <a:pt x="5968047" y="3120614"/>
                  </a:lnTo>
                  <a:lnTo>
                    <a:pt x="6299605" y="3120614"/>
                  </a:lnTo>
                  <a:lnTo>
                    <a:pt x="6631163" y="3120614"/>
                  </a:lnTo>
                  <a:lnTo>
                    <a:pt x="6962721" y="3120614"/>
                  </a:lnTo>
                  <a:lnTo>
                    <a:pt x="7294279" y="3120614"/>
                  </a:lnTo>
                  <a:lnTo>
                    <a:pt x="7625838" y="3120614"/>
                  </a:lnTo>
                  <a:lnTo>
                    <a:pt x="7957396" y="3120614"/>
                  </a:lnTo>
                  <a:lnTo>
                    <a:pt x="8288954" y="3120614"/>
                  </a:lnTo>
                  <a:lnTo>
                    <a:pt x="8288954" y="312061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85456" y="2892943"/>
              <a:ext cx="8288954" cy="3129144"/>
            </a:xfrm>
            <a:custGeom>
              <a:avLst/>
              <a:pathLst>
                <a:path w="8288954" h="3129144">
                  <a:moveTo>
                    <a:pt x="0" y="2258984"/>
                  </a:moveTo>
                  <a:lnTo>
                    <a:pt x="331558" y="658172"/>
                  </a:lnTo>
                  <a:lnTo>
                    <a:pt x="663116" y="0"/>
                  </a:lnTo>
                  <a:lnTo>
                    <a:pt x="994674" y="824792"/>
                  </a:lnTo>
                  <a:lnTo>
                    <a:pt x="1326232" y="2035204"/>
                  </a:lnTo>
                  <a:lnTo>
                    <a:pt x="1657790" y="2760169"/>
                  </a:lnTo>
                  <a:lnTo>
                    <a:pt x="1989349" y="3041179"/>
                  </a:lnTo>
                  <a:lnTo>
                    <a:pt x="2320907" y="3113478"/>
                  </a:lnTo>
                  <a:lnTo>
                    <a:pt x="2652465" y="3126935"/>
                  </a:lnTo>
                  <a:lnTo>
                    <a:pt x="2984023" y="3128873"/>
                  </a:lnTo>
                  <a:lnTo>
                    <a:pt x="3315581" y="3129144"/>
                  </a:lnTo>
                  <a:lnTo>
                    <a:pt x="3647139" y="3129144"/>
                  </a:lnTo>
                  <a:lnTo>
                    <a:pt x="3978698" y="3129144"/>
                  </a:lnTo>
                  <a:lnTo>
                    <a:pt x="4310256" y="3129144"/>
                  </a:lnTo>
                  <a:lnTo>
                    <a:pt x="4641814" y="3129144"/>
                  </a:lnTo>
                  <a:lnTo>
                    <a:pt x="4973372" y="3129144"/>
                  </a:lnTo>
                  <a:lnTo>
                    <a:pt x="5304930" y="3129144"/>
                  </a:lnTo>
                  <a:lnTo>
                    <a:pt x="5636488" y="3129144"/>
                  </a:lnTo>
                  <a:lnTo>
                    <a:pt x="5968047" y="3129144"/>
                  </a:lnTo>
                  <a:lnTo>
                    <a:pt x="6299605" y="3129144"/>
                  </a:lnTo>
                  <a:lnTo>
                    <a:pt x="6631163" y="3129144"/>
                  </a:lnTo>
                  <a:lnTo>
                    <a:pt x="6962721" y="3129144"/>
                  </a:lnTo>
                  <a:lnTo>
                    <a:pt x="7294279" y="3129144"/>
                  </a:lnTo>
                  <a:lnTo>
                    <a:pt x="7625838" y="3129144"/>
                  </a:lnTo>
                  <a:lnTo>
                    <a:pt x="7957396" y="3129144"/>
                  </a:lnTo>
                  <a:lnTo>
                    <a:pt x="8288954" y="3129144"/>
                  </a:lnTo>
                  <a:lnTo>
                    <a:pt x="8288954" y="312914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85456" y="2883742"/>
              <a:ext cx="8288954" cy="3138345"/>
            </a:xfrm>
            <a:custGeom>
              <a:avLst/>
              <a:pathLst>
                <a:path w="8288954" h="3138345">
                  <a:moveTo>
                    <a:pt x="0" y="2268510"/>
                  </a:moveTo>
                  <a:lnTo>
                    <a:pt x="331558" y="676753"/>
                  </a:lnTo>
                  <a:lnTo>
                    <a:pt x="663116" y="0"/>
                  </a:lnTo>
                  <a:lnTo>
                    <a:pt x="994674" y="843918"/>
                  </a:lnTo>
                  <a:lnTo>
                    <a:pt x="1326232" y="2032416"/>
                  </a:lnTo>
                  <a:lnTo>
                    <a:pt x="1657790" y="2769931"/>
                  </a:lnTo>
                  <a:lnTo>
                    <a:pt x="1989349" y="3051177"/>
                  </a:lnTo>
                  <a:lnTo>
                    <a:pt x="2320907" y="3122860"/>
                  </a:lnTo>
                  <a:lnTo>
                    <a:pt x="2652465" y="3136136"/>
                  </a:lnTo>
                  <a:lnTo>
                    <a:pt x="2984023" y="3138092"/>
                  </a:lnTo>
                  <a:lnTo>
                    <a:pt x="3315581" y="3138345"/>
                  </a:lnTo>
                  <a:lnTo>
                    <a:pt x="3647139" y="3138345"/>
                  </a:lnTo>
                  <a:lnTo>
                    <a:pt x="3978698" y="3138345"/>
                  </a:lnTo>
                  <a:lnTo>
                    <a:pt x="4310256" y="3138345"/>
                  </a:lnTo>
                  <a:lnTo>
                    <a:pt x="4641814" y="3138345"/>
                  </a:lnTo>
                  <a:lnTo>
                    <a:pt x="4973372" y="3138345"/>
                  </a:lnTo>
                  <a:lnTo>
                    <a:pt x="5304930" y="3138345"/>
                  </a:lnTo>
                  <a:lnTo>
                    <a:pt x="5636488" y="3138345"/>
                  </a:lnTo>
                  <a:lnTo>
                    <a:pt x="5968047" y="3138345"/>
                  </a:lnTo>
                  <a:lnTo>
                    <a:pt x="6299605" y="3138345"/>
                  </a:lnTo>
                  <a:lnTo>
                    <a:pt x="6631163" y="3138345"/>
                  </a:lnTo>
                  <a:lnTo>
                    <a:pt x="6962721" y="3138345"/>
                  </a:lnTo>
                  <a:lnTo>
                    <a:pt x="7294279" y="3138345"/>
                  </a:lnTo>
                  <a:lnTo>
                    <a:pt x="7625838" y="3138345"/>
                  </a:lnTo>
                  <a:lnTo>
                    <a:pt x="7957396" y="3138345"/>
                  </a:lnTo>
                  <a:lnTo>
                    <a:pt x="8288954" y="3138345"/>
                  </a:lnTo>
                  <a:lnTo>
                    <a:pt x="8288954" y="3138345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85456" y="2898412"/>
              <a:ext cx="8288954" cy="3123675"/>
            </a:xfrm>
            <a:custGeom>
              <a:avLst/>
              <a:pathLst>
                <a:path w="8288954" h="3123675">
                  <a:moveTo>
                    <a:pt x="0" y="2248352"/>
                  </a:moveTo>
                  <a:lnTo>
                    <a:pt x="331558" y="652792"/>
                  </a:lnTo>
                  <a:lnTo>
                    <a:pt x="663116" y="0"/>
                  </a:lnTo>
                  <a:lnTo>
                    <a:pt x="994674" y="824067"/>
                  </a:lnTo>
                  <a:lnTo>
                    <a:pt x="1326232" y="2025116"/>
                  </a:lnTo>
                  <a:lnTo>
                    <a:pt x="1657790" y="2753305"/>
                  </a:lnTo>
                  <a:lnTo>
                    <a:pt x="1989349" y="3037140"/>
                  </a:lnTo>
                  <a:lnTo>
                    <a:pt x="2320907" y="3107212"/>
                  </a:lnTo>
                  <a:lnTo>
                    <a:pt x="2652465" y="3121682"/>
                  </a:lnTo>
                  <a:lnTo>
                    <a:pt x="2984023" y="3123421"/>
                  </a:lnTo>
                  <a:lnTo>
                    <a:pt x="3315581" y="3123675"/>
                  </a:lnTo>
                  <a:lnTo>
                    <a:pt x="3647139" y="3123675"/>
                  </a:lnTo>
                  <a:lnTo>
                    <a:pt x="3978698" y="3123675"/>
                  </a:lnTo>
                  <a:lnTo>
                    <a:pt x="4310256" y="3123675"/>
                  </a:lnTo>
                  <a:lnTo>
                    <a:pt x="4641814" y="3123675"/>
                  </a:lnTo>
                  <a:lnTo>
                    <a:pt x="4973372" y="3123675"/>
                  </a:lnTo>
                  <a:lnTo>
                    <a:pt x="5304930" y="3123675"/>
                  </a:lnTo>
                  <a:lnTo>
                    <a:pt x="5636488" y="3123675"/>
                  </a:lnTo>
                  <a:lnTo>
                    <a:pt x="5968047" y="3123675"/>
                  </a:lnTo>
                  <a:lnTo>
                    <a:pt x="6299605" y="3123675"/>
                  </a:lnTo>
                  <a:lnTo>
                    <a:pt x="6631163" y="3123675"/>
                  </a:lnTo>
                  <a:lnTo>
                    <a:pt x="6962721" y="3123675"/>
                  </a:lnTo>
                  <a:lnTo>
                    <a:pt x="7294279" y="3123675"/>
                  </a:lnTo>
                  <a:lnTo>
                    <a:pt x="7625838" y="3123675"/>
                  </a:lnTo>
                  <a:lnTo>
                    <a:pt x="7957396" y="3123675"/>
                  </a:lnTo>
                  <a:lnTo>
                    <a:pt x="8288954" y="3123675"/>
                  </a:lnTo>
                  <a:lnTo>
                    <a:pt x="8288954" y="3123675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785456" y="2891313"/>
              <a:ext cx="8288954" cy="3130774"/>
            </a:xfrm>
            <a:custGeom>
              <a:avLst/>
              <a:pathLst>
                <a:path w="8288954" h="3130774">
                  <a:moveTo>
                    <a:pt x="0" y="2260813"/>
                  </a:moveTo>
                  <a:lnTo>
                    <a:pt x="331558" y="662916"/>
                  </a:lnTo>
                  <a:lnTo>
                    <a:pt x="663116" y="0"/>
                  </a:lnTo>
                  <a:lnTo>
                    <a:pt x="994674" y="825861"/>
                  </a:lnTo>
                  <a:lnTo>
                    <a:pt x="1326232" y="2029445"/>
                  </a:lnTo>
                  <a:lnTo>
                    <a:pt x="1657790" y="2765530"/>
                  </a:lnTo>
                  <a:lnTo>
                    <a:pt x="1989349" y="3044620"/>
                  </a:lnTo>
                  <a:lnTo>
                    <a:pt x="2320907" y="3115815"/>
                  </a:lnTo>
                  <a:lnTo>
                    <a:pt x="2652465" y="3128510"/>
                  </a:lnTo>
                  <a:lnTo>
                    <a:pt x="2984023" y="3130575"/>
                  </a:lnTo>
                  <a:lnTo>
                    <a:pt x="3315581" y="3130774"/>
                  </a:lnTo>
                  <a:lnTo>
                    <a:pt x="3647139" y="3130774"/>
                  </a:lnTo>
                  <a:lnTo>
                    <a:pt x="3978698" y="3130774"/>
                  </a:lnTo>
                  <a:lnTo>
                    <a:pt x="4310256" y="3130774"/>
                  </a:lnTo>
                  <a:lnTo>
                    <a:pt x="4641814" y="3130774"/>
                  </a:lnTo>
                  <a:lnTo>
                    <a:pt x="4973372" y="3130774"/>
                  </a:lnTo>
                  <a:lnTo>
                    <a:pt x="5304930" y="3130774"/>
                  </a:lnTo>
                  <a:lnTo>
                    <a:pt x="5636488" y="3130774"/>
                  </a:lnTo>
                  <a:lnTo>
                    <a:pt x="5968047" y="3130774"/>
                  </a:lnTo>
                  <a:lnTo>
                    <a:pt x="6299605" y="3130774"/>
                  </a:lnTo>
                  <a:lnTo>
                    <a:pt x="6631163" y="3130774"/>
                  </a:lnTo>
                  <a:lnTo>
                    <a:pt x="6962721" y="3130774"/>
                  </a:lnTo>
                  <a:lnTo>
                    <a:pt x="7294279" y="3130774"/>
                  </a:lnTo>
                  <a:lnTo>
                    <a:pt x="7625838" y="3130774"/>
                  </a:lnTo>
                  <a:lnTo>
                    <a:pt x="7957396" y="3130774"/>
                  </a:lnTo>
                  <a:lnTo>
                    <a:pt x="8288954" y="3130774"/>
                  </a:lnTo>
                  <a:lnTo>
                    <a:pt x="8288954" y="313077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785456" y="2890299"/>
              <a:ext cx="8288954" cy="3131788"/>
            </a:xfrm>
            <a:custGeom>
              <a:avLst/>
              <a:pathLst>
                <a:path w="8288954" h="3131788">
                  <a:moveTo>
                    <a:pt x="0" y="2263076"/>
                  </a:moveTo>
                  <a:lnTo>
                    <a:pt x="331558" y="661322"/>
                  </a:lnTo>
                  <a:lnTo>
                    <a:pt x="663116" y="0"/>
                  </a:lnTo>
                  <a:lnTo>
                    <a:pt x="994674" y="833630"/>
                  </a:lnTo>
                  <a:lnTo>
                    <a:pt x="1326232" y="2030296"/>
                  </a:lnTo>
                  <a:lnTo>
                    <a:pt x="1657790" y="2762958"/>
                  </a:lnTo>
                  <a:lnTo>
                    <a:pt x="1989349" y="3044330"/>
                  </a:lnTo>
                  <a:lnTo>
                    <a:pt x="2320907" y="3117136"/>
                  </a:lnTo>
                  <a:lnTo>
                    <a:pt x="2652465" y="3129850"/>
                  </a:lnTo>
                  <a:lnTo>
                    <a:pt x="2984023" y="3131625"/>
                  </a:lnTo>
                  <a:lnTo>
                    <a:pt x="3315581" y="3131788"/>
                  </a:lnTo>
                  <a:lnTo>
                    <a:pt x="3647139" y="3131788"/>
                  </a:lnTo>
                  <a:lnTo>
                    <a:pt x="3978698" y="3131788"/>
                  </a:lnTo>
                  <a:lnTo>
                    <a:pt x="4310256" y="3131788"/>
                  </a:lnTo>
                  <a:lnTo>
                    <a:pt x="4641814" y="3131788"/>
                  </a:lnTo>
                  <a:lnTo>
                    <a:pt x="4973372" y="3131788"/>
                  </a:lnTo>
                  <a:lnTo>
                    <a:pt x="5304930" y="3131788"/>
                  </a:lnTo>
                  <a:lnTo>
                    <a:pt x="5636488" y="3131788"/>
                  </a:lnTo>
                  <a:lnTo>
                    <a:pt x="5968047" y="3131788"/>
                  </a:lnTo>
                  <a:lnTo>
                    <a:pt x="6299605" y="3131788"/>
                  </a:lnTo>
                  <a:lnTo>
                    <a:pt x="6631163" y="3131788"/>
                  </a:lnTo>
                  <a:lnTo>
                    <a:pt x="6962721" y="3131788"/>
                  </a:lnTo>
                  <a:lnTo>
                    <a:pt x="7294279" y="3131788"/>
                  </a:lnTo>
                  <a:lnTo>
                    <a:pt x="7625838" y="3131788"/>
                  </a:lnTo>
                  <a:lnTo>
                    <a:pt x="7957396" y="3131788"/>
                  </a:lnTo>
                  <a:lnTo>
                    <a:pt x="8288954" y="3131788"/>
                  </a:lnTo>
                  <a:lnTo>
                    <a:pt x="8288954" y="313178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785456" y="2897090"/>
              <a:ext cx="8288954" cy="3124997"/>
            </a:xfrm>
            <a:custGeom>
              <a:avLst/>
              <a:pathLst>
                <a:path w="8288954" h="3124997">
                  <a:moveTo>
                    <a:pt x="0" y="2255796"/>
                  </a:moveTo>
                  <a:lnTo>
                    <a:pt x="331558" y="655889"/>
                  </a:lnTo>
                  <a:lnTo>
                    <a:pt x="663116" y="0"/>
                  </a:lnTo>
                  <a:lnTo>
                    <a:pt x="994674" y="819268"/>
                  </a:lnTo>
                  <a:lnTo>
                    <a:pt x="1326232" y="2022997"/>
                  </a:lnTo>
                  <a:lnTo>
                    <a:pt x="1657790" y="2757217"/>
                  </a:lnTo>
                  <a:lnTo>
                    <a:pt x="1989349" y="3037466"/>
                  </a:lnTo>
                  <a:lnTo>
                    <a:pt x="2320907" y="3110182"/>
                  </a:lnTo>
                  <a:lnTo>
                    <a:pt x="2652465" y="3122697"/>
                  </a:lnTo>
                  <a:lnTo>
                    <a:pt x="2984023" y="3124852"/>
                  </a:lnTo>
                  <a:lnTo>
                    <a:pt x="3315581" y="3124942"/>
                  </a:lnTo>
                  <a:lnTo>
                    <a:pt x="3647139" y="3124997"/>
                  </a:lnTo>
                  <a:lnTo>
                    <a:pt x="3978698" y="3124997"/>
                  </a:lnTo>
                  <a:lnTo>
                    <a:pt x="4310256" y="3124997"/>
                  </a:lnTo>
                  <a:lnTo>
                    <a:pt x="4641814" y="3124997"/>
                  </a:lnTo>
                  <a:lnTo>
                    <a:pt x="4973372" y="3124997"/>
                  </a:lnTo>
                  <a:lnTo>
                    <a:pt x="5304930" y="3124997"/>
                  </a:lnTo>
                  <a:lnTo>
                    <a:pt x="5636488" y="3124997"/>
                  </a:lnTo>
                  <a:lnTo>
                    <a:pt x="5968047" y="3124997"/>
                  </a:lnTo>
                  <a:lnTo>
                    <a:pt x="6299605" y="3124997"/>
                  </a:lnTo>
                  <a:lnTo>
                    <a:pt x="6631163" y="3124997"/>
                  </a:lnTo>
                  <a:lnTo>
                    <a:pt x="6962721" y="3124997"/>
                  </a:lnTo>
                  <a:lnTo>
                    <a:pt x="7294279" y="3124997"/>
                  </a:lnTo>
                  <a:lnTo>
                    <a:pt x="7625838" y="3124997"/>
                  </a:lnTo>
                  <a:lnTo>
                    <a:pt x="7957396" y="3124997"/>
                  </a:lnTo>
                  <a:lnTo>
                    <a:pt x="8288954" y="3124997"/>
                  </a:lnTo>
                  <a:lnTo>
                    <a:pt x="8288954" y="3124997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785456" y="2895026"/>
              <a:ext cx="8288954" cy="3127061"/>
            </a:xfrm>
            <a:custGeom>
              <a:avLst/>
              <a:pathLst>
                <a:path w="8288954" h="3127061">
                  <a:moveTo>
                    <a:pt x="0" y="2256357"/>
                  </a:moveTo>
                  <a:lnTo>
                    <a:pt x="331558" y="659167"/>
                  </a:lnTo>
                  <a:lnTo>
                    <a:pt x="663116" y="0"/>
                  </a:lnTo>
                  <a:lnTo>
                    <a:pt x="994674" y="821876"/>
                  </a:lnTo>
                  <a:lnTo>
                    <a:pt x="1326232" y="2023595"/>
                  </a:lnTo>
                  <a:lnTo>
                    <a:pt x="1657790" y="2762487"/>
                  </a:lnTo>
                  <a:lnTo>
                    <a:pt x="1989349" y="3040364"/>
                  </a:lnTo>
                  <a:lnTo>
                    <a:pt x="2320907" y="3111359"/>
                  </a:lnTo>
                  <a:lnTo>
                    <a:pt x="2652465" y="3124942"/>
                  </a:lnTo>
                  <a:lnTo>
                    <a:pt x="2984023" y="3126826"/>
                  </a:lnTo>
                  <a:lnTo>
                    <a:pt x="3315581" y="3127043"/>
                  </a:lnTo>
                  <a:lnTo>
                    <a:pt x="3647139" y="3127061"/>
                  </a:lnTo>
                  <a:lnTo>
                    <a:pt x="3978698" y="3127061"/>
                  </a:lnTo>
                  <a:lnTo>
                    <a:pt x="4310256" y="3127061"/>
                  </a:lnTo>
                  <a:lnTo>
                    <a:pt x="4641814" y="3127061"/>
                  </a:lnTo>
                  <a:lnTo>
                    <a:pt x="4973372" y="3127061"/>
                  </a:lnTo>
                  <a:lnTo>
                    <a:pt x="5304930" y="3127061"/>
                  </a:lnTo>
                  <a:lnTo>
                    <a:pt x="5636488" y="3127061"/>
                  </a:lnTo>
                  <a:lnTo>
                    <a:pt x="5968047" y="3127061"/>
                  </a:lnTo>
                  <a:lnTo>
                    <a:pt x="6299605" y="3127061"/>
                  </a:lnTo>
                  <a:lnTo>
                    <a:pt x="6631163" y="3127061"/>
                  </a:lnTo>
                  <a:lnTo>
                    <a:pt x="6962721" y="3127061"/>
                  </a:lnTo>
                  <a:lnTo>
                    <a:pt x="7294279" y="3127061"/>
                  </a:lnTo>
                  <a:lnTo>
                    <a:pt x="7625838" y="3127061"/>
                  </a:lnTo>
                  <a:lnTo>
                    <a:pt x="7957396" y="3127061"/>
                  </a:lnTo>
                  <a:lnTo>
                    <a:pt x="8288954" y="3127061"/>
                  </a:lnTo>
                  <a:lnTo>
                    <a:pt x="8288954" y="312706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785456" y="2896620"/>
              <a:ext cx="8288954" cy="3125467"/>
            </a:xfrm>
            <a:custGeom>
              <a:avLst/>
              <a:pathLst>
                <a:path w="8288954" h="3125467">
                  <a:moveTo>
                    <a:pt x="0" y="2264199"/>
                  </a:moveTo>
                  <a:lnTo>
                    <a:pt x="331558" y="650546"/>
                  </a:lnTo>
                  <a:lnTo>
                    <a:pt x="663116" y="0"/>
                  </a:lnTo>
                  <a:lnTo>
                    <a:pt x="994674" y="822473"/>
                  </a:lnTo>
                  <a:lnTo>
                    <a:pt x="1326232" y="2021367"/>
                  </a:lnTo>
                  <a:lnTo>
                    <a:pt x="1657790" y="2756401"/>
                  </a:lnTo>
                  <a:lnTo>
                    <a:pt x="1989349" y="3037611"/>
                  </a:lnTo>
                  <a:lnTo>
                    <a:pt x="2320907" y="3109693"/>
                  </a:lnTo>
                  <a:lnTo>
                    <a:pt x="2652465" y="3123439"/>
                  </a:lnTo>
                  <a:lnTo>
                    <a:pt x="2984023" y="3125304"/>
                  </a:lnTo>
                  <a:lnTo>
                    <a:pt x="3315581" y="3125467"/>
                  </a:lnTo>
                  <a:lnTo>
                    <a:pt x="3647139" y="3125449"/>
                  </a:lnTo>
                  <a:lnTo>
                    <a:pt x="3978698" y="3125467"/>
                  </a:lnTo>
                  <a:lnTo>
                    <a:pt x="4310256" y="3125467"/>
                  </a:lnTo>
                  <a:lnTo>
                    <a:pt x="4641814" y="3125467"/>
                  </a:lnTo>
                  <a:lnTo>
                    <a:pt x="4973372" y="3125467"/>
                  </a:lnTo>
                  <a:lnTo>
                    <a:pt x="5304930" y="3125467"/>
                  </a:lnTo>
                  <a:lnTo>
                    <a:pt x="5636488" y="3125467"/>
                  </a:lnTo>
                  <a:lnTo>
                    <a:pt x="5968047" y="3125467"/>
                  </a:lnTo>
                  <a:lnTo>
                    <a:pt x="6299605" y="3125467"/>
                  </a:lnTo>
                  <a:lnTo>
                    <a:pt x="6631163" y="3125467"/>
                  </a:lnTo>
                  <a:lnTo>
                    <a:pt x="6962721" y="3125467"/>
                  </a:lnTo>
                  <a:lnTo>
                    <a:pt x="7294279" y="3125467"/>
                  </a:lnTo>
                  <a:lnTo>
                    <a:pt x="7625838" y="3125467"/>
                  </a:lnTo>
                  <a:lnTo>
                    <a:pt x="7957396" y="3125467"/>
                  </a:lnTo>
                  <a:lnTo>
                    <a:pt x="8288954" y="3125467"/>
                  </a:lnTo>
                  <a:lnTo>
                    <a:pt x="8288954" y="3125467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785456" y="2895261"/>
              <a:ext cx="8288954" cy="3126826"/>
            </a:xfrm>
            <a:custGeom>
              <a:avLst/>
              <a:pathLst>
                <a:path w="8288954" h="3126826">
                  <a:moveTo>
                    <a:pt x="0" y="2254728"/>
                  </a:moveTo>
                  <a:lnTo>
                    <a:pt x="331558" y="660309"/>
                  </a:lnTo>
                  <a:lnTo>
                    <a:pt x="663116" y="0"/>
                  </a:lnTo>
                  <a:lnTo>
                    <a:pt x="994674" y="821840"/>
                  </a:lnTo>
                  <a:lnTo>
                    <a:pt x="1326232" y="2026982"/>
                  </a:lnTo>
                  <a:lnTo>
                    <a:pt x="1657790" y="2757869"/>
                  </a:lnTo>
                  <a:lnTo>
                    <a:pt x="1989349" y="3039839"/>
                  </a:lnTo>
                  <a:lnTo>
                    <a:pt x="2320907" y="3111468"/>
                  </a:lnTo>
                  <a:lnTo>
                    <a:pt x="2652465" y="3124907"/>
                  </a:lnTo>
                  <a:lnTo>
                    <a:pt x="2984023" y="3126663"/>
                  </a:lnTo>
                  <a:lnTo>
                    <a:pt x="3315581" y="3126826"/>
                  </a:lnTo>
                  <a:lnTo>
                    <a:pt x="3647139" y="3126826"/>
                  </a:lnTo>
                  <a:lnTo>
                    <a:pt x="3978698" y="3126826"/>
                  </a:lnTo>
                  <a:lnTo>
                    <a:pt x="4310256" y="3126826"/>
                  </a:lnTo>
                  <a:lnTo>
                    <a:pt x="4641814" y="3126826"/>
                  </a:lnTo>
                  <a:lnTo>
                    <a:pt x="4973372" y="3126826"/>
                  </a:lnTo>
                  <a:lnTo>
                    <a:pt x="5304930" y="3126826"/>
                  </a:lnTo>
                  <a:lnTo>
                    <a:pt x="5636488" y="3126826"/>
                  </a:lnTo>
                  <a:lnTo>
                    <a:pt x="5968047" y="3126826"/>
                  </a:lnTo>
                  <a:lnTo>
                    <a:pt x="6299605" y="3126826"/>
                  </a:lnTo>
                  <a:lnTo>
                    <a:pt x="6631163" y="3126826"/>
                  </a:lnTo>
                  <a:lnTo>
                    <a:pt x="6962721" y="3126826"/>
                  </a:lnTo>
                  <a:lnTo>
                    <a:pt x="7294279" y="3126826"/>
                  </a:lnTo>
                  <a:lnTo>
                    <a:pt x="7625838" y="3126826"/>
                  </a:lnTo>
                  <a:lnTo>
                    <a:pt x="7957396" y="3126826"/>
                  </a:lnTo>
                  <a:lnTo>
                    <a:pt x="8288954" y="3126826"/>
                  </a:lnTo>
                  <a:lnTo>
                    <a:pt x="8288954" y="3126826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785456" y="2896855"/>
              <a:ext cx="8288954" cy="3125232"/>
            </a:xfrm>
            <a:custGeom>
              <a:avLst/>
              <a:pathLst>
                <a:path w="8288954" h="3125232">
                  <a:moveTo>
                    <a:pt x="0" y="2257100"/>
                  </a:moveTo>
                  <a:lnTo>
                    <a:pt x="331558" y="658660"/>
                  </a:lnTo>
                  <a:lnTo>
                    <a:pt x="663116" y="0"/>
                  </a:lnTo>
                  <a:lnTo>
                    <a:pt x="994674" y="823452"/>
                  </a:lnTo>
                  <a:lnTo>
                    <a:pt x="1326232" y="2018143"/>
                  </a:lnTo>
                  <a:lnTo>
                    <a:pt x="1657790" y="2755931"/>
                  </a:lnTo>
                  <a:lnTo>
                    <a:pt x="1989349" y="3036760"/>
                  </a:lnTo>
                  <a:lnTo>
                    <a:pt x="2320907" y="3110526"/>
                  </a:lnTo>
                  <a:lnTo>
                    <a:pt x="2652465" y="3123132"/>
                  </a:lnTo>
                  <a:lnTo>
                    <a:pt x="2984023" y="3124979"/>
                  </a:lnTo>
                  <a:lnTo>
                    <a:pt x="3315581" y="3125214"/>
                  </a:lnTo>
                  <a:lnTo>
                    <a:pt x="3647139" y="3125232"/>
                  </a:lnTo>
                  <a:lnTo>
                    <a:pt x="3978698" y="3125232"/>
                  </a:lnTo>
                  <a:lnTo>
                    <a:pt x="4310256" y="3125232"/>
                  </a:lnTo>
                  <a:lnTo>
                    <a:pt x="4641814" y="3125232"/>
                  </a:lnTo>
                  <a:lnTo>
                    <a:pt x="4973372" y="3125232"/>
                  </a:lnTo>
                  <a:lnTo>
                    <a:pt x="5304930" y="3125232"/>
                  </a:lnTo>
                  <a:lnTo>
                    <a:pt x="5636488" y="3125232"/>
                  </a:lnTo>
                  <a:lnTo>
                    <a:pt x="5968047" y="3125232"/>
                  </a:lnTo>
                  <a:lnTo>
                    <a:pt x="6299605" y="3125232"/>
                  </a:lnTo>
                  <a:lnTo>
                    <a:pt x="6631163" y="3125232"/>
                  </a:lnTo>
                  <a:lnTo>
                    <a:pt x="6962721" y="3125232"/>
                  </a:lnTo>
                  <a:lnTo>
                    <a:pt x="7294279" y="3125232"/>
                  </a:lnTo>
                  <a:lnTo>
                    <a:pt x="7625838" y="3125232"/>
                  </a:lnTo>
                  <a:lnTo>
                    <a:pt x="7957396" y="3125232"/>
                  </a:lnTo>
                  <a:lnTo>
                    <a:pt x="8288954" y="3125232"/>
                  </a:lnTo>
                  <a:lnTo>
                    <a:pt x="8288954" y="312523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785456" y="2895967"/>
              <a:ext cx="8288954" cy="3126120"/>
            </a:xfrm>
            <a:custGeom>
              <a:avLst/>
              <a:pathLst>
                <a:path w="8288954" h="3126120">
                  <a:moveTo>
                    <a:pt x="0" y="2256720"/>
                  </a:moveTo>
                  <a:lnTo>
                    <a:pt x="331558" y="652013"/>
                  </a:lnTo>
                  <a:lnTo>
                    <a:pt x="663116" y="0"/>
                  </a:lnTo>
                  <a:lnTo>
                    <a:pt x="994674" y="824557"/>
                  </a:lnTo>
                  <a:lnTo>
                    <a:pt x="1326232" y="2022400"/>
                  </a:lnTo>
                  <a:lnTo>
                    <a:pt x="1657790" y="2762958"/>
                  </a:lnTo>
                  <a:lnTo>
                    <a:pt x="1989349" y="3038155"/>
                  </a:lnTo>
                  <a:lnTo>
                    <a:pt x="2320907" y="3110762"/>
                  </a:lnTo>
                  <a:lnTo>
                    <a:pt x="2652465" y="3124055"/>
                  </a:lnTo>
                  <a:lnTo>
                    <a:pt x="2984023" y="3125920"/>
                  </a:lnTo>
                  <a:lnTo>
                    <a:pt x="3315581" y="3126120"/>
                  </a:lnTo>
                  <a:lnTo>
                    <a:pt x="3647139" y="3126120"/>
                  </a:lnTo>
                  <a:lnTo>
                    <a:pt x="3978698" y="3126120"/>
                  </a:lnTo>
                  <a:lnTo>
                    <a:pt x="4310256" y="3126120"/>
                  </a:lnTo>
                  <a:lnTo>
                    <a:pt x="4641814" y="3126120"/>
                  </a:lnTo>
                  <a:lnTo>
                    <a:pt x="4973372" y="3126120"/>
                  </a:lnTo>
                  <a:lnTo>
                    <a:pt x="5304930" y="3126120"/>
                  </a:lnTo>
                  <a:lnTo>
                    <a:pt x="5636488" y="3126120"/>
                  </a:lnTo>
                  <a:lnTo>
                    <a:pt x="5968047" y="3126120"/>
                  </a:lnTo>
                  <a:lnTo>
                    <a:pt x="6299605" y="3126120"/>
                  </a:lnTo>
                  <a:lnTo>
                    <a:pt x="6631163" y="3126120"/>
                  </a:lnTo>
                  <a:lnTo>
                    <a:pt x="6962721" y="3126120"/>
                  </a:lnTo>
                  <a:lnTo>
                    <a:pt x="7294279" y="3126120"/>
                  </a:lnTo>
                  <a:lnTo>
                    <a:pt x="7625838" y="3126120"/>
                  </a:lnTo>
                  <a:lnTo>
                    <a:pt x="7957396" y="3126120"/>
                  </a:lnTo>
                  <a:lnTo>
                    <a:pt x="8288954" y="3126120"/>
                  </a:lnTo>
                  <a:lnTo>
                    <a:pt x="8288954" y="3126120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785456" y="2894881"/>
              <a:ext cx="8288954" cy="3127206"/>
            </a:xfrm>
            <a:custGeom>
              <a:avLst/>
              <a:pathLst>
                <a:path w="8288954" h="3127206">
                  <a:moveTo>
                    <a:pt x="0" y="2256049"/>
                  </a:moveTo>
                  <a:lnTo>
                    <a:pt x="331558" y="656523"/>
                  </a:lnTo>
                  <a:lnTo>
                    <a:pt x="663116" y="0"/>
                  </a:lnTo>
                  <a:lnTo>
                    <a:pt x="994674" y="827690"/>
                  </a:lnTo>
                  <a:lnTo>
                    <a:pt x="1326232" y="2021639"/>
                  </a:lnTo>
                  <a:lnTo>
                    <a:pt x="1657790" y="2762016"/>
                  </a:lnTo>
                  <a:lnTo>
                    <a:pt x="1989349" y="3040635"/>
                  </a:lnTo>
                  <a:lnTo>
                    <a:pt x="2320907" y="3111775"/>
                  </a:lnTo>
                  <a:lnTo>
                    <a:pt x="2652465" y="3125178"/>
                  </a:lnTo>
                  <a:lnTo>
                    <a:pt x="2984023" y="3126916"/>
                  </a:lnTo>
                  <a:lnTo>
                    <a:pt x="3315581" y="3127188"/>
                  </a:lnTo>
                  <a:lnTo>
                    <a:pt x="3647139" y="3127206"/>
                  </a:lnTo>
                  <a:lnTo>
                    <a:pt x="3978698" y="3127206"/>
                  </a:lnTo>
                  <a:lnTo>
                    <a:pt x="4310256" y="3127206"/>
                  </a:lnTo>
                  <a:lnTo>
                    <a:pt x="4641814" y="3127206"/>
                  </a:lnTo>
                  <a:lnTo>
                    <a:pt x="4973372" y="3127206"/>
                  </a:lnTo>
                  <a:lnTo>
                    <a:pt x="5304930" y="3127206"/>
                  </a:lnTo>
                  <a:lnTo>
                    <a:pt x="5636488" y="3127206"/>
                  </a:lnTo>
                  <a:lnTo>
                    <a:pt x="5968047" y="3127206"/>
                  </a:lnTo>
                  <a:lnTo>
                    <a:pt x="6299605" y="3127206"/>
                  </a:lnTo>
                  <a:lnTo>
                    <a:pt x="6631163" y="3127206"/>
                  </a:lnTo>
                  <a:lnTo>
                    <a:pt x="6962721" y="3127206"/>
                  </a:lnTo>
                  <a:lnTo>
                    <a:pt x="7294279" y="3127206"/>
                  </a:lnTo>
                  <a:lnTo>
                    <a:pt x="7625838" y="3127206"/>
                  </a:lnTo>
                  <a:lnTo>
                    <a:pt x="7957396" y="3127206"/>
                  </a:lnTo>
                  <a:lnTo>
                    <a:pt x="8288954" y="3127206"/>
                  </a:lnTo>
                  <a:lnTo>
                    <a:pt x="8288954" y="3127206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785456" y="2907903"/>
              <a:ext cx="8288954" cy="3114184"/>
            </a:xfrm>
            <a:custGeom>
              <a:avLst/>
              <a:pathLst>
                <a:path w="8288954" h="3114184">
                  <a:moveTo>
                    <a:pt x="0" y="2239369"/>
                  </a:moveTo>
                  <a:lnTo>
                    <a:pt x="331558" y="645168"/>
                  </a:lnTo>
                  <a:lnTo>
                    <a:pt x="663116" y="0"/>
                  </a:lnTo>
                  <a:lnTo>
                    <a:pt x="994674" y="804689"/>
                  </a:lnTo>
                  <a:lnTo>
                    <a:pt x="1326232" y="2011624"/>
                  </a:lnTo>
                  <a:lnTo>
                    <a:pt x="1657790" y="2747690"/>
                  </a:lnTo>
                  <a:lnTo>
                    <a:pt x="1989349" y="3025513"/>
                  </a:lnTo>
                  <a:lnTo>
                    <a:pt x="2320907" y="3097884"/>
                  </a:lnTo>
                  <a:lnTo>
                    <a:pt x="2652465" y="3112283"/>
                  </a:lnTo>
                  <a:lnTo>
                    <a:pt x="2984023" y="3114003"/>
                  </a:lnTo>
                  <a:lnTo>
                    <a:pt x="3315581" y="3114148"/>
                  </a:lnTo>
                  <a:lnTo>
                    <a:pt x="3647139" y="3114184"/>
                  </a:lnTo>
                  <a:lnTo>
                    <a:pt x="3978698" y="3114184"/>
                  </a:lnTo>
                  <a:lnTo>
                    <a:pt x="4310256" y="3114184"/>
                  </a:lnTo>
                  <a:lnTo>
                    <a:pt x="4641814" y="3114184"/>
                  </a:lnTo>
                  <a:lnTo>
                    <a:pt x="4973372" y="3114184"/>
                  </a:lnTo>
                  <a:lnTo>
                    <a:pt x="5304930" y="3114184"/>
                  </a:lnTo>
                  <a:lnTo>
                    <a:pt x="5636488" y="3114184"/>
                  </a:lnTo>
                  <a:lnTo>
                    <a:pt x="5968047" y="3114184"/>
                  </a:lnTo>
                  <a:lnTo>
                    <a:pt x="6299605" y="3114184"/>
                  </a:lnTo>
                  <a:lnTo>
                    <a:pt x="6631163" y="3114184"/>
                  </a:lnTo>
                  <a:lnTo>
                    <a:pt x="6962721" y="3114184"/>
                  </a:lnTo>
                  <a:lnTo>
                    <a:pt x="7294279" y="3114184"/>
                  </a:lnTo>
                  <a:lnTo>
                    <a:pt x="7625838" y="3114184"/>
                  </a:lnTo>
                  <a:lnTo>
                    <a:pt x="7957396" y="3114184"/>
                  </a:lnTo>
                  <a:lnTo>
                    <a:pt x="8288954" y="3114184"/>
                  </a:lnTo>
                  <a:lnTo>
                    <a:pt x="8288954" y="311418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785456" y="2889756"/>
              <a:ext cx="8288954" cy="3132331"/>
            </a:xfrm>
            <a:custGeom>
              <a:avLst/>
              <a:pathLst>
                <a:path w="8288954" h="3132331">
                  <a:moveTo>
                    <a:pt x="0" y="2266771"/>
                  </a:moveTo>
                  <a:lnTo>
                    <a:pt x="331558" y="663749"/>
                  </a:lnTo>
                  <a:lnTo>
                    <a:pt x="663116" y="0"/>
                  </a:lnTo>
                  <a:lnTo>
                    <a:pt x="994674" y="830442"/>
                  </a:lnTo>
                  <a:lnTo>
                    <a:pt x="1326232" y="2028811"/>
                  </a:lnTo>
                  <a:lnTo>
                    <a:pt x="1657790" y="2768029"/>
                  </a:lnTo>
                  <a:lnTo>
                    <a:pt x="1989349" y="3042465"/>
                  </a:lnTo>
                  <a:lnTo>
                    <a:pt x="2320907" y="3116846"/>
                  </a:lnTo>
                  <a:lnTo>
                    <a:pt x="2652465" y="3130412"/>
                  </a:lnTo>
                  <a:lnTo>
                    <a:pt x="2984023" y="3132186"/>
                  </a:lnTo>
                  <a:lnTo>
                    <a:pt x="3315581" y="3132277"/>
                  </a:lnTo>
                  <a:lnTo>
                    <a:pt x="3647139" y="3132331"/>
                  </a:lnTo>
                  <a:lnTo>
                    <a:pt x="3978698" y="3132331"/>
                  </a:lnTo>
                  <a:lnTo>
                    <a:pt x="4310256" y="3132331"/>
                  </a:lnTo>
                  <a:lnTo>
                    <a:pt x="4641814" y="3132331"/>
                  </a:lnTo>
                  <a:lnTo>
                    <a:pt x="4973372" y="3132331"/>
                  </a:lnTo>
                  <a:lnTo>
                    <a:pt x="5304930" y="3132331"/>
                  </a:lnTo>
                  <a:lnTo>
                    <a:pt x="5636488" y="3132331"/>
                  </a:lnTo>
                  <a:lnTo>
                    <a:pt x="5968047" y="3132331"/>
                  </a:lnTo>
                  <a:lnTo>
                    <a:pt x="6299605" y="3132331"/>
                  </a:lnTo>
                  <a:lnTo>
                    <a:pt x="6631163" y="3132331"/>
                  </a:lnTo>
                  <a:lnTo>
                    <a:pt x="6962721" y="3132331"/>
                  </a:lnTo>
                  <a:lnTo>
                    <a:pt x="7294279" y="3132331"/>
                  </a:lnTo>
                  <a:lnTo>
                    <a:pt x="7625838" y="3132331"/>
                  </a:lnTo>
                  <a:lnTo>
                    <a:pt x="7957396" y="3132331"/>
                  </a:lnTo>
                  <a:lnTo>
                    <a:pt x="8288954" y="3132331"/>
                  </a:lnTo>
                  <a:lnTo>
                    <a:pt x="8288954" y="313233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785456" y="2890733"/>
              <a:ext cx="8288954" cy="3131354"/>
            </a:xfrm>
            <a:custGeom>
              <a:avLst/>
              <a:pathLst>
                <a:path w="8288954" h="3131354">
                  <a:moveTo>
                    <a:pt x="0" y="2258784"/>
                  </a:moveTo>
                  <a:lnTo>
                    <a:pt x="331558" y="655020"/>
                  </a:lnTo>
                  <a:lnTo>
                    <a:pt x="663116" y="0"/>
                  </a:lnTo>
                  <a:lnTo>
                    <a:pt x="994674" y="835477"/>
                  </a:lnTo>
                  <a:lnTo>
                    <a:pt x="1326232" y="2031292"/>
                  </a:lnTo>
                  <a:lnTo>
                    <a:pt x="1657790" y="2767504"/>
                  </a:lnTo>
                  <a:lnTo>
                    <a:pt x="1989349" y="3044946"/>
                  </a:lnTo>
                  <a:lnTo>
                    <a:pt x="2320907" y="3116448"/>
                  </a:lnTo>
                  <a:lnTo>
                    <a:pt x="2652465" y="3129235"/>
                  </a:lnTo>
                  <a:lnTo>
                    <a:pt x="2984023" y="3131173"/>
                  </a:lnTo>
                  <a:lnTo>
                    <a:pt x="3315581" y="3131354"/>
                  </a:lnTo>
                  <a:lnTo>
                    <a:pt x="3647139" y="3131354"/>
                  </a:lnTo>
                  <a:lnTo>
                    <a:pt x="3978698" y="3131354"/>
                  </a:lnTo>
                  <a:lnTo>
                    <a:pt x="4310256" y="3131354"/>
                  </a:lnTo>
                  <a:lnTo>
                    <a:pt x="4641814" y="3131354"/>
                  </a:lnTo>
                  <a:lnTo>
                    <a:pt x="4973372" y="3131354"/>
                  </a:lnTo>
                  <a:lnTo>
                    <a:pt x="5304930" y="3131354"/>
                  </a:lnTo>
                  <a:lnTo>
                    <a:pt x="5636488" y="3131354"/>
                  </a:lnTo>
                  <a:lnTo>
                    <a:pt x="5968047" y="3131354"/>
                  </a:lnTo>
                  <a:lnTo>
                    <a:pt x="6299605" y="3131354"/>
                  </a:lnTo>
                  <a:lnTo>
                    <a:pt x="6631163" y="3131354"/>
                  </a:lnTo>
                  <a:lnTo>
                    <a:pt x="6962721" y="3131354"/>
                  </a:lnTo>
                  <a:lnTo>
                    <a:pt x="7294279" y="3131354"/>
                  </a:lnTo>
                  <a:lnTo>
                    <a:pt x="7625838" y="3131354"/>
                  </a:lnTo>
                  <a:lnTo>
                    <a:pt x="7957396" y="3131354"/>
                  </a:lnTo>
                  <a:lnTo>
                    <a:pt x="8288954" y="3131354"/>
                  </a:lnTo>
                  <a:lnTo>
                    <a:pt x="8288954" y="313135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785456" y="2889864"/>
              <a:ext cx="8288954" cy="3132223"/>
            </a:xfrm>
            <a:custGeom>
              <a:avLst/>
              <a:pathLst>
                <a:path w="8288954" h="3132223">
                  <a:moveTo>
                    <a:pt x="0" y="2261971"/>
                  </a:moveTo>
                  <a:lnTo>
                    <a:pt x="331558" y="668223"/>
                  </a:lnTo>
                  <a:lnTo>
                    <a:pt x="663116" y="0"/>
                  </a:lnTo>
                  <a:lnTo>
                    <a:pt x="994674" y="832525"/>
                  </a:lnTo>
                  <a:lnTo>
                    <a:pt x="1326232" y="2027144"/>
                  </a:lnTo>
                  <a:lnTo>
                    <a:pt x="1657790" y="2765783"/>
                  </a:lnTo>
                  <a:lnTo>
                    <a:pt x="1989349" y="3044076"/>
                  </a:lnTo>
                  <a:lnTo>
                    <a:pt x="2320907" y="3117028"/>
                  </a:lnTo>
                  <a:lnTo>
                    <a:pt x="2652465" y="3129741"/>
                  </a:lnTo>
                  <a:lnTo>
                    <a:pt x="2984023" y="3132078"/>
                  </a:lnTo>
                  <a:lnTo>
                    <a:pt x="3315581" y="3132223"/>
                  </a:lnTo>
                  <a:lnTo>
                    <a:pt x="3647139" y="3132223"/>
                  </a:lnTo>
                  <a:lnTo>
                    <a:pt x="3978698" y="3132223"/>
                  </a:lnTo>
                  <a:lnTo>
                    <a:pt x="4310256" y="3132223"/>
                  </a:lnTo>
                  <a:lnTo>
                    <a:pt x="4641814" y="3132223"/>
                  </a:lnTo>
                  <a:lnTo>
                    <a:pt x="4973372" y="3132223"/>
                  </a:lnTo>
                  <a:lnTo>
                    <a:pt x="5304930" y="3132223"/>
                  </a:lnTo>
                  <a:lnTo>
                    <a:pt x="5636488" y="3132223"/>
                  </a:lnTo>
                  <a:lnTo>
                    <a:pt x="5968047" y="3132223"/>
                  </a:lnTo>
                  <a:lnTo>
                    <a:pt x="6299605" y="3132223"/>
                  </a:lnTo>
                  <a:lnTo>
                    <a:pt x="6631163" y="3132223"/>
                  </a:lnTo>
                  <a:lnTo>
                    <a:pt x="6962721" y="3132223"/>
                  </a:lnTo>
                  <a:lnTo>
                    <a:pt x="7294279" y="3132223"/>
                  </a:lnTo>
                  <a:lnTo>
                    <a:pt x="7625838" y="3132223"/>
                  </a:lnTo>
                  <a:lnTo>
                    <a:pt x="7957396" y="3132223"/>
                  </a:lnTo>
                  <a:lnTo>
                    <a:pt x="8288954" y="3132223"/>
                  </a:lnTo>
                  <a:lnTo>
                    <a:pt x="8288954" y="3132223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785456" y="2889139"/>
              <a:ext cx="8288954" cy="3132948"/>
            </a:xfrm>
            <a:custGeom>
              <a:avLst/>
              <a:pathLst>
                <a:path w="8288954" h="3132948">
                  <a:moveTo>
                    <a:pt x="0" y="2261211"/>
                  </a:moveTo>
                  <a:lnTo>
                    <a:pt x="331558" y="666411"/>
                  </a:lnTo>
                  <a:lnTo>
                    <a:pt x="663116" y="0"/>
                  </a:lnTo>
                  <a:lnTo>
                    <a:pt x="994674" y="828487"/>
                  </a:lnTo>
                  <a:lnTo>
                    <a:pt x="1326232" y="2037052"/>
                  </a:lnTo>
                  <a:lnTo>
                    <a:pt x="1657790" y="2768319"/>
                  </a:lnTo>
                  <a:lnTo>
                    <a:pt x="1989349" y="3043896"/>
                  </a:lnTo>
                  <a:lnTo>
                    <a:pt x="2320907" y="3117191"/>
                  </a:lnTo>
                  <a:lnTo>
                    <a:pt x="2652465" y="3130521"/>
                  </a:lnTo>
                  <a:lnTo>
                    <a:pt x="2984023" y="3132749"/>
                  </a:lnTo>
                  <a:lnTo>
                    <a:pt x="3315581" y="3132930"/>
                  </a:lnTo>
                  <a:lnTo>
                    <a:pt x="3647139" y="3132948"/>
                  </a:lnTo>
                  <a:lnTo>
                    <a:pt x="3978698" y="3132948"/>
                  </a:lnTo>
                  <a:lnTo>
                    <a:pt x="4310256" y="3132948"/>
                  </a:lnTo>
                  <a:lnTo>
                    <a:pt x="4641814" y="3132948"/>
                  </a:lnTo>
                  <a:lnTo>
                    <a:pt x="4973372" y="3132948"/>
                  </a:lnTo>
                  <a:lnTo>
                    <a:pt x="5304930" y="3132948"/>
                  </a:lnTo>
                  <a:lnTo>
                    <a:pt x="5636488" y="3132948"/>
                  </a:lnTo>
                  <a:lnTo>
                    <a:pt x="5968047" y="3132948"/>
                  </a:lnTo>
                  <a:lnTo>
                    <a:pt x="6299605" y="3132948"/>
                  </a:lnTo>
                  <a:lnTo>
                    <a:pt x="6631163" y="3132948"/>
                  </a:lnTo>
                  <a:lnTo>
                    <a:pt x="6962721" y="3132948"/>
                  </a:lnTo>
                  <a:lnTo>
                    <a:pt x="7294279" y="3132948"/>
                  </a:lnTo>
                  <a:lnTo>
                    <a:pt x="7625838" y="3132948"/>
                  </a:lnTo>
                  <a:lnTo>
                    <a:pt x="7957396" y="3132948"/>
                  </a:lnTo>
                  <a:lnTo>
                    <a:pt x="8288954" y="3132948"/>
                  </a:lnTo>
                  <a:lnTo>
                    <a:pt x="8288954" y="313294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785456" y="2890335"/>
              <a:ext cx="8288954" cy="3131752"/>
            </a:xfrm>
            <a:custGeom>
              <a:avLst/>
              <a:pathLst>
                <a:path w="8288954" h="3131752">
                  <a:moveTo>
                    <a:pt x="0" y="2271824"/>
                  </a:moveTo>
                  <a:lnTo>
                    <a:pt x="331558" y="663405"/>
                  </a:lnTo>
                  <a:lnTo>
                    <a:pt x="663116" y="0"/>
                  </a:lnTo>
                  <a:lnTo>
                    <a:pt x="994674" y="825299"/>
                  </a:lnTo>
                  <a:lnTo>
                    <a:pt x="1326232" y="2027217"/>
                  </a:lnTo>
                  <a:lnTo>
                    <a:pt x="1657790" y="2766073"/>
                  </a:lnTo>
                  <a:lnTo>
                    <a:pt x="1989349" y="3042628"/>
                  </a:lnTo>
                  <a:lnTo>
                    <a:pt x="2320907" y="3116140"/>
                  </a:lnTo>
                  <a:lnTo>
                    <a:pt x="2652465" y="3129705"/>
                  </a:lnTo>
                  <a:lnTo>
                    <a:pt x="2984023" y="3131571"/>
                  </a:lnTo>
                  <a:lnTo>
                    <a:pt x="3315581" y="3131752"/>
                  </a:lnTo>
                  <a:lnTo>
                    <a:pt x="3647139" y="3131752"/>
                  </a:lnTo>
                  <a:lnTo>
                    <a:pt x="3978698" y="3131752"/>
                  </a:lnTo>
                  <a:lnTo>
                    <a:pt x="4310256" y="3131752"/>
                  </a:lnTo>
                  <a:lnTo>
                    <a:pt x="4641814" y="3131752"/>
                  </a:lnTo>
                  <a:lnTo>
                    <a:pt x="4973372" y="3131752"/>
                  </a:lnTo>
                  <a:lnTo>
                    <a:pt x="5304930" y="3131752"/>
                  </a:lnTo>
                  <a:lnTo>
                    <a:pt x="5636488" y="3131752"/>
                  </a:lnTo>
                  <a:lnTo>
                    <a:pt x="5968047" y="3131752"/>
                  </a:lnTo>
                  <a:lnTo>
                    <a:pt x="6299605" y="3131752"/>
                  </a:lnTo>
                  <a:lnTo>
                    <a:pt x="6631163" y="3131752"/>
                  </a:lnTo>
                  <a:lnTo>
                    <a:pt x="6962721" y="3131752"/>
                  </a:lnTo>
                  <a:lnTo>
                    <a:pt x="7294279" y="3131752"/>
                  </a:lnTo>
                  <a:lnTo>
                    <a:pt x="7625838" y="3131752"/>
                  </a:lnTo>
                  <a:lnTo>
                    <a:pt x="7957396" y="3131752"/>
                  </a:lnTo>
                  <a:lnTo>
                    <a:pt x="8288954" y="3131752"/>
                  </a:lnTo>
                  <a:lnTo>
                    <a:pt x="8288954" y="313175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785456" y="2904552"/>
              <a:ext cx="8288954" cy="3117535"/>
            </a:xfrm>
            <a:custGeom>
              <a:avLst/>
              <a:pathLst>
                <a:path w="8288954" h="3117535">
                  <a:moveTo>
                    <a:pt x="0" y="2252301"/>
                  </a:moveTo>
                  <a:lnTo>
                    <a:pt x="331558" y="633232"/>
                  </a:lnTo>
                  <a:lnTo>
                    <a:pt x="663116" y="0"/>
                  </a:lnTo>
                  <a:lnTo>
                    <a:pt x="994674" y="815556"/>
                  </a:lnTo>
                  <a:lnTo>
                    <a:pt x="1326232" y="2012203"/>
                  </a:lnTo>
                  <a:lnTo>
                    <a:pt x="1657790" y="2753178"/>
                  </a:lnTo>
                  <a:lnTo>
                    <a:pt x="1989349" y="3030131"/>
                  </a:lnTo>
                  <a:lnTo>
                    <a:pt x="2320907" y="3102286"/>
                  </a:lnTo>
                  <a:lnTo>
                    <a:pt x="2652465" y="3115470"/>
                  </a:lnTo>
                  <a:lnTo>
                    <a:pt x="2984023" y="3117336"/>
                  </a:lnTo>
                  <a:lnTo>
                    <a:pt x="3315581" y="3117535"/>
                  </a:lnTo>
                  <a:lnTo>
                    <a:pt x="3647139" y="3117535"/>
                  </a:lnTo>
                  <a:lnTo>
                    <a:pt x="3978698" y="3117535"/>
                  </a:lnTo>
                  <a:lnTo>
                    <a:pt x="4310256" y="3117535"/>
                  </a:lnTo>
                  <a:lnTo>
                    <a:pt x="4641814" y="3117535"/>
                  </a:lnTo>
                  <a:lnTo>
                    <a:pt x="4973372" y="3117535"/>
                  </a:lnTo>
                  <a:lnTo>
                    <a:pt x="5304930" y="3117535"/>
                  </a:lnTo>
                  <a:lnTo>
                    <a:pt x="5636488" y="3117535"/>
                  </a:lnTo>
                  <a:lnTo>
                    <a:pt x="5968047" y="3117535"/>
                  </a:lnTo>
                  <a:lnTo>
                    <a:pt x="6299605" y="3117535"/>
                  </a:lnTo>
                  <a:lnTo>
                    <a:pt x="6631163" y="3117535"/>
                  </a:lnTo>
                  <a:lnTo>
                    <a:pt x="6962721" y="3117535"/>
                  </a:lnTo>
                  <a:lnTo>
                    <a:pt x="7294279" y="3117535"/>
                  </a:lnTo>
                  <a:lnTo>
                    <a:pt x="7625838" y="3117535"/>
                  </a:lnTo>
                  <a:lnTo>
                    <a:pt x="7957396" y="3117535"/>
                  </a:lnTo>
                  <a:lnTo>
                    <a:pt x="8288954" y="3117535"/>
                  </a:lnTo>
                  <a:lnTo>
                    <a:pt x="8288954" y="3117535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785456" y="2899717"/>
              <a:ext cx="8288954" cy="3122370"/>
            </a:xfrm>
            <a:custGeom>
              <a:avLst/>
              <a:pathLst>
                <a:path w="8288954" h="3122370">
                  <a:moveTo>
                    <a:pt x="0" y="2255922"/>
                  </a:moveTo>
                  <a:lnTo>
                    <a:pt x="331558" y="648065"/>
                  </a:lnTo>
                  <a:lnTo>
                    <a:pt x="663116" y="0"/>
                  </a:lnTo>
                  <a:lnTo>
                    <a:pt x="994674" y="812693"/>
                  </a:lnTo>
                  <a:lnTo>
                    <a:pt x="1326232" y="2019012"/>
                  </a:lnTo>
                  <a:lnTo>
                    <a:pt x="1657790" y="2758901"/>
                  </a:lnTo>
                  <a:lnTo>
                    <a:pt x="1989349" y="3036416"/>
                  </a:lnTo>
                  <a:lnTo>
                    <a:pt x="2320907" y="3106523"/>
                  </a:lnTo>
                  <a:lnTo>
                    <a:pt x="2652465" y="3120360"/>
                  </a:lnTo>
                  <a:lnTo>
                    <a:pt x="2984023" y="3122189"/>
                  </a:lnTo>
                  <a:lnTo>
                    <a:pt x="3315581" y="3122334"/>
                  </a:lnTo>
                  <a:lnTo>
                    <a:pt x="3647139" y="3122370"/>
                  </a:lnTo>
                  <a:lnTo>
                    <a:pt x="3978698" y="3122370"/>
                  </a:lnTo>
                  <a:lnTo>
                    <a:pt x="4310256" y="3122370"/>
                  </a:lnTo>
                  <a:lnTo>
                    <a:pt x="4641814" y="3122370"/>
                  </a:lnTo>
                  <a:lnTo>
                    <a:pt x="4973372" y="3122370"/>
                  </a:lnTo>
                  <a:lnTo>
                    <a:pt x="5304930" y="3122370"/>
                  </a:lnTo>
                  <a:lnTo>
                    <a:pt x="5636488" y="3122370"/>
                  </a:lnTo>
                  <a:lnTo>
                    <a:pt x="5968047" y="3122370"/>
                  </a:lnTo>
                  <a:lnTo>
                    <a:pt x="6299605" y="3122370"/>
                  </a:lnTo>
                  <a:lnTo>
                    <a:pt x="6631163" y="3122370"/>
                  </a:lnTo>
                  <a:lnTo>
                    <a:pt x="6962721" y="3122370"/>
                  </a:lnTo>
                  <a:lnTo>
                    <a:pt x="7294279" y="3122370"/>
                  </a:lnTo>
                  <a:lnTo>
                    <a:pt x="7625838" y="3122370"/>
                  </a:lnTo>
                  <a:lnTo>
                    <a:pt x="7957396" y="3122370"/>
                  </a:lnTo>
                  <a:lnTo>
                    <a:pt x="8288954" y="3122370"/>
                  </a:lnTo>
                  <a:lnTo>
                    <a:pt x="8288954" y="3122370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85456" y="2896293"/>
              <a:ext cx="8288954" cy="3125794"/>
            </a:xfrm>
            <a:custGeom>
              <a:avLst/>
              <a:pathLst>
                <a:path w="8288954" h="3125794">
                  <a:moveTo>
                    <a:pt x="0" y="2256738"/>
                  </a:moveTo>
                  <a:lnTo>
                    <a:pt x="331558" y="660815"/>
                  </a:lnTo>
                  <a:lnTo>
                    <a:pt x="663116" y="0"/>
                  </a:lnTo>
                  <a:lnTo>
                    <a:pt x="994674" y="821334"/>
                  </a:lnTo>
                  <a:lnTo>
                    <a:pt x="1326232" y="2019158"/>
                  </a:lnTo>
                  <a:lnTo>
                    <a:pt x="1657790" y="2759952"/>
                  </a:lnTo>
                  <a:lnTo>
                    <a:pt x="1989349" y="3036326"/>
                  </a:lnTo>
                  <a:lnTo>
                    <a:pt x="2320907" y="3110690"/>
                  </a:lnTo>
                  <a:lnTo>
                    <a:pt x="2652465" y="3123657"/>
                  </a:lnTo>
                  <a:lnTo>
                    <a:pt x="2984023" y="3125613"/>
                  </a:lnTo>
                  <a:lnTo>
                    <a:pt x="3315581" y="3125794"/>
                  </a:lnTo>
                  <a:lnTo>
                    <a:pt x="3647139" y="3125794"/>
                  </a:lnTo>
                  <a:lnTo>
                    <a:pt x="3978698" y="3125794"/>
                  </a:lnTo>
                  <a:lnTo>
                    <a:pt x="4310256" y="3125794"/>
                  </a:lnTo>
                  <a:lnTo>
                    <a:pt x="4641814" y="3125794"/>
                  </a:lnTo>
                  <a:lnTo>
                    <a:pt x="4973372" y="3125794"/>
                  </a:lnTo>
                  <a:lnTo>
                    <a:pt x="5304930" y="3125794"/>
                  </a:lnTo>
                  <a:lnTo>
                    <a:pt x="5636488" y="3125794"/>
                  </a:lnTo>
                  <a:lnTo>
                    <a:pt x="5968047" y="3125794"/>
                  </a:lnTo>
                  <a:lnTo>
                    <a:pt x="6299605" y="3125794"/>
                  </a:lnTo>
                  <a:lnTo>
                    <a:pt x="6631163" y="3125794"/>
                  </a:lnTo>
                  <a:lnTo>
                    <a:pt x="6962721" y="3125794"/>
                  </a:lnTo>
                  <a:lnTo>
                    <a:pt x="7294279" y="3125794"/>
                  </a:lnTo>
                  <a:lnTo>
                    <a:pt x="7625838" y="3125794"/>
                  </a:lnTo>
                  <a:lnTo>
                    <a:pt x="7957396" y="3125794"/>
                  </a:lnTo>
                  <a:lnTo>
                    <a:pt x="8288954" y="3125794"/>
                  </a:lnTo>
                  <a:lnTo>
                    <a:pt x="8288954" y="312579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785456" y="2901165"/>
              <a:ext cx="8288954" cy="3120922"/>
            </a:xfrm>
            <a:custGeom>
              <a:avLst/>
              <a:pathLst>
                <a:path w="8288954" h="3120922">
                  <a:moveTo>
                    <a:pt x="0" y="2258586"/>
                  </a:moveTo>
                  <a:lnTo>
                    <a:pt x="331558" y="643827"/>
                  </a:lnTo>
                  <a:lnTo>
                    <a:pt x="663116" y="0"/>
                  </a:lnTo>
                  <a:lnTo>
                    <a:pt x="994674" y="811626"/>
                  </a:lnTo>
                  <a:lnTo>
                    <a:pt x="1326232" y="2023324"/>
                  </a:lnTo>
                  <a:lnTo>
                    <a:pt x="1657790" y="2750734"/>
                  </a:lnTo>
                  <a:lnTo>
                    <a:pt x="1989349" y="3033301"/>
                  </a:lnTo>
                  <a:lnTo>
                    <a:pt x="2320907" y="3104731"/>
                  </a:lnTo>
                  <a:lnTo>
                    <a:pt x="2652465" y="3118839"/>
                  </a:lnTo>
                  <a:lnTo>
                    <a:pt x="2984023" y="3120651"/>
                  </a:lnTo>
                  <a:lnTo>
                    <a:pt x="3315581" y="3120868"/>
                  </a:lnTo>
                  <a:lnTo>
                    <a:pt x="3647139" y="3120922"/>
                  </a:lnTo>
                  <a:lnTo>
                    <a:pt x="3978698" y="3120922"/>
                  </a:lnTo>
                  <a:lnTo>
                    <a:pt x="4310256" y="3120922"/>
                  </a:lnTo>
                  <a:lnTo>
                    <a:pt x="4641814" y="3120922"/>
                  </a:lnTo>
                  <a:lnTo>
                    <a:pt x="4973372" y="3120922"/>
                  </a:lnTo>
                  <a:lnTo>
                    <a:pt x="5304930" y="3120922"/>
                  </a:lnTo>
                  <a:lnTo>
                    <a:pt x="5636488" y="3120922"/>
                  </a:lnTo>
                  <a:lnTo>
                    <a:pt x="5968047" y="3120922"/>
                  </a:lnTo>
                  <a:lnTo>
                    <a:pt x="6299605" y="3120922"/>
                  </a:lnTo>
                  <a:lnTo>
                    <a:pt x="6631163" y="3120922"/>
                  </a:lnTo>
                  <a:lnTo>
                    <a:pt x="6962721" y="3120922"/>
                  </a:lnTo>
                  <a:lnTo>
                    <a:pt x="7294279" y="3120922"/>
                  </a:lnTo>
                  <a:lnTo>
                    <a:pt x="7625838" y="3120922"/>
                  </a:lnTo>
                  <a:lnTo>
                    <a:pt x="7957396" y="3120922"/>
                  </a:lnTo>
                  <a:lnTo>
                    <a:pt x="8288954" y="3120922"/>
                  </a:lnTo>
                  <a:lnTo>
                    <a:pt x="8288954" y="312092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785456" y="2903320"/>
              <a:ext cx="8288954" cy="3118767"/>
            </a:xfrm>
            <a:custGeom>
              <a:avLst/>
              <a:pathLst>
                <a:path w="8288954" h="3118767">
                  <a:moveTo>
                    <a:pt x="0" y="2251377"/>
                  </a:moveTo>
                  <a:lnTo>
                    <a:pt x="331558" y="644624"/>
                  </a:lnTo>
                  <a:lnTo>
                    <a:pt x="663116" y="0"/>
                  </a:lnTo>
                  <a:lnTo>
                    <a:pt x="994674" y="813201"/>
                  </a:lnTo>
                  <a:lnTo>
                    <a:pt x="1326232" y="2012058"/>
                  </a:lnTo>
                  <a:lnTo>
                    <a:pt x="1657790" y="2753196"/>
                  </a:lnTo>
                  <a:lnTo>
                    <a:pt x="1989349" y="3030476"/>
                  </a:lnTo>
                  <a:lnTo>
                    <a:pt x="2320907" y="3103481"/>
                  </a:lnTo>
                  <a:lnTo>
                    <a:pt x="2652465" y="3117046"/>
                  </a:lnTo>
                  <a:lnTo>
                    <a:pt x="2984023" y="3118549"/>
                  </a:lnTo>
                  <a:lnTo>
                    <a:pt x="3315581" y="3118767"/>
                  </a:lnTo>
                  <a:lnTo>
                    <a:pt x="3647139" y="3118767"/>
                  </a:lnTo>
                  <a:lnTo>
                    <a:pt x="3978698" y="3118767"/>
                  </a:lnTo>
                  <a:lnTo>
                    <a:pt x="4310256" y="3118767"/>
                  </a:lnTo>
                  <a:lnTo>
                    <a:pt x="4641814" y="3118767"/>
                  </a:lnTo>
                  <a:lnTo>
                    <a:pt x="4973372" y="3118767"/>
                  </a:lnTo>
                  <a:lnTo>
                    <a:pt x="5304930" y="3118767"/>
                  </a:lnTo>
                  <a:lnTo>
                    <a:pt x="5636488" y="3118767"/>
                  </a:lnTo>
                  <a:lnTo>
                    <a:pt x="5968047" y="3118767"/>
                  </a:lnTo>
                  <a:lnTo>
                    <a:pt x="6299605" y="3118767"/>
                  </a:lnTo>
                  <a:lnTo>
                    <a:pt x="6631163" y="3118767"/>
                  </a:lnTo>
                  <a:lnTo>
                    <a:pt x="6962721" y="3118767"/>
                  </a:lnTo>
                  <a:lnTo>
                    <a:pt x="7294279" y="3118767"/>
                  </a:lnTo>
                  <a:lnTo>
                    <a:pt x="7625838" y="3118767"/>
                  </a:lnTo>
                  <a:lnTo>
                    <a:pt x="7957396" y="3118767"/>
                  </a:lnTo>
                  <a:lnTo>
                    <a:pt x="8288954" y="3118767"/>
                  </a:lnTo>
                  <a:lnTo>
                    <a:pt x="8288954" y="3118767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785456" y="2896257"/>
              <a:ext cx="8288954" cy="3125830"/>
            </a:xfrm>
            <a:custGeom>
              <a:avLst/>
              <a:pathLst>
                <a:path w="8288954" h="3125830">
                  <a:moveTo>
                    <a:pt x="0" y="2259219"/>
                  </a:moveTo>
                  <a:lnTo>
                    <a:pt x="331558" y="651344"/>
                  </a:lnTo>
                  <a:lnTo>
                    <a:pt x="663116" y="0"/>
                  </a:lnTo>
                  <a:lnTo>
                    <a:pt x="994674" y="822492"/>
                  </a:lnTo>
                  <a:lnTo>
                    <a:pt x="1326232" y="2020951"/>
                  </a:lnTo>
                  <a:lnTo>
                    <a:pt x="1657790" y="2762270"/>
                  </a:lnTo>
                  <a:lnTo>
                    <a:pt x="1989349" y="3038970"/>
                  </a:lnTo>
                  <a:lnTo>
                    <a:pt x="2320907" y="3110056"/>
                  </a:lnTo>
                  <a:lnTo>
                    <a:pt x="2652465" y="3123693"/>
                  </a:lnTo>
                  <a:lnTo>
                    <a:pt x="2984023" y="3125667"/>
                  </a:lnTo>
                  <a:lnTo>
                    <a:pt x="3315581" y="3125812"/>
                  </a:lnTo>
                  <a:lnTo>
                    <a:pt x="3647139" y="3125830"/>
                  </a:lnTo>
                  <a:lnTo>
                    <a:pt x="3978698" y="3125830"/>
                  </a:lnTo>
                  <a:lnTo>
                    <a:pt x="4310256" y="3125830"/>
                  </a:lnTo>
                  <a:lnTo>
                    <a:pt x="4641814" y="3125830"/>
                  </a:lnTo>
                  <a:lnTo>
                    <a:pt x="4973372" y="3125830"/>
                  </a:lnTo>
                  <a:lnTo>
                    <a:pt x="5304930" y="3125830"/>
                  </a:lnTo>
                  <a:lnTo>
                    <a:pt x="5636488" y="3125830"/>
                  </a:lnTo>
                  <a:lnTo>
                    <a:pt x="5968047" y="3125830"/>
                  </a:lnTo>
                  <a:lnTo>
                    <a:pt x="6299605" y="3125830"/>
                  </a:lnTo>
                  <a:lnTo>
                    <a:pt x="6631163" y="3125830"/>
                  </a:lnTo>
                  <a:lnTo>
                    <a:pt x="6962721" y="3125830"/>
                  </a:lnTo>
                  <a:lnTo>
                    <a:pt x="7294279" y="3125830"/>
                  </a:lnTo>
                  <a:lnTo>
                    <a:pt x="7625838" y="3125830"/>
                  </a:lnTo>
                  <a:lnTo>
                    <a:pt x="7957396" y="3125830"/>
                  </a:lnTo>
                  <a:lnTo>
                    <a:pt x="8288954" y="3125830"/>
                  </a:lnTo>
                  <a:lnTo>
                    <a:pt x="8288954" y="3125830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785456" y="2896039"/>
              <a:ext cx="8288954" cy="3126048"/>
            </a:xfrm>
            <a:custGeom>
              <a:avLst/>
              <a:pathLst>
                <a:path w="8288954" h="3126048">
                  <a:moveTo>
                    <a:pt x="0" y="2254583"/>
                  </a:moveTo>
                  <a:lnTo>
                    <a:pt x="331558" y="654694"/>
                  </a:lnTo>
                  <a:lnTo>
                    <a:pt x="663116" y="0"/>
                  </a:lnTo>
                  <a:lnTo>
                    <a:pt x="994674" y="828505"/>
                  </a:lnTo>
                  <a:lnTo>
                    <a:pt x="1326232" y="2021784"/>
                  </a:lnTo>
                  <a:lnTo>
                    <a:pt x="1657790" y="2756076"/>
                  </a:lnTo>
                  <a:lnTo>
                    <a:pt x="1989349" y="3041053"/>
                  </a:lnTo>
                  <a:lnTo>
                    <a:pt x="2320907" y="3110418"/>
                  </a:lnTo>
                  <a:lnTo>
                    <a:pt x="2652465" y="3123838"/>
                  </a:lnTo>
                  <a:lnTo>
                    <a:pt x="2984023" y="3125866"/>
                  </a:lnTo>
                  <a:lnTo>
                    <a:pt x="3315581" y="3126048"/>
                  </a:lnTo>
                  <a:lnTo>
                    <a:pt x="3647139" y="3126048"/>
                  </a:lnTo>
                  <a:lnTo>
                    <a:pt x="3978698" y="3126048"/>
                  </a:lnTo>
                  <a:lnTo>
                    <a:pt x="4310256" y="3126048"/>
                  </a:lnTo>
                  <a:lnTo>
                    <a:pt x="4641814" y="3126048"/>
                  </a:lnTo>
                  <a:lnTo>
                    <a:pt x="4973372" y="3126048"/>
                  </a:lnTo>
                  <a:lnTo>
                    <a:pt x="5304930" y="3126048"/>
                  </a:lnTo>
                  <a:lnTo>
                    <a:pt x="5636488" y="3126048"/>
                  </a:lnTo>
                  <a:lnTo>
                    <a:pt x="5968047" y="3126048"/>
                  </a:lnTo>
                  <a:lnTo>
                    <a:pt x="6299605" y="3126048"/>
                  </a:lnTo>
                  <a:lnTo>
                    <a:pt x="6631163" y="3126048"/>
                  </a:lnTo>
                  <a:lnTo>
                    <a:pt x="6962721" y="3126048"/>
                  </a:lnTo>
                  <a:lnTo>
                    <a:pt x="7294279" y="3126048"/>
                  </a:lnTo>
                  <a:lnTo>
                    <a:pt x="7625838" y="3126048"/>
                  </a:lnTo>
                  <a:lnTo>
                    <a:pt x="7957396" y="3126048"/>
                  </a:lnTo>
                  <a:lnTo>
                    <a:pt x="8288954" y="3126048"/>
                  </a:lnTo>
                  <a:lnTo>
                    <a:pt x="8288954" y="312604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785456" y="2895243"/>
              <a:ext cx="8288954" cy="3126844"/>
            </a:xfrm>
            <a:custGeom>
              <a:avLst/>
              <a:pathLst>
                <a:path w="8288954" h="3126844">
                  <a:moveTo>
                    <a:pt x="0" y="2262515"/>
                  </a:moveTo>
                  <a:lnTo>
                    <a:pt x="331558" y="655997"/>
                  </a:lnTo>
                  <a:lnTo>
                    <a:pt x="663116" y="0"/>
                  </a:lnTo>
                  <a:lnTo>
                    <a:pt x="994674" y="827853"/>
                  </a:lnTo>
                  <a:lnTo>
                    <a:pt x="1326232" y="2015517"/>
                  </a:lnTo>
                  <a:lnTo>
                    <a:pt x="1657790" y="2759245"/>
                  </a:lnTo>
                  <a:lnTo>
                    <a:pt x="1989349" y="3039929"/>
                  </a:lnTo>
                  <a:lnTo>
                    <a:pt x="2320907" y="3112518"/>
                  </a:lnTo>
                  <a:lnTo>
                    <a:pt x="2652465" y="3124508"/>
                  </a:lnTo>
                  <a:lnTo>
                    <a:pt x="2984023" y="3126699"/>
                  </a:lnTo>
                  <a:lnTo>
                    <a:pt x="3315581" y="3126844"/>
                  </a:lnTo>
                  <a:lnTo>
                    <a:pt x="3647139" y="3126844"/>
                  </a:lnTo>
                  <a:lnTo>
                    <a:pt x="3978698" y="3126844"/>
                  </a:lnTo>
                  <a:lnTo>
                    <a:pt x="4310256" y="3126844"/>
                  </a:lnTo>
                  <a:lnTo>
                    <a:pt x="4641814" y="3126844"/>
                  </a:lnTo>
                  <a:lnTo>
                    <a:pt x="4973372" y="3126844"/>
                  </a:lnTo>
                  <a:lnTo>
                    <a:pt x="5304930" y="3126844"/>
                  </a:lnTo>
                  <a:lnTo>
                    <a:pt x="5636488" y="3126844"/>
                  </a:lnTo>
                  <a:lnTo>
                    <a:pt x="5968047" y="3126844"/>
                  </a:lnTo>
                  <a:lnTo>
                    <a:pt x="6299605" y="3126844"/>
                  </a:lnTo>
                  <a:lnTo>
                    <a:pt x="6631163" y="3126844"/>
                  </a:lnTo>
                  <a:lnTo>
                    <a:pt x="6962721" y="3126844"/>
                  </a:lnTo>
                  <a:lnTo>
                    <a:pt x="7294279" y="3126844"/>
                  </a:lnTo>
                  <a:lnTo>
                    <a:pt x="7625838" y="3126844"/>
                  </a:lnTo>
                  <a:lnTo>
                    <a:pt x="7957396" y="3126844"/>
                  </a:lnTo>
                  <a:lnTo>
                    <a:pt x="8288954" y="3126844"/>
                  </a:lnTo>
                  <a:lnTo>
                    <a:pt x="8288954" y="312684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785456" y="2901618"/>
              <a:ext cx="8288954" cy="3120469"/>
            </a:xfrm>
            <a:custGeom>
              <a:avLst/>
              <a:pathLst>
                <a:path w="8288954" h="3120469">
                  <a:moveTo>
                    <a:pt x="0" y="2248860"/>
                  </a:moveTo>
                  <a:lnTo>
                    <a:pt x="331558" y="644334"/>
                  </a:lnTo>
                  <a:lnTo>
                    <a:pt x="663116" y="0"/>
                  </a:lnTo>
                  <a:lnTo>
                    <a:pt x="994674" y="815755"/>
                  </a:lnTo>
                  <a:lnTo>
                    <a:pt x="1326232" y="2020063"/>
                  </a:lnTo>
                  <a:lnTo>
                    <a:pt x="1657790" y="2754156"/>
                  </a:lnTo>
                  <a:lnTo>
                    <a:pt x="1989349" y="3035003"/>
                  </a:lnTo>
                  <a:lnTo>
                    <a:pt x="2320907" y="3104604"/>
                  </a:lnTo>
                  <a:lnTo>
                    <a:pt x="2652465" y="3118024"/>
                  </a:lnTo>
                  <a:lnTo>
                    <a:pt x="2984023" y="3120252"/>
                  </a:lnTo>
                  <a:lnTo>
                    <a:pt x="3315581" y="3120451"/>
                  </a:lnTo>
                  <a:lnTo>
                    <a:pt x="3647139" y="3120469"/>
                  </a:lnTo>
                  <a:lnTo>
                    <a:pt x="3978698" y="3120469"/>
                  </a:lnTo>
                  <a:lnTo>
                    <a:pt x="4310256" y="3120469"/>
                  </a:lnTo>
                  <a:lnTo>
                    <a:pt x="4641814" y="3120469"/>
                  </a:lnTo>
                  <a:lnTo>
                    <a:pt x="4973372" y="3120469"/>
                  </a:lnTo>
                  <a:lnTo>
                    <a:pt x="5304930" y="3120469"/>
                  </a:lnTo>
                  <a:lnTo>
                    <a:pt x="5636488" y="3120469"/>
                  </a:lnTo>
                  <a:lnTo>
                    <a:pt x="5968047" y="3120469"/>
                  </a:lnTo>
                  <a:lnTo>
                    <a:pt x="6299605" y="3120469"/>
                  </a:lnTo>
                  <a:lnTo>
                    <a:pt x="6631163" y="3120469"/>
                  </a:lnTo>
                  <a:lnTo>
                    <a:pt x="6962721" y="3120469"/>
                  </a:lnTo>
                  <a:lnTo>
                    <a:pt x="7294279" y="3120469"/>
                  </a:lnTo>
                  <a:lnTo>
                    <a:pt x="7625838" y="3120469"/>
                  </a:lnTo>
                  <a:lnTo>
                    <a:pt x="7957396" y="3120469"/>
                  </a:lnTo>
                  <a:lnTo>
                    <a:pt x="8288954" y="3120469"/>
                  </a:lnTo>
                  <a:lnTo>
                    <a:pt x="8288954" y="312046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785456" y="2892345"/>
              <a:ext cx="8288954" cy="3129742"/>
            </a:xfrm>
            <a:custGeom>
              <a:avLst/>
              <a:pathLst>
                <a:path w="8288954" h="3129742">
                  <a:moveTo>
                    <a:pt x="0" y="2257807"/>
                  </a:moveTo>
                  <a:lnTo>
                    <a:pt x="331558" y="667879"/>
                  </a:lnTo>
                  <a:lnTo>
                    <a:pt x="663116" y="0"/>
                  </a:lnTo>
                  <a:lnTo>
                    <a:pt x="994674" y="822275"/>
                  </a:lnTo>
                  <a:lnTo>
                    <a:pt x="1326232" y="2027471"/>
                  </a:lnTo>
                  <a:lnTo>
                    <a:pt x="1657790" y="2765983"/>
                  </a:lnTo>
                  <a:lnTo>
                    <a:pt x="1989349" y="3041487"/>
                  </a:lnTo>
                  <a:lnTo>
                    <a:pt x="2320907" y="3113642"/>
                  </a:lnTo>
                  <a:lnTo>
                    <a:pt x="2652465" y="3127841"/>
                  </a:lnTo>
                  <a:lnTo>
                    <a:pt x="2984023" y="3129398"/>
                  </a:lnTo>
                  <a:lnTo>
                    <a:pt x="3315581" y="3129724"/>
                  </a:lnTo>
                  <a:lnTo>
                    <a:pt x="3647139" y="3129742"/>
                  </a:lnTo>
                  <a:lnTo>
                    <a:pt x="3978698" y="3129742"/>
                  </a:lnTo>
                  <a:lnTo>
                    <a:pt x="4310256" y="3129742"/>
                  </a:lnTo>
                  <a:lnTo>
                    <a:pt x="4641814" y="3129742"/>
                  </a:lnTo>
                  <a:lnTo>
                    <a:pt x="4973372" y="3129742"/>
                  </a:lnTo>
                  <a:lnTo>
                    <a:pt x="5304930" y="3129742"/>
                  </a:lnTo>
                  <a:lnTo>
                    <a:pt x="5636488" y="3129742"/>
                  </a:lnTo>
                  <a:lnTo>
                    <a:pt x="5968047" y="3129742"/>
                  </a:lnTo>
                  <a:lnTo>
                    <a:pt x="6299605" y="3129742"/>
                  </a:lnTo>
                  <a:lnTo>
                    <a:pt x="6631163" y="3129742"/>
                  </a:lnTo>
                  <a:lnTo>
                    <a:pt x="6962721" y="3129742"/>
                  </a:lnTo>
                  <a:lnTo>
                    <a:pt x="7294279" y="3129742"/>
                  </a:lnTo>
                  <a:lnTo>
                    <a:pt x="7625838" y="3129742"/>
                  </a:lnTo>
                  <a:lnTo>
                    <a:pt x="7957396" y="3129742"/>
                  </a:lnTo>
                  <a:lnTo>
                    <a:pt x="8288954" y="3129742"/>
                  </a:lnTo>
                  <a:lnTo>
                    <a:pt x="8288954" y="312974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785456" y="2914658"/>
              <a:ext cx="8288954" cy="3107429"/>
            </a:xfrm>
            <a:custGeom>
              <a:avLst/>
              <a:pathLst>
                <a:path w="8288954" h="3107429">
                  <a:moveTo>
                    <a:pt x="0" y="2233248"/>
                  </a:moveTo>
                  <a:lnTo>
                    <a:pt x="331558" y="625716"/>
                  </a:lnTo>
                  <a:lnTo>
                    <a:pt x="663116" y="0"/>
                  </a:lnTo>
                  <a:lnTo>
                    <a:pt x="994674" y="803276"/>
                  </a:lnTo>
                  <a:lnTo>
                    <a:pt x="1326232" y="2004741"/>
                  </a:lnTo>
                  <a:lnTo>
                    <a:pt x="1657790" y="2737530"/>
                  </a:lnTo>
                  <a:lnTo>
                    <a:pt x="1989349" y="3021963"/>
                  </a:lnTo>
                  <a:lnTo>
                    <a:pt x="2320907" y="3091509"/>
                  </a:lnTo>
                  <a:lnTo>
                    <a:pt x="2652465" y="3105437"/>
                  </a:lnTo>
                  <a:lnTo>
                    <a:pt x="2984023" y="3107230"/>
                  </a:lnTo>
                  <a:lnTo>
                    <a:pt x="3315581" y="3107411"/>
                  </a:lnTo>
                  <a:lnTo>
                    <a:pt x="3647139" y="3107429"/>
                  </a:lnTo>
                  <a:lnTo>
                    <a:pt x="3978698" y="3107429"/>
                  </a:lnTo>
                  <a:lnTo>
                    <a:pt x="4310256" y="3107429"/>
                  </a:lnTo>
                  <a:lnTo>
                    <a:pt x="4641814" y="3107429"/>
                  </a:lnTo>
                  <a:lnTo>
                    <a:pt x="4973372" y="3107429"/>
                  </a:lnTo>
                  <a:lnTo>
                    <a:pt x="5304930" y="3107429"/>
                  </a:lnTo>
                  <a:lnTo>
                    <a:pt x="5636488" y="3107429"/>
                  </a:lnTo>
                  <a:lnTo>
                    <a:pt x="5968047" y="3107429"/>
                  </a:lnTo>
                  <a:lnTo>
                    <a:pt x="6299605" y="3107429"/>
                  </a:lnTo>
                  <a:lnTo>
                    <a:pt x="6631163" y="3107429"/>
                  </a:lnTo>
                  <a:lnTo>
                    <a:pt x="6962721" y="3107429"/>
                  </a:lnTo>
                  <a:lnTo>
                    <a:pt x="7294279" y="3107429"/>
                  </a:lnTo>
                  <a:lnTo>
                    <a:pt x="7625838" y="3107429"/>
                  </a:lnTo>
                  <a:lnTo>
                    <a:pt x="7957396" y="3107429"/>
                  </a:lnTo>
                  <a:lnTo>
                    <a:pt x="8288954" y="3107429"/>
                  </a:lnTo>
                  <a:lnTo>
                    <a:pt x="8288954" y="310742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785456" y="2892798"/>
              <a:ext cx="8288954" cy="3129289"/>
            </a:xfrm>
            <a:custGeom>
              <a:avLst/>
              <a:pathLst>
                <a:path w="8288954" h="3129289">
                  <a:moveTo>
                    <a:pt x="0" y="2259654"/>
                  </a:moveTo>
                  <a:lnTo>
                    <a:pt x="331558" y="665198"/>
                  </a:lnTo>
                  <a:lnTo>
                    <a:pt x="663116" y="0"/>
                  </a:lnTo>
                  <a:lnTo>
                    <a:pt x="994674" y="823090"/>
                  </a:lnTo>
                  <a:lnTo>
                    <a:pt x="1326232" y="2027507"/>
                  </a:lnTo>
                  <a:lnTo>
                    <a:pt x="1657790" y="2763429"/>
                  </a:lnTo>
                  <a:lnTo>
                    <a:pt x="1989349" y="3041234"/>
                  </a:lnTo>
                  <a:lnTo>
                    <a:pt x="2320907" y="3112844"/>
                  </a:lnTo>
                  <a:lnTo>
                    <a:pt x="2652465" y="3127225"/>
                  </a:lnTo>
                  <a:lnTo>
                    <a:pt x="2984023" y="3129054"/>
                  </a:lnTo>
                  <a:lnTo>
                    <a:pt x="3315581" y="3129289"/>
                  </a:lnTo>
                  <a:lnTo>
                    <a:pt x="3647139" y="3129289"/>
                  </a:lnTo>
                  <a:lnTo>
                    <a:pt x="3978698" y="3129289"/>
                  </a:lnTo>
                  <a:lnTo>
                    <a:pt x="4310256" y="3129289"/>
                  </a:lnTo>
                  <a:lnTo>
                    <a:pt x="4641814" y="3129289"/>
                  </a:lnTo>
                  <a:lnTo>
                    <a:pt x="4973372" y="3129289"/>
                  </a:lnTo>
                  <a:lnTo>
                    <a:pt x="5304930" y="3129289"/>
                  </a:lnTo>
                  <a:lnTo>
                    <a:pt x="5636488" y="3129289"/>
                  </a:lnTo>
                  <a:lnTo>
                    <a:pt x="5968047" y="3129289"/>
                  </a:lnTo>
                  <a:lnTo>
                    <a:pt x="6299605" y="3129289"/>
                  </a:lnTo>
                  <a:lnTo>
                    <a:pt x="6631163" y="3129289"/>
                  </a:lnTo>
                  <a:lnTo>
                    <a:pt x="6962721" y="3129289"/>
                  </a:lnTo>
                  <a:lnTo>
                    <a:pt x="7294279" y="3129289"/>
                  </a:lnTo>
                  <a:lnTo>
                    <a:pt x="7625838" y="3129289"/>
                  </a:lnTo>
                  <a:lnTo>
                    <a:pt x="7957396" y="3129289"/>
                  </a:lnTo>
                  <a:lnTo>
                    <a:pt x="8288954" y="3129289"/>
                  </a:lnTo>
                  <a:lnTo>
                    <a:pt x="8288954" y="312928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785456" y="2905548"/>
              <a:ext cx="8288954" cy="3116539"/>
            </a:xfrm>
            <a:custGeom>
              <a:avLst/>
              <a:pathLst>
                <a:path w="8288954" h="3116539">
                  <a:moveTo>
                    <a:pt x="0" y="2239152"/>
                  </a:moveTo>
                  <a:lnTo>
                    <a:pt x="331558" y="650636"/>
                  </a:lnTo>
                  <a:lnTo>
                    <a:pt x="663116" y="0"/>
                  </a:lnTo>
                  <a:lnTo>
                    <a:pt x="994674" y="812748"/>
                  </a:lnTo>
                  <a:lnTo>
                    <a:pt x="1326232" y="2010138"/>
                  </a:lnTo>
                  <a:lnTo>
                    <a:pt x="1657790" y="2748777"/>
                  </a:lnTo>
                  <a:lnTo>
                    <a:pt x="1989349" y="3030095"/>
                  </a:lnTo>
                  <a:lnTo>
                    <a:pt x="2320907" y="3099659"/>
                  </a:lnTo>
                  <a:lnTo>
                    <a:pt x="2652465" y="3114329"/>
                  </a:lnTo>
                  <a:lnTo>
                    <a:pt x="2984023" y="3116249"/>
                  </a:lnTo>
                  <a:lnTo>
                    <a:pt x="3315581" y="3116484"/>
                  </a:lnTo>
                  <a:lnTo>
                    <a:pt x="3647139" y="3116539"/>
                  </a:lnTo>
                  <a:lnTo>
                    <a:pt x="3978698" y="3116539"/>
                  </a:lnTo>
                  <a:lnTo>
                    <a:pt x="4310256" y="3116539"/>
                  </a:lnTo>
                  <a:lnTo>
                    <a:pt x="4641814" y="3116539"/>
                  </a:lnTo>
                  <a:lnTo>
                    <a:pt x="4973372" y="3116539"/>
                  </a:lnTo>
                  <a:lnTo>
                    <a:pt x="5304930" y="3116539"/>
                  </a:lnTo>
                  <a:lnTo>
                    <a:pt x="5636488" y="3116539"/>
                  </a:lnTo>
                  <a:lnTo>
                    <a:pt x="5968047" y="3116539"/>
                  </a:lnTo>
                  <a:lnTo>
                    <a:pt x="6299605" y="3116539"/>
                  </a:lnTo>
                  <a:lnTo>
                    <a:pt x="6631163" y="3116539"/>
                  </a:lnTo>
                  <a:lnTo>
                    <a:pt x="6962721" y="3116539"/>
                  </a:lnTo>
                  <a:lnTo>
                    <a:pt x="7294279" y="3116539"/>
                  </a:lnTo>
                  <a:lnTo>
                    <a:pt x="7625838" y="3116539"/>
                  </a:lnTo>
                  <a:lnTo>
                    <a:pt x="7957396" y="3116539"/>
                  </a:lnTo>
                  <a:lnTo>
                    <a:pt x="8288954" y="3116539"/>
                  </a:lnTo>
                  <a:lnTo>
                    <a:pt x="8288954" y="311653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785456" y="2908573"/>
              <a:ext cx="8288954" cy="3113514"/>
            </a:xfrm>
            <a:custGeom>
              <a:avLst/>
              <a:pathLst>
                <a:path w="8288954" h="3113514">
                  <a:moveTo>
                    <a:pt x="0" y="2247048"/>
                  </a:moveTo>
                  <a:lnTo>
                    <a:pt x="331558" y="635731"/>
                  </a:lnTo>
                  <a:lnTo>
                    <a:pt x="663116" y="0"/>
                  </a:lnTo>
                  <a:lnTo>
                    <a:pt x="994674" y="808873"/>
                  </a:lnTo>
                  <a:lnTo>
                    <a:pt x="1326232" y="2010011"/>
                  </a:lnTo>
                  <a:lnTo>
                    <a:pt x="1657790" y="2742800"/>
                  </a:lnTo>
                  <a:lnTo>
                    <a:pt x="1989349" y="3024716"/>
                  </a:lnTo>
                  <a:lnTo>
                    <a:pt x="2320907" y="3097703"/>
                  </a:lnTo>
                  <a:lnTo>
                    <a:pt x="2652465" y="3111286"/>
                  </a:lnTo>
                  <a:lnTo>
                    <a:pt x="2984023" y="3113333"/>
                  </a:lnTo>
                  <a:lnTo>
                    <a:pt x="3315581" y="3113496"/>
                  </a:lnTo>
                  <a:lnTo>
                    <a:pt x="3647139" y="3113514"/>
                  </a:lnTo>
                  <a:lnTo>
                    <a:pt x="3978698" y="3113514"/>
                  </a:lnTo>
                  <a:lnTo>
                    <a:pt x="4310256" y="3113514"/>
                  </a:lnTo>
                  <a:lnTo>
                    <a:pt x="4641814" y="3113514"/>
                  </a:lnTo>
                  <a:lnTo>
                    <a:pt x="4973372" y="3113514"/>
                  </a:lnTo>
                  <a:lnTo>
                    <a:pt x="5304930" y="3113514"/>
                  </a:lnTo>
                  <a:lnTo>
                    <a:pt x="5636488" y="3113514"/>
                  </a:lnTo>
                  <a:lnTo>
                    <a:pt x="5968047" y="3113514"/>
                  </a:lnTo>
                  <a:lnTo>
                    <a:pt x="6299605" y="3113514"/>
                  </a:lnTo>
                  <a:lnTo>
                    <a:pt x="6631163" y="3113514"/>
                  </a:lnTo>
                  <a:lnTo>
                    <a:pt x="6962721" y="3113514"/>
                  </a:lnTo>
                  <a:lnTo>
                    <a:pt x="7294279" y="3113514"/>
                  </a:lnTo>
                  <a:lnTo>
                    <a:pt x="7625838" y="3113514"/>
                  </a:lnTo>
                  <a:lnTo>
                    <a:pt x="7957396" y="3113514"/>
                  </a:lnTo>
                  <a:lnTo>
                    <a:pt x="8288954" y="3113514"/>
                  </a:lnTo>
                  <a:lnTo>
                    <a:pt x="8288954" y="311351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785456" y="2894628"/>
              <a:ext cx="8288954" cy="3127459"/>
            </a:xfrm>
            <a:custGeom>
              <a:avLst/>
              <a:pathLst>
                <a:path w="8288954" h="3127459">
                  <a:moveTo>
                    <a:pt x="0" y="2260106"/>
                  </a:moveTo>
                  <a:lnTo>
                    <a:pt x="331558" y="659818"/>
                  </a:lnTo>
                  <a:lnTo>
                    <a:pt x="663116" y="0"/>
                  </a:lnTo>
                  <a:lnTo>
                    <a:pt x="994674" y="826404"/>
                  </a:lnTo>
                  <a:lnTo>
                    <a:pt x="1326232" y="2024065"/>
                  </a:lnTo>
                  <a:lnTo>
                    <a:pt x="1657790" y="2756655"/>
                  </a:lnTo>
                  <a:lnTo>
                    <a:pt x="1989349" y="3039458"/>
                  </a:lnTo>
                  <a:lnTo>
                    <a:pt x="2320907" y="3111522"/>
                  </a:lnTo>
                  <a:lnTo>
                    <a:pt x="2652465" y="3125612"/>
                  </a:lnTo>
                  <a:lnTo>
                    <a:pt x="2984023" y="3127296"/>
                  </a:lnTo>
                  <a:lnTo>
                    <a:pt x="3315581" y="3127459"/>
                  </a:lnTo>
                  <a:lnTo>
                    <a:pt x="3647139" y="3127459"/>
                  </a:lnTo>
                  <a:lnTo>
                    <a:pt x="3978698" y="3127459"/>
                  </a:lnTo>
                  <a:lnTo>
                    <a:pt x="4310256" y="3127459"/>
                  </a:lnTo>
                  <a:lnTo>
                    <a:pt x="4641814" y="3127459"/>
                  </a:lnTo>
                  <a:lnTo>
                    <a:pt x="4973372" y="3127459"/>
                  </a:lnTo>
                  <a:lnTo>
                    <a:pt x="5304930" y="3127459"/>
                  </a:lnTo>
                  <a:lnTo>
                    <a:pt x="5636488" y="3127459"/>
                  </a:lnTo>
                  <a:lnTo>
                    <a:pt x="5968047" y="3127459"/>
                  </a:lnTo>
                  <a:lnTo>
                    <a:pt x="6299605" y="3127459"/>
                  </a:lnTo>
                  <a:lnTo>
                    <a:pt x="6631163" y="3127459"/>
                  </a:lnTo>
                  <a:lnTo>
                    <a:pt x="6962721" y="3127459"/>
                  </a:lnTo>
                  <a:lnTo>
                    <a:pt x="7294279" y="3127459"/>
                  </a:lnTo>
                  <a:lnTo>
                    <a:pt x="7625838" y="3127459"/>
                  </a:lnTo>
                  <a:lnTo>
                    <a:pt x="7957396" y="3127459"/>
                  </a:lnTo>
                  <a:lnTo>
                    <a:pt x="8288954" y="3127459"/>
                  </a:lnTo>
                  <a:lnTo>
                    <a:pt x="8288954" y="312745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785456" y="2896601"/>
              <a:ext cx="8288954" cy="3125486"/>
            </a:xfrm>
            <a:custGeom>
              <a:avLst/>
              <a:pathLst>
                <a:path w="8288954" h="3125486">
                  <a:moveTo>
                    <a:pt x="0" y="2254094"/>
                  </a:moveTo>
                  <a:lnTo>
                    <a:pt x="331558" y="648573"/>
                  </a:lnTo>
                  <a:lnTo>
                    <a:pt x="663116" y="0"/>
                  </a:lnTo>
                  <a:lnTo>
                    <a:pt x="994674" y="819740"/>
                  </a:lnTo>
                  <a:lnTo>
                    <a:pt x="1326232" y="2030839"/>
                  </a:lnTo>
                  <a:lnTo>
                    <a:pt x="1657790" y="2760912"/>
                  </a:lnTo>
                  <a:lnTo>
                    <a:pt x="1989349" y="3038770"/>
                  </a:lnTo>
                  <a:lnTo>
                    <a:pt x="2320907" y="3109766"/>
                  </a:lnTo>
                  <a:lnTo>
                    <a:pt x="2652465" y="3123294"/>
                  </a:lnTo>
                  <a:lnTo>
                    <a:pt x="2984023" y="3125232"/>
                  </a:lnTo>
                  <a:lnTo>
                    <a:pt x="3315581" y="3125468"/>
                  </a:lnTo>
                  <a:lnTo>
                    <a:pt x="3647139" y="3125486"/>
                  </a:lnTo>
                  <a:lnTo>
                    <a:pt x="3978698" y="3125486"/>
                  </a:lnTo>
                  <a:lnTo>
                    <a:pt x="4310256" y="3125486"/>
                  </a:lnTo>
                  <a:lnTo>
                    <a:pt x="4641814" y="3125486"/>
                  </a:lnTo>
                  <a:lnTo>
                    <a:pt x="4973372" y="3125486"/>
                  </a:lnTo>
                  <a:lnTo>
                    <a:pt x="5304930" y="3125486"/>
                  </a:lnTo>
                  <a:lnTo>
                    <a:pt x="5636488" y="3125486"/>
                  </a:lnTo>
                  <a:lnTo>
                    <a:pt x="5968047" y="3125486"/>
                  </a:lnTo>
                  <a:lnTo>
                    <a:pt x="6299605" y="3125486"/>
                  </a:lnTo>
                  <a:lnTo>
                    <a:pt x="6631163" y="3125486"/>
                  </a:lnTo>
                  <a:lnTo>
                    <a:pt x="6962721" y="3125486"/>
                  </a:lnTo>
                  <a:lnTo>
                    <a:pt x="7294279" y="3125486"/>
                  </a:lnTo>
                  <a:lnTo>
                    <a:pt x="7625838" y="3125486"/>
                  </a:lnTo>
                  <a:lnTo>
                    <a:pt x="7957396" y="3125486"/>
                  </a:lnTo>
                  <a:lnTo>
                    <a:pt x="8288954" y="3125486"/>
                  </a:lnTo>
                  <a:lnTo>
                    <a:pt x="8288954" y="3125486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785456" y="2889737"/>
              <a:ext cx="8288954" cy="3132350"/>
            </a:xfrm>
            <a:custGeom>
              <a:avLst/>
              <a:pathLst>
                <a:path w="8288954" h="3132350">
                  <a:moveTo>
                    <a:pt x="0" y="2266970"/>
                  </a:moveTo>
                  <a:lnTo>
                    <a:pt x="331558" y="668965"/>
                  </a:lnTo>
                  <a:lnTo>
                    <a:pt x="663116" y="0"/>
                  </a:lnTo>
                  <a:lnTo>
                    <a:pt x="994674" y="832236"/>
                  </a:lnTo>
                  <a:lnTo>
                    <a:pt x="1326232" y="2021476"/>
                  </a:lnTo>
                  <a:lnTo>
                    <a:pt x="1657790" y="2766164"/>
                  </a:lnTo>
                  <a:lnTo>
                    <a:pt x="1989349" y="3043968"/>
                  </a:lnTo>
                  <a:lnTo>
                    <a:pt x="2320907" y="3117336"/>
                  </a:lnTo>
                  <a:lnTo>
                    <a:pt x="2652465" y="3130593"/>
                  </a:lnTo>
                  <a:lnTo>
                    <a:pt x="2984023" y="3132151"/>
                  </a:lnTo>
                  <a:lnTo>
                    <a:pt x="3315581" y="3132332"/>
                  </a:lnTo>
                  <a:lnTo>
                    <a:pt x="3647139" y="3132350"/>
                  </a:lnTo>
                  <a:lnTo>
                    <a:pt x="3978698" y="3132350"/>
                  </a:lnTo>
                  <a:lnTo>
                    <a:pt x="4310256" y="3132350"/>
                  </a:lnTo>
                  <a:lnTo>
                    <a:pt x="4641814" y="3132350"/>
                  </a:lnTo>
                  <a:lnTo>
                    <a:pt x="4973372" y="3132350"/>
                  </a:lnTo>
                  <a:lnTo>
                    <a:pt x="5304930" y="3132350"/>
                  </a:lnTo>
                  <a:lnTo>
                    <a:pt x="5636488" y="3132350"/>
                  </a:lnTo>
                  <a:lnTo>
                    <a:pt x="5968047" y="3132350"/>
                  </a:lnTo>
                  <a:lnTo>
                    <a:pt x="6299605" y="3132350"/>
                  </a:lnTo>
                  <a:lnTo>
                    <a:pt x="6631163" y="3132350"/>
                  </a:lnTo>
                  <a:lnTo>
                    <a:pt x="6962721" y="3132350"/>
                  </a:lnTo>
                  <a:lnTo>
                    <a:pt x="7294279" y="3132350"/>
                  </a:lnTo>
                  <a:lnTo>
                    <a:pt x="7625838" y="3132350"/>
                  </a:lnTo>
                  <a:lnTo>
                    <a:pt x="7957396" y="3132350"/>
                  </a:lnTo>
                  <a:lnTo>
                    <a:pt x="8288954" y="3132350"/>
                  </a:lnTo>
                  <a:lnTo>
                    <a:pt x="8288954" y="3132350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785456" y="2907413"/>
              <a:ext cx="8288954" cy="3114674"/>
            </a:xfrm>
            <a:custGeom>
              <a:avLst/>
              <a:pathLst>
                <a:path w="8288954" h="3114674">
                  <a:moveTo>
                    <a:pt x="0" y="2244857"/>
                  </a:moveTo>
                  <a:lnTo>
                    <a:pt x="331558" y="647250"/>
                  </a:lnTo>
                  <a:lnTo>
                    <a:pt x="663116" y="0"/>
                  </a:lnTo>
                  <a:lnTo>
                    <a:pt x="994674" y="808836"/>
                  </a:lnTo>
                  <a:lnTo>
                    <a:pt x="1326232" y="1999381"/>
                  </a:lnTo>
                  <a:lnTo>
                    <a:pt x="1657790" y="2749121"/>
                  </a:lnTo>
                  <a:lnTo>
                    <a:pt x="1989349" y="3026129"/>
                  </a:lnTo>
                  <a:lnTo>
                    <a:pt x="2320907" y="3100058"/>
                  </a:lnTo>
                  <a:lnTo>
                    <a:pt x="2652465" y="3112953"/>
                  </a:lnTo>
                  <a:lnTo>
                    <a:pt x="2984023" y="3114493"/>
                  </a:lnTo>
                  <a:lnTo>
                    <a:pt x="3315581" y="3114674"/>
                  </a:lnTo>
                  <a:lnTo>
                    <a:pt x="3647139" y="3114674"/>
                  </a:lnTo>
                  <a:lnTo>
                    <a:pt x="3978698" y="3114674"/>
                  </a:lnTo>
                  <a:lnTo>
                    <a:pt x="4310256" y="3114674"/>
                  </a:lnTo>
                  <a:lnTo>
                    <a:pt x="4641814" y="3114674"/>
                  </a:lnTo>
                  <a:lnTo>
                    <a:pt x="4973372" y="3114674"/>
                  </a:lnTo>
                  <a:lnTo>
                    <a:pt x="5304930" y="3114674"/>
                  </a:lnTo>
                  <a:lnTo>
                    <a:pt x="5636488" y="3114674"/>
                  </a:lnTo>
                  <a:lnTo>
                    <a:pt x="5968047" y="3114674"/>
                  </a:lnTo>
                  <a:lnTo>
                    <a:pt x="6299605" y="3114674"/>
                  </a:lnTo>
                  <a:lnTo>
                    <a:pt x="6631163" y="3114674"/>
                  </a:lnTo>
                  <a:lnTo>
                    <a:pt x="6962721" y="3114674"/>
                  </a:lnTo>
                  <a:lnTo>
                    <a:pt x="7294279" y="3114674"/>
                  </a:lnTo>
                  <a:lnTo>
                    <a:pt x="7625838" y="3114674"/>
                  </a:lnTo>
                  <a:lnTo>
                    <a:pt x="7957396" y="3114674"/>
                  </a:lnTo>
                  <a:lnTo>
                    <a:pt x="8288954" y="3114674"/>
                  </a:lnTo>
                  <a:lnTo>
                    <a:pt x="8288954" y="311467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785456" y="2891983"/>
              <a:ext cx="8288954" cy="3130104"/>
            </a:xfrm>
            <a:custGeom>
              <a:avLst/>
              <a:pathLst>
                <a:path w="8288954" h="3130104">
                  <a:moveTo>
                    <a:pt x="0" y="2255506"/>
                  </a:moveTo>
                  <a:lnTo>
                    <a:pt x="331558" y="658877"/>
                  </a:lnTo>
                  <a:lnTo>
                    <a:pt x="663116" y="0"/>
                  </a:lnTo>
                  <a:lnTo>
                    <a:pt x="994674" y="830026"/>
                  </a:lnTo>
                  <a:lnTo>
                    <a:pt x="1326232" y="2034081"/>
                  </a:lnTo>
                  <a:lnTo>
                    <a:pt x="1657790" y="2766254"/>
                  </a:lnTo>
                  <a:lnTo>
                    <a:pt x="1989349" y="3041904"/>
                  </a:lnTo>
                  <a:lnTo>
                    <a:pt x="2320907" y="3112917"/>
                  </a:lnTo>
                  <a:lnTo>
                    <a:pt x="2652465" y="3127895"/>
                  </a:lnTo>
                  <a:lnTo>
                    <a:pt x="2984023" y="3129923"/>
                  </a:lnTo>
                  <a:lnTo>
                    <a:pt x="3315581" y="3130104"/>
                  </a:lnTo>
                  <a:lnTo>
                    <a:pt x="3647139" y="3130104"/>
                  </a:lnTo>
                  <a:lnTo>
                    <a:pt x="3978698" y="3130104"/>
                  </a:lnTo>
                  <a:lnTo>
                    <a:pt x="4310256" y="3130104"/>
                  </a:lnTo>
                  <a:lnTo>
                    <a:pt x="4641814" y="3130104"/>
                  </a:lnTo>
                  <a:lnTo>
                    <a:pt x="4973372" y="3130104"/>
                  </a:lnTo>
                  <a:lnTo>
                    <a:pt x="5304930" y="3130104"/>
                  </a:lnTo>
                  <a:lnTo>
                    <a:pt x="5636488" y="3130104"/>
                  </a:lnTo>
                  <a:lnTo>
                    <a:pt x="5968047" y="3130104"/>
                  </a:lnTo>
                  <a:lnTo>
                    <a:pt x="6299605" y="3130104"/>
                  </a:lnTo>
                  <a:lnTo>
                    <a:pt x="6631163" y="3130104"/>
                  </a:lnTo>
                  <a:lnTo>
                    <a:pt x="6962721" y="3130104"/>
                  </a:lnTo>
                  <a:lnTo>
                    <a:pt x="7294279" y="3130104"/>
                  </a:lnTo>
                  <a:lnTo>
                    <a:pt x="7625838" y="3130104"/>
                  </a:lnTo>
                  <a:lnTo>
                    <a:pt x="7957396" y="3130104"/>
                  </a:lnTo>
                  <a:lnTo>
                    <a:pt x="8288954" y="3130104"/>
                  </a:lnTo>
                  <a:lnTo>
                    <a:pt x="8288954" y="313010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785456" y="2905331"/>
              <a:ext cx="8288954" cy="3116756"/>
            </a:xfrm>
            <a:custGeom>
              <a:avLst/>
              <a:pathLst>
                <a:path w="8288954" h="3116756">
                  <a:moveTo>
                    <a:pt x="0" y="2241904"/>
                  </a:moveTo>
                  <a:lnTo>
                    <a:pt x="331558" y="636112"/>
                  </a:lnTo>
                  <a:lnTo>
                    <a:pt x="663116" y="0"/>
                  </a:lnTo>
                  <a:lnTo>
                    <a:pt x="994674" y="813708"/>
                  </a:lnTo>
                  <a:lnTo>
                    <a:pt x="1326232" y="2016133"/>
                  </a:lnTo>
                  <a:lnTo>
                    <a:pt x="1657790" y="2751457"/>
                  </a:lnTo>
                  <a:lnTo>
                    <a:pt x="1989349" y="3032014"/>
                  </a:lnTo>
                  <a:lnTo>
                    <a:pt x="2320907" y="3101561"/>
                  </a:lnTo>
                  <a:lnTo>
                    <a:pt x="2652465" y="3114510"/>
                  </a:lnTo>
                  <a:lnTo>
                    <a:pt x="2984023" y="3116520"/>
                  </a:lnTo>
                  <a:lnTo>
                    <a:pt x="3315581" y="3116738"/>
                  </a:lnTo>
                  <a:lnTo>
                    <a:pt x="3647139" y="3116756"/>
                  </a:lnTo>
                  <a:lnTo>
                    <a:pt x="3978698" y="3116756"/>
                  </a:lnTo>
                  <a:lnTo>
                    <a:pt x="4310256" y="3116756"/>
                  </a:lnTo>
                  <a:lnTo>
                    <a:pt x="4641814" y="3116756"/>
                  </a:lnTo>
                  <a:lnTo>
                    <a:pt x="4973372" y="3116756"/>
                  </a:lnTo>
                  <a:lnTo>
                    <a:pt x="5304930" y="3116756"/>
                  </a:lnTo>
                  <a:lnTo>
                    <a:pt x="5636488" y="3116756"/>
                  </a:lnTo>
                  <a:lnTo>
                    <a:pt x="5968047" y="3116756"/>
                  </a:lnTo>
                  <a:lnTo>
                    <a:pt x="6299605" y="3116756"/>
                  </a:lnTo>
                  <a:lnTo>
                    <a:pt x="6631163" y="3116756"/>
                  </a:lnTo>
                  <a:lnTo>
                    <a:pt x="6962721" y="3116756"/>
                  </a:lnTo>
                  <a:lnTo>
                    <a:pt x="7294279" y="3116756"/>
                  </a:lnTo>
                  <a:lnTo>
                    <a:pt x="7625838" y="3116756"/>
                  </a:lnTo>
                  <a:lnTo>
                    <a:pt x="7957396" y="3116756"/>
                  </a:lnTo>
                  <a:lnTo>
                    <a:pt x="8288954" y="3116756"/>
                  </a:lnTo>
                  <a:lnTo>
                    <a:pt x="8288954" y="3116756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785456" y="2901690"/>
              <a:ext cx="8288954" cy="3120397"/>
            </a:xfrm>
            <a:custGeom>
              <a:avLst/>
              <a:pathLst>
                <a:path w="8288954" h="3120397">
                  <a:moveTo>
                    <a:pt x="0" y="2249403"/>
                  </a:moveTo>
                  <a:lnTo>
                    <a:pt x="331558" y="638304"/>
                  </a:lnTo>
                  <a:lnTo>
                    <a:pt x="663116" y="0"/>
                  </a:lnTo>
                  <a:lnTo>
                    <a:pt x="994674" y="830552"/>
                  </a:lnTo>
                  <a:lnTo>
                    <a:pt x="1326232" y="2009957"/>
                  </a:lnTo>
                  <a:lnTo>
                    <a:pt x="1657790" y="2755913"/>
                  </a:lnTo>
                  <a:lnTo>
                    <a:pt x="1989349" y="3033555"/>
                  </a:lnTo>
                  <a:lnTo>
                    <a:pt x="2320907" y="3104187"/>
                  </a:lnTo>
                  <a:lnTo>
                    <a:pt x="2652465" y="3118350"/>
                  </a:lnTo>
                  <a:lnTo>
                    <a:pt x="2984023" y="3120125"/>
                  </a:lnTo>
                  <a:lnTo>
                    <a:pt x="3315581" y="3120361"/>
                  </a:lnTo>
                  <a:lnTo>
                    <a:pt x="3647139" y="3120397"/>
                  </a:lnTo>
                  <a:lnTo>
                    <a:pt x="3978698" y="3120397"/>
                  </a:lnTo>
                  <a:lnTo>
                    <a:pt x="4310256" y="3120397"/>
                  </a:lnTo>
                  <a:lnTo>
                    <a:pt x="4641814" y="3120397"/>
                  </a:lnTo>
                  <a:lnTo>
                    <a:pt x="4973372" y="3120397"/>
                  </a:lnTo>
                  <a:lnTo>
                    <a:pt x="5304930" y="3120397"/>
                  </a:lnTo>
                  <a:lnTo>
                    <a:pt x="5636488" y="3120397"/>
                  </a:lnTo>
                  <a:lnTo>
                    <a:pt x="5968047" y="3120397"/>
                  </a:lnTo>
                  <a:lnTo>
                    <a:pt x="6299605" y="3120397"/>
                  </a:lnTo>
                  <a:lnTo>
                    <a:pt x="6631163" y="3120397"/>
                  </a:lnTo>
                  <a:lnTo>
                    <a:pt x="6962721" y="3120397"/>
                  </a:lnTo>
                  <a:lnTo>
                    <a:pt x="7294279" y="3120397"/>
                  </a:lnTo>
                  <a:lnTo>
                    <a:pt x="7625838" y="3120397"/>
                  </a:lnTo>
                  <a:lnTo>
                    <a:pt x="7957396" y="3120397"/>
                  </a:lnTo>
                  <a:lnTo>
                    <a:pt x="8288954" y="3120397"/>
                  </a:lnTo>
                  <a:lnTo>
                    <a:pt x="8288954" y="3120397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785456" y="2900568"/>
              <a:ext cx="8288954" cy="3121519"/>
            </a:xfrm>
            <a:custGeom>
              <a:avLst/>
              <a:pathLst>
                <a:path w="8288954" h="3121519">
                  <a:moveTo>
                    <a:pt x="0" y="2248497"/>
                  </a:moveTo>
                  <a:lnTo>
                    <a:pt x="331558" y="649514"/>
                  </a:lnTo>
                  <a:lnTo>
                    <a:pt x="663116" y="0"/>
                  </a:lnTo>
                  <a:lnTo>
                    <a:pt x="994674" y="815863"/>
                  </a:lnTo>
                  <a:lnTo>
                    <a:pt x="1326232" y="2021349"/>
                  </a:lnTo>
                  <a:lnTo>
                    <a:pt x="1657790" y="2755750"/>
                  </a:lnTo>
                  <a:lnTo>
                    <a:pt x="1989349" y="3034333"/>
                  </a:lnTo>
                  <a:lnTo>
                    <a:pt x="2320907" y="3105328"/>
                  </a:lnTo>
                  <a:lnTo>
                    <a:pt x="2652465" y="3119599"/>
                  </a:lnTo>
                  <a:lnTo>
                    <a:pt x="2984023" y="3121320"/>
                  </a:lnTo>
                  <a:lnTo>
                    <a:pt x="3315581" y="3121501"/>
                  </a:lnTo>
                  <a:lnTo>
                    <a:pt x="3647139" y="3121519"/>
                  </a:lnTo>
                  <a:lnTo>
                    <a:pt x="3978698" y="3121519"/>
                  </a:lnTo>
                  <a:lnTo>
                    <a:pt x="4310256" y="3121519"/>
                  </a:lnTo>
                  <a:lnTo>
                    <a:pt x="4641814" y="3121519"/>
                  </a:lnTo>
                  <a:lnTo>
                    <a:pt x="4973372" y="3121519"/>
                  </a:lnTo>
                  <a:lnTo>
                    <a:pt x="5304930" y="3121519"/>
                  </a:lnTo>
                  <a:lnTo>
                    <a:pt x="5636488" y="3121519"/>
                  </a:lnTo>
                  <a:lnTo>
                    <a:pt x="5968047" y="3121519"/>
                  </a:lnTo>
                  <a:lnTo>
                    <a:pt x="6299605" y="3121519"/>
                  </a:lnTo>
                  <a:lnTo>
                    <a:pt x="6631163" y="3121519"/>
                  </a:lnTo>
                  <a:lnTo>
                    <a:pt x="6962721" y="3121519"/>
                  </a:lnTo>
                  <a:lnTo>
                    <a:pt x="7294279" y="3121519"/>
                  </a:lnTo>
                  <a:lnTo>
                    <a:pt x="7625838" y="3121519"/>
                  </a:lnTo>
                  <a:lnTo>
                    <a:pt x="7957396" y="3121519"/>
                  </a:lnTo>
                  <a:lnTo>
                    <a:pt x="8288954" y="3121519"/>
                  </a:lnTo>
                  <a:lnTo>
                    <a:pt x="8288954" y="312151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785456" y="2899680"/>
              <a:ext cx="8288954" cy="3122407"/>
            </a:xfrm>
            <a:custGeom>
              <a:avLst/>
              <a:pathLst>
                <a:path w="8288954" h="3122407">
                  <a:moveTo>
                    <a:pt x="0" y="2249964"/>
                  </a:moveTo>
                  <a:lnTo>
                    <a:pt x="331558" y="656414"/>
                  </a:lnTo>
                  <a:lnTo>
                    <a:pt x="663116" y="0"/>
                  </a:lnTo>
                  <a:lnTo>
                    <a:pt x="994674" y="814487"/>
                  </a:lnTo>
                  <a:lnTo>
                    <a:pt x="1326232" y="2012003"/>
                  </a:lnTo>
                  <a:lnTo>
                    <a:pt x="1657790" y="2760549"/>
                  </a:lnTo>
                  <a:lnTo>
                    <a:pt x="1989349" y="3037538"/>
                  </a:lnTo>
                  <a:lnTo>
                    <a:pt x="2320907" y="3106867"/>
                  </a:lnTo>
                  <a:lnTo>
                    <a:pt x="2652465" y="3120269"/>
                  </a:lnTo>
                  <a:lnTo>
                    <a:pt x="2984023" y="3122316"/>
                  </a:lnTo>
                  <a:lnTo>
                    <a:pt x="3315581" y="3122407"/>
                  </a:lnTo>
                  <a:lnTo>
                    <a:pt x="3647139" y="3122407"/>
                  </a:lnTo>
                  <a:lnTo>
                    <a:pt x="3978698" y="3122407"/>
                  </a:lnTo>
                  <a:lnTo>
                    <a:pt x="4310256" y="3122407"/>
                  </a:lnTo>
                  <a:lnTo>
                    <a:pt x="4641814" y="3122407"/>
                  </a:lnTo>
                  <a:lnTo>
                    <a:pt x="4973372" y="3122407"/>
                  </a:lnTo>
                  <a:lnTo>
                    <a:pt x="5304930" y="3122407"/>
                  </a:lnTo>
                  <a:lnTo>
                    <a:pt x="5636488" y="3122407"/>
                  </a:lnTo>
                  <a:lnTo>
                    <a:pt x="5968047" y="3122407"/>
                  </a:lnTo>
                  <a:lnTo>
                    <a:pt x="6299605" y="3122407"/>
                  </a:lnTo>
                  <a:lnTo>
                    <a:pt x="6631163" y="3122407"/>
                  </a:lnTo>
                  <a:lnTo>
                    <a:pt x="6962721" y="3122407"/>
                  </a:lnTo>
                  <a:lnTo>
                    <a:pt x="7294279" y="3122407"/>
                  </a:lnTo>
                  <a:lnTo>
                    <a:pt x="7625838" y="3122407"/>
                  </a:lnTo>
                  <a:lnTo>
                    <a:pt x="7957396" y="3122407"/>
                  </a:lnTo>
                  <a:lnTo>
                    <a:pt x="8288954" y="3122407"/>
                  </a:lnTo>
                  <a:lnTo>
                    <a:pt x="8288954" y="3122407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785456" y="2894228"/>
              <a:ext cx="8288954" cy="3127859"/>
            </a:xfrm>
            <a:custGeom>
              <a:avLst/>
              <a:pathLst>
                <a:path w="8288954" h="3127859">
                  <a:moveTo>
                    <a:pt x="0" y="2261139"/>
                  </a:moveTo>
                  <a:lnTo>
                    <a:pt x="331558" y="655907"/>
                  </a:lnTo>
                  <a:lnTo>
                    <a:pt x="663116" y="0"/>
                  </a:lnTo>
                  <a:lnTo>
                    <a:pt x="994674" y="830660"/>
                  </a:lnTo>
                  <a:lnTo>
                    <a:pt x="1326232" y="2020661"/>
                  </a:lnTo>
                  <a:lnTo>
                    <a:pt x="1657790" y="2760169"/>
                  </a:lnTo>
                  <a:lnTo>
                    <a:pt x="1989349" y="3039767"/>
                  </a:lnTo>
                  <a:lnTo>
                    <a:pt x="2320907" y="3113062"/>
                  </a:lnTo>
                  <a:lnTo>
                    <a:pt x="2652465" y="3125939"/>
                  </a:lnTo>
                  <a:lnTo>
                    <a:pt x="2984023" y="3127641"/>
                  </a:lnTo>
                  <a:lnTo>
                    <a:pt x="3315581" y="3127841"/>
                  </a:lnTo>
                  <a:lnTo>
                    <a:pt x="3647139" y="3127859"/>
                  </a:lnTo>
                  <a:lnTo>
                    <a:pt x="3978698" y="3127859"/>
                  </a:lnTo>
                  <a:lnTo>
                    <a:pt x="4310256" y="3127859"/>
                  </a:lnTo>
                  <a:lnTo>
                    <a:pt x="4641814" y="3127859"/>
                  </a:lnTo>
                  <a:lnTo>
                    <a:pt x="4973372" y="3127859"/>
                  </a:lnTo>
                  <a:lnTo>
                    <a:pt x="5304930" y="3127859"/>
                  </a:lnTo>
                  <a:lnTo>
                    <a:pt x="5636488" y="3127859"/>
                  </a:lnTo>
                  <a:lnTo>
                    <a:pt x="5968047" y="3127859"/>
                  </a:lnTo>
                  <a:lnTo>
                    <a:pt x="6299605" y="3127859"/>
                  </a:lnTo>
                  <a:lnTo>
                    <a:pt x="6631163" y="3127859"/>
                  </a:lnTo>
                  <a:lnTo>
                    <a:pt x="6962721" y="3127859"/>
                  </a:lnTo>
                  <a:lnTo>
                    <a:pt x="7294279" y="3127859"/>
                  </a:lnTo>
                  <a:lnTo>
                    <a:pt x="7625838" y="3127859"/>
                  </a:lnTo>
                  <a:lnTo>
                    <a:pt x="7957396" y="3127859"/>
                  </a:lnTo>
                  <a:lnTo>
                    <a:pt x="8288954" y="3127859"/>
                  </a:lnTo>
                  <a:lnTo>
                    <a:pt x="8288954" y="312785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785456" y="2895261"/>
              <a:ext cx="8288954" cy="3126826"/>
            </a:xfrm>
            <a:custGeom>
              <a:avLst/>
              <a:pathLst>
                <a:path w="8288954" h="3126826">
                  <a:moveTo>
                    <a:pt x="0" y="2260143"/>
                  </a:moveTo>
                  <a:lnTo>
                    <a:pt x="331558" y="656433"/>
                  </a:lnTo>
                  <a:lnTo>
                    <a:pt x="663116" y="0"/>
                  </a:lnTo>
                  <a:lnTo>
                    <a:pt x="994674" y="819069"/>
                  </a:lnTo>
                  <a:lnTo>
                    <a:pt x="1326232" y="2022998"/>
                  </a:lnTo>
                  <a:lnTo>
                    <a:pt x="1657790" y="2761274"/>
                  </a:lnTo>
                  <a:lnTo>
                    <a:pt x="1989349" y="3040872"/>
                  </a:lnTo>
                  <a:lnTo>
                    <a:pt x="2320907" y="3112464"/>
                  </a:lnTo>
                  <a:lnTo>
                    <a:pt x="2652465" y="3124798"/>
                  </a:lnTo>
                  <a:lnTo>
                    <a:pt x="2984023" y="3126555"/>
                  </a:lnTo>
                  <a:lnTo>
                    <a:pt x="3315581" y="3126826"/>
                  </a:lnTo>
                  <a:lnTo>
                    <a:pt x="3647139" y="3126826"/>
                  </a:lnTo>
                  <a:lnTo>
                    <a:pt x="3978698" y="3126826"/>
                  </a:lnTo>
                  <a:lnTo>
                    <a:pt x="4310256" y="3126826"/>
                  </a:lnTo>
                  <a:lnTo>
                    <a:pt x="4641814" y="3126826"/>
                  </a:lnTo>
                  <a:lnTo>
                    <a:pt x="4973372" y="3126826"/>
                  </a:lnTo>
                  <a:lnTo>
                    <a:pt x="5304930" y="3126826"/>
                  </a:lnTo>
                  <a:lnTo>
                    <a:pt x="5636488" y="3126826"/>
                  </a:lnTo>
                  <a:lnTo>
                    <a:pt x="5968047" y="3126826"/>
                  </a:lnTo>
                  <a:lnTo>
                    <a:pt x="6299605" y="3126826"/>
                  </a:lnTo>
                  <a:lnTo>
                    <a:pt x="6631163" y="3126826"/>
                  </a:lnTo>
                  <a:lnTo>
                    <a:pt x="6962721" y="3126826"/>
                  </a:lnTo>
                  <a:lnTo>
                    <a:pt x="7294279" y="3126826"/>
                  </a:lnTo>
                  <a:lnTo>
                    <a:pt x="7625838" y="3126826"/>
                  </a:lnTo>
                  <a:lnTo>
                    <a:pt x="7957396" y="3126826"/>
                  </a:lnTo>
                  <a:lnTo>
                    <a:pt x="8288954" y="3126826"/>
                  </a:lnTo>
                  <a:lnTo>
                    <a:pt x="8288954" y="3126826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785456" y="2894102"/>
              <a:ext cx="8288954" cy="3127985"/>
            </a:xfrm>
            <a:custGeom>
              <a:avLst/>
              <a:pathLst>
                <a:path w="8288954" h="3127985">
                  <a:moveTo>
                    <a:pt x="0" y="2251938"/>
                  </a:moveTo>
                  <a:lnTo>
                    <a:pt x="331558" y="650274"/>
                  </a:lnTo>
                  <a:lnTo>
                    <a:pt x="663116" y="0"/>
                  </a:lnTo>
                  <a:lnTo>
                    <a:pt x="994674" y="830714"/>
                  </a:lnTo>
                  <a:lnTo>
                    <a:pt x="1326232" y="2031418"/>
                  </a:lnTo>
                  <a:lnTo>
                    <a:pt x="1657790" y="2766761"/>
                  </a:lnTo>
                  <a:lnTo>
                    <a:pt x="1989349" y="3039748"/>
                  </a:lnTo>
                  <a:lnTo>
                    <a:pt x="2320907" y="3111776"/>
                  </a:lnTo>
                  <a:lnTo>
                    <a:pt x="2652465" y="3125812"/>
                  </a:lnTo>
                  <a:lnTo>
                    <a:pt x="2984023" y="3127749"/>
                  </a:lnTo>
                  <a:lnTo>
                    <a:pt x="3315581" y="3127985"/>
                  </a:lnTo>
                  <a:lnTo>
                    <a:pt x="3647139" y="3127985"/>
                  </a:lnTo>
                  <a:lnTo>
                    <a:pt x="3978698" y="3127985"/>
                  </a:lnTo>
                  <a:lnTo>
                    <a:pt x="4310256" y="3127985"/>
                  </a:lnTo>
                  <a:lnTo>
                    <a:pt x="4641814" y="3127985"/>
                  </a:lnTo>
                  <a:lnTo>
                    <a:pt x="4973372" y="3127985"/>
                  </a:lnTo>
                  <a:lnTo>
                    <a:pt x="5304930" y="3127985"/>
                  </a:lnTo>
                  <a:lnTo>
                    <a:pt x="5636488" y="3127985"/>
                  </a:lnTo>
                  <a:lnTo>
                    <a:pt x="5968047" y="3127985"/>
                  </a:lnTo>
                  <a:lnTo>
                    <a:pt x="6299605" y="3127985"/>
                  </a:lnTo>
                  <a:lnTo>
                    <a:pt x="6631163" y="3127985"/>
                  </a:lnTo>
                  <a:lnTo>
                    <a:pt x="6962721" y="3127985"/>
                  </a:lnTo>
                  <a:lnTo>
                    <a:pt x="7294279" y="3127985"/>
                  </a:lnTo>
                  <a:lnTo>
                    <a:pt x="7625838" y="3127985"/>
                  </a:lnTo>
                  <a:lnTo>
                    <a:pt x="7957396" y="3127985"/>
                  </a:lnTo>
                  <a:lnTo>
                    <a:pt x="8288954" y="3127985"/>
                  </a:lnTo>
                  <a:lnTo>
                    <a:pt x="8288954" y="3127985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785456" y="2905675"/>
              <a:ext cx="8288954" cy="3116412"/>
            </a:xfrm>
            <a:custGeom>
              <a:avLst/>
              <a:pathLst>
                <a:path w="8288954" h="3116412">
                  <a:moveTo>
                    <a:pt x="0" y="2248624"/>
                  </a:moveTo>
                  <a:lnTo>
                    <a:pt x="331558" y="636873"/>
                  </a:lnTo>
                  <a:lnTo>
                    <a:pt x="663116" y="0"/>
                  </a:lnTo>
                  <a:lnTo>
                    <a:pt x="994674" y="811390"/>
                  </a:lnTo>
                  <a:lnTo>
                    <a:pt x="1326232" y="2013634"/>
                  </a:lnTo>
                  <a:lnTo>
                    <a:pt x="1657790" y="2749049"/>
                  </a:lnTo>
                  <a:lnTo>
                    <a:pt x="1989349" y="3029226"/>
                  </a:lnTo>
                  <a:lnTo>
                    <a:pt x="2320907" y="3101072"/>
                  </a:lnTo>
                  <a:lnTo>
                    <a:pt x="2652465" y="3114438"/>
                  </a:lnTo>
                  <a:lnTo>
                    <a:pt x="2984023" y="3116195"/>
                  </a:lnTo>
                  <a:lnTo>
                    <a:pt x="3315581" y="3116376"/>
                  </a:lnTo>
                  <a:lnTo>
                    <a:pt x="3647139" y="3116412"/>
                  </a:lnTo>
                  <a:lnTo>
                    <a:pt x="3978698" y="3116412"/>
                  </a:lnTo>
                  <a:lnTo>
                    <a:pt x="4310256" y="3116412"/>
                  </a:lnTo>
                  <a:lnTo>
                    <a:pt x="4641814" y="3116412"/>
                  </a:lnTo>
                  <a:lnTo>
                    <a:pt x="4973372" y="3116412"/>
                  </a:lnTo>
                  <a:lnTo>
                    <a:pt x="5304930" y="3116412"/>
                  </a:lnTo>
                  <a:lnTo>
                    <a:pt x="5636488" y="3116412"/>
                  </a:lnTo>
                  <a:lnTo>
                    <a:pt x="5968047" y="3116412"/>
                  </a:lnTo>
                  <a:lnTo>
                    <a:pt x="6299605" y="3116412"/>
                  </a:lnTo>
                  <a:lnTo>
                    <a:pt x="6631163" y="3116412"/>
                  </a:lnTo>
                  <a:lnTo>
                    <a:pt x="6962721" y="3116412"/>
                  </a:lnTo>
                  <a:lnTo>
                    <a:pt x="7294279" y="3116412"/>
                  </a:lnTo>
                  <a:lnTo>
                    <a:pt x="7625838" y="3116412"/>
                  </a:lnTo>
                  <a:lnTo>
                    <a:pt x="7957396" y="3116412"/>
                  </a:lnTo>
                  <a:lnTo>
                    <a:pt x="8288954" y="3116412"/>
                  </a:lnTo>
                  <a:lnTo>
                    <a:pt x="8288954" y="311641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785456" y="2888868"/>
              <a:ext cx="8288954" cy="3133219"/>
            </a:xfrm>
            <a:custGeom>
              <a:avLst/>
              <a:pathLst>
                <a:path w="8288954" h="3133219">
                  <a:moveTo>
                    <a:pt x="0" y="2267640"/>
                  </a:moveTo>
                  <a:lnTo>
                    <a:pt x="331558" y="665452"/>
                  </a:lnTo>
                  <a:lnTo>
                    <a:pt x="663116" y="0"/>
                  </a:lnTo>
                  <a:lnTo>
                    <a:pt x="994674" y="829682"/>
                  </a:lnTo>
                  <a:lnTo>
                    <a:pt x="1326232" y="2030404"/>
                  </a:lnTo>
                  <a:lnTo>
                    <a:pt x="1657790" y="2765566"/>
                  </a:lnTo>
                  <a:lnTo>
                    <a:pt x="1989349" y="3047536"/>
                  </a:lnTo>
                  <a:lnTo>
                    <a:pt x="2320907" y="3117987"/>
                  </a:lnTo>
                  <a:lnTo>
                    <a:pt x="2652465" y="3131281"/>
                  </a:lnTo>
                  <a:lnTo>
                    <a:pt x="2984023" y="3132983"/>
                  </a:lnTo>
                  <a:lnTo>
                    <a:pt x="3315581" y="3133219"/>
                  </a:lnTo>
                  <a:lnTo>
                    <a:pt x="3647139" y="3133219"/>
                  </a:lnTo>
                  <a:lnTo>
                    <a:pt x="3978698" y="3133219"/>
                  </a:lnTo>
                  <a:lnTo>
                    <a:pt x="4310256" y="3133219"/>
                  </a:lnTo>
                  <a:lnTo>
                    <a:pt x="4641814" y="3133219"/>
                  </a:lnTo>
                  <a:lnTo>
                    <a:pt x="4973372" y="3133219"/>
                  </a:lnTo>
                  <a:lnTo>
                    <a:pt x="5304930" y="3133219"/>
                  </a:lnTo>
                  <a:lnTo>
                    <a:pt x="5636488" y="3133219"/>
                  </a:lnTo>
                  <a:lnTo>
                    <a:pt x="5968047" y="3133219"/>
                  </a:lnTo>
                  <a:lnTo>
                    <a:pt x="6299605" y="3133219"/>
                  </a:lnTo>
                  <a:lnTo>
                    <a:pt x="6631163" y="3133219"/>
                  </a:lnTo>
                  <a:lnTo>
                    <a:pt x="6962721" y="3133219"/>
                  </a:lnTo>
                  <a:lnTo>
                    <a:pt x="7294279" y="3133219"/>
                  </a:lnTo>
                  <a:lnTo>
                    <a:pt x="7625838" y="3133219"/>
                  </a:lnTo>
                  <a:lnTo>
                    <a:pt x="7957396" y="3133219"/>
                  </a:lnTo>
                  <a:lnTo>
                    <a:pt x="8288954" y="3133219"/>
                  </a:lnTo>
                  <a:lnTo>
                    <a:pt x="8288954" y="313321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785456" y="2895188"/>
              <a:ext cx="8288954" cy="3126899"/>
            </a:xfrm>
            <a:custGeom>
              <a:avLst/>
              <a:pathLst>
                <a:path w="8288954" h="3126899">
                  <a:moveTo>
                    <a:pt x="0" y="2259292"/>
                  </a:moveTo>
                  <a:lnTo>
                    <a:pt x="331558" y="652702"/>
                  </a:lnTo>
                  <a:lnTo>
                    <a:pt x="663116" y="0"/>
                  </a:lnTo>
                  <a:lnTo>
                    <a:pt x="994674" y="833740"/>
                  </a:lnTo>
                  <a:lnTo>
                    <a:pt x="1326232" y="2016985"/>
                  </a:lnTo>
                  <a:lnTo>
                    <a:pt x="1657790" y="2760061"/>
                  </a:lnTo>
                  <a:lnTo>
                    <a:pt x="1989349" y="3039441"/>
                  </a:lnTo>
                  <a:lnTo>
                    <a:pt x="2320907" y="3111523"/>
                  </a:lnTo>
                  <a:lnTo>
                    <a:pt x="2652465" y="3124997"/>
                  </a:lnTo>
                  <a:lnTo>
                    <a:pt x="2984023" y="3126645"/>
                  </a:lnTo>
                  <a:lnTo>
                    <a:pt x="3315581" y="3126844"/>
                  </a:lnTo>
                  <a:lnTo>
                    <a:pt x="3647139" y="3126899"/>
                  </a:lnTo>
                  <a:lnTo>
                    <a:pt x="3978698" y="3126899"/>
                  </a:lnTo>
                  <a:lnTo>
                    <a:pt x="4310256" y="3126899"/>
                  </a:lnTo>
                  <a:lnTo>
                    <a:pt x="4641814" y="3126899"/>
                  </a:lnTo>
                  <a:lnTo>
                    <a:pt x="4973372" y="3126899"/>
                  </a:lnTo>
                  <a:lnTo>
                    <a:pt x="5304930" y="3126899"/>
                  </a:lnTo>
                  <a:lnTo>
                    <a:pt x="5636488" y="3126899"/>
                  </a:lnTo>
                  <a:lnTo>
                    <a:pt x="5968047" y="3126899"/>
                  </a:lnTo>
                  <a:lnTo>
                    <a:pt x="6299605" y="3126899"/>
                  </a:lnTo>
                  <a:lnTo>
                    <a:pt x="6631163" y="3126899"/>
                  </a:lnTo>
                  <a:lnTo>
                    <a:pt x="6962721" y="3126899"/>
                  </a:lnTo>
                  <a:lnTo>
                    <a:pt x="7294279" y="3126899"/>
                  </a:lnTo>
                  <a:lnTo>
                    <a:pt x="7625838" y="3126899"/>
                  </a:lnTo>
                  <a:lnTo>
                    <a:pt x="7957396" y="3126899"/>
                  </a:lnTo>
                  <a:lnTo>
                    <a:pt x="8288954" y="3126899"/>
                  </a:lnTo>
                  <a:lnTo>
                    <a:pt x="8288954" y="312689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785456" y="2892436"/>
              <a:ext cx="8288954" cy="3129651"/>
            </a:xfrm>
            <a:custGeom>
              <a:avLst/>
              <a:pathLst>
                <a:path w="8288954" h="3129651">
                  <a:moveTo>
                    <a:pt x="0" y="2259907"/>
                  </a:moveTo>
                  <a:lnTo>
                    <a:pt x="331558" y="664492"/>
                  </a:lnTo>
                  <a:lnTo>
                    <a:pt x="663116" y="0"/>
                  </a:lnTo>
                  <a:lnTo>
                    <a:pt x="994674" y="825825"/>
                  </a:lnTo>
                  <a:lnTo>
                    <a:pt x="1326232" y="2027272"/>
                  </a:lnTo>
                  <a:lnTo>
                    <a:pt x="1657790" y="2762885"/>
                  </a:lnTo>
                  <a:lnTo>
                    <a:pt x="1989349" y="3041342"/>
                  </a:lnTo>
                  <a:lnTo>
                    <a:pt x="2320907" y="3113804"/>
                  </a:lnTo>
                  <a:lnTo>
                    <a:pt x="2652465" y="3127913"/>
                  </a:lnTo>
                  <a:lnTo>
                    <a:pt x="2984023" y="3129416"/>
                  </a:lnTo>
                  <a:lnTo>
                    <a:pt x="3315581" y="3129651"/>
                  </a:lnTo>
                  <a:lnTo>
                    <a:pt x="3647139" y="3129651"/>
                  </a:lnTo>
                  <a:lnTo>
                    <a:pt x="3978698" y="3129651"/>
                  </a:lnTo>
                  <a:lnTo>
                    <a:pt x="4310256" y="3129651"/>
                  </a:lnTo>
                  <a:lnTo>
                    <a:pt x="4641814" y="3129651"/>
                  </a:lnTo>
                  <a:lnTo>
                    <a:pt x="4973372" y="3129651"/>
                  </a:lnTo>
                  <a:lnTo>
                    <a:pt x="5304930" y="3129651"/>
                  </a:lnTo>
                  <a:lnTo>
                    <a:pt x="5636488" y="3129651"/>
                  </a:lnTo>
                  <a:lnTo>
                    <a:pt x="5968047" y="3129651"/>
                  </a:lnTo>
                  <a:lnTo>
                    <a:pt x="6299605" y="3129651"/>
                  </a:lnTo>
                  <a:lnTo>
                    <a:pt x="6631163" y="3129651"/>
                  </a:lnTo>
                  <a:lnTo>
                    <a:pt x="6962721" y="3129651"/>
                  </a:lnTo>
                  <a:lnTo>
                    <a:pt x="7294279" y="3129651"/>
                  </a:lnTo>
                  <a:lnTo>
                    <a:pt x="7625838" y="3129651"/>
                  </a:lnTo>
                  <a:lnTo>
                    <a:pt x="7957396" y="3129651"/>
                  </a:lnTo>
                  <a:lnTo>
                    <a:pt x="8288954" y="3129651"/>
                  </a:lnTo>
                  <a:lnTo>
                    <a:pt x="8288954" y="312965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785456" y="2891367"/>
              <a:ext cx="8288954" cy="3130720"/>
            </a:xfrm>
            <a:custGeom>
              <a:avLst/>
              <a:pathLst>
                <a:path w="8288954" h="3130720">
                  <a:moveTo>
                    <a:pt x="0" y="2260414"/>
                  </a:moveTo>
                  <a:lnTo>
                    <a:pt x="331558" y="654132"/>
                  </a:lnTo>
                  <a:lnTo>
                    <a:pt x="663116" y="0"/>
                  </a:lnTo>
                  <a:lnTo>
                    <a:pt x="994674" y="830425"/>
                  </a:lnTo>
                  <a:lnTo>
                    <a:pt x="1326232" y="2034334"/>
                  </a:lnTo>
                  <a:lnTo>
                    <a:pt x="1657790" y="2765493"/>
                  </a:lnTo>
                  <a:lnTo>
                    <a:pt x="1989349" y="3044620"/>
                  </a:lnTo>
                  <a:lnTo>
                    <a:pt x="2320907" y="3115090"/>
                  </a:lnTo>
                  <a:lnTo>
                    <a:pt x="2652465" y="3128528"/>
                  </a:lnTo>
                  <a:lnTo>
                    <a:pt x="2984023" y="3130502"/>
                  </a:lnTo>
                  <a:lnTo>
                    <a:pt x="3315581" y="3130720"/>
                  </a:lnTo>
                  <a:lnTo>
                    <a:pt x="3647139" y="3130720"/>
                  </a:lnTo>
                  <a:lnTo>
                    <a:pt x="3978698" y="3130720"/>
                  </a:lnTo>
                  <a:lnTo>
                    <a:pt x="4310256" y="3130720"/>
                  </a:lnTo>
                  <a:lnTo>
                    <a:pt x="4641814" y="3130720"/>
                  </a:lnTo>
                  <a:lnTo>
                    <a:pt x="4973372" y="3130720"/>
                  </a:lnTo>
                  <a:lnTo>
                    <a:pt x="5304930" y="3130720"/>
                  </a:lnTo>
                  <a:lnTo>
                    <a:pt x="5636488" y="3130720"/>
                  </a:lnTo>
                  <a:lnTo>
                    <a:pt x="5968047" y="3130720"/>
                  </a:lnTo>
                  <a:lnTo>
                    <a:pt x="6299605" y="3130720"/>
                  </a:lnTo>
                  <a:lnTo>
                    <a:pt x="6631163" y="3130720"/>
                  </a:lnTo>
                  <a:lnTo>
                    <a:pt x="6962721" y="3130720"/>
                  </a:lnTo>
                  <a:lnTo>
                    <a:pt x="7294279" y="3130720"/>
                  </a:lnTo>
                  <a:lnTo>
                    <a:pt x="7625838" y="3130720"/>
                  </a:lnTo>
                  <a:lnTo>
                    <a:pt x="7957396" y="3130720"/>
                  </a:lnTo>
                  <a:lnTo>
                    <a:pt x="8288954" y="3130720"/>
                  </a:lnTo>
                  <a:lnTo>
                    <a:pt x="8288954" y="3130720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785456" y="2885789"/>
              <a:ext cx="8288954" cy="3136298"/>
            </a:xfrm>
            <a:custGeom>
              <a:avLst/>
              <a:pathLst>
                <a:path w="8288954" h="3136298">
                  <a:moveTo>
                    <a:pt x="0" y="2266011"/>
                  </a:moveTo>
                  <a:lnTo>
                    <a:pt x="331558" y="668114"/>
                  </a:lnTo>
                  <a:lnTo>
                    <a:pt x="663116" y="0"/>
                  </a:lnTo>
                  <a:lnTo>
                    <a:pt x="994674" y="840658"/>
                  </a:lnTo>
                  <a:lnTo>
                    <a:pt x="1326232" y="2030930"/>
                  </a:lnTo>
                  <a:lnTo>
                    <a:pt x="1657790" y="2771452"/>
                  </a:lnTo>
                  <a:lnTo>
                    <a:pt x="1989349" y="3049800"/>
                  </a:lnTo>
                  <a:lnTo>
                    <a:pt x="2320907" y="3121882"/>
                  </a:lnTo>
                  <a:lnTo>
                    <a:pt x="2652465" y="3134415"/>
                  </a:lnTo>
                  <a:lnTo>
                    <a:pt x="2984023" y="3136063"/>
                  </a:lnTo>
                  <a:lnTo>
                    <a:pt x="3315581" y="3136298"/>
                  </a:lnTo>
                  <a:lnTo>
                    <a:pt x="3647139" y="3136298"/>
                  </a:lnTo>
                  <a:lnTo>
                    <a:pt x="3978698" y="3136298"/>
                  </a:lnTo>
                  <a:lnTo>
                    <a:pt x="4310256" y="3136298"/>
                  </a:lnTo>
                  <a:lnTo>
                    <a:pt x="4641814" y="3136298"/>
                  </a:lnTo>
                  <a:lnTo>
                    <a:pt x="4973372" y="3136298"/>
                  </a:lnTo>
                  <a:lnTo>
                    <a:pt x="5304930" y="3136298"/>
                  </a:lnTo>
                  <a:lnTo>
                    <a:pt x="5636488" y="3136298"/>
                  </a:lnTo>
                  <a:lnTo>
                    <a:pt x="5968047" y="3136298"/>
                  </a:lnTo>
                  <a:lnTo>
                    <a:pt x="6299605" y="3136298"/>
                  </a:lnTo>
                  <a:lnTo>
                    <a:pt x="6631163" y="3136298"/>
                  </a:lnTo>
                  <a:lnTo>
                    <a:pt x="6962721" y="3136298"/>
                  </a:lnTo>
                  <a:lnTo>
                    <a:pt x="7294279" y="3136298"/>
                  </a:lnTo>
                  <a:lnTo>
                    <a:pt x="7625838" y="3136298"/>
                  </a:lnTo>
                  <a:lnTo>
                    <a:pt x="7957396" y="3136298"/>
                  </a:lnTo>
                  <a:lnTo>
                    <a:pt x="8288954" y="3136298"/>
                  </a:lnTo>
                  <a:lnTo>
                    <a:pt x="8288954" y="313629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785456" y="2900803"/>
              <a:ext cx="8288954" cy="3121284"/>
            </a:xfrm>
            <a:custGeom>
              <a:avLst/>
              <a:pathLst>
                <a:path w="8288954" h="3121284">
                  <a:moveTo>
                    <a:pt x="0" y="2252591"/>
                  </a:moveTo>
                  <a:lnTo>
                    <a:pt x="331558" y="644606"/>
                  </a:lnTo>
                  <a:lnTo>
                    <a:pt x="663116" y="0"/>
                  </a:lnTo>
                  <a:lnTo>
                    <a:pt x="994674" y="810739"/>
                  </a:lnTo>
                  <a:lnTo>
                    <a:pt x="1326232" y="2027127"/>
                  </a:lnTo>
                  <a:lnTo>
                    <a:pt x="1657790" y="2753414"/>
                  </a:lnTo>
                  <a:lnTo>
                    <a:pt x="1989349" y="3034460"/>
                  </a:lnTo>
                  <a:lnTo>
                    <a:pt x="2320907" y="3105908"/>
                  </a:lnTo>
                  <a:lnTo>
                    <a:pt x="2652465" y="3119292"/>
                  </a:lnTo>
                  <a:lnTo>
                    <a:pt x="2984023" y="3121085"/>
                  </a:lnTo>
                  <a:lnTo>
                    <a:pt x="3315581" y="3121248"/>
                  </a:lnTo>
                  <a:lnTo>
                    <a:pt x="3647139" y="3121284"/>
                  </a:lnTo>
                  <a:lnTo>
                    <a:pt x="3978698" y="3121284"/>
                  </a:lnTo>
                  <a:lnTo>
                    <a:pt x="4310256" y="3121284"/>
                  </a:lnTo>
                  <a:lnTo>
                    <a:pt x="4641814" y="3121284"/>
                  </a:lnTo>
                  <a:lnTo>
                    <a:pt x="4973372" y="3121284"/>
                  </a:lnTo>
                  <a:lnTo>
                    <a:pt x="5304930" y="3121284"/>
                  </a:lnTo>
                  <a:lnTo>
                    <a:pt x="5636488" y="3121284"/>
                  </a:lnTo>
                  <a:lnTo>
                    <a:pt x="5968047" y="3121284"/>
                  </a:lnTo>
                  <a:lnTo>
                    <a:pt x="6299605" y="3121284"/>
                  </a:lnTo>
                  <a:lnTo>
                    <a:pt x="6631163" y="3121284"/>
                  </a:lnTo>
                  <a:lnTo>
                    <a:pt x="6962721" y="3121284"/>
                  </a:lnTo>
                  <a:lnTo>
                    <a:pt x="7294279" y="3121284"/>
                  </a:lnTo>
                  <a:lnTo>
                    <a:pt x="7625838" y="3121284"/>
                  </a:lnTo>
                  <a:lnTo>
                    <a:pt x="7957396" y="3121284"/>
                  </a:lnTo>
                  <a:lnTo>
                    <a:pt x="8288954" y="3121284"/>
                  </a:lnTo>
                  <a:lnTo>
                    <a:pt x="8288954" y="312128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785456" y="2899698"/>
              <a:ext cx="8288954" cy="3122389"/>
            </a:xfrm>
            <a:custGeom>
              <a:avLst/>
              <a:pathLst>
                <a:path w="8288954" h="3122389">
                  <a:moveTo>
                    <a:pt x="0" y="2254130"/>
                  </a:moveTo>
                  <a:lnTo>
                    <a:pt x="331558" y="645946"/>
                  </a:lnTo>
                  <a:lnTo>
                    <a:pt x="663116" y="0"/>
                  </a:lnTo>
                  <a:lnTo>
                    <a:pt x="994674" y="820119"/>
                  </a:lnTo>
                  <a:lnTo>
                    <a:pt x="1326232" y="2020480"/>
                  </a:lnTo>
                  <a:lnTo>
                    <a:pt x="1657790" y="2756004"/>
                  </a:lnTo>
                  <a:lnTo>
                    <a:pt x="1989349" y="3034677"/>
                  </a:lnTo>
                  <a:lnTo>
                    <a:pt x="2320907" y="3106288"/>
                  </a:lnTo>
                  <a:lnTo>
                    <a:pt x="2652465" y="3120505"/>
                  </a:lnTo>
                  <a:lnTo>
                    <a:pt x="2984023" y="3122099"/>
                  </a:lnTo>
                  <a:lnTo>
                    <a:pt x="3315581" y="3122371"/>
                  </a:lnTo>
                  <a:lnTo>
                    <a:pt x="3647139" y="3122389"/>
                  </a:lnTo>
                  <a:lnTo>
                    <a:pt x="3978698" y="3122389"/>
                  </a:lnTo>
                  <a:lnTo>
                    <a:pt x="4310256" y="3122389"/>
                  </a:lnTo>
                  <a:lnTo>
                    <a:pt x="4641814" y="3122389"/>
                  </a:lnTo>
                  <a:lnTo>
                    <a:pt x="4973372" y="3122389"/>
                  </a:lnTo>
                  <a:lnTo>
                    <a:pt x="5304930" y="3122389"/>
                  </a:lnTo>
                  <a:lnTo>
                    <a:pt x="5636488" y="3122389"/>
                  </a:lnTo>
                  <a:lnTo>
                    <a:pt x="5968047" y="3122389"/>
                  </a:lnTo>
                  <a:lnTo>
                    <a:pt x="6299605" y="3122389"/>
                  </a:lnTo>
                  <a:lnTo>
                    <a:pt x="6631163" y="3122389"/>
                  </a:lnTo>
                  <a:lnTo>
                    <a:pt x="6962721" y="3122389"/>
                  </a:lnTo>
                  <a:lnTo>
                    <a:pt x="7294279" y="3122389"/>
                  </a:lnTo>
                  <a:lnTo>
                    <a:pt x="7625838" y="3122389"/>
                  </a:lnTo>
                  <a:lnTo>
                    <a:pt x="7957396" y="3122389"/>
                  </a:lnTo>
                  <a:lnTo>
                    <a:pt x="8288954" y="3122389"/>
                  </a:lnTo>
                  <a:lnTo>
                    <a:pt x="8288954" y="312238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785456" y="2896329"/>
              <a:ext cx="8288954" cy="3125758"/>
            </a:xfrm>
            <a:custGeom>
              <a:avLst/>
              <a:pathLst>
                <a:path w="8288954" h="3125758">
                  <a:moveTo>
                    <a:pt x="0" y="2258078"/>
                  </a:moveTo>
                  <a:lnTo>
                    <a:pt x="331558" y="648953"/>
                  </a:lnTo>
                  <a:lnTo>
                    <a:pt x="663116" y="0"/>
                  </a:lnTo>
                  <a:lnTo>
                    <a:pt x="994674" y="824195"/>
                  </a:lnTo>
                  <a:lnTo>
                    <a:pt x="1326232" y="2021097"/>
                  </a:lnTo>
                  <a:lnTo>
                    <a:pt x="1657790" y="2762669"/>
                  </a:lnTo>
                  <a:lnTo>
                    <a:pt x="1989349" y="3039133"/>
                  </a:lnTo>
                  <a:lnTo>
                    <a:pt x="2320907" y="3110762"/>
                  </a:lnTo>
                  <a:lnTo>
                    <a:pt x="2652465" y="3123530"/>
                  </a:lnTo>
                  <a:lnTo>
                    <a:pt x="2984023" y="3125541"/>
                  </a:lnTo>
                  <a:lnTo>
                    <a:pt x="3315581" y="3125722"/>
                  </a:lnTo>
                  <a:lnTo>
                    <a:pt x="3647139" y="3125758"/>
                  </a:lnTo>
                  <a:lnTo>
                    <a:pt x="3978698" y="3125758"/>
                  </a:lnTo>
                  <a:lnTo>
                    <a:pt x="4310256" y="3125758"/>
                  </a:lnTo>
                  <a:lnTo>
                    <a:pt x="4641814" y="3125758"/>
                  </a:lnTo>
                  <a:lnTo>
                    <a:pt x="4973372" y="3125758"/>
                  </a:lnTo>
                  <a:lnTo>
                    <a:pt x="5304930" y="3125758"/>
                  </a:lnTo>
                  <a:lnTo>
                    <a:pt x="5636488" y="3125758"/>
                  </a:lnTo>
                  <a:lnTo>
                    <a:pt x="5968047" y="3125758"/>
                  </a:lnTo>
                  <a:lnTo>
                    <a:pt x="6299605" y="3125758"/>
                  </a:lnTo>
                  <a:lnTo>
                    <a:pt x="6631163" y="3125758"/>
                  </a:lnTo>
                  <a:lnTo>
                    <a:pt x="6962721" y="3125758"/>
                  </a:lnTo>
                  <a:lnTo>
                    <a:pt x="7294279" y="3125758"/>
                  </a:lnTo>
                  <a:lnTo>
                    <a:pt x="7625838" y="3125758"/>
                  </a:lnTo>
                  <a:lnTo>
                    <a:pt x="7957396" y="3125758"/>
                  </a:lnTo>
                  <a:lnTo>
                    <a:pt x="8288954" y="3125758"/>
                  </a:lnTo>
                  <a:lnTo>
                    <a:pt x="8288954" y="312575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785456" y="2902397"/>
              <a:ext cx="8288954" cy="3119690"/>
            </a:xfrm>
            <a:custGeom>
              <a:avLst/>
              <a:pathLst>
                <a:path w="8288954" h="3119690">
                  <a:moveTo>
                    <a:pt x="0" y="2255108"/>
                  </a:moveTo>
                  <a:lnTo>
                    <a:pt x="331558" y="630280"/>
                  </a:lnTo>
                  <a:lnTo>
                    <a:pt x="663116" y="0"/>
                  </a:lnTo>
                  <a:lnTo>
                    <a:pt x="994674" y="826495"/>
                  </a:lnTo>
                  <a:lnTo>
                    <a:pt x="1326232" y="2014992"/>
                  </a:lnTo>
                  <a:lnTo>
                    <a:pt x="1657790" y="2754156"/>
                  </a:lnTo>
                  <a:lnTo>
                    <a:pt x="1989349" y="3030783"/>
                  </a:lnTo>
                  <a:lnTo>
                    <a:pt x="2320907" y="3104459"/>
                  </a:lnTo>
                  <a:lnTo>
                    <a:pt x="2652465" y="3117680"/>
                  </a:lnTo>
                  <a:lnTo>
                    <a:pt x="2984023" y="3119292"/>
                  </a:lnTo>
                  <a:lnTo>
                    <a:pt x="3315581" y="3119690"/>
                  </a:lnTo>
                  <a:lnTo>
                    <a:pt x="3647139" y="3119690"/>
                  </a:lnTo>
                  <a:lnTo>
                    <a:pt x="3978698" y="3119690"/>
                  </a:lnTo>
                  <a:lnTo>
                    <a:pt x="4310256" y="3119690"/>
                  </a:lnTo>
                  <a:lnTo>
                    <a:pt x="4641814" y="3119690"/>
                  </a:lnTo>
                  <a:lnTo>
                    <a:pt x="4973372" y="3119690"/>
                  </a:lnTo>
                  <a:lnTo>
                    <a:pt x="5304930" y="3119690"/>
                  </a:lnTo>
                  <a:lnTo>
                    <a:pt x="5636488" y="3119690"/>
                  </a:lnTo>
                  <a:lnTo>
                    <a:pt x="5968047" y="3119690"/>
                  </a:lnTo>
                  <a:lnTo>
                    <a:pt x="6299605" y="3119690"/>
                  </a:lnTo>
                  <a:lnTo>
                    <a:pt x="6631163" y="3119690"/>
                  </a:lnTo>
                  <a:lnTo>
                    <a:pt x="6962721" y="3119690"/>
                  </a:lnTo>
                  <a:lnTo>
                    <a:pt x="7294279" y="3119690"/>
                  </a:lnTo>
                  <a:lnTo>
                    <a:pt x="7625838" y="3119690"/>
                  </a:lnTo>
                  <a:lnTo>
                    <a:pt x="7957396" y="3119690"/>
                  </a:lnTo>
                  <a:lnTo>
                    <a:pt x="8288954" y="3119690"/>
                  </a:lnTo>
                  <a:lnTo>
                    <a:pt x="8288954" y="3119690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785456" y="2895026"/>
              <a:ext cx="8288954" cy="3127061"/>
            </a:xfrm>
            <a:custGeom>
              <a:avLst/>
              <a:pathLst>
                <a:path w="8288954" h="3127061">
                  <a:moveTo>
                    <a:pt x="0" y="2264815"/>
                  </a:moveTo>
                  <a:lnTo>
                    <a:pt x="331558" y="650474"/>
                  </a:lnTo>
                  <a:lnTo>
                    <a:pt x="663116" y="0"/>
                  </a:lnTo>
                  <a:lnTo>
                    <a:pt x="994674" y="819576"/>
                  </a:lnTo>
                  <a:lnTo>
                    <a:pt x="1326232" y="2028828"/>
                  </a:lnTo>
                  <a:lnTo>
                    <a:pt x="1657790" y="2760386"/>
                  </a:lnTo>
                  <a:lnTo>
                    <a:pt x="1989349" y="3039422"/>
                  </a:lnTo>
                  <a:lnTo>
                    <a:pt x="2320907" y="3111812"/>
                  </a:lnTo>
                  <a:lnTo>
                    <a:pt x="2652465" y="3124834"/>
                  </a:lnTo>
                  <a:lnTo>
                    <a:pt x="2984023" y="3126844"/>
                  </a:lnTo>
                  <a:lnTo>
                    <a:pt x="3315581" y="3127025"/>
                  </a:lnTo>
                  <a:lnTo>
                    <a:pt x="3647139" y="3127061"/>
                  </a:lnTo>
                  <a:lnTo>
                    <a:pt x="3978698" y="3127061"/>
                  </a:lnTo>
                  <a:lnTo>
                    <a:pt x="4310256" y="3127061"/>
                  </a:lnTo>
                  <a:lnTo>
                    <a:pt x="4641814" y="3127061"/>
                  </a:lnTo>
                  <a:lnTo>
                    <a:pt x="4973372" y="3127061"/>
                  </a:lnTo>
                  <a:lnTo>
                    <a:pt x="5304930" y="3127061"/>
                  </a:lnTo>
                  <a:lnTo>
                    <a:pt x="5636488" y="3127061"/>
                  </a:lnTo>
                  <a:lnTo>
                    <a:pt x="5968047" y="3127061"/>
                  </a:lnTo>
                  <a:lnTo>
                    <a:pt x="6299605" y="3127061"/>
                  </a:lnTo>
                  <a:lnTo>
                    <a:pt x="6631163" y="3127061"/>
                  </a:lnTo>
                  <a:lnTo>
                    <a:pt x="6962721" y="3127061"/>
                  </a:lnTo>
                  <a:lnTo>
                    <a:pt x="7294279" y="3127061"/>
                  </a:lnTo>
                  <a:lnTo>
                    <a:pt x="7625838" y="3127061"/>
                  </a:lnTo>
                  <a:lnTo>
                    <a:pt x="7957396" y="3127061"/>
                  </a:lnTo>
                  <a:lnTo>
                    <a:pt x="8288954" y="3127061"/>
                  </a:lnTo>
                  <a:lnTo>
                    <a:pt x="8288954" y="312706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785456" y="2901092"/>
              <a:ext cx="8288954" cy="3120995"/>
            </a:xfrm>
            <a:custGeom>
              <a:avLst/>
              <a:pathLst>
                <a:path w="8288954" h="3120995">
                  <a:moveTo>
                    <a:pt x="0" y="2255470"/>
                  </a:moveTo>
                  <a:lnTo>
                    <a:pt x="331558" y="651325"/>
                  </a:lnTo>
                  <a:lnTo>
                    <a:pt x="663116" y="0"/>
                  </a:lnTo>
                  <a:lnTo>
                    <a:pt x="994674" y="813963"/>
                  </a:lnTo>
                  <a:lnTo>
                    <a:pt x="1326232" y="2017130"/>
                  </a:lnTo>
                  <a:lnTo>
                    <a:pt x="1657790" y="2750933"/>
                  </a:lnTo>
                  <a:lnTo>
                    <a:pt x="1989349" y="3032486"/>
                  </a:lnTo>
                  <a:lnTo>
                    <a:pt x="2320907" y="3105003"/>
                  </a:lnTo>
                  <a:lnTo>
                    <a:pt x="2652465" y="3119075"/>
                  </a:lnTo>
                  <a:lnTo>
                    <a:pt x="2984023" y="3120940"/>
                  </a:lnTo>
                  <a:lnTo>
                    <a:pt x="3315581" y="3120977"/>
                  </a:lnTo>
                  <a:lnTo>
                    <a:pt x="3647139" y="3120977"/>
                  </a:lnTo>
                  <a:lnTo>
                    <a:pt x="3978698" y="3120995"/>
                  </a:lnTo>
                  <a:lnTo>
                    <a:pt x="4310256" y="3120995"/>
                  </a:lnTo>
                  <a:lnTo>
                    <a:pt x="4641814" y="3120995"/>
                  </a:lnTo>
                  <a:lnTo>
                    <a:pt x="4973372" y="3120995"/>
                  </a:lnTo>
                  <a:lnTo>
                    <a:pt x="5304930" y="3120995"/>
                  </a:lnTo>
                  <a:lnTo>
                    <a:pt x="5636488" y="3120995"/>
                  </a:lnTo>
                  <a:lnTo>
                    <a:pt x="5968047" y="3120995"/>
                  </a:lnTo>
                  <a:lnTo>
                    <a:pt x="6299605" y="3120995"/>
                  </a:lnTo>
                  <a:lnTo>
                    <a:pt x="6631163" y="3120995"/>
                  </a:lnTo>
                  <a:lnTo>
                    <a:pt x="6962721" y="3120995"/>
                  </a:lnTo>
                  <a:lnTo>
                    <a:pt x="7294279" y="3120995"/>
                  </a:lnTo>
                  <a:lnTo>
                    <a:pt x="7625838" y="3120995"/>
                  </a:lnTo>
                  <a:lnTo>
                    <a:pt x="7957396" y="3120995"/>
                  </a:lnTo>
                  <a:lnTo>
                    <a:pt x="8288954" y="3120995"/>
                  </a:lnTo>
                  <a:lnTo>
                    <a:pt x="8288954" y="3120995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785456" y="2896003"/>
              <a:ext cx="8288954" cy="3126084"/>
            </a:xfrm>
            <a:custGeom>
              <a:avLst/>
              <a:pathLst>
                <a:path w="8288954" h="3126084">
                  <a:moveTo>
                    <a:pt x="0" y="2254728"/>
                  </a:moveTo>
                  <a:lnTo>
                    <a:pt x="331558" y="651832"/>
                  </a:lnTo>
                  <a:lnTo>
                    <a:pt x="663116" y="0"/>
                  </a:lnTo>
                  <a:lnTo>
                    <a:pt x="994674" y="826097"/>
                  </a:lnTo>
                  <a:lnTo>
                    <a:pt x="1326232" y="2027598"/>
                  </a:lnTo>
                  <a:lnTo>
                    <a:pt x="1657790" y="2759916"/>
                  </a:lnTo>
                  <a:lnTo>
                    <a:pt x="1989349" y="3036452"/>
                  </a:lnTo>
                  <a:lnTo>
                    <a:pt x="2320907" y="3110762"/>
                  </a:lnTo>
                  <a:lnTo>
                    <a:pt x="2652465" y="3124019"/>
                  </a:lnTo>
                  <a:lnTo>
                    <a:pt x="2984023" y="3125866"/>
                  </a:lnTo>
                  <a:lnTo>
                    <a:pt x="3315581" y="3125993"/>
                  </a:lnTo>
                  <a:lnTo>
                    <a:pt x="3647139" y="3126084"/>
                  </a:lnTo>
                  <a:lnTo>
                    <a:pt x="3978698" y="3126084"/>
                  </a:lnTo>
                  <a:lnTo>
                    <a:pt x="4310256" y="3126084"/>
                  </a:lnTo>
                  <a:lnTo>
                    <a:pt x="4641814" y="3126084"/>
                  </a:lnTo>
                  <a:lnTo>
                    <a:pt x="4973372" y="3126084"/>
                  </a:lnTo>
                  <a:lnTo>
                    <a:pt x="5304930" y="3126084"/>
                  </a:lnTo>
                  <a:lnTo>
                    <a:pt x="5636488" y="3126084"/>
                  </a:lnTo>
                  <a:lnTo>
                    <a:pt x="5968047" y="3126084"/>
                  </a:lnTo>
                  <a:lnTo>
                    <a:pt x="6299605" y="3126084"/>
                  </a:lnTo>
                  <a:lnTo>
                    <a:pt x="6631163" y="3126084"/>
                  </a:lnTo>
                  <a:lnTo>
                    <a:pt x="6962721" y="3126084"/>
                  </a:lnTo>
                  <a:lnTo>
                    <a:pt x="7294279" y="3126084"/>
                  </a:lnTo>
                  <a:lnTo>
                    <a:pt x="7625838" y="3126084"/>
                  </a:lnTo>
                  <a:lnTo>
                    <a:pt x="7957396" y="3126084"/>
                  </a:lnTo>
                  <a:lnTo>
                    <a:pt x="8288954" y="3126084"/>
                  </a:lnTo>
                  <a:lnTo>
                    <a:pt x="8288954" y="312608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785456" y="2898702"/>
              <a:ext cx="8288954" cy="3123385"/>
            </a:xfrm>
            <a:custGeom>
              <a:avLst/>
              <a:pathLst>
                <a:path w="8288954" h="3123385">
                  <a:moveTo>
                    <a:pt x="0" y="2259473"/>
                  </a:moveTo>
                  <a:lnTo>
                    <a:pt x="331558" y="644534"/>
                  </a:lnTo>
                  <a:lnTo>
                    <a:pt x="663116" y="0"/>
                  </a:lnTo>
                  <a:lnTo>
                    <a:pt x="994674" y="819776"/>
                  </a:lnTo>
                  <a:lnTo>
                    <a:pt x="1326232" y="2020570"/>
                  </a:lnTo>
                  <a:lnTo>
                    <a:pt x="1657790" y="2756909"/>
                  </a:lnTo>
                  <a:lnTo>
                    <a:pt x="1989349" y="3036362"/>
                  </a:lnTo>
                  <a:lnTo>
                    <a:pt x="2320907" y="3108099"/>
                  </a:lnTo>
                  <a:lnTo>
                    <a:pt x="2652465" y="3121375"/>
                  </a:lnTo>
                  <a:lnTo>
                    <a:pt x="2984023" y="3123113"/>
                  </a:lnTo>
                  <a:lnTo>
                    <a:pt x="3315581" y="3123367"/>
                  </a:lnTo>
                  <a:lnTo>
                    <a:pt x="3647139" y="3123385"/>
                  </a:lnTo>
                  <a:lnTo>
                    <a:pt x="3978698" y="3123385"/>
                  </a:lnTo>
                  <a:lnTo>
                    <a:pt x="4310256" y="3123385"/>
                  </a:lnTo>
                  <a:lnTo>
                    <a:pt x="4641814" y="3123385"/>
                  </a:lnTo>
                  <a:lnTo>
                    <a:pt x="4973372" y="3123385"/>
                  </a:lnTo>
                  <a:lnTo>
                    <a:pt x="5304930" y="3123385"/>
                  </a:lnTo>
                  <a:lnTo>
                    <a:pt x="5636488" y="3123385"/>
                  </a:lnTo>
                  <a:lnTo>
                    <a:pt x="5968047" y="3123385"/>
                  </a:lnTo>
                  <a:lnTo>
                    <a:pt x="6299605" y="3123385"/>
                  </a:lnTo>
                  <a:lnTo>
                    <a:pt x="6631163" y="3123385"/>
                  </a:lnTo>
                  <a:lnTo>
                    <a:pt x="6962721" y="3123385"/>
                  </a:lnTo>
                  <a:lnTo>
                    <a:pt x="7294279" y="3123385"/>
                  </a:lnTo>
                  <a:lnTo>
                    <a:pt x="7625838" y="3123385"/>
                  </a:lnTo>
                  <a:lnTo>
                    <a:pt x="7957396" y="3123385"/>
                  </a:lnTo>
                  <a:lnTo>
                    <a:pt x="8288954" y="3123385"/>
                  </a:lnTo>
                  <a:lnTo>
                    <a:pt x="8288954" y="3123385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785456" y="2891548"/>
              <a:ext cx="8288954" cy="3130539"/>
            </a:xfrm>
            <a:custGeom>
              <a:avLst/>
              <a:pathLst>
                <a:path w="8288954" h="3130539">
                  <a:moveTo>
                    <a:pt x="0" y="2264308"/>
                  </a:moveTo>
                  <a:lnTo>
                    <a:pt x="331558" y="659819"/>
                  </a:lnTo>
                  <a:lnTo>
                    <a:pt x="663116" y="0"/>
                  </a:lnTo>
                  <a:lnTo>
                    <a:pt x="994674" y="827798"/>
                  </a:lnTo>
                  <a:lnTo>
                    <a:pt x="1326232" y="2029789"/>
                  </a:lnTo>
                  <a:lnTo>
                    <a:pt x="1657790" y="2762904"/>
                  </a:lnTo>
                  <a:lnTo>
                    <a:pt x="1989349" y="3043298"/>
                  </a:lnTo>
                  <a:lnTo>
                    <a:pt x="2320907" y="3115144"/>
                  </a:lnTo>
                  <a:lnTo>
                    <a:pt x="2652465" y="3128293"/>
                  </a:lnTo>
                  <a:lnTo>
                    <a:pt x="2984023" y="3130394"/>
                  </a:lnTo>
                  <a:lnTo>
                    <a:pt x="3315581" y="3130521"/>
                  </a:lnTo>
                  <a:lnTo>
                    <a:pt x="3647139" y="3130539"/>
                  </a:lnTo>
                  <a:lnTo>
                    <a:pt x="3978698" y="3130539"/>
                  </a:lnTo>
                  <a:lnTo>
                    <a:pt x="4310256" y="3130539"/>
                  </a:lnTo>
                  <a:lnTo>
                    <a:pt x="4641814" y="3130539"/>
                  </a:lnTo>
                  <a:lnTo>
                    <a:pt x="4973372" y="3130539"/>
                  </a:lnTo>
                  <a:lnTo>
                    <a:pt x="5304930" y="3130539"/>
                  </a:lnTo>
                  <a:lnTo>
                    <a:pt x="5636488" y="3130539"/>
                  </a:lnTo>
                  <a:lnTo>
                    <a:pt x="5968047" y="3130539"/>
                  </a:lnTo>
                  <a:lnTo>
                    <a:pt x="6299605" y="3130539"/>
                  </a:lnTo>
                  <a:lnTo>
                    <a:pt x="6631163" y="3130539"/>
                  </a:lnTo>
                  <a:lnTo>
                    <a:pt x="6962721" y="3130539"/>
                  </a:lnTo>
                  <a:lnTo>
                    <a:pt x="7294279" y="3130539"/>
                  </a:lnTo>
                  <a:lnTo>
                    <a:pt x="7625838" y="3130539"/>
                  </a:lnTo>
                  <a:lnTo>
                    <a:pt x="7957396" y="3130539"/>
                  </a:lnTo>
                  <a:lnTo>
                    <a:pt x="8288954" y="3130539"/>
                  </a:lnTo>
                  <a:lnTo>
                    <a:pt x="8288954" y="313053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785456" y="2893994"/>
              <a:ext cx="8288954" cy="3128093"/>
            </a:xfrm>
            <a:custGeom>
              <a:avLst/>
              <a:pathLst>
                <a:path w="8288954" h="3128093">
                  <a:moveTo>
                    <a:pt x="0" y="2260921"/>
                  </a:moveTo>
                  <a:lnTo>
                    <a:pt x="331558" y="661593"/>
                  </a:lnTo>
                  <a:lnTo>
                    <a:pt x="663116" y="0"/>
                  </a:lnTo>
                  <a:lnTo>
                    <a:pt x="994674" y="824067"/>
                  </a:lnTo>
                  <a:lnTo>
                    <a:pt x="1326232" y="2021657"/>
                  </a:lnTo>
                  <a:lnTo>
                    <a:pt x="1657790" y="2762759"/>
                  </a:lnTo>
                  <a:lnTo>
                    <a:pt x="1989349" y="3040092"/>
                  </a:lnTo>
                  <a:lnTo>
                    <a:pt x="2320907" y="3112446"/>
                  </a:lnTo>
                  <a:lnTo>
                    <a:pt x="2652465" y="3125920"/>
                  </a:lnTo>
                  <a:lnTo>
                    <a:pt x="2984023" y="3127822"/>
                  </a:lnTo>
                  <a:lnTo>
                    <a:pt x="3315581" y="3128093"/>
                  </a:lnTo>
                  <a:lnTo>
                    <a:pt x="3647139" y="3128093"/>
                  </a:lnTo>
                  <a:lnTo>
                    <a:pt x="3978698" y="3128093"/>
                  </a:lnTo>
                  <a:lnTo>
                    <a:pt x="4310256" y="3128093"/>
                  </a:lnTo>
                  <a:lnTo>
                    <a:pt x="4641814" y="3128093"/>
                  </a:lnTo>
                  <a:lnTo>
                    <a:pt x="4973372" y="3128093"/>
                  </a:lnTo>
                  <a:lnTo>
                    <a:pt x="5304930" y="3128093"/>
                  </a:lnTo>
                  <a:lnTo>
                    <a:pt x="5636488" y="3128093"/>
                  </a:lnTo>
                  <a:lnTo>
                    <a:pt x="5968047" y="3128093"/>
                  </a:lnTo>
                  <a:lnTo>
                    <a:pt x="6299605" y="3128093"/>
                  </a:lnTo>
                  <a:lnTo>
                    <a:pt x="6631163" y="3128093"/>
                  </a:lnTo>
                  <a:lnTo>
                    <a:pt x="6962721" y="3128093"/>
                  </a:lnTo>
                  <a:lnTo>
                    <a:pt x="7294279" y="3128093"/>
                  </a:lnTo>
                  <a:lnTo>
                    <a:pt x="7625838" y="3128093"/>
                  </a:lnTo>
                  <a:lnTo>
                    <a:pt x="7957396" y="3128093"/>
                  </a:lnTo>
                  <a:lnTo>
                    <a:pt x="8288954" y="3128093"/>
                  </a:lnTo>
                  <a:lnTo>
                    <a:pt x="8288954" y="3128093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785456" y="2899445"/>
              <a:ext cx="8288954" cy="3122642"/>
            </a:xfrm>
            <a:custGeom>
              <a:avLst/>
              <a:pathLst>
                <a:path w="8288954" h="3122642">
                  <a:moveTo>
                    <a:pt x="0" y="2246940"/>
                  </a:moveTo>
                  <a:lnTo>
                    <a:pt x="331558" y="643519"/>
                  </a:lnTo>
                  <a:lnTo>
                    <a:pt x="663116" y="0"/>
                  </a:lnTo>
                  <a:lnTo>
                    <a:pt x="994674" y="823452"/>
                  </a:lnTo>
                  <a:lnTo>
                    <a:pt x="1326232" y="2022979"/>
                  </a:lnTo>
                  <a:lnTo>
                    <a:pt x="1657790" y="2759082"/>
                  </a:lnTo>
                  <a:lnTo>
                    <a:pt x="1989349" y="3035800"/>
                  </a:lnTo>
                  <a:lnTo>
                    <a:pt x="2320907" y="3107846"/>
                  </a:lnTo>
                  <a:lnTo>
                    <a:pt x="2652465" y="3120795"/>
                  </a:lnTo>
                  <a:lnTo>
                    <a:pt x="2984023" y="3122353"/>
                  </a:lnTo>
                  <a:lnTo>
                    <a:pt x="3315581" y="3122642"/>
                  </a:lnTo>
                  <a:lnTo>
                    <a:pt x="3647139" y="3122642"/>
                  </a:lnTo>
                  <a:lnTo>
                    <a:pt x="3978698" y="3122642"/>
                  </a:lnTo>
                  <a:lnTo>
                    <a:pt x="4310256" y="3122642"/>
                  </a:lnTo>
                  <a:lnTo>
                    <a:pt x="4641814" y="3122642"/>
                  </a:lnTo>
                  <a:lnTo>
                    <a:pt x="4973372" y="3122642"/>
                  </a:lnTo>
                  <a:lnTo>
                    <a:pt x="5304930" y="3122642"/>
                  </a:lnTo>
                  <a:lnTo>
                    <a:pt x="5636488" y="3122642"/>
                  </a:lnTo>
                  <a:lnTo>
                    <a:pt x="5968047" y="3122642"/>
                  </a:lnTo>
                  <a:lnTo>
                    <a:pt x="6299605" y="3122642"/>
                  </a:lnTo>
                  <a:lnTo>
                    <a:pt x="6631163" y="3122642"/>
                  </a:lnTo>
                  <a:lnTo>
                    <a:pt x="6962721" y="3122642"/>
                  </a:lnTo>
                  <a:lnTo>
                    <a:pt x="7294279" y="3122642"/>
                  </a:lnTo>
                  <a:lnTo>
                    <a:pt x="7625838" y="3122642"/>
                  </a:lnTo>
                  <a:lnTo>
                    <a:pt x="7957396" y="3122642"/>
                  </a:lnTo>
                  <a:lnTo>
                    <a:pt x="8288954" y="3122642"/>
                  </a:lnTo>
                  <a:lnTo>
                    <a:pt x="8288954" y="312264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785456" y="2903193"/>
              <a:ext cx="8288954" cy="3118894"/>
            </a:xfrm>
            <a:custGeom>
              <a:avLst/>
              <a:pathLst>
                <a:path w="8288954" h="3118894">
                  <a:moveTo>
                    <a:pt x="0" y="2248172"/>
                  </a:moveTo>
                  <a:lnTo>
                    <a:pt x="331558" y="638593"/>
                  </a:lnTo>
                  <a:lnTo>
                    <a:pt x="663116" y="0"/>
                  </a:lnTo>
                  <a:lnTo>
                    <a:pt x="994674" y="819903"/>
                  </a:lnTo>
                  <a:lnTo>
                    <a:pt x="1326232" y="2014359"/>
                  </a:lnTo>
                  <a:lnTo>
                    <a:pt x="1657790" y="2753668"/>
                  </a:lnTo>
                  <a:lnTo>
                    <a:pt x="1989349" y="3032052"/>
                  </a:lnTo>
                  <a:lnTo>
                    <a:pt x="2320907" y="3103029"/>
                  </a:lnTo>
                  <a:lnTo>
                    <a:pt x="2652465" y="3116938"/>
                  </a:lnTo>
                  <a:lnTo>
                    <a:pt x="2984023" y="3118568"/>
                  </a:lnTo>
                  <a:lnTo>
                    <a:pt x="3315581" y="3118894"/>
                  </a:lnTo>
                  <a:lnTo>
                    <a:pt x="3647139" y="3118894"/>
                  </a:lnTo>
                  <a:lnTo>
                    <a:pt x="3978698" y="3118894"/>
                  </a:lnTo>
                  <a:lnTo>
                    <a:pt x="4310256" y="3118894"/>
                  </a:lnTo>
                  <a:lnTo>
                    <a:pt x="4641814" y="3118894"/>
                  </a:lnTo>
                  <a:lnTo>
                    <a:pt x="4973372" y="3118894"/>
                  </a:lnTo>
                  <a:lnTo>
                    <a:pt x="5304930" y="3118894"/>
                  </a:lnTo>
                  <a:lnTo>
                    <a:pt x="5636488" y="3118894"/>
                  </a:lnTo>
                  <a:lnTo>
                    <a:pt x="5968047" y="3118894"/>
                  </a:lnTo>
                  <a:lnTo>
                    <a:pt x="6299605" y="3118894"/>
                  </a:lnTo>
                  <a:lnTo>
                    <a:pt x="6631163" y="3118894"/>
                  </a:lnTo>
                  <a:lnTo>
                    <a:pt x="6962721" y="3118894"/>
                  </a:lnTo>
                  <a:lnTo>
                    <a:pt x="7294279" y="3118894"/>
                  </a:lnTo>
                  <a:lnTo>
                    <a:pt x="7625838" y="3118894"/>
                  </a:lnTo>
                  <a:lnTo>
                    <a:pt x="7957396" y="3118894"/>
                  </a:lnTo>
                  <a:lnTo>
                    <a:pt x="8288954" y="3118894"/>
                  </a:lnTo>
                  <a:lnTo>
                    <a:pt x="8288954" y="311889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785456" y="2904027"/>
              <a:ext cx="8288954" cy="3118060"/>
            </a:xfrm>
            <a:custGeom>
              <a:avLst/>
              <a:pathLst>
                <a:path w="8288954" h="3118060">
                  <a:moveTo>
                    <a:pt x="0" y="2250417"/>
                  </a:moveTo>
                  <a:lnTo>
                    <a:pt x="331558" y="641690"/>
                  </a:lnTo>
                  <a:lnTo>
                    <a:pt x="663116" y="0"/>
                  </a:lnTo>
                  <a:lnTo>
                    <a:pt x="994674" y="814722"/>
                  </a:lnTo>
                  <a:lnTo>
                    <a:pt x="1326232" y="2012620"/>
                  </a:lnTo>
                  <a:lnTo>
                    <a:pt x="1657790" y="2749592"/>
                  </a:lnTo>
                  <a:lnTo>
                    <a:pt x="1989349" y="3031345"/>
                  </a:lnTo>
                  <a:lnTo>
                    <a:pt x="2320907" y="3102738"/>
                  </a:lnTo>
                  <a:lnTo>
                    <a:pt x="2652465" y="3116050"/>
                  </a:lnTo>
                  <a:lnTo>
                    <a:pt x="2984023" y="3117788"/>
                  </a:lnTo>
                  <a:lnTo>
                    <a:pt x="3315581" y="3118042"/>
                  </a:lnTo>
                  <a:lnTo>
                    <a:pt x="3647139" y="3118060"/>
                  </a:lnTo>
                  <a:lnTo>
                    <a:pt x="3978698" y="3118060"/>
                  </a:lnTo>
                  <a:lnTo>
                    <a:pt x="4310256" y="3118060"/>
                  </a:lnTo>
                  <a:lnTo>
                    <a:pt x="4641814" y="3118060"/>
                  </a:lnTo>
                  <a:lnTo>
                    <a:pt x="4973372" y="3118060"/>
                  </a:lnTo>
                  <a:lnTo>
                    <a:pt x="5304930" y="3118060"/>
                  </a:lnTo>
                  <a:lnTo>
                    <a:pt x="5636488" y="3118060"/>
                  </a:lnTo>
                  <a:lnTo>
                    <a:pt x="5968047" y="3118060"/>
                  </a:lnTo>
                  <a:lnTo>
                    <a:pt x="6299605" y="3118060"/>
                  </a:lnTo>
                  <a:lnTo>
                    <a:pt x="6631163" y="3118060"/>
                  </a:lnTo>
                  <a:lnTo>
                    <a:pt x="6962721" y="3118060"/>
                  </a:lnTo>
                  <a:lnTo>
                    <a:pt x="7294279" y="3118060"/>
                  </a:lnTo>
                  <a:lnTo>
                    <a:pt x="7625838" y="3118060"/>
                  </a:lnTo>
                  <a:lnTo>
                    <a:pt x="7957396" y="3118060"/>
                  </a:lnTo>
                  <a:lnTo>
                    <a:pt x="8288954" y="3118060"/>
                  </a:lnTo>
                  <a:lnTo>
                    <a:pt x="8288954" y="3118060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785456" y="2901799"/>
              <a:ext cx="8288954" cy="3120288"/>
            </a:xfrm>
            <a:custGeom>
              <a:avLst/>
              <a:pathLst>
                <a:path w="8288954" h="3120288">
                  <a:moveTo>
                    <a:pt x="0" y="2251884"/>
                  </a:moveTo>
                  <a:lnTo>
                    <a:pt x="331558" y="647504"/>
                  </a:lnTo>
                  <a:lnTo>
                    <a:pt x="663116" y="0"/>
                  </a:lnTo>
                  <a:lnTo>
                    <a:pt x="994674" y="811499"/>
                  </a:lnTo>
                  <a:lnTo>
                    <a:pt x="1326232" y="2015028"/>
                  </a:lnTo>
                  <a:lnTo>
                    <a:pt x="1657790" y="2758448"/>
                  </a:lnTo>
                  <a:lnTo>
                    <a:pt x="1989349" y="3031780"/>
                  </a:lnTo>
                  <a:lnTo>
                    <a:pt x="2320907" y="3104839"/>
                  </a:lnTo>
                  <a:lnTo>
                    <a:pt x="2652465" y="3118151"/>
                  </a:lnTo>
                  <a:lnTo>
                    <a:pt x="2984023" y="3120089"/>
                  </a:lnTo>
                  <a:lnTo>
                    <a:pt x="3315581" y="3120288"/>
                  </a:lnTo>
                  <a:lnTo>
                    <a:pt x="3647139" y="3120288"/>
                  </a:lnTo>
                  <a:lnTo>
                    <a:pt x="3978698" y="3120288"/>
                  </a:lnTo>
                  <a:lnTo>
                    <a:pt x="4310256" y="3120288"/>
                  </a:lnTo>
                  <a:lnTo>
                    <a:pt x="4641814" y="3120288"/>
                  </a:lnTo>
                  <a:lnTo>
                    <a:pt x="4973372" y="3120288"/>
                  </a:lnTo>
                  <a:lnTo>
                    <a:pt x="5304930" y="3120288"/>
                  </a:lnTo>
                  <a:lnTo>
                    <a:pt x="5636488" y="3120288"/>
                  </a:lnTo>
                  <a:lnTo>
                    <a:pt x="5968047" y="3120288"/>
                  </a:lnTo>
                  <a:lnTo>
                    <a:pt x="6299605" y="3120288"/>
                  </a:lnTo>
                  <a:lnTo>
                    <a:pt x="6631163" y="3120288"/>
                  </a:lnTo>
                  <a:lnTo>
                    <a:pt x="6962721" y="3120288"/>
                  </a:lnTo>
                  <a:lnTo>
                    <a:pt x="7294279" y="3120288"/>
                  </a:lnTo>
                  <a:lnTo>
                    <a:pt x="7625838" y="3120288"/>
                  </a:lnTo>
                  <a:lnTo>
                    <a:pt x="7957396" y="3120288"/>
                  </a:lnTo>
                  <a:lnTo>
                    <a:pt x="8288954" y="3120288"/>
                  </a:lnTo>
                  <a:lnTo>
                    <a:pt x="8288954" y="312028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785456" y="2894736"/>
              <a:ext cx="8288954" cy="3127351"/>
            </a:xfrm>
            <a:custGeom>
              <a:avLst/>
              <a:pathLst>
                <a:path w="8288954" h="3127351">
                  <a:moveTo>
                    <a:pt x="0" y="2258766"/>
                  </a:moveTo>
                  <a:lnTo>
                    <a:pt x="331558" y="664202"/>
                  </a:lnTo>
                  <a:lnTo>
                    <a:pt x="663116" y="0"/>
                  </a:lnTo>
                  <a:lnTo>
                    <a:pt x="994674" y="823904"/>
                  </a:lnTo>
                  <a:lnTo>
                    <a:pt x="1326232" y="2017818"/>
                  </a:lnTo>
                  <a:lnTo>
                    <a:pt x="1657790" y="2762088"/>
                  </a:lnTo>
                  <a:lnTo>
                    <a:pt x="1989349" y="3038046"/>
                  </a:lnTo>
                  <a:lnTo>
                    <a:pt x="2320907" y="3112464"/>
                  </a:lnTo>
                  <a:lnTo>
                    <a:pt x="2652465" y="3125503"/>
                  </a:lnTo>
                  <a:lnTo>
                    <a:pt x="2984023" y="3127079"/>
                  </a:lnTo>
                  <a:lnTo>
                    <a:pt x="3315581" y="3127333"/>
                  </a:lnTo>
                  <a:lnTo>
                    <a:pt x="3647139" y="3127351"/>
                  </a:lnTo>
                  <a:lnTo>
                    <a:pt x="3978698" y="3127351"/>
                  </a:lnTo>
                  <a:lnTo>
                    <a:pt x="4310256" y="3127351"/>
                  </a:lnTo>
                  <a:lnTo>
                    <a:pt x="4641814" y="3127351"/>
                  </a:lnTo>
                  <a:lnTo>
                    <a:pt x="4973372" y="3127351"/>
                  </a:lnTo>
                  <a:lnTo>
                    <a:pt x="5304930" y="3127351"/>
                  </a:lnTo>
                  <a:lnTo>
                    <a:pt x="5636488" y="3127351"/>
                  </a:lnTo>
                  <a:lnTo>
                    <a:pt x="5968047" y="3127351"/>
                  </a:lnTo>
                  <a:lnTo>
                    <a:pt x="6299605" y="3127351"/>
                  </a:lnTo>
                  <a:lnTo>
                    <a:pt x="6631163" y="3127351"/>
                  </a:lnTo>
                  <a:lnTo>
                    <a:pt x="6962721" y="3127351"/>
                  </a:lnTo>
                  <a:lnTo>
                    <a:pt x="7294279" y="3127351"/>
                  </a:lnTo>
                  <a:lnTo>
                    <a:pt x="7625838" y="3127351"/>
                  </a:lnTo>
                  <a:lnTo>
                    <a:pt x="7957396" y="3127351"/>
                  </a:lnTo>
                  <a:lnTo>
                    <a:pt x="8288954" y="3127351"/>
                  </a:lnTo>
                  <a:lnTo>
                    <a:pt x="8288954" y="312735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785456" y="2892725"/>
              <a:ext cx="8288954" cy="3129362"/>
            </a:xfrm>
            <a:custGeom>
              <a:avLst/>
              <a:pathLst>
                <a:path w="8288954" h="3129362">
                  <a:moveTo>
                    <a:pt x="0" y="2268800"/>
                  </a:moveTo>
                  <a:lnTo>
                    <a:pt x="331558" y="665072"/>
                  </a:lnTo>
                  <a:lnTo>
                    <a:pt x="663116" y="0"/>
                  </a:lnTo>
                  <a:lnTo>
                    <a:pt x="994674" y="819884"/>
                  </a:lnTo>
                  <a:lnTo>
                    <a:pt x="1326232" y="2024066"/>
                  </a:lnTo>
                  <a:lnTo>
                    <a:pt x="1657790" y="2761944"/>
                  </a:lnTo>
                  <a:lnTo>
                    <a:pt x="1989349" y="3040165"/>
                  </a:lnTo>
                  <a:lnTo>
                    <a:pt x="2320907" y="3114040"/>
                  </a:lnTo>
                  <a:lnTo>
                    <a:pt x="2652465" y="3126899"/>
                  </a:lnTo>
                  <a:lnTo>
                    <a:pt x="2984023" y="3129090"/>
                  </a:lnTo>
                  <a:lnTo>
                    <a:pt x="3315581" y="3129362"/>
                  </a:lnTo>
                  <a:lnTo>
                    <a:pt x="3647139" y="3129362"/>
                  </a:lnTo>
                  <a:lnTo>
                    <a:pt x="3978698" y="3129362"/>
                  </a:lnTo>
                  <a:lnTo>
                    <a:pt x="4310256" y="3129362"/>
                  </a:lnTo>
                  <a:lnTo>
                    <a:pt x="4641814" y="3129362"/>
                  </a:lnTo>
                  <a:lnTo>
                    <a:pt x="4973372" y="3129362"/>
                  </a:lnTo>
                  <a:lnTo>
                    <a:pt x="5304930" y="3129362"/>
                  </a:lnTo>
                  <a:lnTo>
                    <a:pt x="5636488" y="3129362"/>
                  </a:lnTo>
                  <a:lnTo>
                    <a:pt x="5968047" y="3129362"/>
                  </a:lnTo>
                  <a:lnTo>
                    <a:pt x="6299605" y="3129362"/>
                  </a:lnTo>
                  <a:lnTo>
                    <a:pt x="6631163" y="3129362"/>
                  </a:lnTo>
                  <a:lnTo>
                    <a:pt x="6962721" y="3129362"/>
                  </a:lnTo>
                  <a:lnTo>
                    <a:pt x="7294279" y="3129362"/>
                  </a:lnTo>
                  <a:lnTo>
                    <a:pt x="7625838" y="3129362"/>
                  </a:lnTo>
                  <a:lnTo>
                    <a:pt x="7957396" y="3129362"/>
                  </a:lnTo>
                  <a:lnTo>
                    <a:pt x="8288954" y="3129362"/>
                  </a:lnTo>
                  <a:lnTo>
                    <a:pt x="8288954" y="312936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785456" y="2902669"/>
              <a:ext cx="8288954" cy="3119418"/>
            </a:xfrm>
            <a:custGeom>
              <a:avLst/>
              <a:pathLst>
                <a:path w="8288954" h="3119418">
                  <a:moveTo>
                    <a:pt x="0" y="2254003"/>
                  </a:moveTo>
                  <a:lnTo>
                    <a:pt x="331558" y="642359"/>
                  </a:lnTo>
                  <a:lnTo>
                    <a:pt x="663116" y="0"/>
                  </a:lnTo>
                  <a:lnTo>
                    <a:pt x="994674" y="811951"/>
                  </a:lnTo>
                  <a:lnTo>
                    <a:pt x="1326232" y="2014575"/>
                  </a:lnTo>
                  <a:lnTo>
                    <a:pt x="1657790" y="2754554"/>
                  </a:lnTo>
                  <a:lnTo>
                    <a:pt x="1989349" y="3032884"/>
                  </a:lnTo>
                  <a:lnTo>
                    <a:pt x="2320907" y="3103263"/>
                  </a:lnTo>
                  <a:lnTo>
                    <a:pt x="2652465" y="3117661"/>
                  </a:lnTo>
                  <a:lnTo>
                    <a:pt x="2984023" y="3119273"/>
                  </a:lnTo>
                  <a:lnTo>
                    <a:pt x="3315581" y="3119418"/>
                  </a:lnTo>
                  <a:lnTo>
                    <a:pt x="3647139" y="3119418"/>
                  </a:lnTo>
                  <a:lnTo>
                    <a:pt x="3978698" y="3119418"/>
                  </a:lnTo>
                  <a:lnTo>
                    <a:pt x="4310256" y="3119418"/>
                  </a:lnTo>
                  <a:lnTo>
                    <a:pt x="4641814" y="3119418"/>
                  </a:lnTo>
                  <a:lnTo>
                    <a:pt x="4973372" y="3119418"/>
                  </a:lnTo>
                  <a:lnTo>
                    <a:pt x="5304930" y="3119418"/>
                  </a:lnTo>
                  <a:lnTo>
                    <a:pt x="5636488" y="3119418"/>
                  </a:lnTo>
                  <a:lnTo>
                    <a:pt x="5968047" y="3119418"/>
                  </a:lnTo>
                  <a:lnTo>
                    <a:pt x="6299605" y="3119418"/>
                  </a:lnTo>
                  <a:lnTo>
                    <a:pt x="6631163" y="3119418"/>
                  </a:lnTo>
                  <a:lnTo>
                    <a:pt x="6962721" y="3119418"/>
                  </a:lnTo>
                  <a:lnTo>
                    <a:pt x="7294279" y="3119418"/>
                  </a:lnTo>
                  <a:lnTo>
                    <a:pt x="7625838" y="3119418"/>
                  </a:lnTo>
                  <a:lnTo>
                    <a:pt x="7957396" y="3119418"/>
                  </a:lnTo>
                  <a:lnTo>
                    <a:pt x="8288954" y="3119418"/>
                  </a:lnTo>
                  <a:lnTo>
                    <a:pt x="8288954" y="311941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785456" y="2903085"/>
              <a:ext cx="8288954" cy="3119002"/>
            </a:xfrm>
            <a:custGeom>
              <a:avLst/>
              <a:pathLst>
                <a:path w="8288954" h="3119002">
                  <a:moveTo>
                    <a:pt x="0" y="2247483"/>
                  </a:moveTo>
                  <a:lnTo>
                    <a:pt x="331558" y="649550"/>
                  </a:lnTo>
                  <a:lnTo>
                    <a:pt x="663116" y="0"/>
                  </a:lnTo>
                  <a:lnTo>
                    <a:pt x="994674" y="812967"/>
                  </a:lnTo>
                  <a:lnTo>
                    <a:pt x="1326232" y="2013562"/>
                  </a:lnTo>
                  <a:lnTo>
                    <a:pt x="1657790" y="2750752"/>
                  </a:lnTo>
                  <a:lnTo>
                    <a:pt x="1989349" y="3033156"/>
                  </a:lnTo>
                  <a:lnTo>
                    <a:pt x="2320907" y="3103445"/>
                  </a:lnTo>
                  <a:lnTo>
                    <a:pt x="2652465" y="3116739"/>
                  </a:lnTo>
                  <a:lnTo>
                    <a:pt x="2984023" y="3118749"/>
                  </a:lnTo>
                  <a:lnTo>
                    <a:pt x="3315581" y="3118966"/>
                  </a:lnTo>
                  <a:lnTo>
                    <a:pt x="3647139" y="3119002"/>
                  </a:lnTo>
                  <a:lnTo>
                    <a:pt x="3978698" y="3119002"/>
                  </a:lnTo>
                  <a:lnTo>
                    <a:pt x="4310256" y="3119002"/>
                  </a:lnTo>
                  <a:lnTo>
                    <a:pt x="4641814" y="3119002"/>
                  </a:lnTo>
                  <a:lnTo>
                    <a:pt x="4973372" y="3119002"/>
                  </a:lnTo>
                  <a:lnTo>
                    <a:pt x="5304930" y="3119002"/>
                  </a:lnTo>
                  <a:lnTo>
                    <a:pt x="5636488" y="3119002"/>
                  </a:lnTo>
                  <a:lnTo>
                    <a:pt x="5968047" y="3119002"/>
                  </a:lnTo>
                  <a:lnTo>
                    <a:pt x="6299605" y="3119002"/>
                  </a:lnTo>
                  <a:lnTo>
                    <a:pt x="6631163" y="3119002"/>
                  </a:lnTo>
                  <a:lnTo>
                    <a:pt x="6962721" y="3119002"/>
                  </a:lnTo>
                  <a:lnTo>
                    <a:pt x="7294279" y="3119002"/>
                  </a:lnTo>
                  <a:lnTo>
                    <a:pt x="7625838" y="3119002"/>
                  </a:lnTo>
                  <a:lnTo>
                    <a:pt x="7957396" y="3119002"/>
                  </a:lnTo>
                  <a:lnTo>
                    <a:pt x="8288954" y="3119002"/>
                  </a:lnTo>
                  <a:lnTo>
                    <a:pt x="8288954" y="311900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785456" y="968668"/>
              <a:ext cx="8288954" cy="5053419"/>
            </a:xfrm>
            <a:custGeom>
              <a:avLst/>
              <a:pathLst>
                <a:path w="8288954" h="5053419">
                  <a:moveTo>
                    <a:pt x="0" y="0"/>
                  </a:moveTo>
                  <a:lnTo>
                    <a:pt x="331558" y="4490946"/>
                  </a:lnTo>
                  <a:lnTo>
                    <a:pt x="663116" y="4391081"/>
                  </a:lnTo>
                  <a:lnTo>
                    <a:pt x="994674" y="3988529"/>
                  </a:lnTo>
                  <a:lnTo>
                    <a:pt x="1326232" y="3959243"/>
                  </a:lnTo>
                  <a:lnTo>
                    <a:pt x="1657790" y="4358681"/>
                  </a:lnTo>
                  <a:lnTo>
                    <a:pt x="1989349" y="4631360"/>
                  </a:lnTo>
                  <a:lnTo>
                    <a:pt x="2320907" y="4792294"/>
                  </a:lnTo>
                  <a:lnTo>
                    <a:pt x="2652465" y="4887395"/>
                  </a:lnTo>
                  <a:lnTo>
                    <a:pt x="2984023" y="4936802"/>
                  </a:lnTo>
                  <a:lnTo>
                    <a:pt x="3315581" y="4970887"/>
                  </a:lnTo>
                  <a:lnTo>
                    <a:pt x="3647139" y="4992185"/>
                  </a:lnTo>
                  <a:lnTo>
                    <a:pt x="3978698" y="5011691"/>
                  </a:lnTo>
                  <a:lnTo>
                    <a:pt x="4310256" y="5027266"/>
                  </a:lnTo>
                  <a:lnTo>
                    <a:pt x="4641814" y="5038024"/>
                  </a:lnTo>
                  <a:lnTo>
                    <a:pt x="4973372" y="5044454"/>
                  </a:lnTo>
                  <a:lnTo>
                    <a:pt x="5304930" y="5048565"/>
                  </a:lnTo>
                  <a:lnTo>
                    <a:pt x="5636488" y="5050684"/>
                  </a:lnTo>
                  <a:lnTo>
                    <a:pt x="5968047" y="5052205"/>
                  </a:lnTo>
                  <a:lnTo>
                    <a:pt x="6299605" y="5052712"/>
                  </a:lnTo>
                  <a:lnTo>
                    <a:pt x="6631163" y="5053292"/>
                  </a:lnTo>
                  <a:lnTo>
                    <a:pt x="6962721" y="5053346"/>
                  </a:lnTo>
                  <a:lnTo>
                    <a:pt x="7294279" y="5053346"/>
                  </a:lnTo>
                  <a:lnTo>
                    <a:pt x="7625838" y="5053400"/>
                  </a:lnTo>
                  <a:lnTo>
                    <a:pt x="7957396" y="5053419"/>
                  </a:lnTo>
                  <a:lnTo>
                    <a:pt x="8288954" y="5053419"/>
                  </a:lnTo>
                  <a:lnTo>
                    <a:pt x="8288954" y="5053419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785456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tx160"/>
            <p:cNvSpPr/>
            <p:nvPr/>
          </p:nvSpPr>
          <p:spPr>
            <a:xfrm>
              <a:off x="429138" y="5941522"/>
              <a:ext cx="293687" cy="153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316128" y="4907156"/>
              <a:ext cx="406697" cy="153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316128" y="3872790"/>
              <a:ext cx="406697" cy="153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316128" y="2838424"/>
              <a:ext cx="406697" cy="153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316128" y="1804059"/>
              <a:ext cx="406697" cy="153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316128" y="769693"/>
              <a:ext cx="406697" cy="153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166" name="pl166"/>
            <p:cNvSpPr/>
            <p:nvPr/>
          </p:nvSpPr>
          <p:spPr>
            <a:xfrm>
              <a:off x="750662" y="6022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750662" y="49877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750662" y="39533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750662" y="29189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750662" y="18846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750662" y="8502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785456" y="6291023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785456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1117014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1448572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780131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111689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2443247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2774805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3106363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3437921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3769480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4101038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4432596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4764154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5095712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5427271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5758829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090387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6421945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6753503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7085061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7416620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tx194"/>
            <p:cNvSpPr/>
            <p:nvPr/>
          </p:nvSpPr>
          <p:spPr>
            <a:xfrm>
              <a:off x="672446" y="6350577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1004004" y="6353057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1335562" y="6353057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1667120" y="6350478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1998679" y="6353653"/>
              <a:ext cx="113010" cy="145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2330237" y="6353157"/>
              <a:ext cx="11301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2661795" y="6350577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2993353" y="6355538"/>
              <a:ext cx="113010" cy="143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3324911" y="6350577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3656469" y="6350577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3875018" y="6350577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4206576" y="6353057"/>
              <a:ext cx="22602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4538134" y="6353057"/>
              <a:ext cx="22602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4869692" y="6350478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5201250" y="6353057"/>
              <a:ext cx="22602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5532808" y="6350577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5864367" y="6350577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6195925" y="6353057"/>
              <a:ext cx="22602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6527483" y="6350577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6859041" y="6350577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7190599" y="6350577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3786487" y="6571196"/>
              <a:ext cx="2286892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resistances</a:t>
              </a:r>
            </a:p>
          </p:txBody>
        </p:sp>
        <p:sp>
          <p:nvSpPr>
            <p:cNvPr id="216" name="tx216"/>
            <p:cNvSpPr/>
            <p:nvPr/>
          </p:nvSpPr>
          <p:spPr>
            <a:xfrm rot="-5400000">
              <a:off x="-804236" y="3248183"/>
              <a:ext cx="1905818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isolates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4647408" y="12290"/>
              <a:ext cx="565050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2025-02-06T12:05:34Z</dcterms:modified>
  <cp:category/>
</cp:coreProperties>
</file>