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85456" y="5504905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85456" y="4470539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85456" y="3436173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5456" y="2401807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5456" y="1367441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123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8279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1435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4591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746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0902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058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7214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0370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3525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81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9837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2993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6149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9305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2460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25616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8772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91928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5084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8239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74817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5456" y="6022088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5456" y="4987722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5456" y="3953356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5456" y="2918990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5456" y="1884624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5456" y="850258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545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1701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44857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8013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1168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44324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77480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0636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3792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76948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0103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3259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6415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571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42727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5882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09038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42194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75350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08506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41662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85456" y="3058555"/>
              <a:ext cx="8288954" cy="2963532"/>
            </a:xfrm>
            <a:custGeom>
              <a:avLst/>
              <a:pathLst>
                <a:path w="8288954" h="2963532">
                  <a:moveTo>
                    <a:pt x="0" y="2404097"/>
                  </a:moveTo>
                  <a:lnTo>
                    <a:pt x="331558" y="1017422"/>
                  </a:lnTo>
                  <a:lnTo>
                    <a:pt x="663116" y="0"/>
                  </a:lnTo>
                  <a:lnTo>
                    <a:pt x="994674" y="347149"/>
                  </a:lnTo>
                  <a:lnTo>
                    <a:pt x="1326232" y="1486313"/>
                  </a:lnTo>
                  <a:lnTo>
                    <a:pt x="1657790" y="2383952"/>
                  </a:lnTo>
                  <a:lnTo>
                    <a:pt x="1989349" y="2801534"/>
                  </a:lnTo>
                  <a:lnTo>
                    <a:pt x="2320907" y="2930379"/>
                  </a:lnTo>
                  <a:lnTo>
                    <a:pt x="2652465" y="2958237"/>
                  </a:lnTo>
                  <a:lnTo>
                    <a:pt x="2984023" y="2962628"/>
                  </a:lnTo>
                  <a:lnTo>
                    <a:pt x="3315581" y="2963499"/>
                  </a:lnTo>
                  <a:lnTo>
                    <a:pt x="3647139" y="2963516"/>
                  </a:lnTo>
                  <a:lnTo>
                    <a:pt x="3978698" y="2963532"/>
                  </a:lnTo>
                  <a:lnTo>
                    <a:pt x="4310256" y="2963532"/>
                  </a:lnTo>
                  <a:lnTo>
                    <a:pt x="4641814" y="2963532"/>
                  </a:lnTo>
                  <a:lnTo>
                    <a:pt x="4973372" y="2963532"/>
                  </a:lnTo>
                  <a:lnTo>
                    <a:pt x="5304930" y="2963532"/>
                  </a:lnTo>
                  <a:lnTo>
                    <a:pt x="5636488" y="2963532"/>
                  </a:lnTo>
                  <a:lnTo>
                    <a:pt x="5968047" y="2963532"/>
                  </a:lnTo>
                  <a:lnTo>
                    <a:pt x="6299605" y="2963532"/>
                  </a:lnTo>
                  <a:lnTo>
                    <a:pt x="6631163" y="2963532"/>
                  </a:lnTo>
                  <a:lnTo>
                    <a:pt x="6962721" y="2963532"/>
                  </a:lnTo>
                  <a:lnTo>
                    <a:pt x="7294279" y="2963532"/>
                  </a:lnTo>
                  <a:lnTo>
                    <a:pt x="7625838" y="2963532"/>
                  </a:lnTo>
                  <a:lnTo>
                    <a:pt x="7957396" y="2963532"/>
                  </a:lnTo>
                  <a:lnTo>
                    <a:pt x="8288954" y="2963532"/>
                  </a:lnTo>
                  <a:lnTo>
                    <a:pt x="8288954" y="296353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85456" y="3046666"/>
              <a:ext cx="8288954" cy="2975421"/>
            </a:xfrm>
            <a:custGeom>
              <a:avLst/>
              <a:pathLst>
                <a:path w="8288954" h="2975421">
                  <a:moveTo>
                    <a:pt x="0" y="2419604"/>
                  </a:moveTo>
                  <a:lnTo>
                    <a:pt x="331558" y="1040182"/>
                  </a:lnTo>
                  <a:lnTo>
                    <a:pt x="663116" y="0"/>
                  </a:lnTo>
                  <a:lnTo>
                    <a:pt x="994674" y="362509"/>
                  </a:lnTo>
                  <a:lnTo>
                    <a:pt x="1326232" y="1490144"/>
                  </a:lnTo>
                  <a:lnTo>
                    <a:pt x="1657790" y="2399426"/>
                  </a:lnTo>
                  <a:lnTo>
                    <a:pt x="1989349" y="2811894"/>
                  </a:lnTo>
                  <a:lnTo>
                    <a:pt x="2320907" y="2941676"/>
                  </a:lnTo>
                  <a:lnTo>
                    <a:pt x="2652465" y="2970389"/>
                  </a:lnTo>
                  <a:lnTo>
                    <a:pt x="2984023" y="2974829"/>
                  </a:lnTo>
                  <a:lnTo>
                    <a:pt x="3315581" y="2975322"/>
                  </a:lnTo>
                  <a:lnTo>
                    <a:pt x="3647139" y="2975421"/>
                  </a:lnTo>
                  <a:lnTo>
                    <a:pt x="3978698" y="2975421"/>
                  </a:lnTo>
                  <a:lnTo>
                    <a:pt x="4310256" y="2975421"/>
                  </a:lnTo>
                  <a:lnTo>
                    <a:pt x="4641814" y="2975421"/>
                  </a:lnTo>
                  <a:lnTo>
                    <a:pt x="4973372" y="2975421"/>
                  </a:lnTo>
                  <a:lnTo>
                    <a:pt x="5304930" y="2975421"/>
                  </a:lnTo>
                  <a:lnTo>
                    <a:pt x="5636488" y="2975421"/>
                  </a:lnTo>
                  <a:lnTo>
                    <a:pt x="5968047" y="2975421"/>
                  </a:lnTo>
                  <a:lnTo>
                    <a:pt x="6299605" y="2975421"/>
                  </a:lnTo>
                  <a:lnTo>
                    <a:pt x="6631163" y="2975421"/>
                  </a:lnTo>
                  <a:lnTo>
                    <a:pt x="6962721" y="2975421"/>
                  </a:lnTo>
                  <a:lnTo>
                    <a:pt x="7294279" y="2975421"/>
                  </a:lnTo>
                  <a:lnTo>
                    <a:pt x="7625838" y="2975421"/>
                  </a:lnTo>
                  <a:lnTo>
                    <a:pt x="7957396" y="2975421"/>
                  </a:lnTo>
                  <a:lnTo>
                    <a:pt x="8288954" y="2975421"/>
                  </a:lnTo>
                  <a:lnTo>
                    <a:pt x="8288954" y="297542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85456" y="3061959"/>
              <a:ext cx="8288954" cy="2960128"/>
            </a:xfrm>
            <a:custGeom>
              <a:avLst/>
              <a:pathLst>
                <a:path w="8288954" h="2960128">
                  <a:moveTo>
                    <a:pt x="0" y="2403455"/>
                  </a:moveTo>
                  <a:lnTo>
                    <a:pt x="331558" y="1011519"/>
                  </a:lnTo>
                  <a:lnTo>
                    <a:pt x="663116" y="0"/>
                  </a:lnTo>
                  <a:lnTo>
                    <a:pt x="994674" y="345620"/>
                  </a:lnTo>
                  <a:lnTo>
                    <a:pt x="1326232" y="1475245"/>
                  </a:lnTo>
                  <a:lnTo>
                    <a:pt x="1657790" y="2381979"/>
                  </a:lnTo>
                  <a:lnTo>
                    <a:pt x="1989349" y="2797061"/>
                  </a:lnTo>
                  <a:lnTo>
                    <a:pt x="2320907" y="2928209"/>
                  </a:lnTo>
                  <a:lnTo>
                    <a:pt x="2652465" y="2955030"/>
                  </a:lnTo>
                  <a:lnTo>
                    <a:pt x="2984023" y="2959520"/>
                  </a:lnTo>
                  <a:lnTo>
                    <a:pt x="3315581" y="2960112"/>
                  </a:lnTo>
                  <a:lnTo>
                    <a:pt x="3647139" y="2960128"/>
                  </a:lnTo>
                  <a:lnTo>
                    <a:pt x="3978698" y="2960128"/>
                  </a:lnTo>
                  <a:lnTo>
                    <a:pt x="4310256" y="2960128"/>
                  </a:lnTo>
                  <a:lnTo>
                    <a:pt x="4641814" y="2960128"/>
                  </a:lnTo>
                  <a:lnTo>
                    <a:pt x="4973372" y="2960128"/>
                  </a:lnTo>
                  <a:lnTo>
                    <a:pt x="5304930" y="2960128"/>
                  </a:lnTo>
                  <a:lnTo>
                    <a:pt x="5636488" y="2960128"/>
                  </a:lnTo>
                  <a:lnTo>
                    <a:pt x="5968047" y="2960128"/>
                  </a:lnTo>
                  <a:lnTo>
                    <a:pt x="6299605" y="2960128"/>
                  </a:lnTo>
                  <a:lnTo>
                    <a:pt x="6631163" y="2960128"/>
                  </a:lnTo>
                  <a:lnTo>
                    <a:pt x="6962721" y="2960128"/>
                  </a:lnTo>
                  <a:lnTo>
                    <a:pt x="7294279" y="2960128"/>
                  </a:lnTo>
                  <a:lnTo>
                    <a:pt x="7625838" y="2960128"/>
                  </a:lnTo>
                  <a:lnTo>
                    <a:pt x="7957396" y="2960128"/>
                  </a:lnTo>
                  <a:lnTo>
                    <a:pt x="8288954" y="2960128"/>
                  </a:lnTo>
                  <a:lnTo>
                    <a:pt x="8288954" y="296012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5456" y="3044955"/>
              <a:ext cx="8288954" cy="2977132"/>
            </a:xfrm>
            <a:custGeom>
              <a:avLst/>
              <a:pathLst>
                <a:path w="8288954" h="2977132">
                  <a:moveTo>
                    <a:pt x="0" y="2417401"/>
                  </a:moveTo>
                  <a:lnTo>
                    <a:pt x="331558" y="1037995"/>
                  </a:lnTo>
                  <a:lnTo>
                    <a:pt x="663116" y="0"/>
                  </a:lnTo>
                  <a:lnTo>
                    <a:pt x="994674" y="372425"/>
                  </a:lnTo>
                  <a:lnTo>
                    <a:pt x="1326232" y="1494716"/>
                  </a:lnTo>
                  <a:lnTo>
                    <a:pt x="1657790" y="2396680"/>
                  </a:lnTo>
                  <a:lnTo>
                    <a:pt x="1989349" y="2816417"/>
                  </a:lnTo>
                  <a:lnTo>
                    <a:pt x="2320907" y="2943305"/>
                  </a:lnTo>
                  <a:lnTo>
                    <a:pt x="2652465" y="2972116"/>
                  </a:lnTo>
                  <a:lnTo>
                    <a:pt x="2984023" y="2976655"/>
                  </a:lnTo>
                  <a:lnTo>
                    <a:pt x="3315581" y="2977083"/>
                  </a:lnTo>
                  <a:lnTo>
                    <a:pt x="3647139" y="2977132"/>
                  </a:lnTo>
                  <a:lnTo>
                    <a:pt x="3978698" y="2977132"/>
                  </a:lnTo>
                  <a:lnTo>
                    <a:pt x="4310256" y="2977132"/>
                  </a:lnTo>
                  <a:lnTo>
                    <a:pt x="4641814" y="2977132"/>
                  </a:lnTo>
                  <a:lnTo>
                    <a:pt x="4973372" y="2977132"/>
                  </a:lnTo>
                  <a:lnTo>
                    <a:pt x="5304930" y="2977132"/>
                  </a:lnTo>
                  <a:lnTo>
                    <a:pt x="5636488" y="2977132"/>
                  </a:lnTo>
                  <a:lnTo>
                    <a:pt x="5968047" y="2977132"/>
                  </a:lnTo>
                  <a:lnTo>
                    <a:pt x="6299605" y="2977132"/>
                  </a:lnTo>
                  <a:lnTo>
                    <a:pt x="6631163" y="2977132"/>
                  </a:lnTo>
                  <a:lnTo>
                    <a:pt x="6962721" y="2977132"/>
                  </a:lnTo>
                  <a:lnTo>
                    <a:pt x="7294279" y="2977132"/>
                  </a:lnTo>
                  <a:lnTo>
                    <a:pt x="7625838" y="2977132"/>
                  </a:lnTo>
                  <a:lnTo>
                    <a:pt x="7957396" y="2977132"/>
                  </a:lnTo>
                  <a:lnTo>
                    <a:pt x="8288954" y="2977132"/>
                  </a:lnTo>
                  <a:lnTo>
                    <a:pt x="8288954" y="297713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85456" y="3052059"/>
              <a:ext cx="8288954" cy="2970028"/>
            </a:xfrm>
            <a:custGeom>
              <a:avLst/>
              <a:pathLst>
                <a:path w="8288954" h="2970028">
                  <a:moveTo>
                    <a:pt x="0" y="2415921"/>
                  </a:moveTo>
                  <a:lnTo>
                    <a:pt x="331558" y="1024955"/>
                  </a:lnTo>
                  <a:lnTo>
                    <a:pt x="663116" y="0"/>
                  </a:lnTo>
                  <a:lnTo>
                    <a:pt x="994674" y="360963"/>
                  </a:lnTo>
                  <a:lnTo>
                    <a:pt x="1326232" y="1495144"/>
                  </a:lnTo>
                  <a:lnTo>
                    <a:pt x="1657790" y="2386156"/>
                  </a:lnTo>
                  <a:lnTo>
                    <a:pt x="1989349" y="2804084"/>
                  </a:lnTo>
                  <a:lnTo>
                    <a:pt x="2320907" y="2935708"/>
                  </a:lnTo>
                  <a:lnTo>
                    <a:pt x="2652465" y="2964354"/>
                  </a:lnTo>
                  <a:lnTo>
                    <a:pt x="2984023" y="2969436"/>
                  </a:lnTo>
                  <a:lnTo>
                    <a:pt x="3315581" y="2969946"/>
                  </a:lnTo>
                  <a:lnTo>
                    <a:pt x="3647139" y="2970011"/>
                  </a:lnTo>
                  <a:lnTo>
                    <a:pt x="3978698" y="2970028"/>
                  </a:lnTo>
                  <a:lnTo>
                    <a:pt x="4310256" y="2970028"/>
                  </a:lnTo>
                  <a:lnTo>
                    <a:pt x="4641814" y="2970028"/>
                  </a:lnTo>
                  <a:lnTo>
                    <a:pt x="4973372" y="2970028"/>
                  </a:lnTo>
                  <a:lnTo>
                    <a:pt x="5304930" y="2970028"/>
                  </a:lnTo>
                  <a:lnTo>
                    <a:pt x="5636488" y="2970028"/>
                  </a:lnTo>
                  <a:lnTo>
                    <a:pt x="5968047" y="2970028"/>
                  </a:lnTo>
                  <a:lnTo>
                    <a:pt x="6299605" y="2970028"/>
                  </a:lnTo>
                  <a:lnTo>
                    <a:pt x="6631163" y="2970028"/>
                  </a:lnTo>
                  <a:lnTo>
                    <a:pt x="6962721" y="2970028"/>
                  </a:lnTo>
                  <a:lnTo>
                    <a:pt x="7294279" y="2970028"/>
                  </a:lnTo>
                  <a:lnTo>
                    <a:pt x="7625838" y="2970028"/>
                  </a:lnTo>
                  <a:lnTo>
                    <a:pt x="7957396" y="2970028"/>
                  </a:lnTo>
                  <a:lnTo>
                    <a:pt x="8288954" y="2970028"/>
                  </a:lnTo>
                  <a:lnTo>
                    <a:pt x="8288954" y="297002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85456" y="3053984"/>
              <a:ext cx="8288954" cy="2968103"/>
            </a:xfrm>
            <a:custGeom>
              <a:avLst/>
              <a:pathLst>
                <a:path w="8288954" h="2968103">
                  <a:moveTo>
                    <a:pt x="0" y="2409901"/>
                  </a:moveTo>
                  <a:lnTo>
                    <a:pt x="331558" y="1019559"/>
                  </a:lnTo>
                  <a:lnTo>
                    <a:pt x="663116" y="0"/>
                  </a:lnTo>
                  <a:lnTo>
                    <a:pt x="994674" y="351803"/>
                  </a:lnTo>
                  <a:lnTo>
                    <a:pt x="1326232" y="1493120"/>
                  </a:lnTo>
                  <a:lnTo>
                    <a:pt x="1657790" y="2390447"/>
                  </a:lnTo>
                  <a:lnTo>
                    <a:pt x="1989349" y="2806681"/>
                  </a:lnTo>
                  <a:lnTo>
                    <a:pt x="2320907" y="2935575"/>
                  </a:lnTo>
                  <a:lnTo>
                    <a:pt x="2652465" y="2962972"/>
                  </a:lnTo>
                  <a:lnTo>
                    <a:pt x="2984023" y="2967363"/>
                  </a:lnTo>
                  <a:lnTo>
                    <a:pt x="3315581" y="2968054"/>
                  </a:lnTo>
                  <a:lnTo>
                    <a:pt x="3647139" y="2968103"/>
                  </a:lnTo>
                  <a:lnTo>
                    <a:pt x="3978698" y="2968103"/>
                  </a:lnTo>
                  <a:lnTo>
                    <a:pt x="4310256" y="2968103"/>
                  </a:lnTo>
                  <a:lnTo>
                    <a:pt x="4641814" y="2968103"/>
                  </a:lnTo>
                  <a:lnTo>
                    <a:pt x="4973372" y="2968103"/>
                  </a:lnTo>
                  <a:lnTo>
                    <a:pt x="5304930" y="2968103"/>
                  </a:lnTo>
                  <a:lnTo>
                    <a:pt x="5636488" y="2968103"/>
                  </a:lnTo>
                  <a:lnTo>
                    <a:pt x="5968047" y="2968103"/>
                  </a:lnTo>
                  <a:lnTo>
                    <a:pt x="6299605" y="2968103"/>
                  </a:lnTo>
                  <a:lnTo>
                    <a:pt x="6631163" y="2968103"/>
                  </a:lnTo>
                  <a:lnTo>
                    <a:pt x="6962721" y="2968103"/>
                  </a:lnTo>
                  <a:lnTo>
                    <a:pt x="7294279" y="2968103"/>
                  </a:lnTo>
                  <a:lnTo>
                    <a:pt x="7625838" y="2968103"/>
                  </a:lnTo>
                  <a:lnTo>
                    <a:pt x="7957396" y="2968103"/>
                  </a:lnTo>
                  <a:lnTo>
                    <a:pt x="8288954" y="2968103"/>
                  </a:lnTo>
                  <a:lnTo>
                    <a:pt x="8288954" y="296810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85456" y="3049281"/>
              <a:ext cx="8288954" cy="2972806"/>
            </a:xfrm>
            <a:custGeom>
              <a:avLst/>
              <a:pathLst>
                <a:path w="8288954" h="2972806">
                  <a:moveTo>
                    <a:pt x="0" y="2414489"/>
                  </a:moveTo>
                  <a:lnTo>
                    <a:pt x="331558" y="1020102"/>
                  </a:lnTo>
                  <a:lnTo>
                    <a:pt x="663116" y="0"/>
                  </a:lnTo>
                  <a:lnTo>
                    <a:pt x="994674" y="374941"/>
                  </a:lnTo>
                  <a:lnTo>
                    <a:pt x="1326232" y="1491410"/>
                  </a:lnTo>
                  <a:lnTo>
                    <a:pt x="1657790" y="2396334"/>
                  </a:lnTo>
                  <a:lnTo>
                    <a:pt x="1989349" y="2809444"/>
                  </a:lnTo>
                  <a:lnTo>
                    <a:pt x="2320907" y="2938289"/>
                  </a:lnTo>
                  <a:lnTo>
                    <a:pt x="2652465" y="2967527"/>
                  </a:lnTo>
                  <a:lnTo>
                    <a:pt x="2984023" y="2971935"/>
                  </a:lnTo>
                  <a:lnTo>
                    <a:pt x="3315581" y="2972740"/>
                  </a:lnTo>
                  <a:lnTo>
                    <a:pt x="3647139" y="2972806"/>
                  </a:lnTo>
                  <a:lnTo>
                    <a:pt x="3978698" y="2972806"/>
                  </a:lnTo>
                  <a:lnTo>
                    <a:pt x="4310256" y="2972806"/>
                  </a:lnTo>
                  <a:lnTo>
                    <a:pt x="4641814" y="2972806"/>
                  </a:lnTo>
                  <a:lnTo>
                    <a:pt x="4973372" y="2972806"/>
                  </a:lnTo>
                  <a:lnTo>
                    <a:pt x="5304930" y="2972806"/>
                  </a:lnTo>
                  <a:lnTo>
                    <a:pt x="5636488" y="2972806"/>
                  </a:lnTo>
                  <a:lnTo>
                    <a:pt x="5968047" y="2972806"/>
                  </a:lnTo>
                  <a:lnTo>
                    <a:pt x="6299605" y="2972806"/>
                  </a:lnTo>
                  <a:lnTo>
                    <a:pt x="6631163" y="2972806"/>
                  </a:lnTo>
                  <a:lnTo>
                    <a:pt x="6962721" y="2972806"/>
                  </a:lnTo>
                  <a:lnTo>
                    <a:pt x="7294279" y="2972806"/>
                  </a:lnTo>
                  <a:lnTo>
                    <a:pt x="7625838" y="2972806"/>
                  </a:lnTo>
                  <a:lnTo>
                    <a:pt x="7957396" y="2972806"/>
                  </a:lnTo>
                  <a:lnTo>
                    <a:pt x="8288954" y="2972806"/>
                  </a:lnTo>
                  <a:lnTo>
                    <a:pt x="8288954" y="297280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85456" y="3058490"/>
              <a:ext cx="8288954" cy="2963597"/>
            </a:xfrm>
            <a:custGeom>
              <a:avLst/>
              <a:pathLst>
                <a:path w="8288954" h="2963597">
                  <a:moveTo>
                    <a:pt x="0" y="2412006"/>
                  </a:moveTo>
                  <a:lnTo>
                    <a:pt x="331558" y="1012126"/>
                  </a:lnTo>
                  <a:lnTo>
                    <a:pt x="663116" y="0"/>
                  </a:lnTo>
                  <a:lnTo>
                    <a:pt x="994674" y="347610"/>
                  </a:lnTo>
                  <a:lnTo>
                    <a:pt x="1326232" y="1482119"/>
                  </a:lnTo>
                  <a:lnTo>
                    <a:pt x="1657790" y="2385316"/>
                  </a:lnTo>
                  <a:lnTo>
                    <a:pt x="1989349" y="2802340"/>
                  </a:lnTo>
                  <a:lnTo>
                    <a:pt x="2320907" y="2929507"/>
                  </a:lnTo>
                  <a:lnTo>
                    <a:pt x="2652465" y="2958483"/>
                  </a:lnTo>
                  <a:lnTo>
                    <a:pt x="2984023" y="2962890"/>
                  </a:lnTo>
                  <a:lnTo>
                    <a:pt x="3315581" y="2963515"/>
                  </a:lnTo>
                  <a:lnTo>
                    <a:pt x="3647139" y="2963597"/>
                  </a:lnTo>
                  <a:lnTo>
                    <a:pt x="3978698" y="2963597"/>
                  </a:lnTo>
                  <a:lnTo>
                    <a:pt x="4310256" y="2963597"/>
                  </a:lnTo>
                  <a:lnTo>
                    <a:pt x="4641814" y="2963597"/>
                  </a:lnTo>
                  <a:lnTo>
                    <a:pt x="4973372" y="2963597"/>
                  </a:lnTo>
                  <a:lnTo>
                    <a:pt x="5304930" y="2963597"/>
                  </a:lnTo>
                  <a:lnTo>
                    <a:pt x="5636488" y="2963597"/>
                  </a:lnTo>
                  <a:lnTo>
                    <a:pt x="5968047" y="2963597"/>
                  </a:lnTo>
                  <a:lnTo>
                    <a:pt x="6299605" y="2963597"/>
                  </a:lnTo>
                  <a:lnTo>
                    <a:pt x="6631163" y="2963597"/>
                  </a:lnTo>
                  <a:lnTo>
                    <a:pt x="6962721" y="2963597"/>
                  </a:lnTo>
                  <a:lnTo>
                    <a:pt x="7294279" y="2963597"/>
                  </a:lnTo>
                  <a:lnTo>
                    <a:pt x="7625838" y="2963597"/>
                  </a:lnTo>
                  <a:lnTo>
                    <a:pt x="7957396" y="2963597"/>
                  </a:lnTo>
                  <a:lnTo>
                    <a:pt x="8288954" y="2963597"/>
                  </a:lnTo>
                  <a:lnTo>
                    <a:pt x="8288954" y="296359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85456" y="3051205"/>
              <a:ext cx="8288954" cy="2970882"/>
            </a:xfrm>
            <a:custGeom>
              <a:avLst/>
              <a:pathLst>
                <a:path w="8288954" h="2970882">
                  <a:moveTo>
                    <a:pt x="0" y="2411842"/>
                  </a:moveTo>
                  <a:lnTo>
                    <a:pt x="331558" y="1030282"/>
                  </a:lnTo>
                  <a:lnTo>
                    <a:pt x="663116" y="0"/>
                  </a:lnTo>
                  <a:lnTo>
                    <a:pt x="994674" y="356852"/>
                  </a:lnTo>
                  <a:lnTo>
                    <a:pt x="1326232" y="1485951"/>
                  </a:lnTo>
                  <a:lnTo>
                    <a:pt x="1657790" y="2400034"/>
                  </a:lnTo>
                  <a:lnTo>
                    <a:pt x="1989349" y="2806878"/>
                  </a:lnTo>
                  <a:lnTo>
                    <a:pt x="2320907" y="2937286"/>
                  </a:lnTo>
                  <a:lnTo>
                    <a:pt x="2652465" y="2965883"/>
                  </a:lnTo>
                  <a:lnTo>
                    <a:pt x="2984023" y="2970192"/>
                  </a:lnTo>
                  <a:lnTo>
                    <a:pt x="3315581" y="2970849"/>
                  </a:lnTo>
                  <a:lnTo>
                    <a:pt x="3647139" y="2970882"/>
                  </a:lnTo>
                  <a:lnTo>
                    <a:pt x="3978698" y="2970882"/>
                  </a:lnTo>
                  <a:lnTo>
                    <a:pt x="4310256" y="2970882"/>
                  </a:lnTo>
                  <a:lnTo>
                    <a:pt x="4641814" y="2970882"/>
                  </a:lnTo>
                  <a:lnTo>
                    <a:pt x="4973372" y="2970882"/>
                  </a:lnTo>
                  <a:lnTo>
                    <a:pt x="5304930" y="2970882"/>
                  </a:lnTo>
                  <a:lnTo>
                    <a:pt x="5636488" y="2970882"/>
                  </a:lnTo>
                  <a:lnTo>
                    <a:pt x="5968047" y="2970882"/>
                  </a:lnTo>
                  <a:lnTo>
                    <a:pt x="6299605" y="2970882"/>
                  </a:lnTo>
                  <a:lnTo>
                    <a:pt x="6631163" y="2970882"/>
                  </a:lnTo>
                  <a:lnTo>
                    <a:pt x="6962721" y="2970882"/>
                  </a:lnTo>
                  <a:lnTo>
                    <a:pt x="7294279" y="2970882"/>
                  </a:lnTo>
                  <a:lnTo>
                    <a:pt x="7625838" y="2970882"/>
                  </a:lnTo>
                  <a:lnTo>
                    <a:pt x="7957396" y="2970882"/>
                  </a:lnTo>
                  <a:lnTo>
                    <a:pt x="8288954" y="2970882"/>
                  </a:lnTo>
                  <a:lnTo>
                    <a:pt x="8288954" y="297088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85456" y="3060101"/>
              <a:ext cx="8288954" cy="2961986"/>
            </a:xfrm>
            <a:custGeom>
              <a:avLst/>
              <a:pathLst>
                <a:path w="8288954" h="2961986">
                  <a:moveTo>
                    <a:pt x="0" y="2408224"/>
                  </a:moveTo>
                  <a:lnTo>
                    <a:pt x="331558" y="1015942"/>
                  </a:lnTo>
                  <a:lnTo>
                    <a:pt x="663116" y="0"/>
                  </a:lnTo>
                  <a:lnTo>
                    <a:pt x="994674" y="348497"/>
                  </a:lnTo>
                  <a:lnTo>
                    <a:pt x="1326232" y="1476215"/>
                  </a:lnTo>
                  <a:lnTo>
                    <a:pt x="1657790" y="2382455"/>
                  </a:lnTo>
                  <a:lnTo>
                    <a:pt x="1989349" y="2799133"/>
                  </a:lnTo>
                  <a:lnTo>
                    <a:pt x="2320907" y="2927781"/>
                  </a:lnTo>
                  <a:lnTo>
                    <a:pt x="2652465" y="2956871"/>
                  </a:lnTo>
                  <a:lnTo>
                    <a:pt x="2984023" y="2961180"/>
                  </a:lnTo>
                  <a:lnTo>
                    <a:pt x="3315581" y="2961887"/>
                  </a:lnTo>
                  <a:lnTo>
                    <a:pt x="3647139" y="2961986"/>
                  </a:lnTo>
                  <a:lnTo>
                    <a:pt x="3978698" y="2961986"/>
                  </a:lnTo>
                  <a:lnTo>
                    <a:pt x="4310256" y="2961986"/>
                  </a:lnTo>
                  <a:lnTo>
                    <a:pt x="4641814" y="2961986"/>
                  </a:lnTo>
                  <a:lnTo>
                    <a:pt x="4973372" y="2961986"/>
                  </a:lnTo>
                  <a:lnTo>
                    <a:pt x="5304930" y="2961986"/>
                  </a:lnTo>
                  <a:lnTo>
                    <a:pt x="5636488" y="2961986"/>
                  </a:lnTo>
                  <a:lnTo>
                    <a:pt x="5968047" y="2961986"/>
                  </a:lnTo>
                  <a:lnTo>
                    <a:pt x="6299605" y="2961986"/>
                  </a:lnTo>
                  <a:lnTo>
                    <a:pt x="6631163" y="2961986"/>
                  </a:lnTo>
                  <a:lnTo>
                    <a:pt x="6962721" y="2961986"/>
                  </a:lnTo>
                  <a:lnTo>
                    <a:pt x="7294279" y="2961986"/>
                  </a:lnTo>
                  <a:lnTo>
                    <a:pt x="7625838" y="2961986"/>
                  </a:lnTo>
                  <a:lnTo>
                    <a:pt x="7957396" y="2961986"/>
                  </a:lnTo>
                  <a:lnTo>
                    <a:pt x="8288954" y="2961986"/>
                  </a:lnTo>
                  <a:lnTo>
                    <a:pt x="8288954" y="296198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85456" y="3056976"/>
              <a:ext cx="8288954" cy="2965111"/>
            </a:xfrm>
            <a:custGeom>
              <a:avLst/>
              <a:pathLst>
                <a:path w="8288954" h="2965111">
                  <a:moveTo>
                    <a:pt x="0" y="2405577"/>
                  </a:moveTo>
                  <a:lnTo>
                    <a:pt x="331558" y="1005517"/>
                  </a:lnTo>
                  <a:lnTo>
                    <a:pt x="663116" y="0"/>
                  </a:lnTo>
                  <a:lnTo>
                    <a:pt x="994674" y="363577"/>
                  </a:lnTo>
                  <a:lnTo>
                    <a:pt x="1326232" y="1486971"/>
                  </a:lnTo>
                  <a:lnTo>
                    <a:pt x="1657790" y="2383047"/>
                  </a:lnTo>
                  <a:lnTo>
                    <a:pt x="1989349" y="2807454"/>
                  </a:lnTo>
                  <a:lnTo>
                    <a:pt x="2320907" y="2930971"/>
                  </a:lnTo>
                  <a:lnTo>
                    <a:pt x="2652465" y="2960013"/>
                  </a:lnTo>
                  <a:lnTo>
                    <a:pt x="2984023" y="2964403"/>
                  </a:lnTo>
                  <a:lnTo>
                    <a:pt x="3315581" y="2965028"/>
                  </a:lnTo>
                  <a:lnTo>
                    <a:pt x="3647139" y="2965111"/>
                  </a:lnTo>
                  <a:lnTo>
                    <a:pt x="3978698" y="2965111"/>
                  </a:lnTo>
                  <a:lnTo>
                    <a:pt x="4310256" y="2965111"/>
                  </a:lnTo>
                  <a:lnTo>
                    <a:pt x="4641814" y="2965111"/>
                  </a:lnTo>
                  <a:lnTo>
                    <a:pt x="4973372" y="2965111"/>
                  </a:lnTo>
                  <a:lnTo>
                    <a:pt x="5304930" y="2965111"/>
                  </a:lnTo>
                  <a:lnTo>
                    <a:pt x="5636488" y="2965111"/>
                  </a:lnTo>
                  <a:lnTo>
                    <a:pt x="5968047" y="2965111"/>
                  </a:lnTo>
                  <a:lnTo>
                    <a:pt x="6299605" y="2965111"/>
                  </a:lnTo>
                  <a:lnTo>
                    <a:pt x="6631163" y="2965111"/>
                  </a:lnTo>
                  <a:lnTo>
                    <a:pt x="6962721" y="2965111"/>
                  </a:lnTo>
                  <a:lnTo>
                    <a:pt x="7294279" y="2965111"/>
                  </a:lnTo>
                  <a:lnTo>
                    <a:pt x="7625838" y="2965111"/>
                  </a:lnTo>
                  <a:lnTo>
                    <a:pt x="7957396" y="2965111"/>
                  </a:lnTo>
                  <a:lnTo>
                    <a:pt x="8288954" y="2965111"/>
                  </a:lnTo>
                  <a:lnTo>
                    <a:pt x="8288954" y="296511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85456" y="3057701"/>
              <a:ext cx="8288954" cy="2964386"/>
            </a:xfrm>
            <a:custGeom>
              <a:avLst/>
              <a:pathLst>
                <a:path w="8288954" h="2964386">
                  <a:moveTo>
                    <a:pt x="0" y="2409539"/>
                  </a:moveTo>
                  <a:lnTo>
                    <a:pt x="331558" y="1016057"/>
                  </a:lnTo>
                  <a:lnTo>
                    <a:pt x="663116" y="0"/>
                  </a:lnTo>
                  <a:lnTo>
                    <a:pt x="994674" y="351162"/>
                  </a:lnTo>
                  <a:lnTo>
                    <a:pt x="1326232" y="1481461"/>
                  </a:lnTo>
                  <a:lnTo>
                    <a:pt x="1657790" y="2384033"/>
                  </a:lnTo>
                  <a:lnTo>
                    <a:pt x="1989349" y="2805628"/>
                  </a:lnTo>
                  <a:lnTo>
                    <a:pt x="2320907" y="2929787"/>
                  </a:lnTo>
                  <a:lnTo>
                    <a:pt x="2652465" y="2958993"/>
                  </a:lnTo>
                  <a:lnTo>
                    <a:pt x="2984023" y="2963597"/>
                  </a:lnTo>
                  <a:lnTo>
                    <a:pt x="3315581" y="2964337"/>
                  </a:lnTo>
                  <a:lnTo>
                    <a:pt x="3647139" y="2964386"/>
                  </a:lnTo>
                  <a:lnTo>
                    <a:pt x="3978698" y="2964386"/>
                  </a:lnTo>
                  <a:lnTo>
                    <a:pt x="4310256" y="2964386"/>
                  </a:lnTo>
                  <a:lnTo>
                    <a:pt x="4641814" y="2964386"/>
                  </a:lnTo>
                  <a:lnTo>
                    <a:pt x="4973372" y="2964386"/>
                  </a:lnTo>
                  <a:lnTo>
                    <a:pt x="5304930" y="2964386"/>
                  </a:lnTo>
                  <a:lnTo>
                    <a:pt x="5636488" y="2964386"/>
                  </a:lnTo>
                  <a:lnTo>
                    <a:pt x="5968047" y="2964386"/>
                  </a:lnTo>
                  <a:lnTo>
                    <a:pt x="6299605" y="2964386"/>
                  </a:lnTo>
                  <a:lnTo>
                    <a:pt x="6631163" y="2964386"/>
                  </a:lnTo>
                  <a:lnTo>
                    <a:pt x="6962721" y="2964386"/>
                  </a:lnTo>
                  <a:lnTo>
                    <a:pt x="7294279" y="2964386"/>
                  </a:lnTo>
                  <a:lnTo>
                    <a:pt x="7625838" y="2964386"/>
                  </a:lnTo>
                  <a:lnTo>
                    <a:pt x="7957396" y="2964386"/>
                  </a:lnTo>
                  <a:lnTo>
                    <a:pt x="8288954" y="2964386"/>
                  </a:lnTo>
                  <a:lnTo>
                    <a:pt x="8288954" y="296438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5456" y="3054066"/>
              <a:ext cx="8288954" cy="2968021"/>
            </a:xfrm>
            <a:custGeom>
              <a:avLst/>
              <a:pathLst>
                <a:path w="8288954" h="2968021">
                  <a:moveTo>
                    <a:pt x="0" y="2413010"/>
                  </a:moveTo>
                  <a:lnTo>
                    <a:pt x="331558" y="1018278"/>
                  </a:lnTo>
                  <a:lnTo>
                    <a:pt x="663116" y="0"/>
                  </a:lnTo>
                  <a:lnTo>
                    <a:pt x="994674" y="362410"/>
                  </a:lnTo>
                  <a:lnTo>
                    <a:pt x="1326232" y="1486576"/>
                  </a:lnTo>
                  <a:lnTo>
                    <a:pt x="1657790" y="2387948"/>
                  </a:lnTo>
                  <a:lnTo>
                    <a:pt x="1989349" y="2804067"/>
                  </a:lnTo>
                  <a:lnTo>
                    <a:pt x="2320907" y="2934096"/>
                  </a:lnTo>
                  <a:lnTo>
                    <a:pt x="2652465" y="2962808"/>
                  </a:lnTo>
                  <a:lnTo>
                    <a:pt x="2984023" y="2967413"/>
                  </a:lnTo>
                  <a:lnTo>
                    <a:pt x="3315581" y="2967972"/>
                  </a:lnTo>
                  <a:lnTo>
                    <a:pt x="3647139" y="2968021"/>
                  </a:lnTo>
                  <a:lnTo>
                    <a:pt x="3978698" y="2968021"/>
                  </a:lnTo>
                  <a:lnTo>
                    <a:pt x="4310256" y="2968021"/>
                  </a:lnTo>
                  <a:lnTo>
                    <a:pt x="4641814" y="2968021"/>
                  </a:lnTo>
                  <a:lnTo>
                    <a:pt x="4973372" y="2968021"/>
                  </a:lnTo>
                  <a:lnTo>
                    <a:pt x="5304930" y="2968021"/>
                  </a:lnTo>
                  <a:lnTo>
                    <a:pt x="5636488" y="2968021"/>
                  </a:lnTo>
                  <a:lnTo>
                    <a:pt x="5968047" y="2968021"/>
                  </a:lnTo>
                  <a:lnTo>
                    <a:pt x="6299605" y="2968021"/>
                  </a:lnTo>
                  <a:lnTo>
                    <a:pt x="6631163" y="2968021"/>
                  </a:lnTo>
                  <a:lnTo>
                    <a:pt x="6962721" y="2968021"/>
                  </a:lnTo>
                  <a:lnTo>
                    <a:pt x="7294279" y="2968021"/>
                  </a:lnTo>
                  <a:lnTo>
                    <a:pt x="7625838" y="2968021"/>
                  </a:lnTo>
                  <a:lnTo>
                    <a:pt x="7957396" y="2968021"/>
                  </a:lnTo>
                  <a:lnTo>
                    <a:pt x="8288954" y="2968021"/>
                  </a:lnTo>
                  <a:lnTo>
                    <a:pt x="8288954" y="296802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85456" y="3049675"/>
              <a:ext cx="8288954" cy="2972412"/>
            </a:xfrm>
            <a:custGeom>
              <a:avLst/>
              <a:pathLst>
                <a:path w="8288954" h="2972412">
                  <a:moveTo>
                    <a:pt x="0" y="2421216"/>
                  </a:moveTo>
                  <a:lnTo>
                    <a:pt x="331558" y="1021468"/>
                  </a:lnTo>
                  <a:lnTo>
                    <a:pt x="663116" y="0"/>
                  </a:lnTo>
                  <a:lnTo>
                    <a:pt x="994674" y="361884"/>
                  </a:lnTo>
                  <a:lnTo>
                    <a:pt x="1326232" y="1490769"/>
                  </a:lnTo>
                  <a:lnTo>
                    <a:pt x="1657790" y="2396269"/>
                  </a:lnTo>
                  <a:lnTo>
                    <a:pt x="1989349" y="2810201"/>
                  </a:lnTo>
                  <a:lnTo>
                    <a:pt x="2320907" y="2939177"/>
                  </a:lnTo>
                  <a:lnTo>
                    <a:pt x="2652465" y="2967758"/>
                  </a:lnTo>
                  <a:lnTo>
                    <a:pt x="2984023" y="2971771"/>
                  </a:lnTo>
                  <a:lnTo>
                    <a:pt x="3315581" y="2972363"/>
                  </a:lnTo>
                  <a:lnTo>
                    <a:pt x="3647139" y="2972412"/>
                  </a:lnTo>
                  <a:lnTo>
                    <a:pt x="3978698" y="2972412"/>
                  </a:lnTo>
                  <a:lnTo>
                    <a:pt x="4310256" y="2972412"/>
                  </a:lnTo>
                  <a:lnTo>
                    <a:pt x="4641814" y="2972412"/>
                  </a:lnTo>
                  <a:lnTo>
                    <a:pt x="4973372" y="2972412"/>
                  </a:lnTo>
                  <a:lnTo>
                    <a:pt x="5304930" y="2972412"/>
                  </a:lnTo>
                  <a:lnTo>
                    <a:pt x="5636488" y="2972412"/>
                  </a:lnTo>
                  <a:lnTo>
                    <a:pt x="5968047" y="2972412"/>
                  </a:lnTo>
                  <a:lnTo>
                    <a:pt x="6299605" y="2972412"/>
                  </a:lnTo>
                  <a:lnTo>
                    <a:pt x="6631163" y="2972412"/>
                  </a:lnTo>
                  <a:lnTo>
                    <a:pt x="6962721" y="2972412"/>
                  </a:lnTo>
                  <a:lnTo>
                    <a:pt x="7294279" y="2972412"/>
                  </a:lnTo>
                  <a:lnTo>
                    <a:pt x="7625838" y="2972412"/>
                  </a:lnTo>
                  <a:lnTo>
                    <a:pt x="7957396" y="2972412"/>
                  </a:lnTo>
                  <a:lnTo>
                    <a:pt x="8288954" y="2972412"/>
                  </a:lnTo>
                  <a:lnTo>
                    <a:pt x="8288954" y="297241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5456" y="3050234"/>
              <a:ext cx="8288954" cy="2971853"/>
            </a:xfrm>
            <a:custGeom>
              <a:avLst/>
              <a:pathLst>
                <a:path w="8288954" h="2971853">
                  <a:moveTo>
                    <a:pt x="0" y="2416841"/>
                  </a:moveTo>
                  <a:lnTo>
                    <a:pt x="331558" y="1016765"/>
                  </a:lnTo>
                  <a:lnTo>
                    <a:pt x="663116" y="0"/>
                  </a:lnTo>
                  <a:lnTo>
                    <a:pt x="994674" y="367112"/>
                  </a:lnTo>
                  <a:lnTo>
                    <a:pt x="1326232" y="1492314"/>
                  </a:lnTo>
                  <a:lnTo>
                    <a:pt x="1657790" y="2395380"/>
                  </a:lnTo>
                  <a:lnTo>
                    <a:pt x="1989349" y="2811269"/>
                  </a:lnTo>
                  <a:lnTo>
                    <a:pt x="2320907" y="2937516"/>
                  </a:lnTo>
                  <a:lnTo>
                    <a:pt x="2652465" y="2966623"/>
                  </a:lnTo>
                  <a:lnTo>
                    <a:pt x="2984023" y="2971096"/>
                  </a:lnTo>
                  <a:lnTo>
                    <a:pt x="3315581" y="2971803"/>
                  </a:lnTo>
                  <a:lnTo>
                    <a:pt x="3647139" y="2971853"/>
                  </a:lnTo>
                  <a:lnTo>
                    <a:pt x="3978698" y="2971853"/>
                  </a:lnTo>
                  <a:lnTo>
                    <a:pt x="4310256" y="2971853"/>
                  </a:lnTo>
                  <a:lnTo>
                    <a:pt x="4641814" y="2971853"/>
                  </a:lnTo>
                  <a:lnTo>
                    <a:pt x="4973372" y="2971853"/>
                  </a:lnTo>
                  <a:lnTo>
                    <a:pt x="5304930" y="2971853"/>
                  </a:lnTo>
                  <a:lnTo>
                    <a:pt x="5636488" y="2971853"/>
                  </a:lnTo>
                  <a:lnTo>
                    <a:pt x="5968047" y="2971853"/>
                  </a:lnTo>
                  <a:lnTo>
                    <a:pt x="6299605" y="2971853"/>
                  </a:lnTo>
                  <a:lnTo>
                    <a:pt x="6631163" y="2971853"/>
                  </a:lnTo>
                  <a:lnTo>
                    <a:pt x="6962721" y="2971853"/>
                  </a:lnTo>
                  <a:lnTo>
                    <a:pt x="7294279" y="2971853"/>
                  </a:lnTo>
                  <a:lnTo>
                    <a:pt x="7625838" y="2971853"/>
                  </a:lnTo>
                  <a:lnTo>
                    <a:pt x="7957396" y="2971853"/>
                  </a:lnTo>
                  <a:lnTo>
                    <a:pt x="8288954" y="2971853"/>
                  </a:lnTo>
                  <a:lnTo>
                    <a:pt x="8288954" y="297185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5456" y="3059608"/>
              <a:ext cx="8288954" cy="2962479"/>
            </a:xfrm>
            <a:custGeom>
              <a:avLst/>
              <a:pathLst>
                <a:path w="8288954" h="2962479">
                  <a:moveTo>
                    <a:pt x="0" y="2405790"/>
                  </a:moveTo>
                  <a:lnTo>
                    <a:pt x="331558" y="1010055"/>
                  </a:lnTo>
                  <a:lnTo>
                    <a:pt x="663116" y="0"/>
                  </a:lnTo>
                  <a:lnTo>
                    <a:pt x="994674" y="350997"/>
                  </a:lnTo>
                  <a:lnTo>
                    <a:pt x="1326232" y="1478139"/>
                  </a:lnTo>
                  <a:lnTo>
                    <a:pt x="1657790" y="2387651"/>
                  </a:lnTo>
                  <a:lnTo>
                    <a:pt x="1989349" y="2798804"/>
                  </a:lnTo>
                  <a:lnTo>
                    <a:pt x="2320907" y="2930330"/>
                  </a:lnTo>
                  <a:lnTo>
                    <a:pt x="2652465" y="2957644"/>
                  </a:lnTo>
                  <a:lnTo>
                    <a:pt x="2984023" y="2961788"/>
                  </a:lnTo>
                  <a:lnTo>
                    <a:pt x="3315581" y="2962430"/>
                  </a:lnTo>
                  <a:lnTo>
                    <a:pt x="3647139" y="2962463"/>
                  </a:lnTo>
                  <a:lnTo>
                    <a:pt x="3978698" y="2962479"/>
                  </a:lnTo>
                  <a:lnTo>
                    <a:pt x="4310256" y="2962479"/>
                  </a:lnTo>
                  <a:lnTo>
                    <a:pt x="4641814" y="2962479"/>
                  </a:lnTo>
                  <a:lnTo>
                    <a:pt x="4973372" y="2962479"/>
                  </a:lnTo>
                  <a:lnTo>
                    <a:pt x="5304930" y="2962479"/>
                  </a:lnTo>
                  <a:lnTo>
                    <a:pt x="5636488" y="2962479"/>
                  </a:lnTo>
                  <a:lnTo>
                    <a:pt x="5968047" y="2962479"/>
                  </a:lnTo>
                  <a:lnTo>
                    <a:pt x="6299605" y="2962479"/>
                  </a:lnTo>
                  <a:lnTo>
                    <a:pt x="6631163" y="2962479"/>
                  </a:lnTo>
                  <a:lnTo>
                    <a:pt x="6962721" y="2962479"/>
                  </a:lnTo>
                  <a:lnTo>
                    <a:pt x="7294279" y="2962479"/>
                  </a:lnTo>
                  <a:lnTo>
                    <a:pt x="7625838" y="2962479"/>
                  </a:lnTo>
                  <a:lnTo>
                    <a:pt x="7957396" y="2962479"/>
                  </a:lnTo>
                  <a:lnTo>
                    <a:pt x="8288954" y="2962479"/>
                  </a:lnTo>
                  <a:lnTo>
                    <a:pt x="8288954" y="296247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5456" y="3060381"/>
              <a:ext cx="8288954" cy="2961706"/>
            </a:xfrm>
            <a:custGeom>
              <a:avLst/>
              <a:pathLst>
                <a:path w="8288954" h="2961706">
                  <a:moveTo>
                    <a:pt x="0" y="2401317"/>
                  </a:moveTo>
                  <a:lnTo>
                    <a:pt x="331558" y="1007654"/>
                  </a:lnTo>
                  <a:lnTo>
                    <a:pt x="663116" y="0"/>
                  </a:lnTo>
                  <a:lnTo>
                    <a:pt x="994674" y="353316"/>
                  </a:lnTo>
                  <a:lnTo>
                    <a:pt x="1326232" y="1487497"/>
                  </a:lnTo>
                  <a:lnTo>
                    <a:pt x="1657790" y="2379594"/>
                  </a:lnTo>
                  <a:lnTo>
                    <a:pt x="1989349" y="2798887"/>
                  </a:lnTo>
                  <a:lnTo>
                    <a:pt x="2320907" y="2928028"/>
                  </a:lnTo>
                  <a:lnTo>
                    <a:pt x="2652465" y="2956099"/>
                  </a:lnTo>
                  <a:lnTo>
                    <a:pt x="2984023" y="2961098"/>
                  </a:lnTo>
                  <a:lnTo>
                    <a:pt x="3315581" y="2961624"/>
                  </a:lnTo>
                  <a:lnTo>
                    <a:pt x="3647139" y="2961706"/>
                  </a:lnTo>
                  <a:lnTo>
                    <a:pt x="3978698" y="2961706"/>
                  </a:lnTo>
                  <a:lnTo>
                    <a:pt x="4310256" y="2961706"/>
                  </a:lnTo>
                  <a:lnTo>
                    <a:pt x="4641814" y="2961706"/>
                  </a:lnTo>
                  <a:lnTo>
                    <a:pt x="4973372" y="2961706"/>
                  </a:lnTo>
                  <a:lnTo>
                    <a:pt x="5304930" y="2961706"/>
                  </a:lnTo>
                  <a:lnTo>
                    <a:pt x="5636488" y="2961706"/>
                  </a:lnTo>
                  <a:lnTo>
                    <a:pt x="5968047" y="2961706"/>
                  </a:lnTo>
                  <a:lnTo>
                    <a:pt x="6299605" y="2961706"/>
                  </a:lnTo>
                  <a:lnTo>
                    <a:pt x="6631163" y="2961706"/>
                  </a:lnTo>
                  <a:lnTo>
                    <a:pt x="6962721" y="2961706"/>
                  </a:lnTo>
                  <a:lnTo>
                    <a:pt x="7294279" y="2961706"/>
                  </a:lnTo>
                  <a:lnTo>
                    <a:pt x="7625838" y="2961706"/>
                  </a:lnTo>
                  <a:lnTo>
                    <a:pt x="7957396" y="2961706"/>
                  </a:lnTo>
                  <a:lnTo>
                    <a:pt x="8288954" y="2961706"/>
                  </a:lnTo>
                  <a:lnTo>
                    <a:pt x="8288954" y="296170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5456" y="3050924"/>
              <a:ext cx="8288954" cy="2971163"/>
            </a:xfrm>
            <a:custGeom>
              <a:avLst/>
              <a:pathLst>
                <a:path w="8288954" h="2971163">
                  <a:moveTo>
                    <a:pt x="0" y="2414408"/>
                  </a:moveTo>
                  <a:lnTo>
                    <a:pt x="331558" y="1021484"/>
                  </a:lnTo>
                  <a:lnTo>
                    <a:pt x="663116" y="0"/>
                  </a:lnTo>
                  <a:lnTo>
                    <a:pt x="994674" y="368709"/>
                  </a:lnTo>
                  <a:lnTo>
                    <a:pt x="1326232" y="1487563"/>
                  </a:lnTo>
                  <a:lnTo>
                    <a:pt x="1657790" y="2392668"/>
                  </a:lnTo>
                  <a:lnTo>
                    <a:pt x="1989349" y="2809149"/>
                  </a:lnTo>
                  <a:lnTo>
                    <a:pt x="2320907" y="2937467"/>
                  </a:lnTo>
                  <a:lnTo>
                    <a:pt x="2652465" y="2965933"/>
                  </a:lnTo>
                  <a:lnTo>
                    <a:pt x="2984023" y="2970636"/>
                  </a:lnTo>
                  <a:lnTo>
                    <a:pt x="3315581" y="2971113"/>
                  </a:lnTo>
                  <a:lnTo>
                    <a:pt x="3647139" y="2971163"/>
                  </a:lnTo>
                  <a:lnTo>
                    <a:pt x="3978698" y="2971163"/>
                  </a:lnTo>
                  <a:lnTo>
                    <a:pt x="4310256" y="2971163"/>
                  </a:lnTo>
                  <a:lnTo>
                    <a:pt x="4641814" y="2971163"/>
                  </a:lnTo>
                  <a:lnTo>
                    <a:pt x="4973372" y="2971163"/>
                  </a:lnTo>
                  <a:lnTo>
                    <a:pt x="5304930" y="2971163"/>
                  </a:lnTo>
                  <a:lnTo>
                    <a:pt x="5636488" y="2971163"/>
                  </a:lnTo>
                  <a:lnTo>
                    <a:pt x="5968047" y="2971163"/>
                  </a:lnTo>
                  <a:lnTo>
                    <a:pt x="6299605" y="2971163"/>
                  </a:lnTo>
                  <a:lnTo>
                    <a:pt x="6631163" y="2971163"/>
                  </a:lnTo>
                  <a:lnTo>
                    <a:pt x="6962721" y="2971163"/>
                  </a:lnTo>
                  <a:lnTo>
                    <a:pt x="7294279" y="2971163"/>
                  </a:lnTo>
                  <a:lnTo>
                    <a:pt x="7625838" y="2971163"/>
                  </a:lnTo>
                  <a:lnTo>
                    <a:pt x="7957396" y="2971163"/>
                  </a:lnTo>
                  <a:lnTo>
                    <a:pt x="8288954" y="2971163"/>
                  </a:lnTo>
                  <a:lnTo>
                    <a:pt x="8288954" y="297116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5456" y="3055036"/>
              <a:ext cx="8288954" cy="2967051"/>
            </a:xfrm>
            <a:custGeom>
              <a:avLst/>
              <a:pathLst>
                <a:path w="8288954" h="2967051">
                  <a:moveTo>
                    <a:pt x="0" y="2414210"/>
                  </a:moveTo>
                  <a:lnTo>
                    <a:pt x="331558" y="1013294"/>
                  </a:lnTo>
                  <a:lnTo>
                    <a:pt x="663116" y="0"/>
                  </a:lnTo>
                  <a:lnTo>
                    <a:pt x="994674" y="359943"/>
                  </a:lnTo>
                  <a:lnTo>
                    <a:pt x="1326232" y="1488122"/>
                  </a:lnTo>
                  <a:lnTo>
                    <a:pt x="1657790" y="2385941"/>
                  </a:lnTo>
                  <a:lnTo>
                    <a:pt x="1989349" y="2805629"/>
                  </a:lnTo>
                  <a:lnTo>
                    <a:pt x="2320907" y="2931481"/>
                  </a:lnTo>
                  <a:lnTo>
                    <a:pt x="2652465" y="2961953"/>
                  </a:lnTo>
                  <a:lnTo>
                    <a:pt x="2984023" y="2966295"/>
                  </a:lnTo>
                  <a:lnTo>
                    <a:pt x="3315581" y="2967035"/>
                  </a:lnTo>
                  <a:lnTo>
                    <a:pt x="3647139" y="2967051"/>
                  </a:lnTo>
                  <a:lnTo>
                    <a:pt x="3978698" y="2967051"/>
                  </a:lnTo>
                  <a:lnTo>
                    <a:pt x="4310256" y="2967051"/>
                  </a:lnTo>
                  <a:lnTo>
                    <a:pt x="4641814" y="2967051"/>
                  </a:lnTo>
                  <a:lnTo>
                    <a:pt x="4973372" y="2967051"/>
                  </a:lnTo>
                  <a:lnTo>
                    <a:pt x="5304930" y="2967051"/>
                  </a:lnTo>
                  <a:lnTo>
                    <a:pt x="5636488" y="2967051"/>
                  </a:lnTo>
                  <a:lnTo>
                    <a:pt x="5968047" y="2967051"/>
                  </a:lnTo>
                  <a:lnTo>
                    <a:pt x="6299605" y="2967051"/>
                  </a:lnTo>
                  <a:lnTo>
                    <a:pt x="6631163" y="2967051"/>
                  </a:lnTo>
                  <a:lnTo>
                    <a:pt x="6962721" y="2967051"/>
                  </a:lnTo>
                  <a:lnTo>
                    <a:pt x="7294279" y="2967051"/>
                  </a:lnTo>
                  <a:lnTo>
                    <a:pt x="7625838" y="2967051"/>
                  </a:lnTo>
                  <a:lnTo>
                    <a:pt x="7957396" y="2967051"/>
                  </a:lnTo>
                  <a:lnTo>
                    <a:pt x="8288954" y="2967051"/>
                  </a:lnTo>
                  <a:lnTo>
                    <a:pt x="8288954" y="296705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5456" y="3057388"/>
              <a:ext cx="8288954" cy="2964699"/>
            </a:xfrm>
            <a:custGeom>
              <a:avLst/>
              <a:pathLst>
                <a:path w="8288954" h="2964699">
                  <a:moveTo>
                    <a:pt x="0" y="2409325"/>
                  </a:moveTo>
                  <a:lnTo>
                    <a:pt x="331558" y="1010350"/>
                  </a:lnTo>
                  <a:lnTo>
                    <a:pt x="663116" y="0"/>
                  </a:lnTo>
                  <a:lnTo>
                    <a:pt x="994674" y="363232"/>
                  </a:lnTo>
                  <a:lnTo>
                    <a:pt x="1326232" y="1483237"/>
                  </a:lnTo>
                  <a:lnTo>
                    <a:pt x="1657790" y="2382027"/>
                  </a:lnTo>
                  <a:lnTo>
                    <a:pt x="1989349" y="2800728"/>
                  </a:lnTo>
                  <a:lnTo>
                    <a:pt x="2320907" y="2930740"/>
                  </a:lnTo>
                  <a:lnTo>
                    <a:pt x="2652465" y="2959650"/>
                  </a:lnTo>
                  <a:lnTo>
                    <a:pt x="2984023" y="2964140"/>
                  </a:lnTo>
                  <a:lnTo>
                    <a:pt x="3315581" y="2964600"/>
                  </a:lnTo>
                  <a:lnTo>
                    <a:pt x="3647139" y="2964699"/>
                  </a:lnTo>
                  <a:lnTo>
                    <a:pt x="3978698" y="2964699"/>
                  </a:lnTo>
                  <a:lnTo>
                    <a:pt x="4310256" y="2964699"/>
                  </a:lnTo>
                  <a:lnTo>
                    <a:pt x="4641814" y="2964699"/>
                  </a:lnTo>
                  <a:lnTo>
                    <a:pt x="4973372" y="2964699"/>
                  </a:lnTo>
                  <a:lnTo>
                    <a:pt x="5304930" y="2964699"/>
                  </a:lnTo>
                  <a:lnTo>
                    <a:pt x="5636488" y="2964699"/>
                  </a:lnTo>
                  <a:lnTo>
                    <a:pt x="5968047" y="2964699"/>
                  </a:lnTo>
                  <a:lnTo>
                    <a:pt x="6299605" y="2964699"/>
                  </a:lnTo>
                  <a:lnTo>
                    <a:pt x="6631163" y="2964699"/>
                  </a:lnTo>
                  <a:lnTo>
                    <a:pt x="6962721" y="2964699"/>
                  </a:lnTo>
                  <a:lnTo>
                    <a:pt x="7294279" y="2964699"/>
                  </a:lnTo>
                  <a:lnTo>
                    <a:pt x="7625838" y="2964699"/>
                  </a:lnTo>
                  <a:lnTo>
                    <a:pt x="7957396" y="2964699"/>
                  </a:lnTo>
                  <a:lnTo>
                    <a:pt x="8288954" y="2964699"/>
                  </a:lnTo>
                  <a:lnTo>
                    <a:pt x="8288954" y="296469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5456" y="3050152"/>
              <a:ext cx="8288954" cy="2971935"/>
            </a:xfrm>
            <a:custGeom>
              <a:avLst/>
              <a:pathLst>
                <a:path w="8288954" h="2971935">
                  <a:moveTo>
                    <a:pt x="0" y="2416068"/>
                  </a:moveTo>
                  <a:lnTo>
                    <a:pt x="331558" y="1019084"/>
                  </a:lnTo>
                  <a:lnTo>
                    <a:pt x="663116" y="0"/>
                  </a:lnTo>
                  <a:lnTo>
                    <a:pt x="994674" y="370566"/>
                  </a:lnTo>
                  <a:lnTo>
                    <a:pt x="1326232" y="1487776"/>
                  </a:lnTo>
                  <a:lnTo>
                    <a:pt x="1657790" y="2392980"/>
                  </a:lnTo>
                  <a:lnTo>
                    <a:pt x="1989349" y="2811829"/>
                  </a:lnTo>
                  <a:lnTo>
                    <a:pt x="2320907" y="2939375"/>
                  </a:lnTo>
                  <a:lnTo>
                    <a:pt x="2652465" y="2966772"/>
                  </a:lnTo>
                  <a:lnTo>
                    <a:pt x="2984023" y="2971261"/>
                  </a:lnTo>
                  <a:lnTo>
                    <a:pt x="3315581" y="2971919"/>
                  </a:lnTo>
                  <a:lnTo>
                    <a:pt x="3647139" y="2971935"/>
                  </a:lnTo>
                  <a:lnTo>
                    <a:pt x="3978698" y="2971935"/>
                  </a:lnTo>
                  <a:lnTo>
                    <a:pt x="4310256" y="2971935"/>
                  </a:lnTo>
                  <a:lnTo>
                    <a:pt x="4641814" y="2971935"/>
                  </a:lnTo>
                  <a:lnTo>
                    <a:pt x="4973372" y="2971935"/>
                  </a:lnTo>
                  <a:lnTo>
                    <a:pt x="5304930" y="2971935"/>
                  </a:lnTo>
                  <a:lnTo>
                    <a:pt x="5636488" y="2971935"/>
                  </a:lnTo>
                  <a:lnTo>
                    <a:pt x="5968047" y="2971935"/>
                  </a:lnTo>
                  <a:lnTo>
                    <a:pt x="6299605" y="2971935"/>
                  </a:lnTo>
                  <a:lnTo>
                    <a:pt x="6631163" y="2971935"/>
                  </a:lnTo>
                  <a:lnTo>
                    <a:pt x="6962721" y="2971935"/>
                  </a:lnTo>
                  <a:lnTo>
                    <a:pt x="7294279" y="2971935"/>
                  </a:lnTo>
                  <a:lnTo>
                    <a:pt x="7625838" y="2971935"/>
                  </a:lnTo>
                  <a:lnTo>
                    <a:pt x="7957396" y="2971935"/>
                  </a:lnTo>
                  <a:lnTo>
                    <a:pt x="8288954" y="2971935"/>
                  </a:lnTo>
                  <a:lnTo>
                    <a:pt x="8288954" y="297193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85456" y="3056500"/>
              <a:ext cx="8288954" cy="2965587"/>
            </a:xfrm>
            <a:custGeom>
              <a:avLst/>
              <a:pathLst>
                <a:path w="8288954" h="2965587">
                  <a:moveTo>
                    <a:pt x="0" y="2411973"/>
                  </a:moveTo>
                  <a:lnTo>
                    <a:pt x="331558" y="1018145"/>
                  </a:lnTo>
                  <a:lnTo>
                    <a:pt x="663116" y="0"/>
                  </a:lnTo>
                  <a:lnTo>
                    <a:pt x="994674" y="358529"/>
                  </a:lnTo>
                  <a:lnTo>
                    <a:pt x="1326232" y="1478929"/>
                  </a:lnTo>
                  <a:lnTo>
                    <a:pt x="1657790" y="2384149"/>
                  </a:lnTo>
                  <a:lnTo>
                    <a:pt x="1989349" y="2804560"/>
                  </a:lnTo>
                  <a:lnTo>
                    <a:pt x="2320907" y="2931580"/>
                  </a:lnTo>
                  <a:lnTo>
                    <a:pt x="2652465" y="2959470"/>
                  </a:lnTo>
                  <a:lnTo>
                    <a:pt x="2984023" y="2964913"/>
                  </a:lnTo>
                  <a:lnTo>
                    <a:pt x="3315581" y="2965554"/>
                  </a:lnTo>
                  <a:lnTo>
                    <a:pt x="3647139" y="2965587"/>
                  </a:lnTo>
                  <a:lnTo>
                    <a:pt x="3978698" y="2965587"/>
                  </a:lnTo>
                  <a:lnTo>
                    <a:pt x="4310256" y="2965587"/>
                  </a:lnTo>
                  <a:lnTo>
                    <a:pt x="4641814" y="2965587"/>
                  </a:lnTo>
                  <a:lnTo>
                    <a:pt x="4973372" y="2965587"/>
                  </a:lnTo>
                  <a:lnTo>
                    <a:pt x="5304930" y="2965587"/>
                  </a:lnTo>
                  <a:lnTo>
                    <a:pt x="5636488" y="2965587"/>
                  </a:lnTo>
                  <a:lnTo>
                    <a:pt x="5968047" y="2965587"/>
                  </a:lnTo>
                  <a:lnTo>
                    <a:pt x="6299605" y="2965587"/>
                  </a:lnTo>
                  <a:lnTo>
                    <a:pt x="6631163" y="2965587"/>
                  </a:lnTo>
                  <a:lnTo>
                    <a:pt x="6962721" y="2965587"/>
                  </a:lnTo>
                  <a:lnTo>
                    <a:pt x="7294279" y="2965587"/>
                  </a:lnTo>
                  <a:lnTo>
                    <a:pt x="7625838" y="2965587"/>
                  </a:lnTo>
                  <a:lnTo>
                    <a:pt x="7957396" y="2965587"/>
                  </a:lnTo>
                  <a:lnTo>
                    <a:pt x="8288954" y="2965587"/>
                  </a:lnTo>
                  <a:lnTo>
                    <a:pt x="8288954" y="296558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85456" y="3046995"/>
              <a:ext cx="8288954" cy="2975092"/>
            </a:xfrm>
            <a:custGeom>
              <a:avLst/>
              <a:pathLst>
                <a:path w="8288954" h="2975092">
                  <a:moveTo>
                    <a:pt x="0" y="2422991"/>
                  </a:moveTo>
                  <a:lnTo>
                    <a:pt x="331558" y="1020169"/>
                  </a:lnTo>
                  <a:lnTo>
                    <a:pt x="663116" y="0"/>
                  </a:lnTo>
                  <a:lnTo>
                    <a:pt x="994674" y="367031"/>
                  </a:lnTo>
                  <a:lnTo>
                    <a:pt x="1326232" y="1496492"/>
                  </a:lnTo>
                  <a:lnTo>
                    <a:pt x="1657790" y="2399327"/>
                  </a:lnTo>
                  <a:lnTo>
                    <a:pt x="1989349" y="2814558"/>
                  </a:lnTo>
                  <a:lnTo>
                    <a:pt x="2320907" y="2942186"/>
                  </a:lnTo>
                  <a:lnTo>
                    <a:pt x="2652465" y="2970027"/>
                  </a:lnTo>
                  <a:lnTo>
                    <a:pt x="2984023" y="2974500"/>
                  </a:lnTo>
                  <a:lnTo>
                    <a:pt x="3315581" y="2975076"/>
                  </a:lnTo>
                  <a:lnTo>
                    <a:pt x="3647139" y="2975092"/>
                  </a:lnTo>
                  <a:lnTo>
                    <a:pt x="3978698" y="2975092"/>
                  </a:lnTo>
                  <a:lnTo>
                    <a:pt x="4310256" y="2975092"/>
                  </a:lnTo>
                  <a:lnTo>
                    <a:pt x="4641814" y="2975092"/>
                  </a:lnTo>
                  <a:lnTo>
                    <a:pt x="4973372" y="2975092"/>
                  </a:lnTo>
                  <a:lnTo>
                    <a:pt x="5304930" y="2975092"/>
                  </a:lnTo>
                  <a:lnTo>
                    <a:pt x="5636488" y="2975092"/>
                  </a:lnTo>
                  <a:lnTo>
                    <a:pt x="5968047" y="2975092"/>
                  </a:lnTo>
                  <a:lnTo>
                    <a:pt x="6299605" y="2975092"/>
                  </a:lnTo>
                  <a:lnTo>
                    <a:pt x="6631163" y="2975092"/>
                  </a:lnTo>
                  <a:lnTo>
                    <a:pt x="6962721" y="2975092"/>
                  </a:lnTo>
                  <a:lnTo>
                    <a:pt x="7294279" y="2975092"/>
                  </a:lnTo>
                  <a:lnTo>
                    <a:pt x="7625838" y="2975092"/>
                  </a:lnTo>
                  <a:lnTo>
                    <a:pt x="7957396" y="2975092"/>
                  </a:lnTo>
                  <a:lnTo>
                    <a:pt x="8288954" y="2975092"/>
                  </a:lnTo>
                  <a:lnTo>
                    <a:pt x="8288954" y="297509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85456" y="3047653"/>
              <a:ext cx="8288954" cy="2974434"/>
            </a:xfrm>
            <a:custGeom>
              <a:avLst/>
              <a:pathLst>
                <a:path w="8288954" h="2974434">
                  <a:moveTo>
                    <a:pt x="0" y="2418239"/>
                  </a:moveTo>
                  <a:lnTo>
                    <a:pt x="331558" y="1029673"/>
                  </a:lnTo>
                  <a:lnTo>
                    <a:pt x="663116" y="0"/>
                  </a:lnTo>
                  <a:lnTo>
                    <a:pt x="994674" y="371438"/>
                  </a:lnTo>
                  <a:lnTo>
                    <a:pt x="1326232" y="1487825"/>
                  </a:lnTo>
                  <a:lnTo>
                    <a:pt x="1657790" y="2396745"/>
                  </a:lnTo>
                  <a:lnTo>
                    <a:pt x="1989349" y="2812979"/>
                  </a:lnTo>
                  <a:lnTo>
                    <a:pt x="2320907" y="2940476"/>
                  </a:lnTo>
                  <a:lnTo>
                    <a:pt x="2652465" y="2969583"/>
                  </a:lnTo>
                  <a:lnTo>
                    <a:pt x="2984023" y="2973777"/>
                  </a:lnTo>
                  <a:lnTo>
                    <a:pt x="3315581" y="2974385"/>
                  </a:lnTo>
                  <a:lnTo>
                    <a:pt x="3647139" y="2974434"/>
                  </a:lnTo>
                  <a:lnTo>
                    <a:pt x="3978698" y="2974434"/>
                  </a:lnTo>
                  <a:lnTo>
                    <a:pt x="4310256" y="2974434"/>
                  </a:lnTo>
                  <a:lnTo>
                    <a:pt x="4641814" y="2974434"/>
                  </a:lnTo>
                  <a:lnTo>
                    <a:pt x="4973372" y="2974434"/>
                  </a:lnTo>
                  <a:lnTo>
                    <a:pt x="5304930" y="2974434"/>
                  </a:lnTo>
                  <a:lnTo>
                    <a:pt x="5636488" y="2974434"/>
                  </a:lnTo>
                  <a:lnTo>
                    <a:pt x="5968047" y="2974434"/>
                  </a:lnTo>
                  <a:lnTo>
                    <a:pt x="6299605" y="2974434"/>
                  </a:lnTo>
                  <a:lnTo>
                    <a:pt x="6631163" y="2974434"/>
                  </a:lnTo>
                  <a:lnTo>
                    <a:pt x="6962721" y="2974434"/>
                  </a:lnTo>
                  <a:lnTo>
                    <a:pt x="7294279" y="2974434"/>
                  </a:lnTo>
                  <a:lnTo>
                    <a:pt x="7625838" y="2974434"/>
                  </a:lnTo>
                  <a:lnTo>
                    <a:pt x="7957396" y="2974434"/>
                  </a:lnTo>
                  <a:lnTo>
                    <a:pt x="8288954" y="2974434"/>
                  </a:lnTo>
                  <a:lnTo>
                    <a:pt x="8288954" y="297443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85456" y="3059213"/>
              <a:ext cx="8288954" cy="2962874"/>
            </a:xfrm>
            <a:custGeom>
              <a:avLst/>
              <a:pathLst>
                <a:path w="8288954" h="2962874">
                  <a:moveTo>
                    <a:pt x="0" y="2405938"/>
                  </a:moveTo>
                  <a:lnTo>
                    <a:pt x="331558" y="1010499"/>
                  </a:lnTo>
                  <a:lnTo>
                    <a:pt x="663116" y="0"/>
                  </a:lnTo>
                  <a:lnTo>
                    <a:pt x="994674" y="348744"/>
                  </a:lnTo>
                  <a:lnTo>
                    <a:pt x="1326232" y="1484274"/>
                  </a:lnTo>
                  <a:lnTo>
                    <a:pt x="1657790" y="2385646"/>
                  </a:lnTo>
                  <a:lnTo>
                    <a:pt x="1989349" y="2801847"/>
                  </a:lnTo>
                  <a:lnTo>
                    <a:pt x="2320907" y="2928225"/>
                  </a:lnTo>
                  <a:lnTo>
                    <a:pt x="2652465" y="2957612"/>
                  </a:lnTo>
                  <a:lnTo>
                    <a:pt x="2984023" y="2962332"/>
                  </a:lnTo>
                  <a:lnTo>
                    <a:pt x="3315581" y="2962841"/>
                  </a:lnTo>
                  <a:lnTo>
                    <a:pt x="3647139" y="2962874"/>
                  </a:lnTo>
                  <a:lnTo>
                    <a:pt x="3978698" y="2962874"/>
                  </a:lnTo>
                  <a:lnTo>
                    <a:pt x="4310256" y="2962874"/>
                  </a:lnTo>
                  <a:lnTo>
                    <a:pt x="4641814" y="2962874"/>
                  </a:lnTo>
                  <a:lnTo>
                    <a:pt x="4973372" y="2962874"/>
                  </a:lnTo>
                  <a:lnTo>
                    <a:pt x="5304930" y="2962874"/>
                  </a:lnTo>
                  <a:lnTo>
                    <a:pt x="5636488" y="2962874"/>
                  </a:lnTo>
                  <a:lnTo>
                    <a:pt x="5968047" y="2962874"/>
                  </a:lnTo>
                  <a:lnTo>
                    <a:pt x="6299605" y="2962874"/>
                  </a:lnTo>
                  <a:lnTo>
                    <a:pt x="6631163" y="2962874"/>
                  </a:lnTo>
                  <a:lnTo>
                    <a:pt x="6962721" y="2962874"/>
                  </a:lnTo>
                  <a:lnTo>
                    <a:pt x="7294279" y="2962874"/>
                  </a:lnTo>
                  <a:lnTo>
                    <a:pt x="7625838" y="2962874"/>
                  </a:lnTo>
                  <a:lnTo>
                    <a:pt x="7957396" y="2962874"/>
                  </a:lnTo>
                  <a:lnTo>
                    <a:pt x="8288954" y="2962874"/>
                  </a:lnTo>
                  <a:lnTo>
                    <a:pt x="8288954" y="296287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85456" y="3051402"/>
              <a:ext cx="8288954" cy="2970685"/>
            </a:xfrm>
            <a:custGeom>
              <a:avLst/>
              <a:pathLst>
                <a:path w="8288954" h="2970685">
                  <a:moveTo>
                    <a:pt x="0" y="2413946"/>
                  </a:moveTo>
                  <a:lnTo>
                    <a:pt x="331558" y="1018803"/>
                  </a:lnTo>
                  <a:lnTo>
                    <a:pt x="663116" y="0"/>
                  </a:lnTo>
                  <a:lnTo>
                    <a:pt x="994674" y="365024"/>
                  </a:lnTo>
                  <a:lnTo>
                    <a:pt x="1326232" y="1492956"/>
                  </a:lnTo>
                  <a:lnTo>
                    <a:pt x="1657790" y="2389920"/>
                  </a:lnTo>
                  <a:lnTo>
                    <a:pt x="1989349" y="2808342"/>
                  </a:lnTo>
                  <a:lnTo>
                    <a:pt x="2320907" y="2937976"/>
                  </a:lnTo>
                  <a:lnTo>
                    <a:pt x="2652465" y="2966047"/>
                  </a:lnTo>
                  <a:lnTo>
                    <a:pt x="2984023" y="2970274"/>
                  </a:lnTo>
                  <a:lnTo>
                    <a:pt x="3315581" y="2970603"/>
                  </a:lnTo>
                  <a:lnTo>
                    <a:pt x="3647139" y="2970668"/>
                  </a:lnTo>
                  <a:lnTo>
                    <a:pt x="3978698" y="2970685"/>
                  </a:lnTo>
                  <a:lnTo>
                    <a:pt x="4310256" y="2970685"/>
                  </a:lnTo>
                  <a:lnTo>
                    <a:pt x="4641814" y="2970685"/>
                  </a:lnTo>
                  <a:lnTo>
                    <a:pt x="4973372" y="2970685"/>
                  </a:lnTo>
                  <a:lnTo>
                    <a:pt x="5304930" y="2970685"/>
                  </a:lnTo>
                  <a:lnTo>
                    <a:pt x="5636488" y="2970685"/>
                  </a:lnTo>
                  <a:lnTo>
                    <a:pt x="5968047" y="2970685"/>
                  </a:lnTo>
                  <a:lnTo>
                    <a:pt x="6299605" y="2970685"/>
                  </a:lnTo>
                  <a:lnTo>
                    <a:pt x="6631163" y="2970685"/>
                  </a:lnTo>
                  <a:lnTo>
                    <a:pt x="6962721" y="2970685"/>
                  </a:lnTo>
                  <a:lnTo>
                    <a:pt x="7294279" y="2970685"/>
                  </a:lnTo>
                  <a:lnTo>
                    <a:pt x="7625838" y="2970685"/>
                  </a:lnTo>
                  <a:lnTo>
                    <a:pt x="7957396" y="2970685"/>
                  </a:lnTo>
                  <a:lnTo>
                    <a:pt x="8288954" y="2970685"/>
                  </a:lnTo>
                  <a:lnTo>
                    <a:pt x="8288954" y="297068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85456" y="3051747"/>
              <a:ext cx="8288954" cy="2970340"/>
            </a:xfrm>
            <a:custGeom>
              <a:avLst/>
              <a:pathLst>
                <a:path w="8288954" h="2970340">
                  <a:moveTo>
                    <a:pt x="0" y="2414112"/>
                  </a:moveTo>
                  <a:lnTo>
                    <a:pt x="331558" y="1021451"/>
                  </a:lnTo>
                  <a:lnTo>
                    <a:pt x="663116" y="0"/>
                  </a:lnTo>
                  <a:lnTo>
                    <a:pt x="994674" y="362131"/>
                  </a:lnTo>
                  <a:lnTo>
                    <a:pt x="1326232" y="1496575"/>
                  </a:lnTo>
                  <a:lnTo>
                    <a:pt x="1657790" y="2389050"/>
                  </a:lnTo>
                  <a:lnTo>
                    <a:pt x="1989349" y="2806534"/>
                  </a:lnTo>
                  <a:lnTo>
                    <a:pt x="2320907" y="2935379"/>
                  </a:lnTo>
                  <a:lnTo>
                    <a:pt x="2652465" y="2964848"/>
                  </a:lnTo>
                  <a:lnTo>
                    <a:pt x="2984023" y="2969699"/>
                  </a:lnTo>
                  <a:lnTo>
                    <a:pt x="3315581" y="2970307"/>
                  </a:lnTo>
                  <a:lnTo>
                    <a:pt x="3647139" y="2970340"/>
                  </a:lnTo>
                  <a:lnTo>
                    <a:pt x="3978698" y="2970340"/>
                  </a:lnTo>
                  <a:lnTo>
                    <a:pt x="4310256" y="2970340"/>
                  </a:lnTo>
                  <a:lnTo>
                    <a:pt x="4641814" y="2970340"/>
                  </a:lnTo>
                  <a:lnTo>
                    <a:pt x="4973372" y="2970340"/>
                  </a:lnTo>
                  <a:lnTo>
                    <a:pt x="5304930" y="2970340"/>
                  </a:lnTo>
                  <a:lnTo>
                    <a:pt x="5636488" y="2970340"/>
                  </a:lnTo>
                  <a:lnTo>
                    <a:pt x="5968047" y="2970340"/>
                  </a:lnTo>
                  <a:lnTo>
                    <a:pt x="6299605" y="2970340"/>
                  </a:lnTo>
                  <a:lnTo>
                    <a:pt x="6631163" y="2970340"/>
                  </a:lnTo>
                  <a:lnTo>
                    <a:pt x="6962721" y="2970340"/>
                  </a:lnTo>
                  <a:lnTo>
                    <a:pt x="7294279" y="2970340"/>
                  </a:lnTo>
                  <a:lnTo>
                    <a:pt x="7625838" y="2970340"/>
                  </a:lnTo>
                  <a:lnTo>
                    <a:pt x="7957396" y="2970340"/>
                  </a:lnTo>
                  <a:lnTo>
                    <a:pt x="8288954" y="2970340"/>
                  </a:lnTo>
                  <a:lnTo>
                    <a:pt x="8288954" y="297034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85456" y="3049215"/>
              <a:ext cx="8288954" cy="2972872"/>
            </a:xfrm>
            <a:custGeom>
              <a:avLst/>
              <a:pathLst>
                <a:path w="8288954" h="2972872">
                  <a:moveTo>
                    <a:pt x="0" y="2418732"/>
                  </a:moveTo>
                  <a:lnTo>
                    <a:pt x="331558" y="1023260"/>
                  </a:lnTo>
                  <a:lnTo>
                    <a:pt x="663116" y="0"/>
                  </a:lnTo>
                  <a:lnTo>
                    <a:pt x="994674" y="365205"/>
                  </a:lnTo>
                  <a:lnTo>
                    <a:pt x="1326232" y="1496344"/>
                  </a:lnTo>
                  <a:lnTo>
                    <a:pt x="1657790" y="2394460"/>
                  </a:lnTo>
                  <a:lnTo>
                    <a:pt x="1989349" y="2809444"/>
                  </a:lnTo>
                  <a:lnTo>
                    <a:pt x="2320907" y="2937730"/>
                  </a:lnTo>
                  <a:lnTo>
                    <a:pt x="2652465" y="2967758"/>
                  </a:lnTo>
                  <a:lnTo>
                    <a:pt x="2984023" y="2972149"/>
                  </a:lnTo>
                  <a:lnTo>
                    <a:pt x="3315581" y="2972856"/>
                  </a:lnTo>
                  <a:lnTo>
                    <a:pt x="3647139" y="2972872"/>
                  </a:lnTo>
                  <a:lnTo>
                    <a:pt x="3978698" y="2972872"/>
                  </a:lnTo>
                  <a:lnTo>
                    <a:pt x="4310256" y="2972872"/>
                  </a:lnTo>
                  <a:lnTo>
                    <a:pt x="4641814" y="2972872"/>
                  </a:lnTo>
                  <a:lnTo>
                    <a:pt x="4973372" y="2972872"/>
                  </a:lnTo>
                  <a:lnTo>
                    <a:pt x="5304930" y="2972872"/>
                  </a:lnTo>
                  <a:lnTo>
                    <a:pt x="5636488" y="2972872"/>
                  </a:lnTo>
                  <a:lnTo>
                    <a:pt x="5968047" y="2972872"/>
                  </a:lnTo>
                  <a:lnTo>
                    <a:pt x="6299605" y="2972872"/>
                  </a:lnTo>
                  <a:lnTo>
                    <a:pt x="6631163" y="2972872"/>
                  </a:lnTo>
                  <a:lnTo>
                    <a:pt x="6962721" y="2972872"/>
                  </a:lnTo>
                  <a:lnTo>
                    <a:pt x="7294279" y="2972872"/>
                  </a:lnTo>
                  <a:lnTo>
                    <a:pt x="7625838" y="2972872"/>
                  </a:lnTo>
                  <a:lnTo>
                    <a:pt x="7957396" y="2972872"/>
                  </a:lnTo>
                  <a:lnTo>
                    <a:pt x="8288954" y="2972872"/>
                  </a:lnTo>
                  <a:lnTo>
                    <a:pt x="8288954" y="297287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85456" y="3056039"/>
              <a:ext cx="8288954" cy="2966048"/>
            </a:xfrm>
            <a:custGeom>
              <a:avLst/>
              <a:pathLst>
                <a:path w="8288954" h="2966048">
                  <a:moveTo>
                    <a:pt x="0" y="2411316"/>
                  </a:moveTo>
                  <a:lnTo>
                    <a:pt x="331558" y="1017077"/>
                  </a:lnTo>
                  <a:lnTo>
                    <a:pt x="663116" y="0"/>
                  </a:lnTo>
                  <a:lnTo>
                    <a:pt x="994674" y="362492"/>
                  </a:lnTo>
                  <a:lnTo>
                    <a:pt x="1326232" y="1483024"/>
                  </a:lnTo>
                  <a:lnTo>
                    <a:pt x="1657790" y="2383261"/>
                  </a:lnTo>
                  <a:lnTo>
                    <a:pt x="1989349" y="2800695"/>
                  </a:lnTo>
                  <a:lnTo>
                    <a:pt x="2320907" y="2932813"/>
                  </a:lnTo>
                  <a:lnTo>
                    <a:pt x="2652465" y="2960818"/>
                  </a:lnTo>
                  <a:lnTo>
                    <a:pt x="2984023" y="2965406"/>
                  </a:lnTo>
                  <a:lnTo>
                    <a:pt x="3315581" y="2965965"/>
                  </a:lnTo>
                  <a:lnTo>
                    <a:pt x="3647139" y="2966048"/>
                  </a:lnTo>
                  <a:lnTo>
                    <a:pt x="3978698" y="2966048"/>
                  </a:lnTo>
                  <a:lnTo>
                    <a:pt x="4310256" y="2966048"/>
                  </a:lnTo>
                  <a:lnTo>
                    <a:pt x="4641814" y="2966048"/>
                  </a:lnTo>
                  <a:lnTo>
                    <a:pt x="4973372" y="2966048"/>
                  </a:lnTo>
                  <a:lnTo>
                    <a:pt x="5304930" y="2966048"/>
                  </a:lnTo>
                  <a:lnTo>
                    <a:pt x="5636488" y="2966048"/>
                  </a:lnTo>
                  <a:lnTo>
                    <a:pt x="5968047" y="2966048"/>
                  </a:lnTo>
                  <a:lnTo>
                    <a:pt x="6299605" y="2966048"/>
                  </a:lnTo>
                  <a:lnTo>
                    <a:pt x="6631163" y="2966048"/>
                  </a:lnTo>
                  <a:lnTo>
                    <a:pt x="6962721" y="2966048"/>
                  </a:lnTo>
                  <a:lnTo>
                    <a:pt x="7294279" y="2966048"/>
                  </a:lnTo>
                  <a:lnTo>
                    <a:pt x="7625838" y="2966048"/>
                  </a:lnTo>
                  <a:lnTo>
                    <a:pt x="7957396" y="2966048"/>
                  </a:lnTo>
                  <a:lnTo>
                    <a:pt x="8288954" y="2966048"/>
                  </a:lnTo>
                  <a:lnTo>
                    <a:pt x="8288954" y="296604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85456" y="3053162"/>
              <a:ext cx="8288954" cy="2968925"/>
            </a:xfrm>
            <a:custGeom>
              <a:avLst/>
              <a:pathLst>
                <a:path w="8288954" h="2968925">
                  <a:moveTo>
                    <a:pt x="0" y="2419554"/>
                  </a:moveTo>
                  <a:lnTo>
                    <a:pt x="331558" y="1021780"/>
                  </a:lnTo>
                  <a:lnTo>
                    <a:pt x="663116" y="0"/>
                  </a:lnTo>
                  <a:lnTo>
                    <a:pt x="994674" y="360025"/>
                  </a:lnTo>
                  <a:lnTo>
                    <a:pt x="1326232" y="1476561"/>
                  </a:lnTo>
                  <a:lnTo>
                    <a:pt x="1657790" y="2389592"/>
                  </a:lnTo>
                  <a:lnTo>
                    <a:pt x="1989349" y="2810430"/>
                  </a:lnTo>
                  <a:lnTo>
                    <a:pt x="2320907" y="2935460"/>
                  </a:lnTo>
                  <a:lnTo>
                    <a:pt x="2652465" y="2963877"/>
                  </a:lnTo>
                  <a:lnTo>
                    <a:pt x="2984023" y="2968366"/>
                  </a:lnTo>
                  <a:lnTo>
                    <a:pt x="3315581" y="2968892"/>
                  </a:lnTo>
                  <a:lnTo>
                    <a:pt x="3647139" y="2968909"/>
                  </a:lnTo>
                  <a:lnTo>
                    <a:pt x="3978698" y="2968925"/>
                  </a:lnTo>
                  <a:lnTo>
                    <a:pt x="4310256" y="2968925"/>
                  </a:lnTo>
                  <a:lnTo>
                    <a:pt x="4641814" y="2968925"/>
                  </a:lnTo>
                  <a:lnTo>
                    <a:pt x="4973372" y="2968925"/>
                  </a:lnTo>
                  <a:lnTo>
                    <a:pt x="5304930" y="2968925"/>
                  </a:lnTo>
                  <a:lnTo>
                    <a:pt x="5636488" y="2968925"/>
                  </a:lnTo>
                  <a:lnTo>
                    <a:pt x="5968047" y="2968925"/>
                  </a:lnTo>
                  <a:lnTo>
                    <a:pt x="6299605" y="2968925"/>
                  </a:lnTo>
                  <a:lnTo>
                    <a:pt x="6631163" y="2968925"/>
                  </a:lnTo>
                  <a:lnTo>
                    <a:pt x="6962721" y="2968925"/>
                  </a:lnTo>
                  <a:lnTo>
                    <a:pt x="7294279" y="2968925"/>
                  </a:lnTo>
                  <a:lnTo>
                    <a:pt x="7625838" y="2968925"/>
                  </a:lnTo>
                  <a:lnTo>
                    <a:pt x="7957396" y="2968925"/>
                  </a:lnTo>
                  <a:lnTo>
                    <a:pt x="8288954" y="2968925"/>
                  </a:lnTo>
                  <a:lnTo>
                    <a:pt x="8288954" y="296892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85456" y="3066597"/>
              <a:ext cx="8288954" cy="2955490"/>
            </a:xfrm>
            <a:custGeom>
              <a:avLst/>
              <a:pathLst>
                <a:path w="8288954" h="2955490">
                  <a:moveTo>
                    <a:pt x="0" y="2397584"/>
                  </a:moveTo>
                  <a:lnTo>
                    <a:pt x="331558" y="999316"/>
                  </a:lnTo>
                  <a:lnTo>
                    <a:pt x="663116" y="0"/>
                  </a:lnTo>
                  <a:lnTo>
                    <a:pt x="994674" y="342890"/>
                  </a:lnTo>
                  <a:lnTo>
                    <a:pt x="1326232" y="1471956"/>
                  </a:lnTo>
                  <a:lnTo>
                    <a:pt x="1657790" y="2378294"/>
                  </a:lnTo>
                  <a:lnTo>
                    <a:pt x="1989349" y="2794282"/>
                  </a:lnTo>
                  <a:lnTo>
                    <a:pt x="2320907" y="2921992"/>
                  </a:lnTo>
                  <a:lnTo>
                    <a:pt x="2652465" y="2949997"/>
                  </a:lnTo>
                  <a:lnTo>
                    <a:pt x="2984023" y="2954964"/>
                  </a:lnTo>
                  <a:lnTo>
                    <a:pt x="3315581" y="2955457"/>
                  </a:lnTo>
                  <a:lnTo>
                    <a:pt x="3647139" y="2955490"/>
                  </a:lnTo>
                  <a:lnTo>
                    <a:pt x="3978698" y="2955490"/>
                  </a:lnTo>
                  <a:lnTo>
                    <a:pt x="4310256" y="2955490"/>
                  </a:lnTo>
                  <a:lnTo>
                    <a:pt x="4641814" y="2955490"/>
                  </a:lnTo>
                  <a:lnTo>
                    <a:pt x="4973372" y="2955490"/>
                  </a:lnTo>
                  <a:lnTo>
                    <a:pt x="5304930" y="2955490"/>
                  </a:lnTo>
                  <a:lnTo>
                    <a:pt x="5636488" y="2955490"/>
                  </a:lnTo>
                  <a:lnTo>
                    <a:pt x="5968047" y="2955490"/>
                  </a:lnTo>
                  <a:lnTo>
                    <a:pt x="6299605" y="2955490"/>
                  </a:lnTo>
                  <a:lnTo>
                    <a:pt x="6631163" y="2955490"/>
                  </a:lnTo>
                  <a:lnTo>
                    <a:pt x="6962721" y="2955490"/>
                  </a:lnTo>
                  <a:lnTo>
                    <a:pt x="7294279" y="2955490"/>
                  </a:lnTo>
                  <a:lnTo>
                    <a:pt x="7625838" y="2955490"/>
                  </a:lnTo>
                  <a:lnTo>
                    <a:pt x="7957396" y="2955490"/>
                  </a:lnTo>
                  <a:lnTo>
                    <a:pt x="8288954" y="2955490"/>
                  </a:lnTo>
                  <a:lnTo>
                    <a:pt x="8288954" y="295549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85456" y="3050612"/>
              <a:ext cx="8288954" cy="2971475"/>
            </a:xfrm>
            <a:custGeom>
              <a:avLst/>
              <a:pathLst>
                <a:path w="8288954" h="2971475">
                  <a:moveTo>
                    <a:pt x="0" y="2415411"/>
                  </a:moveTo>
                  <a:lnTo>
                    <a:pt x="331558" y="1023622"/>
                  </a:lnTo>
                  <a:lnTo>
                    <a:pt x="663116" y="0"/>
                  </a:lnTo>
                  <a:lnTo>
                    <a:pt x="994674" y="363430"/>
                  </a:lnTo>
                  <a:lnTo>
                    <a:pt x="1326232" y="1489553"/>
                  </a:lnTo>
                  <a:lnTo>
                    <a:pt x="1657790" y="2393424"/>
                  </a:lnTo>
                  <a:lnTo>
                    <a:pt x="1989349" y="2810184"/>
                  </a:lnTo>
                  <a:lnTo>
                    <a:pt x="2320907" y="2937862"/>
                  </a:lnTo>
                  <a:lnTo>
                    <a:pt x="2652465" y="2966706"/>
                  </a:lnTo>
                  <a:lnTo>
                    <a:pt x="2984023" y="2970965"/>
                  </a:lnTo>
                  <a:lnTo>
                    <a:pt x="3315581" y="2971409"/>
                  </a:lnTo>
                  <a:lnTo>
                    <a:pt x="3647139" y="2971475"/>
                  </a:lnTo>
                  <a:lnTo>
                    <a:pt x="3978698" y="2971475"/>
                  </a:lnTo>
                  <a:lnTo>
                    <a:pt x="4310256" y="2971475"/>
                  </a:lnTo>
                  <a:lnTo>
                    <a:pt x="4641814" y="2971475"/>
                  </a:lnTo>
                  <a:lnTo>
                    <a:pt x="4973372" y="2971475"/>
                  </a:lnTo>
                  <a:lnTo>
                    <a:pt x="5304930" y="2971475"/>
                  </a:lnTo>
                  <a:lnTo>
                    <a:pt x="5636488" y="2971475"/>
                  </a:lnTo>
                  <a:lnTo>
                    <a:pt x="5968047" y="2971475"/>
                  </a:lnTo>
                  <a:lnTo>
                    <a:pt x="6299605" y="2971475"/>
                  </a:lnTo>
                  <a:lnTo>
                    <a:pt x="6631163" y="2971475"/>
                  </a:lnTo>
                  <a:lnTo>
                    <a:pt x="6962721" y="2971475"/>
                  </a:lnTo>
                  <a:lnTo>
                    <a:pt x="7294279" y="2971475"/>
                  </a:lnTo>
                  <a:lnTo>
                    <a:pt x="7625838" y="2971475"/>
                  </a:lnTo>
                  <a:lnTo>
                    <a:pt x="7957396" y="2971475"/>
                  </a:lnTo>
                  <a:lnTo>
                    <a:pt x="8288954" y="2971475"/>
                  </a:lnTo>
                  <a:lnTo>
                    <a:pt x="8288954" y="297147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85456" y="3054328"/>
              <a:ext cx="8288954" cy="2967759"/>
            </a:xfrm>
            <a:custGeom>
              <a:avLst/>
              <a:pathLst>
                <a:path w="8288954" h="2967759">
                  <a:moveTo>
                    <a:pt x="0" y="2413043"/>
                  </a:moveTo>
                  <a:lnTo>
                    <a:pt x="331558" y="1020466"/>
                  </a:lnTo>
                  <a:lnTo>
                    <a:pt x="663116" y="0"/>
                  </a:lnTo>
                  <a:lnTo>
                    <a:pt x="994674" y="354796"/>
                  </a:lnTo>
                  <a:lnTo>
                    <a:pt x="1326232" y="1487891"/>
                  </a:lnTo>
                  <a:lnTo>
                    <a:pt x="1657790" y="2387537"/>
                  </a:lnTo>
                  <a:lnTo>
                    <a:pt x="1989349" y="2804692"/>
                  </a:lnTo>
                  <a:lnTo>
                    <a:pt x="2320907" y="2935675"/>
                  </a:lnTo>
                  <a:lnTo>
                    <a:pt x="2652465" y="2962628"/>
                  </a:lnTo>
                  <a:lnTo>
                    <a:pt x="2984023" y="2967216"/>
                  </a:lnTo>
                  <a:lnTo>
                    <a:pt x="3315581" y="2967742"/>
                  </a:lnTo>
                  <a:lnTo>
                    <a:pt x="3647139" y="2967759"/>
                  </a:lnTo>
                  <a:lnTo>
                    <a:pt x="3978698" y="2967759"/>
                  </a:lnTo>
                  <a:lnTo>
                    <a:pt x="4310256" y="2967759"/>
                  </a:lnTo>
                  <a:lnTo>
                    <a:pt x="4641814" y="2967759"/>
                  </a:lnTo>
                  <a:lnTo>
                    <a:pt x="4973372" y="2967759"/>
                  </a:lnTo>
                  <a:lnTo>
                    <a:pt x="5304930" y="2967759"/>
                  </a:lnTo>
                  <a:lnTo>
                    <a:pt x="5636488" y="2967759"/>
                  </a:lnTo>
                  <a:lnTo>
                    <a:pt x="5968047" y="2967759"/>
                  </a:lnTo>
                  <a:lnTo>
                    <a:pt x="6299605" y="2967759"/>
                  </a:lnTo>
                  <a:lnTo>
                    <a:pt x="6631163" y="2967759"/>
                  </a:lnTo>
                  <a:lnTo>
                    <a:pt x="6962721" y="2967759"/>
                  </a:lnTo>
                  <a:lnTo>
                    <a:pt x="7294279" y="2967759"/>
                  </a:lnTo>
                  <a:lnTo>
                    <a:pt x="7625838" y="2967759"/>
                  </a:lnTo>
                  <a:lnTo>
                    <a:pt x="7957396" y="2967759"/>
                  </a:lnTo>
                  <a:lnTo>
                    <a:pt x="8288954" y="2967759"/>
                  </a:lnTo>
                  <a:lnTo>
                    <a:pt x="8288954" y="296775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85456" y="3053112"/>
              <a:ext cx="8288954" cy="2968975"/>
            </a:xfrm>
            <a:custGeom>
              <a:avLst/>
              <a:pathLst>
                <a:path w="8288954" h="2968975">
                  <a:moveTo>
                    <a:pt x="0" y="2414259"/>
                  </a:moveTo>
                  <a:lnTo>
                    <a:pt x="331558" y="1019988"/>
                  </a:lnTo>
                  <a:lnTo>
                    <a:pt x="663116" y="0"/>
                  </a:lnTo>
                  <a:lnTo>
                    <a:pt x="994674" y="348728"/>
                  </a:lnTo>
                  <a:lnTo>
                    <a:pt x="1326232" y="1494995"/>
                  </a:lnTo>
                  <a:lnTo>
                    <a:pt x="1657790" y="2391549"/>
                  </a:lnTo>
                  <a:lnTo>
                    <a:pt x="1989349" y="2808375"/>
                  </a:lnTo>
                  <a:lnTo>
                    <a:pt x="2320907" y="2936069"/>
                  </a:lnTo>
                  <a:lnTo>
                    <a:pt x="2652465" y="2963762"/>
                  </a:lnTo>
                  <a:lnTo>
                    <a:pt x="2984023" y="2968432"/>
                  </a:lnTo>
                  <a:lnTo>
                    <a:pt x="3315581" y="2968909"/>
                  </a:lnTo>
                  <a:lnTo>
                    <a:pt x="3647139" y="2968975"/>
                  </a:lnTo>
                  <a:lnTo>
                    <a:pt x="3978698" y="2968975"/>
                  </a:lnTo>
                  <a:lnTo>
                    <a:pt x="4310256" y="2968975"/>
                  </a:lnTo>
                  <a:lnTo>
                    <a:pt x="4641814" y="2968975"/>
                  </a:lnTo>
                  <a:lnTo>
                    <a:pt x="4973372" y="2968975"/>
                  </a:lnTo>
                  <a:lnTo>
                    <a:pt x="5304930" y="2968975"/>
                  </a:lnTo>
                  <a:lnTo>
                    <a:pt x="5636488" y="2968975"/>
                  </a:lnTo>
                  <a:lnTo>
                    <a:pt x="5968047" y="2968975"/>
                  </a:lnTo>
                  <a:lnTo>
                    <a:pt x="6299605" y="2968975"/>
                  </a:lnTo>
                  <a:lnTo>
                    <a:pt x="6631163" y="2968975"/>
                  </a:lnTo>
                  <a:lnTo>
                    <a:pt x="6962721" y="2968975"/>
                  </a:lnTo>
                  <a:lnTo>
                    <a:pt x="7294279" y="2968975"/>
                  </a:lnTo>
                  <a:lnTo>
                    <a:pt x="7625838" y="2968975"/>
                  </a:lnTo>
                  <a:lnTo>
                    <a:pt x="7957396" y="2968975"/>
                  </a:lnTo>
                  <a:lnTo>
                    <a:pt x="8288954" y="2968975"/>
                  </a:lnTo>
                  <a:lnTo>
                    <a:pt x="8288954" y="296897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85456" y="3056089"/>
              <a:ext cx="8288954" cy="2965998"/>
            </a:xfrm>
            <a:custGeom>
              <a:avLst/>
              <a:pathLst>
                <a:path w="8288954" h="2965998">
                  <a:moveTo>
                    <a:pt x="0" y="2407993"/>
                  </a:moveTo>
                  <a:lnTo>
                    <a:pt x="331558" y="1012801"/>
                  </a:lnTo>
                  <a:lnTo>
                    <a:pt x="663116" y="0"/>
                  </a:lnTo>
                  <a:lnTo>
                    <a:pt x="994674" y="358561"/>
                  </a:lnTo>
                  <a:lnTo>
                    <a:pt x="1326232" y="1482497"/>
                  </a:lnTo>
                  <a:lnTo>
                    <a:pt x="1657790" y="2387849"/>
                  </a:lnTo>
                  <a:lnTo>
                    <a:pt x="1989349" y="2808704"/>
                  </a:lnTo>
                  <a:lnTo>
                    <a:pt x="2320907" y="2931645"/>
                  </a:lnTo>
                  <a:lnTo>
                    <a:pt x="2652465" y="2960884"/>
                  </a:lnTo>
                  <a:lnTo>
                    <a:pt x="2984023" y="2965422"/>
                  </a:lnTo>
                  <a:lnTo>
                    <a:pt x="3315581" y="2965965"/>
                  </a:lnTo>
                  <a:lnTo>
                    <a:pt x="3647139" y="2965998"/>
                  </a:lnTo>
                  <a:lnTo>
                    <a:pt x="3978698" y="2965998"/>
                  </a:lnTo>
                  <a:lnTo>
                    <a:pt x="4310256" y="2965998"/>
                  </a:lnTo>
                  <a:lnTo>
                    <a:pt x="4641814" y="2965998"/>
                  </a:lnTo>
                  <a:lnTo>
                    <a:pt x="4973372" y="2965998"/>
                  </a:lnTo>
                  <a:lnTo>
                    <a:pt x="5304930" y="2965998"/>
                  </a:lnTo>
                  <a:lnTo>
                    <a:pt x="5636488" y="2965998"/>
                  </a:lnTo>
                  <a:lnTo>
                    <a:pt x="5968047" y="2965998"/>
                  </a:lnTo>
                  <a:lnTo>
                    <a:pt x="6299605" y="2965998"/>
                  </a:lnTo>
                  <a:lnTo>
                    <a:pt x="6631163" y="2965998"/>
                  </a:lnTo>
                  <a:lnTo>
                    <a:pt x="6962721" y="2965998"/>
                  </a:lnTo>
                  <a:lnTo>
                    <a:pt x="7294279" y="2965998"/>
                  </a:lnTo>
                  <a:lnTo>
                    <a:pt x="7625838" y="2965998"/>
                  </a:lnTo>
                  <a:lnTo>
                    <a:pt x="7957396" y="2965998"/>
                  </a:lnTo>
                  <a:lnTo>
                    <a:pt x="8288954" y="2965998"/>
                  </a:lnTo>
                  <a:lnTo>
                    <a:pt x="8288954" y="296599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85456" y="3053029"/>
              <a:ext cx="8288954" cy="2969058"/>
            </a:xfrm>
            <a:custGeom>
              <a:avLst/>
              <a:pathLst>
                <a:path w="8288954" h="2969058">
                  <a:moveTo>
                    <a:pt x="0" y="2413092"/>
                  </a:moveTo>
                  <a:lnTo>
                    <a:pt x="331558" y="1027536"/>
                  </a:lnTo>
                  <a:lnTo>
                    <a:pt x="663116" y="0"/>
                  </a:lnTo>
                  <a:lnTo>
                    <a:pt x="994674" y="353464"/>
                  </a:lnTo>
                  <a:lnTo>
                    <a:pt x="1326232" y="1487743"/>
                  </a:lnTo>
                  <a:lnTo>
                    <a:pt x="1657790" y="2389412"/>
                  </a:lnTo>
                  <a:lnTo>
                    <a:pt x="1989349" y="2808096"/>
                  </a:lnTo>
                  <a:lnTo>
                    <a:pt x="2320907" y="2935938"/>
                  </a:lnTo>
                  <a:lnTo>
                    <a:pt x="2652465" y="2963417"/>
                  </a:lnTo>
                  <a:lnTo>
                    <a:pt x="2984023" y="2968301"/>
                  </a:lnTo>
                  <a:lnTo>
                    <a:pt x="3315581" y="2968975"/>
                  </a:lnTo>
                  <a:lnTo>
                    <a:pt x="3647139" y="2969058"/>
                  </a:lnTo>
                  <a:lnTo>
                    <a:pt x="3978698" y="2969058"/>
                  </a:lnTo>
                  <a:lnTo>
                    <a:pt x="4310256" y="2969058"/>
                  </a:lnTo>
                  <a:lnTo>
                    <a:pt x="4641814" y="2969058"/>
                  </a:lnTo>
                  <a:lnTo>
                    <a:pt x="4973372" y="2969058"/>
                  </a:lnTo>
                  <a:lnTo>
                    <a:pt x="5304930" y="2969058"/>
                  </a:lnTo>
                  <a:lnTo>
                    <a:pt x="5636488" y="2969058"/>
                  </a:lnTo>
                  <a:lnTo>
                    <a:pt x="5968047" y="2969058"/>
                  </a:lnTo>
                  <a:lnTo>
                    <a:pt x="6299605" y="2969058"/>
                  </a:lnTo>
                  <a:lnTo>
                    <a:pt x="6631163" y="2969058"/>
                  </a:lnTo>
                  <a:lnTo>
                    <a:pt x="6962721" y="2969058"/>
                  </a:lnTo>
                  <a:lnTo>
                    <a:pt x="7294279" y="2969058"/>
                  </a:lnTo>
                  <a:lnTo>
                    <a:pt x="7625838" y="2969058"/>
                  </a:lnTo>
                  <a:lnTo>
                    <a:pt x="7957396" y="2969058"/>
                  </a:lnTo>
                  <a:lnTo>
                    <a:pt x="8288954" y="2969058"/>
                  </a:lnTo>
                  <a:lnTo>
                    <a:pt x="8288954" y="296905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85456" y="3056269"/>
              <a:ext cx="8288954" cy="2965818"/>
            </a:xfrm>
            <a:custGeom>
              <a:avLst/>
              <a:pathLst>
                <a:path w="8288954" h="2965818">
                  <a:moveTo>
                    <a:pt x="0" y="2407090"/>
                  </a:moveTo>
                  <a:lnTo>
                    <a:pt x="331558" y="1018032"/>
                  </a:lnTo>
                  <a:lnTo>
                    <a:pt x="663116" y="0"/>
                  </a:lnTo>
                  <a:lnTo>
                    <a:pt x="994674" y="356145"/>
                  </a:lnTo>
                  <a:lnTo>
                    <a:pt x="1326232" y="1479472"/>
                  </a:lnTo>
                  <a:lnTo>
                    <a:pt x="1657790" y="2388507"/>
                  </a:lnTo>
                  <a:lnTo>
                    <a:pt x="1989349" y="2805925"/>
                  </a:lnTo>
                  <a:lnTo>
                    <a:pt x="2320907" y="2933520"/>
                  </a:lnTo>
                  <a:lnTo>
                    <a:pt x="2652465" y="2960539"/>
                  </a:lnTo>
                  <a:lnTo>
                    <a:pt x="2984023" y="2965358"/>
                  </a:lnTo>
                  <a:lnTo>
                    <a:pt x="3315581" y="2965752"/>
                  </a:lnTo>
                  <a:lnTo>
                    <a:pt x="3647139" y="2965818"/>
                  </a:lnTo>
                  <a:lnTo>
                    <a:pt x="3978698" y="2965818"/>
                  </a:lnTo>
                  <a:lnTo>
                    <a:pt x="4310256" y="2965818"/>
                  </a:lnTo>
                  <a:lnTo>
                    <a:pt x="4641814" y="2965818"/>
                  </a:lnTo>
                  <a:lnTo>
                    <a:pt x="4973372" y="2965818"/>
                  </a:lnTo>
                  <a:lnTo>
                    <a:pt x="5304930" y="2965818"/>
                  </a:lnTo>
                  <a:lnTo>
                    <a:pt x="5636488" y="2965818"/>
                  </a:lnTo>
                  <a:lnTo>
                    <a:pt x="5968047" y="2965818"/>
                  </a:lnTo>
                  <a:lnTo>
                    <a:pt x="6299605" y="2965818"/>
                  </a:lnTo>
                  <a:lnTo>
                    <a:pt x="6631163" y="2965818"/>
                  </a:lnTo>
                  <a:lnTo>
                    <a:pt x="6962721" y="2965818"/>
                  </a:lnTo>
                  <a:lnTo>
                    <a:pt x="7294279" y="2965818"/>
                  </a:lnTo>
                  <a:lnTo>
                    <a:pt x="7625838" y="2965818"/>
                  </a:lnTo>
                  <a:lnTo>
                    <a:pt x="7957396" y="2965818"/>
                  </a:lnTo>
                  <a:lnTo>
                    <a:pt x="8288954" y="2965818"/>
                  </a:lnTo>
                  <a:lnTo>
                    <a:pt x="8288954" y="296581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85456" y="3050283"/>
              <a:ext cx="8288954" cy="2971804"/>
            </a:xfrm>
            <a:custGeom>
              <a:avLst/>
              <a:pathLst>
                <a:path w="8288954" h="2971804">
                  <a:moveTo>
                    <a:pt x="0" y="2410198"/>
                  </a:moveTo>
                  <a:lnTo>
                    <a:pt x="331558" y="1026451"/>
                  </a:lnTo>
                  <a:lnTo>
                    <a:pt x="663116" y="0"/>
                  </a:lnTo>
                  <a:lnTo>
                    <a:pt x="994674" y="366801"/>
                  </a:lnTo>
                  <a:lnTo>
                    <a:pt x="1326232" y="1491905"/>
                  </a:lnTo>
                  <a:lnTo>
                    <a:pt x="1657790" y="2392043"/>
                  </a:lnTo>
                  <a:lnTo>
                    <a:pt x="1989349" y="2810875"/>
                  </a:lnTo>
                  <a:lnTo>
                    <a:pt x="2320907" y="2938898"/>
                  </a:lnTo>
                  <a:lnTo>
                    <a:pt x="2652465" y="2966098"/>
                  </a:lnTo>
                  <a:lnTo>
                    <a:pt x="2984023" y="2971195"/>
                  </a:lnTo>
                  <a:lnTo>
                    <a:pt x="3315581" y="2971722"/>
                  </a:lnTo>
                  <a:lnTo>
                    <a:pt x="3647139" y="2971804"/>
                  </a:lnTo>
                  <a:lnTo>
                    <a:pt x="3978698" y="2971804"/>
                  </a:lnTo>
                  <a:lnTo>
                    <a:pt x="4310256" y="2971804"/>
                  </a:lnTo>
                  <a:lnTo>
                    <a:pt x="4641814" y="2971804"/>
                  </a:lnTo>
                  <a:lnTo>
                    <a:pt x="4973372" y="2971804"/>
                  </a:lnTo>
                  <a:lnTo>
                    <a:pt x="5304930" y="2971804"/>
                  </a:lnTo>
                  <a:lnTo>
                    <a:pt x="5636488" y="2971804"/>
                  </a:lnTo>
                  <a:lnTo>
                    <a:pt x="5968047" y="2971804"/>
                  </a:lnTo>
                  <a:lnTo>
                    <a:pt x="6299605" y="2971804"/>
                  </a:lnTo>
                  <a:lnTo>
                    <a:pt x="6631163" y="2971804"/>
                  </a:lnTo>
                  <a:lnTo>
                    <a:pt x="6962721" y="2971804"/>
                  </a:lnTo>
                  <a:lnTo>
                    <a:pt x="7294279" y="2971804"/>
                  </a:lnTo>
                  <a:lnTo>
                    <a:pt x="7625838" y="2971804"/>
                  </a:lnTo>
                  <a:lnTo>
                    <a:pt x="7957396" y="2971804"/>
                  </a:lnTo>
                  <a:lnTo>
                    <a:pt x="8288954" y="2971804"/>
                  </a:lnTo>
                  <a:lnTo>
                    <a:pt x="8288954" y="297180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85456" y="3066235"/>
              <a:ext cx="8288954" cy="2955852"/>
            </a:xfrm>
            <a:custGeom>
              <a:avLst/>
              <a:pathLst>
                <a:path w="8288954" h="2955852">
                  <a:moveTo>
                    <a:pt x="0" y="2398127"/>
                  </a:moveTo>
                  <a:lnTo>
                    <a:pt x="331558" y="1005384"/>
                  </a:lnTo>
                  <a:lnTo>
                    <a:pt x="663116" y="0"/>
                  </a:lnTo>
                  <a:lnTo>
                    <a:pt x="994674" y="343400"/>
                  </a:lnTo>
                  <a:lnTo>
                    <a:pt x="1326232" y="1469424"/>
                  </a:lnTo>
                  <a:lnTo>
                    <a:pt x="1657790" y="2377818"/>
                  </a:lnTo>
                  <a:lnTo>
                    <a:pt x="1989349" y="2793624"/>
                  </a:lnTo>
                  <a:lnTo>
                    <a:pt x="2320907" y="2921877"/>
                  </a:lnTo>
                  <a:lnTo>
                    <a:pt x="2652465" y="2950063"/>
                  </a:lnTo>
                  <a:lnTo>
                    <a:pt x="2984023" y="2955178"/>
                  </a:lnTo>
                  <a:lnTo>
                    <a:pt x="3315581" y="2955819"/>
                  </a:lnTo>
                  <a:lnTo>
                    <a:pt x="3647139" y="2955852"/>
                  </a:lnTo>
                  <a:lnTo>
                    <a:pt x="3978698" y="2955852"/>
                  </a:lnTo>
                  <a:lnTo>
                    <a:pt x="4310256" y="2955852"/>
                  </a:lnTo>
                  <a:lnTo>
                    <a:pt x="4641814" y="2955852"/>
                  </a:lnTo>
                  <a:lnTo>
                    <a:pt x="4973372" y="2955852"/>
                  </a:lnTo>
                  <a:lnTo>
                    <a:pt x="5304930" y="2955852"/>
                  </a:lnTo>
                  <a:lnTo>
                    <a:pt x="5636488" y="2955852"/>
                  </a:lnTo>
                  <a:lnTo>
                    <a:pt x="5968047" y="2955852"/>
                  </a:lnTo>
                  <a:lnTo>
                    <a:pt x="6299605" y="2955852"/>
                  </a:lnTo>
                  <a:lnTo>
                    <a:pt x="6631163" y="2955852"/>
                  </a:lnTo>
                  <a:lnTo>
                    <a:pt x="6962721" y="2955852"/>
                  </a:lnTo>
                  <a:lnTo>
                    <a:pt x="7294279" y="2955852"/>
                  </a:lnTo>
                  <a:lnTo>
                    <a:pt x="7625838" y="2955852"/>
                  </a:lnTo>
                  <a:lnTo>
                    <a:pt x="7957396" y="2955852"/>
                  </a:lnTo>
                  <a:lnTo>
                    <a:pt x="8288954" y="2955852"/>
                  </a:lnTo>
                  <a:lnTo>
                    <a:pt x="8288954" y="295585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85456" y="3051863"/>
              <a:ext cx="8288954" cy="2970224"/>
            </a:xfrm>
            <a:custGeom>
              <a:avLst/>
              <a:pathLst>
                <a:path w="8288954" h="2970224">
                  <a:moveTo>
                    <a:pt x="0" y="2409852"/>
                  </a:moveTo>
                  <a:lnTo>
                    <a:pt x="331558" y="1022372"/>
                  </a:lnTo>
                  <a:lnTo>
                    <a:pt x="663116" y="0"/>
                  </a:lnTo>
                  <a:lnTo>
                    <a:pt x="994674" y="364926"/>
                  </a:lnTo>
                  <a:lnTo>
                    <a:pt x="1326232" y="1493746"/>
                  </a:lnTo>
                  <a:lnTo>
                    <a:pt x="1657790" y="2388835"/>
                  </a:lnTo>
                  <a:lnTo>
                    <a:pt x="1989349" y="2807684"/>
                  </a:lnTo>
                  <a:lnTo>
                    <a:pt x="2320907" y="2936546"/>
                  </a:lnTo>
                  <a:lnTo>
                    <a:pt x="2652465" y="2964896"/>
                  </a:lnTo>
                  <a:lnTo>
                    <a:pt x="2984023" y="2969748"/>
                  </a:lnTo>
                  <a:lnTo>
                    <a:pt x="3315581" y="2970208"/>
                  </a:lnTo>
                  <a:lnTo>
                    <a:pt x="3647139" y="2970224"/>
                  </a:lnTo>
                  <a:lnTo>
                    <a:pt x="3978698" y="2970224"/>
                  </a:lnTo>
                  <a:lnTo>
                    <a:pt x="4310256" y="2970224"/>
                  </a:lnTo>
                  <a:lnTo>
                    <a:pt x="4641814" y="2970224"/>
                  </a:lnTo>
                  <a:lnTo>
                    <a:pt x="4973372" y="2970224"/>
                  </a:lnTo>
                  <a:lnTo>
                    <a:pt x="5304930" y="2970224"/>
                  </a:lnTo>
                  <a:lnTo>
                    <a:pt x="5636488" y="2970224"/>
                  </a:lnTo>
                  <a:lnTo>
                    <a:pt x="5968047" y="2970224"/>
                  </a:lnTo>
                  <a:lnTo>
                    <a:pt x="6299605" y="2970224"/>
                  </a:lnTo>
                  <a:lnTo>
                    <a:pt x="6631163" y="2970224"/>
                  </a:lnTo>
                  <a:lnTo>
                    <a:pt x="6962721" y="2970224"/>
                  </a:lnTo>
                  <a:lnTo>
                    <a:pt x="7294279" y="2970224"/>
                  </a:lnTo>
                  <a:lnTo>
                    <a:pt x="7625838" y="2970224"/>
                  </a:lnTo>
                  <a:lnTo>
                    <a:pt x="7957396" y="2970224"/>
                  </a:lnTo>
                  <a:lnTo>
                    <a:pt x="8288954" y="2970224"/>
                  </a:lnTo>
                  <a:lnTo>
                    <a:pt x="8288954" y="297022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85456" y="3048409"/>
              <a:ext cx="8288954" cy="2973678"/>
            </a:xfrm>
            <a:custGeom>
              <a:avLst/>
              <a:pathLst>
                <a:path w="8288954" h="2973678">
                  <a:moveTo>
                    <a:pt x="0" y="2417910"/>
                  </a:moveTo>
                  <a:lnTo>
                    <a:pt x="331558" y="1030282"/>
                  </a:lnTo>
                  <a:lnTo>
                    <a:pt x="663116" y="0"/>
                  </a:lnTo>
                  <a:lnTo>
                    <a:pt x="994674" y="364712"/>
                  </a:lnTo>
                  <a:lnTo>
                    <a:pt x="1326232" y="1486938"/>
                  </a:lnTo>
                  <a:lnTo>
                    <a:pt x="1657790" y="2401284"/>
                  </a:lnTo>
                  <a:lnTo>
                    <a:pt x="1989349" y="2811237"/>
                  </a:lnTo>
                  <a:lnTo>
                    <a:pt x="2320907" y="2939489"/>
                  </a:lnTo>
                  <a:lnTo>
                    <a:pt x="2652465" y="2968547"/>
                  </a:lnTo>
                  <a:lnTo>
                    <a:pt x="2984023" y="2972807"/>
                  </a:lnTo>
                  <a:lnTo>
                    <a:pt x="3315581" y="2973612"/>
                  </a:lnTo>
                  <a:lnTo>
                    <a:pt x="3647139" y="2973662"/>
                  </a:lnTo>
                  <a:lnTo>
                    <a:pt x="3978698" y="2973678"/>
                  </a:lnTo>
                  <a:lnTo>
                    <a:pt x="4310256" y="2973678"/>
                  </a:lnTo>
                  <a:lnTo>
                    <a:pt x="4641814" y="2973678"/>
                  </a:lnTo>
                  <a:lnTo>
                    <a:pt x="4973372" y="2973678"/>
                  </a:lnTo>
                  <a:lnTo>
                    <a:pt x="5304930" y="2973678"/>
                  </a:lnTo>
                  <a:lnTo>
                    <a:pt x="5636488" y="2973678"/>
                  </a:lnTo>
                  <a:lnTo>
                    <a:pt x="5968047" y="2973678"/>
                  </a:lnTo>
                  <a:lnTo>
                    <a:pt x="6299605" y="2973678"/>
                  </a:lnTo>
                  <a:lnTo>
                    <a:pt x="6631163" y="2973678"/>
                  </a:lnTo>
                  <a:lnTo>
                    <a:pt x="6962721" y="2973678"/>
                  </a:lnTo>
                  <a:lnTo>
                    <a:pt x="7294279" y="2973678"/>
                  </a:lnTo>
                  <a:lnTo>
                    <a:pt x="7625838" y="2973678"/>
                  </a:lnTo>
                  <a:lnTo>
                    <a:pt x="7957396" y="2973678"/>
                  </a:lnTo>
                  <a:lnTo>
                    <a:pt x="8288954" y="2973678"/>
                  </a:lnTo>
                  <a:lnTo>
                    <a:pt x="8288954" y="297367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85456" y="3054609"/>
              <a:ext cx="8288954" cy="2967478"/>
            </a:xfrm>
            <a:custGeom>
              <a:avLst/>
              <a:pathLst>
                <a:path w="8288954" h="2967478">
                  <a:moveTo>
                    <a:pt x="0" y="2404984"/>
                  </a:moveTo>
                  <a:lnTo>
                    <a:pt x="331558" y="1027650"/>
                  </a:lnTo>
                  <a:lnTo>
                    <a:pt x="663116" y="0"/>
                  </a:lnTo>
                  <a:lnTo>
                    <a:pt x="994674" y="356933"/>
                  </a:lnTo>
                  <a:lnTo>
                    <a:pt x="1326232" y="1486082"/>
                  </a:lnTo>
                  <a:lnTo>
                    <a:pt x="1657790" y="2384790"/>
                  </a:lnTo>
                  <a:lnTo>
                    <a:pt x="1989349" y="2806780"/>
                  </a:lnTo>
                  <a:lnTo>
                    <a:pt x="2320907" y="2934704"/>
                  </a:lnTo>
                  <a:lnTo>
                    <a:pt x="2652465" y="2962331"/>
                  </a:lnTo>
                  <a:lnTo>
                    <a:pt x="2984023" y="2966936"/>
                  </a:lnTo>
                  <a:lnTo>
                    <a:pt x="3315581" y="2967412"/>
                  </a:lnTo>
                  <a:lnTo>
                    <a:pt x="3647139" y="2967478"/>
                  </a:lnTo>
                  <a:lnTo>
                    <a:pt x="3978698" y="2967478"/>
                  </a:lnTo>
                  <a:lnTo>
                    <a:pt x="4310256" y="2967478"/>
                  </a:lnTo>
                  <a:lnTo>
                    <a:pt x="4641814" y="2967478"/>
                  </a:lnTo>
                  <a:lnTo>
                    <a:pt x="4973372" y="2967478"/>
                  </a:lnTo>
                  <a:lnTo>
                    <a:pt x="5304930" y="2967478"/>
                  </a:lnTo>
                  <a:lnTo>
                    <a:pt x="5636488" y="2967478"/>
                  </a:lnTo>
                  <a:lnTo>
                    <a:pt x="5968047" y="2967478"/>
                  </a:lnTo>
                  <a:lnTo>
                    <a:pt x="6299605" y="2967478"/>
                  </a:lnTo>
                  <a:lnTo>
                    <a:pt x="6631163" y="2967478"/>
                  </a:lnTo>
                  <a:lnTo>
                    <a:pt x="6962721" y="2967478"/>
                  </a:lnTo>
                  <a:lnTo>
                    <a:pt x="7294279" y="2967478"/>
                  </a:lnTo>
                  <a:lnTo>
                    <a:pt x="7625838" y="2967478"/>
                  </a:lnTo>
                  <a:lnTo>
                    <a:pt x="7957396" y="2967478"/>
                  </a:lnTo>
                  <a:lnTo>
                    <a:pt x="8288954" y="2967478"/>
                  </a:lnTo>
                  <a:lnTo>
                    <a:pt x="8288954" y="296747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85456" y="3052290"/>
              <a:ext cx="8288954" cy="2969797"/>
            </a:xfrm>
            <a:custGeom>
              <a:avLst/>
              <a:pathLst>
                <a:path w="8288954" h="2969797">
                  <a:moveTo>
                    <a:pt x="0" y="2408356"/>
                  </a:moveTo>
                  <a:lnTo>
                    <a:pt x="331558" y="1017439"/>
                  </a:lnTo>
                  <a:lnTo>
                    <a:pt x="663116" y="0"/>
                  </a:lnTo>
                  <a:lnTo>
                    <a:pt x="994674" y="371405"/>
                  </a:lnTo>
                  <a:lnTo>
                    <a:pt x="1326232" y="1491427"/>
                  </a:lnTo>
                  <a:lnTo>
                    <a:pt x="1657790" y="2388441"/>
                  </a:lnTo>
                  <a:lnTo>
                    <a:pt x="1989349" y="2807306"/>
                  </a:lnTo>
                  <a:lnTo>
                    <a:pt x="2320907" y="2935987"/>
                  </a:lnTo>
                  <a:lnTo>
                    <a:pt x="2652465" y="2964864"/>
                  </a:lnTo>
                  <a:lnTo>
                    <a:pt x="2984023" y="2969107"/>
                  </a:lnTo>
                  <a:lnTo>
                    <a:pt x="3315581" y="2969797"/>
                  </a:lnTo>
                  <a:lnTo>
                    <a:pt x="3647139" y="2969781"/>
                  </a:lnTo>
                  <a:lnTo>
                    <a:pt x="3978698" y="2969797"/>
                  </a:lnTo>
                  <a:lnTo>
                    <a:pt x="4310256" y="2969797"/>
                  </a:lnTo>
                  <a:lnTo>
                    <a:pt x="4641814" y="2969797"/>
                  </a:lnTo>
                  <a:lnTo>
                    <a:pt x="4973372" y="2969797"/>
                  </a:lnTo>
                  <a:lnTo>
                    <a:pt x="5304930" y="2969797"/>
                  </a:lnTo>
                  <a:lnTo>
                    <a:pt x="5636488" y="2969797"/>
                  </a:lnTo>
                  <a:lnTo>
                    <a:pt x="5968047" y="2969797"/>
                  </a:lnTo>
                  <a:lnTo>
                    <a:pt x="6299605" y="2969797"/>
                  </a:lnTo>
                  <a:lnTo>
                    <a:pt x="6631163" y="2969797"/>
                  </a:lnTo>
                  <a:lnTo>
                    <a:pt x="6962721" y="2969797"/>
                  </a:lnTo>
                  <a:lnTo>
                    <a:pt x="7294279" y="2969797"/>
                  </a:lnTo>
                  <a:lnTo>
                    <a:pt x="7625838" y="2969797"/>
                  </a:lnTo>
                  <a:lnTo>
                    <a:pt x="7957396" y="2969797"/>
                  </a:lnTo>
                  <a:lnTo>
                    <a:pt x="8288954" y="2969797"/>
                  </a:lnTo>
                  <a:lnTo>
                    <a:pt x="8288954" y="296979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85456" y="3055299"/>
              <a:ext cx="8288954" cy="2966788"/>
            </a:xfrm>
            <a:custGeom>
              <a:avLst/>
              <a:pathLst>
                <a:path w="8288954" h="2966788">
                  <a:moveTo>
                    <a:pt x="0" y="2408734"/>
                  </a:moveTo>
                  <a:lnTo>
                    <a:pt x="331558" y="1019232"/>
                  </a:lnTo>
                  <a:lnTo>
                    <a:pt x="663116" y="0"/>
                  </a:lnTo>
                  <a:lnTo>
                    <a:pt x="994674" y="355668"/>
                  </a:lnTo>
                  <a:lnTo>
                    <a:pt x="1326232" y="1483698"/>
                  </a:lnTo>
                  <a:lnTo>
                    <a:pt x="1657790" y="2393720"/>
                  </a:lnTo>
                  <a:lnTo>
                    <a:pt x="1989349" y="2802636"/>
                  </a:lnTo>
                  <a:lnTo>
                    <a:pt x="2320907" y="2932468"/>
                  </a:lnTo>
                  <a:lnTo>
                    <a:pt x="2652465" y="2961838"/>
                  </a:lnTo>
                  <a:lnTo>
                    <a:pt x="2984023" y="2966311"/>
                  </a:lnTo>
                  <a:lnTo>
                    <a:pt x="3315581" y="2966722"/>
                  </a:lnTo>
                  <a:lnTo>
                    <a:pt x="3647139" y="2966772"/>
                  </a:lnTo>
                  <a:lnTo>
                    <a:pt x="3978698" y="2966788"/>
                  </a:lnTo>
                  <a:lnTo>
                    <a:pt x="4310256" y="2966788"/>
                  </a:lnTo>
                  <a:lnTo>
                    <a:pt x="4641814" y="2966788"/>
                  </a:lnTo>
                  <a:lnTo>
                    <a:pt x="4973372" y="2966788"/>
                  </a:lnTo>
                  <a:lnTo>
                    <a:pt x="5304930" y="2966788"/>
                  </a:lnTo>
                  <a:lnTo>
                    <a:pt x="5636488" y="2966788"/>
                  </a:lnTo>
                  <a:lnTo>
                    <a:pt x="5968047" y="2966788"/>
                  </a:lnTo>
                  <a:lnTo>
                    <a:pt x="6299605" y="2966788"/>
                  </a:lnTo>
                  <a:lnTo>
                    <a:pt x="6631163" y="2966788"/>
                  </a:lnTo>
                  <a:lnTo>
                    <a:pt x="6962721" y="2966788"/>
                  </a:lnTo>
                  <a:lnTo>
                    <a:pt x="7294279" y="2966788"/>
                  </a:lnTo>
                  <a:lnTo>
                    <a:pt x="7625838" y="2966788"/>
                  </a:lnTo>
                  <a:lnTo>
                    <a:pt x="7957396" y="2966788"/>
                  </a:lnTo>
                  <a:lnTo>
                    <a:pt x="8288954" y="2966788"/>
                  </a:lnTo>
                  <a:lnTo>
                    <a:pt x="8288954" y="296678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85456" y="3048919"/>
              <a:ext cx="8288954" cy="2973168"/>
            </a:xfrm>
            <a:custGeom>
              <a:avLst/>
              <a:pathLst>
                <a:path w="8288954" h="2973168">
                  <a:moveTo>
                    <a:pt x="0" y="2413404"/>
                  </a:moveTo>
                  <a:lnTo>
                    <a:pt x="331558" y="1032469"/>
                  </a:lnTo>
                  <a:lnTo>
                    <a:pt x="663116" y="0"/>
                  </a:lnTo>
                  <a:lnTo>
                    <a:pt x="994674" y="364466"/>
                  </a:lnTo>
                  <a:lnTo>
                    <a:pt x="1326232" y="1490309"/>
                  </a:lnTo>
                  <a:lnTo>
                    <a:pt x="1657790" y="2396252"/>
                  </a:lnTo>
                  <a:lnTo>
                    <a:pt x="1989349" y="2811121"/>
                  </a:lnTo>
                  <a:lnTo>
                    <a:pt x="2320907" y="2939325"/>
                  </a:lnTo>
                  <a:lnTo>
                    <a:pt x="2652465" y="2968005"/>
                  </a:lnTo>
                  <a:lnTo>
                    <a:pt x="2984023" y="2972741"/>
                  </a:lnTo>
                  <a:lnTo>
                    <a:pt x="3315581" y="2973119"/>
                  </a:lnTo>
                  <a:lnTo>
                    <a:pt x="3647139" y="2973152"/>
                  </a:lnTo>
                  <a:lnTo>
                    <a:pt x="3978698" y="2973168"/>
                  </a:lnTo>
                  <a:lnTo>
                    <a:pt x="4310256" y="2973168"/>
                  </a:lnTo>
                  <a:lnTo>
                    <a:pt x="4641814" y="2973168"/>
                  </a:lnTo>
                  <a:lnTo>
                    <a:pt x="4973372" y="2973168"/>
                  </a:lnTo>
                  <a:lnTo>
                    <a:pt x="5304930" y="2973168"/>
                  </a:lnTo>
                  <a:lnTo>
                    <a:pt x="5636488" y="2973168"/>
                  </a:lnTo>
                  <a:lnTo>
                    <a:pt x="5968047" y="2973168"/>
                  </a:lnTo>
                  <a:lnTo>
                    <a:pt x="6299605" y="2973168"/>
                  </a:lnTo>
                  <a:lnTo>
                    <a:pt x="6631163" y="2973168"/>
                  </a:lnTo>
                  <a:lnTo>
                    <a:pt x="6962721" y="2973168"/>
                  </a:lnTo>
                  <a:lnTo>
                    <a:pt x="7294279" y="2973168"/>
                  </a:lnTo>
                  <a:lnTo>
                    <a:pt x="7625838" y="2973168"/>
                  </a:lnTo>
                  <a:lnTo>
                    <a:pt x="7957396" y="2973168"/>
                  </a:lnTo>
                  <a:lnTo>
                    <a:pt x="8288954" y="2973168"/>
                  </a:lnTo>
                  <a:lnTo>
                    <a:pt x="8288954" y="297316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85456" y="3048590"/>
              <a:ext cx="8288954" cy="2973497"/>
            </a:xfrm>
            <a:custGeom>
              <a:avLst/>
              <a:pathLst>
                <a:path w="8288954" h="2973497">
                  <a:moveTo>
                    <a:pt x="0" y="2418995"/>
                  </a:moveTo>
                  <a:lnTo>
                    <a:pt x="331558" y="1031532"/>
                  </a:lnTo>
                  <a:lnTo>
                    <a:pt x="663116" y="0"/>
                  </a:lnTo>
                  <a:lnTo>
                    <a:pt x="994674" y="350947"/>
                  </a:lnTo>
                  <a:lnTo>
                    <a:pt x="1326232" y="1502066"/>
                  </a:lnTo>
                  <a:lnTo>
                    <a:pt x="1657790" y="2396877"/>
                  </a:lnTo>
                  <a:lnTo>
                    <a:pt x="1989349" y="2811450"/>
                  </a:lnTo>
                  <a:lnTo>
                    <a:pt x="2320907" y="2938601"/>
                  </a:lnTo>
                  <a:lnTo>
                    <a:pt x="2652465" y="2968005"/>
                  </a:lnTo>
                  <a:lnTo>
                    <a:pt x="2984023" y="2972856"/>
                  </a:lnTo>
                  <a:lnTo>
                    <a:pt x="3315581" y="2973481"/>
                  </a:lnTo>
                  <a:lnTo>
                    <a:pt x="3647139" y="2973497"/>
                  </a:lnTo>
                  <a:lnTo>
                    <a:pt x="3978698" y="2973497"/>
                  </a:lnTo>
                  <a:lnTo>
                    <a:pt x="4310256" y="2973497"/>
                  </a:lnTo>
                  <a:lnTo>
                    <a:pt x="4641814" y="2973497"/>
                  </a:lnTo>
                  <a:lnTo>
                    <a:pt x="4973372" y="2973497"/>
                  </a:lnTo>
                  <a:lnTo>
                    <a:pt x="5304930" y="2973497"/>
                  </a:lnTo>
                  <a:lnTo>
                    <a:pt x="5636488" y="2973497"/>
                  </a:lnTo>
                  <a:lnTo>
                    <a:pt x="5968047" y="2973497"/>
                  </a:lnTo>
                  <a:lnTo>
                    <a:pt x="6299605" y="2973497"/>
                  </a:lnTo>
                  <a:lnTo>
                    <a:pt x="6631163" y="2973497"/>
                  </a:lnTo>
                  <a:lnTo>
                    <a:pt x="6962721" y="2973497"/>
                  </a:lnTo>
                  <a:lnTo>
                    <a:pt x="7294279" y="2973497"/>
                  </a:lnTo>
                  <a:lnTo>
                    <a:pt x="7625838" y="2973497"/>
                  </a:lnTo>
                  <a:lnTo>
                    <a:pt x="7957396" y="2973497"/>
                  </a:lnTo>
                  <a:lnTo>
                    <a:pt x="8288954" y="2973497"/>
                  </a:lnTo>
                  <a:lnTo>
                    <a:pt x="8288954" y="297349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85456" y="3056500"/>
              <a:ext cx="8288954" cy="2965587"/>
            </a:xfrm>
            <a:custGeom>
              <a:avLst/>
              <a:pathLst>
                <a:path w="8288954" h="2965587">
                  <a:moveTo>
                    <a:pt x="0" y="2410082"/>
                  </a:moveTo>
                  <a:lnTo>
                    <a:pt x="331558" y="1006306"/>
                  </a:lnTo>
                  <a:lnTo>
                    <a:pt x="663116" y="0"/>
                  </a:lnTo>
                  <a:lnTo>
                    <a:pt x="994674" y="354056"/>
                  </a:lnTo>
                  <a:lnTo>
                    <a:pt x="1326232" y="1493483"/>
                  </a:lnTo>
                  <a:lnTo>
                    <a:pt x="1657790" y="2387652"/>
                  </a:lnTo>
                  <a:lnTo>
                    <a:pt x="1989349" y="2803508"/>
                  </a:lnTo>
                  <a:lnTo>
                    <a:pt x="2320907" y="2931612"/>
                  </a:lnTo>
                  <a:lnTo>
                    <a:pt x="2652465" y="2960506"/>
                  </a:lnTo>
                  <a:lnTo>
                    <a:pt x="2984023" y="2965061"/>
                  </a:lnTo>
                  <a:lnTo>
                    <a:pt x="3315581" y="2965538"/>
                  </a:lnTo>
                  <a:lnTo>
                    <a:pt x="3647139" y="2965587"/>
                  </a:lnTo>
                  <a:lnTo>
                    <a:pt x="3978698" y="2965587"/>
                  </a:lnTo>
                  <a:lnTo>
                    <a:pt x="4310256" y="2965587"/>
                  </a:lnTo>
                  <a:lnTo>
                    <a:pt x="4641814" y="2965587"/>
                  </a:lnTo>
                  <a:lnTo>
                    <a:pt x="4973372" y="2965587"/>
                  </a:lnTo>
                  <a:lnTo>
                    <a:pt x="5304930" y="2965587"/>
                  </a:lnTo>
                  <a:lnTo>
                    <a:pt x="5636488" y="2965587"/>
                  </a:lnTo>
                  <a:lnTo>
                    <a:pt x="5968047" y="2965587"/>
                  </a:lnTo>
                  <a:lnTo>
                    <a:pt x="6299605" y="2965587"/>
                  </a:lnTo>
                  <a:lnTo>
                    <a:pt x="6631163" y="2965587"/>
                  </a:lnTo>
                  <a:lnTo>
                    <a:pt x="6962721" y="2965587"/>
                  </a:lnTo>
                  <a:lnTo>
                    <a:pt x="7294279" y="2965587"/>
                  </a:lnTo>
                  <a:lnTo>
                    <a:pt x="7625838" y="2965587"/>
                  </a:lnTo>
                  <a:lnTo>
                    <a:pt x="7957396" y="2965587"/>
                  </a:lnTo>
                  <a:lnTo>
                    <a:pt x="8288954" y="2965587"/>
                  </a:lnTo>
                  <a:lnTo>
                    <a:pt x="8288954" y="296558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85456" y="3055415"/>
              <a:ext cx="8288954" cy="2966672"/>
            </a:xfrm>
            <a:custGeom>
              <a:avLst/>
              <a:pathLst>
                <a:path w="8288954" h="2966672">
                  <a:moveTo>
                    <a:pt x="0" y="2411513"/>
                  </a:moveTo>
                  <a:lnTo>
                    <a:pt x="331558" y="1014298"/>
                  </a:lnTo>
                  <a:lnTo>
                    <a:pt x="663116" y="0"/>
                  </a:lnTo>
                  <a:lnTo>
                    <a:pt x="994674" y="367327"/>
                  </a:lnTo>
                  <a:lnTo>
                    <a:pt x="1326232" y="1478682"/>
                  </a:lnTo>
                  <a:lnTo>
                    <a:pt x="1657790" y="2387487"/>
                  </a:lnTo>
                  <a:lnTo>
                    <a:pt x="1989349" y="2802619"/>
                  </a:lnTo>
                  <a:lnTo>
                    <a:pt x="2320907" y="2933569"/>
                  </a:lnTo>
                  <a:lnTo>
                    <a:pt x="2652465" y="2961739"/>
                  </a:lnTo>
                  <a:lnTo>
                    <a:pt x="2984023" y="2965932"/>
                  </a:lnTo>
                  <a:lnTo>
                    <a:pt x="3315581" y="2966574"/>
                  </a:lnTo>
                  <a:lnTo>
                    <a:pt x="3647139" y="2966672"/>
                  </a:lnTo>
                  <a:lnTo>
                    <a:pt x="3978698" y="2966672"/>
                  </a:lnTo>
                  <a:lnTo>
                    <a:pt x="4310256" y="2966672"/>
                  </a:lnTo>
                  <a:lnTo>
                    <a:pt x="4641814" y="2966672"/>
                  </a:lnTo>
                  <a:lnTo>
                    <a:pt x="4973372" y="2966672"/>
                  </a:lnTo>
                  <a:lnTo>
                    <a:pt x="5304930" y="2966672"/>
                  </a:lnTo>
                  <a:lnTo>
                    <a:pt x="5636488" y="2966672"/>
                  </a:lnTo>
                  <a:lnTo>
                    <a:pt x="5968047" y="2966672"/>
                  </a:lnTo>
                  <a:lnTo>
                    <a:pt x="6299605" y="2966672"/>
                  </a:lnTo>
                  <a:lnTo>
                    <a:pt x="6631163" y="2966672"/>
                  </a:lnTo>
                  <a:lnTo>
                    <a:pt x="6962721" y="2966672"/>
                  </a:lnTo>
                  <a:lnTo>
                    <a:pt x="7294279" y="2966672"/>
                  </a:lnTo>
                  <a:lnTo>
                    <a:pt x="7625838" y="2966672"/>
                  </a:lnTo>
                  <a:lnTo>
                    <a:pt x="7957396" y="2966672"/>
                  </a:lnTo>
                  <a:lnTo>
                    <a:pt x="8288954" y="2966672"/>
                  </a:lnTo>
                  <a:lnTo>
                    <a:pt x="8288954" y="296667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85456" y="3050909"/>
              <a:ext cx="8288954" cy="2971178"/>
            </a:xfrm>
            <a:custGeom>
              <a:avLst/>
              <a:pathLst>
                <a:path w="8288954" h="2971178">
                  <a:moveTo>
                    <a:pt x="0" y="2416545"/>
                  </a:moveTo>
                  <a:lnTo>
                    <a:pt x="331558" y="1023111"/>
                  </a:lnTo>
                  <a:lnTo>
                    <a:pt x="663116" y="0"/>
                  </a:lnTo>
                  <a:lnTo>
                    <a:pt x="994674" y="362623"/>
                  </a:lnTo>
                  <a:lnTo>
                    <a:pt x="1326232" y="1492610"/>
                  </a:lnTo>
                  <a:lnTo>
                    <a:pt x="1657790" y="2389263"/>
                  </a:lnTo>
                  <a:lnTo>
                    <a:pt x="1989349" y="2809559"/>
                  </a:lnTo>
                  <a:lnTo>
                    <a:pt x="2320907" y="2937779"/>
                  </a:lnTo>
                  <a:lnTo>
                    <a:pt x="2652465" y="2966212"/>
                  </a:lnTo>
                  <a:lnTo>
                    <a:pt x="2984023" y="2970504"/>
                  </a:lnTo>
                  <a:lnTo>
                    <a:pt x="3315581" y="2971112"/>
                  </a:lnTo>
                  <a:lnTo>
                    <a:pt x="3647139" y="2971162"/>
                  </a:lnTo>
                  <a:lnTo>
                    <a:pt x="3978698" y="2971178"/>
                  </a:lnTo>
                  <a:lnTo>
                    <a:pt x="4310256" y="2971178"/>
                  </a:lnTo>
                  <a:lnTo>
                    <a:pt x="4641814" y="2971178"/>
                  </a:lnTo>
                  <a:lnTo>
                    <a:pt x="4973372" y="2971178"/>
                  </a:lnTo>
                  <a:lnTo>
                    <a:pt x="5304930" y="2971178"/>
                  </a:lnTo>
                  <a:lnTo>
                    <a:pt x="5636488" y="2971178"/>
                  </a:lnTo>
                  <a:lnTo>
                    <a:pt x="5968047" y="2971178"/>
                  </a:lnTo>
                  <a:lnTo>
                    <a:pt x="6299605" y="2971178"/>
                  </a:lnTo>
                  <a:lnTo>
                    <a:pt x="6631163" y="2971178"/>
                  </a:lnTo>
                  <a:lnTo>
                    <a:pt x="6962721" y="2971178"/>
                  </a:lnTo>
                  <a:lnTo>
                    <a:pt x="7294279" y="2971178"/>
                  </a:lnTo>
                  <a:lnTo>
                    <a:pt x="7625838" y="2971178"/>
                  </a:lnTo>
                  <a:lnTo>
                    <a:pt x="7957396" y="2971178"/>
                  </a:lnTo>
                  <a:lnTo>
                    <a:pt x="8288954" y="2971178"/>
                  </a:lnTo>
                  <a:lnTo>
                    <a:pt x="8288954" y="297117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85456" y="3051977"/>
              <a:ext cx="8288954" cy="2970110"/>
            </a:xfrm>
            <a:custGeom>
              <a:avLst/>
              <a:pathLst>
                <a:path w="8288954" h="2970110">
                  <a:moveTo>
                    <a:pt x="0" y="2413256"/>
                  </a:moveTo>
                  <a:lnTo>
                    <a:pt x="331558" y="1032913"/>
                  </a:lnTo>
                  <a:lnTo>
                    <a:pt x="663116" y="0"/>
                  </a:lnTo>
                  <a:lnTo>
                    <a:pt x="994674" y="353020"/>
                  </a:lnTo>
                  <a:lnTo>
                    <a:pt x="1326232" y="1491937"/>
                  </a:lnTo>
                  <a:lnTo>
                    <a:pt x="1657790" y="2386648"/>
                  </a:lnTo>
                  <a:lnTo>
                    <a:pt x="1989349" y="2808655"/>
                  </a:lnTo>
                  <a:lnTo>
                    <a:pt x="2320907" y="2937056"/>
                  </a:lnTo>
                  <a:lnTo>
                    <a:pt x="2652465" y="2964453"/>
                  </a:lnTo>
                  <a:lnTo>
                    <a:pt x="2984023" y="2969501"/>
                  </a:lnTo>
                  <a:lnTo>
                    <a:pt x="3315581" y="2970110"/>
                  </a:lnTo>
                  <a:lnTo>
                    <a:pt x="3647139" y="2970110"/>
                  </a:lnTo>
                  <a:lnTo>
                    <a:pt x="3978698" y="2970110"/>
                  </a:lnTo>
                  <a:lnTo>
                    <a:pt x="4310256" y="2970110"/>
                  </a:lnTo>
                  <a:lnTo>
                    <a:pt x="4641814" y="2970110"/>
                  </a:lnTo>
                  <a:lnTo>
                    <a:pt x="4973372" y="2970110"/>
                  </a:lnTo>
                  <a:lnTo>
                    <a:pt x="5304930" y="2970110"/>
                  </a:lnTo>
                  <a:lnTo>
                    <a:pt x="5636488" y="2970110"/>
                  </a:lnTo>
                  <a:lnTo>
                    <a:pt x="5968047" y="2970110"/>
                  </a:lnTo>
                  <a:lnTo>
                    <a:pt x="6299605" y="2970110"/>
                  </a:lnTo>
                  <a:lnTo>
                    <a:pt x="6631163" y="2970110"/>
                  </a:lnTo>
                  <a:lnTo>
                    <a:pt x="6962721" y="2970110"/>
                  </a:lnTo>
                  <a:lnTo>
                    <a:pt x="7294279" y="2970110"/>
                  </a:lnTo>
                  <a:lnTo>
                    <a:pt x="7625838" y="2970110"/>
                  </a:lnTo>
                  <a:lnTo>
                    <a:pt x="7957396" y="2970110"/>
                  </a:lnTo>
                  <a:lnTo>
                    <a:pt x="8288954" y="2970110"/>
                  </a:lnTo>
                  <a:lnTo>
                    <a:pt x="8288954" y="297011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5456" y="3048359"/>
              <a:ext cx="8288954" cy="2973728"/>
            </a:xfrm>
            <a:custGeom>
              <a:avLst/>
              <a:pathLst>
                <a:path w="8288954" h="2973728">
                  <a:moveTo>
                    <a:pt x="0" y="2419555"/>
                  </a:moveTo>
                  <a:lnTo>
                    <a:pt x="331558" y="1026599"/>
                  </a:lnTo>
                  <a:lnTo>
                    <a:pt x="663116" y="0"/>
                  </a:lnTo>
                  <a:lnTo>
                    <a:pt x="994674" y="370122"/>
                  </a:lnTo>
                  <a:lnTo>
                    <a:pt x="1326232" y="1487530"/>
                  </a:lnTo>
                  <a:lnTo>
                    <a:pt x="1657790" y="2398045"/>
                  </a:lnTo>
                  <a:lnTo>
                    <a:pt x="1989349" y="2811319"/>
                  </a:lnTo>
                  <a:lnTo>
                    <a:pt x="2320907" y="2938947"/>
                  </a:lnTo>
                  <a:lnTo>
                    <a:pt x="2652465" y="2968416"/>
                  </a:lnTo>
                  <a:lnTo>
                    <a:pt x="2984023" y="2973152"/>
                  </a:lnTo>
                  <a:lnTo>
                    <a:pt x="3315581" y="2973662"/>
                  </a:lnTo>
                  <a:lnTo>
                    <a:pt x="3647139" y="2973728"/>
                  </a:lnTo>
                  <a:lnTo>
                    <a:pt x="3978698" y="2973728"/>
                  </a:lnTo>
                  <a:lnTo>
                    <a:pt x="4310256" y="2973728"/>
                  </a:lnTo>
                  <a:lnTo>
                    <a:pt x="4641814" y="2973728"/>
                  </a:lnTo>
                  <a:lnTo>
                    <a:pt x="4973372" y="2973728"/>
                  </a:lnTo>
                  <a:lnTo>
                    <a:pt x="5304930" y="2973728"/>
                  </a:lnTo>
                  <a:lnTo>
                    <a:pt x="5636488" y="2973728"/>
                  </a:lnTo>
                  <a:lnTo>
                    <a:pt x="5968047" y="2973728"/>
                  </a:lnTo>
                  <a:lnTo>
                    <a:pt x="6299605" y="2973728"/>
                  </a:lnTo>
                  <a:lnTo>
                    <a:pt x="6631163" y="2973728"/>
                  </a:lnTo>
                  <a:lnTo>
                    <a:pt x="6962721" y="2973728"/>
                  </a:lnTo>
                  <a:lnTo>
                    <a:pt x="7294279" y="2973728"/>
                  </a:lnTo>
                  <a:lnTo>
                    <a:pt x="7625838" y="2973728"/>
                  </a:lnTo>
                  <a:lnTo>
                    <a:pt x="7957396" y="2973728"/>
                  </a:lnTo>
                  <a:lnTo>
                    <a:pt x="8288954" y="2973728"/>
                  </a:lnTo>
                  <a:lnTo>
                    <a:pt x="8288954" y="297372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85456" y="3052783"/>
              <a:ext cx="8288954" cy="2969304"/>
            </a:xfrm>
            <a:custGeom>
              <a:avLst/>
              <a:pathLst>
                <a:path w="8288954" h="2969304">
                  <a:moveTo>
                    <a:pt x="0" y="2417384"/>
                  </a:moveTo>
                  <a:lnTo>
                    <a:pt x="331558" y="1019232"/>
                  </a:lnTo>
                  <a:lnTo>
                    <a:pt x="663116" y="0"/>
                  </a:lnTo>
                  <a:lnTo>
                    <a:pt x="994674" y="358677"/>
                  </a:lnTo>
                  <a:lnTo>
                    <a:pt x="1326232" y="1490457"/>
                  </a:lnTo>
                  <a:lnTo>
                    <a:pt x="1657790" y="2390710"/>
                  </a:lnTo>
                  <a:lnTo>
                    <a:pt x="1989349" y="2804511"/>
                  </a:lnTo>
                  <a:lnTo>
                    <a:pt x="2320907" y="2935872"/>
                  </a:lnTo>
                  <a:lnTo>
                    <a:pt x="2652465" y="2963828"/>
                  </a:lnTo>
                  <a:lnTo>
                    <a:pt x="2984023" y="2968761"/>
                  </a:lnTo>
                  <a:lnTo>
                    <a:pt x="3315581" y="2969255"/>
                  </a:lnTo>
                  <a:lnTo>
                    <a:pt x="3647139" y="2969304"/>
                  </a:lnTo>
                  <a:lnTo>
                    <a:pt x="3978698" y="2969304"/>
                  </a:lnTo>
                  <a:lnTo>
                    <a:pt x="4310256" y="2969304"/>
                  </a:lnTo>
                  <a:lnTo>
                    <a:pt x="4641814" y="2969304"/>
                  </a:lnTo>
                  <a:lnTo>
                    <a:pt x="4973372" y="2969304"/>
                  </a:lnTo>
                  <a:lnTo>
                    <a:pt x="5304930" y="2969304"/>
                  </a:lnTo>
                  <a:lnTo>
                    <a:pt x="5636488" y="2969304"/>
                  </a:lnTo>
                  <a:lnTo>
                    <a:pt x="5968047" y="2969304"/>
                  </a:lnTo>
                  <a:lnTo>
                    <a:pt x="6299605" y="2969304"/>
                  </a:lnTo>
                  <a:lnTo>
                    <a:pt x="6631163" y="2969304"/>
                  </a:lnTo>
                  <a:lnTo>
                    <a:pt x="6962721" y="2969304"/>
                  </a:lnTo>
                  <a:lnTo>
                    <a:pt x="7294279" y="2969304"/>
                  </a:lnTo>
                  <a:lnTo>
                    <a:pt x="7625838" y="2969304"/>
                  </a:lnTo>
                  <a:lnTo>
                    <a:pt x="7957396" y="2969304"/>
                  </a:lnTo>
                  <a:lnTo>
                    <a:pt x="8288954" y="2969304"/>
                  </a:lnTo>
                  <a:lnTo>
                    <a:pt x="8288954" y="296930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85456" y="3050580"/>
              <a:ext cx="8288954" cy="2971507"/>
            </a:xfrm>
            <a:custGeom>
              <a:avLst/>
              <a:pathLst>
                <a:path w="8288954" h="2971507">
                  <a:moveTo>
                    <a:pt x="0" y="2411151"/>
                  </a:moveTo>
                  <a:lnTo>
                    <a:pt x="331558" y="1011256"/>
                  </a:lnTo>
                  <a:lnTo>
                    <a:pt x="663116" y="0"/>
                  </a:lnTo>
                  <a:lnTo>
                    <a:pt x="994674" y="371076"/>
                  </a:lnTo>
                  <a:lnTo>
                    <a:pt x="1326232" y="1494469"/>
                  </a:lnTo>
                  <a:lnTo>
                    <a:pt x="1657790" y="2396499"/>
                  </a:lnTo>
                  <a:lnTo>
                    <a:pt x="1989349" y="2812108"/>
                  </a:lnTo>
                  <a:lnTo>
                    <a:pt x="2320907" y="2937713"/>
                  </a:lnTo>
                  <a:lnTo>
                    <a:pt x="2652465" y="2966343"/>
                  </a:lnTo>
                  <a:lnTo>
                    <a:pt x="2984023" y="2970849"/>
                  </a:lnTo>
                  <a:lnTo>
                    <a:pt x="3315581" y="2971458"/>
                  </a:lnTo>
                  <a:lnTo>
                    <a:pt x="3647139" y="2971507"/>
                  </a:lnTo>
                  <a:lnTo>
                    <a:pt x="3978698" y="2971507"/>
                  </a:lnTo>
                  <a:lnTo>
                    <a:pt x="4310256" y="2971507"/>
                  </a:lnTo>
                  <a:lnTo>
                    <a:pt x="4641814" y="2971507"/>
                  </a:lnTo>
                  <a:lnTo>
                    <a:pt x="4973372" y="2971507"/>
                  </a:lnTo>
                  <a:lnTo>
                    <a:pt x="5304930" y="2971507"/>
                  </a:lnTo>
                  <a:lnTo>
                    <a:pt x="5636488" y="2971507"/>
                  </a:lnTo>
                  <a:lnTo>
                    <a:pt x="5968047" y="2971507"/>
                  </a:lnTo>
                  <a:lnTo>
                    <a:pt x="6299605" y="2971507"/>
                  </a:lnTo>
                  <a:lnTo>
                    <a:pt x="6631163" y="2971507"/>
                  </a:lnTo>
                  <a:lnTo>
                    <a:pt x="6962721" y="2971507"/>
                  </a:lnTo>
                  <a:lnTo>
                    <a:pt x="7294279" y="2971507"/>
                  </a:lnTo>
                  <a:lnTo>
                    <a:pt x="7625838" y="2971507"/>
                  </a:lnTo>
                  <a:lnTo>
                    <a:pt x="7957396" y="2971507"/>
                  </a:lnTo>
                  <a:lnTo>
                    <a:pt x="8288954" y="2971507"/>
                  </a:lnTo>
                  <a:lnTo>
                    <a:pt x="8288954" y="297150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5456" y="3054576"/>
              <a:ext cx="8288954" cy="2967511"/>
            </a:xfrm>
            <a:custGeom>
              <a:avLst/>
              <a:pathLst>
                <a:path w="8288954" h="2967511">
                  <a:moveTo>
                    <a:pt x="0" y="2413667"/>
                  </a:moveTo>
                  <a:lnTo>
                    <a:pt x="331558" y="1009956"/>
                  </a:lnTo>
                  <a:lnTo>
                    <a:pt x="663116" y="0"/>
                  </a:lnTo>
                  <a:lnTo>
                    <a:pt x="994674" y="366389"/>
                  </a:lnTo>
                  <a:lnTo>
                    <a:pt x="1326232" y="1487036"/>
                  </a:lnTo>
                  <a:lnTo>
                    <a:pt x="1657790" y="2387553"/>
                  </a:lnTo>
                  <a:lnTo>
                    <a:pt x="1989349" y="2804428"/>
                  </a:lnTo>
                  <a:lnTo>
                    <a:pt x="2320907" y="2933619"/>
                  </a:lnTo>
                  <a:lnTo>
                    <a:pt x="2652465" y="2962101"/>
                  </a:lnTo>
                  <a:lnTo>
                    <a:pt x="2984023" y="2966771"/>
                  </a:lnTo>
                  <a:lnTo>
                    <a:pt x="3315581" y="2967446"/>
                  </a:lnTo>
                  <a:lnTo>
                    <a:pt x="3647139" y="2967511"/>
                  </a:lnTo>
                  <a:lnTo>
                    <a:pt x="3978698" y="2967511"/>
                  </a:lnTo>
                  <a:lnTo>
                    <a:pt x="4310256" y="2967511"/>
                  </a:lnTo>
                  <a:lnTo>
                    <a:pt x="4641814" y="2967511"/>
                  </a:lnTo>
                  <a:lnTo>
                    <a:pt x="4973372" y="2967511"/>
                  </a:lnTo>
                  <a:lnTo>
                    <a:pt x="5304930" y="2967511"/>
                  </a:lnTo>
                  <a:lnTo>
                    <a:pt x="5636488" y="2967511"/>
                  </a:lnTo>
                  <a:lnTo>
                    <a:pt x="5968047" y="2967511"/>
                  </a:lnTo>
                  <a:lnTo>
                    <a:pt x="6299605" y="2967511"/>
                  </a:lnTo>
                  <a:lnTo>
                    <a:pt x="6631163" y="2967511"/>
                  </a:lnTo>
                  <a:lnTo>
                    <a:pt x="6962721" y="2967511"/>
                  </a:lnTo>
                  <a:lnTo>
                    <a:pt x="7294279" y="2967511"/>
                  </a:lnTo>
                  <a:lnTo>
                    <a:pt x="7625838" y="2967511"/>
                  </a:lnTo>
                  <a:lnTo>
                    <a:pt x="7957396" y="2967511"/>
                  </a:lnTo>
                  <a:lnTo>
                    <a:pt x="8288954" y="2967511"/>
                  </a:lnTo>
                  <a:lnTo>
                    <a:pt x="8288954" y="296751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85456" y="3052125"/>
              <a:ext cx="8288954" cy="2969962"/>
            </a:xfrm>
            <a:custGeom>
              <a:avLst/>
              <a:pathLst>
                <a:path w="8288954" h="2969962">
                  <a:moveTo>
                    <a:pt x="0" y="2413667"/>
                  </a:moveTo>
                  <a:lnTo>
                    <a:pt x="331558" y="1026582"/>
                  </a:lnTo>
                  <a:lnTo>
                    <a:pt x="663116" y="0"/>
                  </a:lnTo>
                  <a:lnTo>
                    <a:pt x="994674" y="359960"/>
                  </a:lnTo>
                  <a:lnTo>
                    <a:pt x="1326232" y="1482990"/>
                  </a:lnTo>
                  <a:lnTo>
                    <a:pt x="1657790" y="2394164"/>
                  </a:lnTo>
                  <a:lnTo>
                    <a:pt x="1989349" y="2806336"/>
                  </a:lnTo>
                  <a:lnTo>
                    <a:pt x="2320907" y="2937845"/>
                  </a:lnTo>
                  <a:lnTo>
                    <a:pt x="2652465" y="2965110"/>
                  </a:lnTo>
                  <a:lnTo>
                    <a:pt x="2984023" y="2969337"/>
                  </a:lnTo>
                  <a:lnTo>
                    <a:pt x="3315581" y="2969929"/>
                  </a:lnTo>
                  <a:lnTo>
                    <a:pt x="3647139" y="2969962"/>
                  </a:lnTo>
                  <a:lnTo>
                    <a:pt x="3978698" y="2969962"/>
                  </a:lnTo>
                  <a:lnTo>
                    <a:pt x="4310256" y="2969962"/>
                  </a:lnTo>
                  <a:lnTo>
                    <a:pt x="4641814" y="2969962"/>
                  </a:lnTo>
                  <a:lnTo>
                    <a:pt x="4973372" y="2969962"/>
                  </a:lnTo>
                  <a:lnTo>
                    <a:pt x="5304930" y="2969962"/>
                  </a:lnTo>
                  <a:lnTo>
                    <a:pt x="5636488" y="2969962"/>
                  </a:lnTo>
                  <a:lnTo>
                    <a:pt x="5968047" y="2969962"/>
                  </a:lnTo>
                  <a:lnTo>
                    <a:pt x="6299605" y="2969962"/>
                  </a:lnTo>
                  <a:lnTo>
                    <a:pt x="6631163" y="2969962"/>
                  </a:lnTo>
                  <a:lnTo>
                    <a:pt x="6962721" y="2969962"/>
                  </a:lnTo>
                  <a:lnTo>
                    <a:pt x="7294279" y="2969962"/>
                  </a:lnTo>
                  <a:lnTo>
                    <a:pt x="7625838" y="2969962"/>
                  </a:lnTo>
                  <a:lnTo>
                    <a:pt x="7957396" y="2969962"/>
                  </a:lnTo>
                  <a:lnTo>
                    <a:pt x="8288954" y="2969962"/>
                  </a:lnTo>
                  <a:lnTo>
                    <a:pt x="8288954" y="296996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85456" y="3049248"/>
              <a:ext cx="8288954" cy="2972839"/>
            </a:xfrm>
            <a:custGeom>
              <a:avLst/>
              <a:pathLst>
                <a:path w="8288954" h="2972839">
                  <a:moveTo>
                    <a:pt x="0" y="2417515"/>
                  </a:moveTo>
                  <a:lnTo>
                    <a:pt x="331558" y="1029624"/>
                  </a:lnTo>
                  <a:lnTo>
                    <a:pt x="663116" y="0"/>
                  </a:lnTo>
                  <a:lnTo>
                    <a:pt x="994674" y="354993"/>
                  </a:lnTo>
                  <a:lnTo>
                    <a:pt x="1326232" y="1500652"/>
                  </a:lnTo>
                  <a:lnTo>
                    <a:pt x="1657790" y="2393177"/>
                  </a:lnTo>
                  <a:lnTo>
                    <a:pt x="1989349" y="2810431"/>
                  </a:lnTo>
                  <a:lnTo>
                    <a:pt x="2320907" y="2938963"/>
                  </a:lnTo>
                  <a:lnTo>
                    <a:pt x="2652465" y="2967330"/>
                  </a:lnTo>
                  <a:lnTo>
                    <a:pt x="2984023" y="2972066"/>
                  </a:lnTo>
                  <a:lnTo>
                    <a:pt x="3315581" y="2972823"/>
                  </a:lnTo>
                  <a:lnTo>
                    <a:pt x="3647139" y="2972839"/>
                  </a:lnTo>
                  <a:lnTo>
                    <a:pt x="3978698" y="2972839"/>
                  </a:lnTo>
                  <a:lnTo>
                    <a:pt x="4310256" y="2972839"/>
                  </a:lnTo>
                  <a:lnTo>
                    <a:pt x="4641814" y="2972839"/>
                  </a:lnTo>
                  <a:lnTo>
                    <a:pt x="4973372" y="2972839"/>
                  </a:lnTo>
                  <a:lnTo>
                    <a:pt x="5304930" y="2972839"/>
                  </a:lnTo>
                  <a:lnTo>
                    <a:pt x="5636488" y="2972839"/>
                  </a:lnTo>
                  <a:lnTo>
                    <a:pt x="5968047" y="2972839"/>
                  </a:lnTo>
                  <a:lnTo>
                    <a:pt x="6299605" y="2972839"/>
                  </a:lnTo>
                  <a:lnTo>
                    <a:pt x="6631163" y="2972839"/>
                  </a:lnTo>
                  <a:lnTo>
                    <a:pt x="6962721" y="2972839"/>
                  </a:lnTo>
                  <a:lnTo>
                    <a:pt x="7294279" y="2972839"/>
                  </a:lnTo>
                  <a:lnTo>
                    <a:pt x="7625838" y="2972839"/>
                  </a:lnTo>
                  <a:lnTo>
                    <a:pt x="7957396" y="2972839"/>
                  </a:lnTo>
                  <a:lnTo>
                    <a:pt x="8288954" y="2972839"/>
                  </a:lnTo>
                  <a:lnTo>
                    <a:pt x="8288954" y="297283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85456" y="3059048"/>
              <a:ext cx="8288954" cy="2963039"/>
            </a:xfrm>
            <a:custGeom>
              <a:avLst/>
              <a:pathLst>
                <a:path w="8288954" h="2963039">
                  <a:moveTo>
                    <a:pt x="0" y="2409589"/>
                  </a:moveTo>
                  <a:lnTo>
                    <a:pt x="331558" y="1010762"/>
                  </a:lnTo>
                  <a:lnTo>
                    <a:pt x="663116" y="0"/>
                  </a:lnTo>
                  <a:lnTo>
                    <a:pt x="994674" y="349008"/>
                  </a:lnTo>
                  <a:lnTo>
                    <a:pt x="1326232" y="1481774"/>
                  </a:lnTo>
                  <a:lnTo>
                    <a:pt x="1657790" y="2386846"/>
                  </a:lnTo>
                  <a:lnTo>
                    <a:pt x="1989349" y="2799873"/>
                  </a:lnTo>
                  <a:lnTo>
                    <a:pt x="2320907" y="2928505"/>
                  </a:lnTo>
                  <a:lnTo>
                    <a:pt x="2652465" y="2957908"/>
                  </a:lnTo>
                  <a:lnTo>
                    <a:pt x="2984023" y="2962545"/>
                  </a:lnTo>
                  <a:lnTo>
                    <a:pt x="3315581" y="2962973"/>
                  </a:lnTo>
                  <a:lnTo>
                    <a:pt x="3647139" y="2963022"/>
                  </a:lnTo>
                  <a:lnTo>
                    <a:pt x="3978698" y="2963039"/>
                  </a:lnTo>
                  <a:lnTo>
                    <a:pt x="4310256" y="2963039"/>
                  </a:lnTo>
                  <a:lnTo>
                    <a:pt x="4641814" y="2963039"/>
                  </a:lnTo>
                  <a:lnTo>
                    <a:pt x="4973372" y="2963039"/>
                  </a:lnTo>
                  <a:lnTo>
                    <a:pt x="5304930" y="2963039"/>
                  </a:lnTo>
                  <a:lnTo>
                    <a:pt x="5636488" y="2963039"/>
                  </a:lnTo>
                  <a:lnTo>
                    <a:pt x="5968047" y="2963039"/>
                  </a:lnTo>
                  <a:lnTo>
                    <a:pt x="6299605" y="2963039"/>
                  </a:lnTo>
                  <a:lnTo>
                    <a:pt x="6631163" y="2963039"/>
                  </a:lnTo>
                  <a:lnTo>
                    <a:pt x="6962721" y="2963039"/>
                  </a:lnTo>
                  <a:lnTo>
                    <a:pt x="7294279" y="2963039"/>
                  </a:lnTo>
                  <a:lnTo>
                    <a:pt x="7625838" y="2963039"/>
                  </a:lnTo>
                  <a:lnTo>
                    <a:pt x="7957396" y="2963039"/>
                  </a:lnTo>
                  <a:lnTo>
                    <a:pt x="8288954" y="2963039"/>
                  </a:lnTo>
                  <a:lnTo>
                    <a:pt x="8288954" y="296303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85456" y="3047784"/>
              <a:ext cx="8288954" cy="2974303"/>
            </a:xfrm>
            <a:custGeom>
              <a:avLst/>
              <a:pathLst>
                <a:path w="8288954" h="2974303">
                  <a:moveTo>
                    <a:pt x="0" y="2421972"/>
                  </a:moveTo>
                  <a:lnTo>
                    <a:pt x="331558" y="1026746"/>
                  </a:lnTo>
                  <a:lnTo>
                    <a:pt x="663116" y="0"/>
                  </a:lnTo>
                  <a:lnTo>
                    <a:pt x="994674" y="357558"/>
                  </a:lnTo>
                  <a:lnTo>
                    <a:pt x="1326232" y="1499649"/>
                  </a:lnTo>
                  <a:lnTo>
                    <a:pt x="1657790" y="2397124"/>
                  </a:lnTo>
                  <a:lnTo>
                    <a:pt x="1989349" y="2812815"/>
                  </a:lnTo>
                  <a:lnTo>
                    <a:pt x="2320907" y="2940131"/>
                  </a:lnTo>
                  <a:lnTo>
                    <a:pt x="2652465" y="2969666"/>
                  </a:lnTo>
                  <a:lnTo>
                    <a:pt x="2984023" y="2973777"/>
                  </a:lnTo>
                  <a:lnTo>
                    <a:pt x="3315581" y="2974237"/>
                  </a:lnTo>
                  <a:lnTo>
                    <a:pt x="3647139" y="2974303"/>
                  </a:lnTo>
                  <a:lnTo>
                    <a:pt x="3978698" y="2974303"/>
                  </a:lnTo>
                  <a:lnTo>
                    <a:pt x="4310256" y="2974303"/>
                  </a:lnTo>
                  <a:lnTo>
                    <a:pt x="4641814" y="2974303"/>
                  </a:lnTo>
                  <a:lnTo>
                    <a:pt x="4973372" y="2974303"/>
                  </a:lnTo>
                  <a:lnTo>
                    <a:pt x="5304930" y="2974303"/>
                  </a:lnTo>
                  <a:lnTo>
                    <a:pt x="5636488" y="2974303"/>
                  </a:lnTo>
                  <a:lnTo>
                    <a:pt x="5968047" y="2974303"/>
                  </a:lnTo>
                  <a:lnTo>
                    <a:pt x="6299605" y="2974303"/>
                  </a:lnTo>
                  <a:lnTo>
                    <a:pt x="6631163" y="2974303"/>
                  </a:lnTo>
                  <a:lnTo>
                    <a:pt x="6962721" y="2974303"/>
                  </a:lnTo>
                  <a:lnTo>
                    <a:pt x="7294279" y="2974303"/>
                  </a:lnTo>
                  <a:lnTo>
                    <a:pt x="7625838" y="2974303"/>
                  </a:lnTo>
                  <a:lnTo>
                    <a:pt x="7957396" y="2974303"/>
                  </a:lnTo>
                  <a:lnTo>
                    <a:pt x="8288954" y="2974303"/>
                  </a:lnTo>
                  <a:lnTo>
                    <a:pt x="8288954" y="297430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85456" y="3054066"/>
              <a:ext cx="8288954" cy="2968021"/>
            </a:xfrm>
            <a:custGeom>
              <a:avLst/>
              <a:pathLst>
                <a:path w="8288954" h="2968021">
                  <a:moveTo>
                    <a:pt x="0" y="2410559"/>
                  </a:moveTo>
                  <a:lnTo>
                    <a:pt x="331558" y="1015794"/>
                  </a:lnTo>
                  <a:lnTo>
                    <a:pt x="663116" y="0"/>
                  </a:lnTo>
                  <a:lnTo>
                    <a:pt x="994674" y="360305"/>
                  </a:lnTo>
                  <a:lnTo>
                    <a:pt x="1326232" y="1491805"/>
                  </a:lnTo>
                  <a:lnTo>
                    <a:pt x="1657790" y="2390316"/>
                  </a:lnTo>
                  <a:lnTo>
                    <a:pt x="1989349" y="2802768"/>
                  </a:lnTo>
                  <a:lnTo>
                    <a:pt x="2320907" y="2934704"/>
                  </a:lnTo>
                  <a:lnTo>
                    <a:pt x="2652465" y="2963071"/>
                  </a:lnTo>
                  <a:lnTo>
                    <a:pt x="2984023" y="2967363"/>
                  </a:lnTo>
                  <a:lnTo>
                    <a:pt x="3315581" y="2967890"/>
                  </a:lnTo>
                  <a:lnTo>
                    <a:pt x="3647139" y="2968021"/>
                  </a:lnTo>
                  <a:lnTo>
                    <a:pt x="3978698" y="2968021"/>
                  </a:lnTo>
                  <a:lnTo>
                    <a:pt x="4310256" y="2968021"/>
                  </a:lnTo>
                  <a:lnTo>
                    <a:pt x="4641814" y="2968021"/>
                  </a:lnTo>
                  <a:lnTo>
                    <a:pt x="4973372" y="2968021"/>
                  </a:lnTo>
                  <a:lnTo>
                    <a:pt x="5304930" y="2968021"/>
                  </a:lnTo>
                  <a:lnTo>
                    <a:pt x="5636488" y="2968021"/>
                  </a:lnTo>
                  <a:lnTo>
                    <a:pt x="5968047" y="2968021"/>
                  </a:lnTo>
                  <a:lnTo>
                    <a:pt x="6299605" y="2968021"/>
                  </a:lnTo>
                  <a:lnTo>
                    <a:pt x="6631163" y="2968021"/>
                  </a:lnTo>
                  <a:lnTo>
                    <a:pt x="6962721" y="2968021"/>
                  </a:lnTo>
                  <a:lnTo>
                    <a:pt x="7294279" y="2968021"/>
                  </a:lnTo>
                  <a:lnTo>
                    <a:pt x="7625838" y="2968021"/>
                  </a:lnTo>
                  <a:lnTo>
                    <a:pt x="7957396" y="2968021"/>
                  </a:lnTo>
                  <a:lnTo>
                    <a:pt x="8288954" y="2968021"/>
                  </a:lnTo>
                  <a:lnTo>
                    <a:pt x="8288954" y="296802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85456" y="3055019"/>
              <a:ext cx="8288954" cy="2967068"/>
            </a:xfrm>
            <a:custGeom>
              <a:avLst/>
              <a:pathLst>
                <a:path w="8288954" h="2967068">
                  <a:moveTo>
                    <a:pt x="0" y="2413996"/>
                  </a:moveTo>
                  <a:lnTo>
                    <a:pt x="331558" y="1022405"/>
                  </a:lnTo>
                  <a:lnTo>
                    <a:pt x="663116" y="0"/>
                  </a:lnTo>
                  <a:lnTo>
                    <a:pt x="994674" y="349287"/>
                  </a:lnTo>
                  <a:lnTo>
                    <a:pt x="1326232" y="1484258"/>
                  </a:lnTo>
                  <a:lnTo>
                    <a:pt x="1657790" y="2389888"/>
                  </a:lnTo>
                  <a:lnTo>
                    <a:pt x="1989349" y="2805974"/>
                  </a:lnTo>
                  <a:lnTo>
                    <a:pt x="2320907" y="2933027"/>
                  </a:lnTo>
                  <a:lnTo>
                    <a:pt x="2652465" y="2961887"/>
                  </a:lnTo>
                  <a:lnTo>
                    <a:pt x="2984023" y="2966410"/>
                  </a:lnTo>
                  <a:lnTo>
                    <a:pt x="3315581" y="2966952"/>
                  </a:lnTo>
                  <a:lnTo>
                    <a:pt x="3647139" y="2967068"/>
                  </a:lnTo>
                  <a:lnTo>
                    <a:pt x="3978698" y="2967068"/>
                  </a:lnTo>
                  <a:lnTo>
                    <a:pt x="4310256" y="2967068"/>
                  </a:lnTo>
                  <a:lnTo>
                    <a:pt x="4641814" y="2967068"/>
                  </a:lnTo>
                  <a:lnTo>
                    <a:pt x="4973372" y="2967068"/>
                  </a:lnTo>
                  <a:lnTo>
                    <a:pt x="5304930" y="2967068"/>
                  </a:lnTo>
                  <a:lnTo>
                    <a:pt x="5636488" y="2967068"/>
                  </a:lnTo>
                  <a:lnTo>
                    <a:pt x="5968047" y="2967068"/>
                  </a:lnTo>
                  <a:lnTo>
                    <a:pt x="6299605" y="2967068"/>
                  </a:lnTo>
                  <a:lnTo>
                    <a:pt x="6631163" y="2967068"/>
                  </a:lnTo>
                  <a:lnTo>
                    <a:pt x="6962721" y="2967068"/>
                  </a:lnTo>
                  <a:lnTo>
                    <a:pt x="7294279" y="2967068"/>
                  </a:lnTo>
                  <a:lnTo>
                    <a:pt x="7625838" y="2967068"/>
                  </a:lnTo>
                  <a:lnTo>
                    <a:pt x="7957396" y="2967068"/>
                  </a:lnTo>
                  <a:lnTo>
                    <a:pt x="8288954" y="2967068"/>
                  </a:lnTo>
                  <a:lnTo>
                    <a:pt x="8288954" y="296706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85456" y="3045103"/>
              <a:ext cx="8288954" cy="2976984"/>
            </a:xfrm>
            <a:custGeom>
              <a:avLst/>
              <a:pathLst>
                <a:path w="8288954" h="2976984">
                  <a:moveTo>
                    <a:pt x="0" y="2422104"/>
                  </a:moveTo>
                  <a:lnTo>
                    <a:pt x="331558" y="1038078"/>
                  </a:lnTo>
                  <a:lnTo>
                    <a:pt x="663116" y="0"/>
                  </a:lnTo>
                  <a:lnTo>
                    <a:pt x="994674" y="368675"/>
                  </a:lnTo>
                  <a:lnTo>
                    <a:pt x="1326232" y="1491757"/>
                  </a:lnTo>
                  <a:lnTo>
                    <a:pt x="1657790" y="2399377"/>
                  </a:lnTo>
                  <a:lnTo>
                    <a:pt x="1989349" y="2814888"/>
                  </a:lnTo>
                  <a:lnTo>
                    <a:pt x="2320907" y="2943272"/>
                  </a:lnTo>
                  <a:lnTo>
                    <a:pt x="2652465" y="2971771"/>
                  </a:lnTo>
                  <a:lnTo>
                    <a:pt x="2984023" y="2976376"/>
                  </a:lnTo>
                  <a:lnTo>
                    <a:pt x="3315581" y="2976869"/>
                  </a:lnTo>
                  <a:lnTo>
                    <a:pt x="3647139" y="2976984"/>
                  </a:lnTo>
                  <a:lnTo>
                    <a:pt x="3978698" y="2976984"/>
                  </a:lnTo>
                  <a:lnTo>
                    <a:pt x="4310256" y="2976984"/>
                  </a:lnTo>
                  <a:lnTo>
                    <a:pt x="4641814" y="2976984"/>
                  </a:lnTo>
                  <a:lnTo>
                    <a:pt x="4973372" y="2976984"/>
                  </a:lnTo>
                  <a:lnTo>
                    <a:pt x="5304930" y="2976984"/>
                  </a:lnTo>
                  <a:lnTo>
                    <a:pt x="5636488" y="2976984"/>
                  </a:lnTo>
                  <a:lnTo>
                    <a:pt x="5968047" y="2976984"/>
                  </a:lnTo>
                  <a:lnTo>
                    <a:pt x="6299605" y="2976984"/>
                  </a:lnTo>
                  <a:lnTo>
                    <a:pt x="6631163" y="2976984"/>
                  </a:lnTo>
                  <a:lnTo>
                    <a:pt x="6962721" y="2976984"/>
                  </a:lnTo>
                  <a:lnTo>
                    <a:pt x="7294279" y="2976984"/>
                  </a:lnTo>
                  <a:lnTo>
                    <a:pt x="7625838" y="2976984"/>
                  </a:lnTo>
                  <a:lnTo>
                    <a:pt x="7957396" y="2976984"/>
                  </a:lnTo>
                  <a:lnTo>
                    <a:pt x="8288954" y="2976984"/>
                  </a:lnTo>
                  <a:lnTo>
                    <a:pt x="8288954" y="297698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85456" y="3053951"/>
              <a:ext cx="8288954" cy="2968136"/>
            </a:xfrm>
            <a:custGeom>
              <a:avLst/>
              <a:pathLst>
                <a:path w="8288954" h="2968136">
                  <a:moveTo>
                    <a:pt x="0" y="2410082"/>
                  </a:moveTo>
                  <a:lnTo>
                    <a:pt x="331558" y="1011666"/>
                  </a:lnTo>
                  <a:lnTo>
                    <a:pt x="663116" y="0"/>
                  </a:lnTo>
                  <a:lnTo>
                    <a:pt x="994674" y="371191"/>
                  </a:lnTo>
                  <a:lnTo>
                    <a:pt x="1326232" y="1482876"/>
                  </a:lnTo>
                  <a:lnTo>
                    <a:pt x="1657790" y="2391171"/>
                  </a:lnTo>
                  <a:lnTo>
                    <a:pt x="1989349" y="2804806"/>
                  </a:lnTo>
                  <a:lnTo>
                    <a:pt x="2320907" y="2935148"/>
                  </a:lnTo>
                  <a:lnTo>
                    <a:pt x="2652465" y="2963236"/>
                  </a:lnTo>
                  <a:lnTo>
                    <a:pt x="2984023" y="2967643"/>
                  </a:lnTo>
                  <a:lnTo>
                    <a:pt x="3315581" y="2968021"/>
                  </a:lnTo>
                  <a:lnTo>
                    <a:pt x="3647139" y="2968136"/>
                  </a:lnTo>
                  <a:lnTo>
                    <a:pt x="3978698" y="2968136"/>
                  </a:lnTo>
                  <a:lnTo>
                    <a:pt x="4310256" y="2968136"/>
                  </a:lnTo>
                  <a:lnTo>
                    <a:pt x="4641814" y="2968136"/>
                  </a:lnTo>
                  <a:lnTo>
                    <a:pt x="4973372" y="2968136"/>
                  </a:lnTo>
                  <a:lnTo>
                    <a:pt x="5304930" y="2968136"/>
                  </a:lnTo>
                  <a:lnTo>
                    <a:pt x="5636488" y="2968136"/>
                  </a:lnTo>
                  <a:lnTo>
                    <a:pt x="5968047" y="2968136"/>
                  </a:lnTo>
                  <a:lnTo>
                    <a:pt x="6299605" y="2968136"/>
                  </a:lnTo>
                  <a:lnTo>
                    <a:pt x="6631163" y="2968136"/>
                  </a:lnTo>
                  <a:lnTo>
                    <a:pt x="6962721" y="2968136"/>
                  </a:lnTo>
                  <a:lnTo>
                    <a:pt x="7294279" y="2968136"/>
                  </a:lnTo>
                  <a:lnTo>
                    <a:pt x="7625838" y="2968136"/>
                  </a:lnTo>
                  <a:lnTo>
                    <a:pt x="7957396" y="2968136"/>
                  </a:lnTo>
                  <a:lnTo>
                    <a:pt x="8288954" y="2968136"/>
                  </a:lnTo>
                  <a:lnTo>
                    <a:pt x="8288954" y="296813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85456" y="3049148"/>
              <a:ext cx="8288954" cy="2972939"/>
            </a:xfrm>
            <a:custGeom>
              <a:avLst/>
              <a:pathLst>
                <a:path w="8288954" h="2972939">
                  <a:moveTo>
                    <a:pt x="0" y="2419621"/>
                  </a:moveTo>
                  <a:lnTo>
                    <a:pt x="331558" y="1025448"/>
                  </a:lnTo>
                  <a:lnTo>
                    <a:pt x="663116" y="0"/>
                  </a:lnTo>
                  <a:lnTo>
                    <a:pt x="994674" y="365552"/>
                  </a:lnTo>
                  <a:lnTo>
                    <a:pt x="1326232" y="1490901"/>
                  </a:lnTo>
                  <a:lnTo>
                    <a:pt x="1657790" y="2394033"/>
                  </a:lnTo>
                  <a:lnTo>
                    <a:pt x="1989349" y="2811138"/>
                  </a:lnTo>
                  <a:lnTo>
                    <a:pt x="2320907" y="2939539"/>
                  </a:lnTo>
                  <a:lnTo>
                    <a:pt x="2652465" y="2967331"/>
                  </a:lnTo>
                  <a:lnTo>
                    <a:pt x="2984023" y="2972297"/>
                  </a:lnTo>
                  <a:lnTo>
                    <a:pt x="3315581" y="2972824"/>
                  </a:lnTo>
                  <a:lnTo>
                    <a:pt x="3647139" y="2972922"/>
                  </a:lnTo>
                  <a:lnTo>
                    <a:pt x="3978698" y="2972939"/>
                  </a:lnTo>
                  <a:lnTo>
                    <a:pt x="4310256" y="2972939"/>
                  </a:lnTo>
                  <a:lnTo>
                    <a:pt x="4641814" y="2972939"/>
                  </a:lnTo>
                  <a:lnTo>
                    <a:pt x="4973372" y="2972939"/>
                  </a:lnTo>
                  <a:lnTo>
                    <a:pt x="5304930" y="2972939"/>
                  </a:lnTo>
                  <a:lnTo>
                    <a:pt x="5636488" y="2972939"/>
                  </a:lnTo>
                  <a:lnTo>
                    <a:pt x="5968047" y="2972939"/>
                  </a:lnTo>
                  <a:lnTo>
                    <a:pt x="6299605" y="2972939"/>
                  </a:lnTo>
                  <a:lnTo>
                    <a:pt x="6631163" y="2972939"/>
                  </a:lnTo>
                  <a:lnTo>
                    <a:pt x="6962721" y="2972939"/>
                  </a:lnTo>
                  <a:lnTo>
                    <a:pt x="7294279" y="2972939"/>
                  </a:lnTo>
                  <a:lnTo>
                    <a:pt x="7625838" y="2972939"/>
                  </a:lnTo>
                  <a:lnTo>
                    <a:pt x="7957396" y="2972939"/>
                  </a:lnTo>
                  <a:lnTo>
                    <a:pt x="8288954" y="2972939"/>
                  </a:lnTo>
                  <a:lnTo>
                    <a:pt x="8288954" y="297293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85456" y="3055496"/>
              <a:ext cx="8288954" cy="2966591"/>
            </a:xfrm>
            <a:custGeom>
              <a:avLst/>
              <a:pathLst>
                <a:path w="8288954" h="2966591">
                  <a:moveTo>
                    <a:pt x="0" y="2411184"/>
                  </a:moveTo>
                  <a:lnTo>
                    <a:pt x="331558" y="1024543"/>
                  </a:lnTo>
                  <a:lnTo>
                    <a:pt x="663116" y="0"/>
                  </a:lnTo>
                  <a:lnTo>
                    <a:pt x="994674" y="349517"/>
                  </a:lnTo>
                  <a:lnTo>
                    <a:pt x="1326232" y="1486067"/>
                  </a:lnTo>
                  <a:lnTo>
                    <a:pt x="1657790" y="2386797"/>
                  </a:lnTo>
                  <a:lnTo>
                    <a:pt x="1989349" y="2805728"/>
                  </a:lnTo>
                  <a:lnTo>
                    <a:pt x="2320907" y="2931448"/>
                  </a:lnTo>
                  <a:lnTo>
                    <a:pt x="2652465" y="2960934"/>
                  </a:lnTo>
                  <a:lnTo>
                    <a:pt x="2984023" y="2966064"/>
                  </a:lnTo>
                  <a:lnTo>
                    <a:pt x="3315581" y="2966558"/>
                  </a:lnTo>
                  <a:lnTo>
                    <a:pt x="3647139" y="2966591"/>
                  </a:lnTo>
                  <a:lnTo>
                    <a:pt x="3978698" y="2966591"/>
                  </a:lnTo>
                  <a:lnTo>
                    <a:pt x="4310256" y="2966591"/>
                  </a:lnTo>
                  <a:lnTo>
                    <a:pt x="4641814" y="2966591"/>
                  </a:lnTo>
                  <a:lnTo>
                    <a:pt x="4973372" y="2966591"/>
                  </a:lnTo>
                  <a:lnTo>
                    <a:pt x="5304930" y="2966591"/>
                  </a:lnTo>
                  <a:lnTo>
                    <a:pt x="5636488" y="2966591"/>
                  </a:lnTo>
                  <a:lnTo>
                    <a:pt x="5968047" y="2966591"/>
                  </a:lnTo>
                  <a:lnTo>
                    <a:pt x="6299605" y="2966591"/>
                  </a:lnTo>
                  <a:lnTo>
                    <a:pt x="6631163" y="2966591"/>
                  </a:lnTo>
                  <a:lnTo>
                    <a:pt x="6962721" y="2966591"/>
                  </a:lnTo>
                  <a:lnTo>
                    <a:pt x="7294279" y="2966591"/>
                  </a:lnTo>
                  <a:lnTo>
                    <a:pt x="7625838" y="2966591"/>
                  </a:lnTo>
                  <a:lnTo>
                    <a:pt x="7957396" y="2966591"/>
                  </a:lnTo>
                  <a:lnTo>
                    <a:pt x="8288954" y="2966591"/>
                  </a:lnTo>
                  <a:lnTo>
                    <a:pt x="8288954" y="296659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85456" y="3065923"/>
              <a:ext cx="8288954" cy="2956164"/>
            </a:xfrm>
            <a:custGeom>
              <a:avLst/>
              <a:pathLst>
                <a:path w="8288954" h="2956164">
                  <a:moveTo>
                    <a:pt x="0" y="2397880"/>
                  </a:moveTo>
                  <a:lnTo>
                    <a:pt x="331558" y="1003378"/>
                  </a:lnTo>
                  <a:lnTo>
                    <a:pt x="663116" y="0"/>
                  </a:lnTo>
                  <a:lnTo>
                    <a:pt x="994674" y="355667"/>
                  </a:lnTo>
                  <a:lnTo>
                    <a:pt x="1326232" y="1462714"/>
                  </a:lnTo>
                  <a:lnTo>
                    <a:pt x="1657790" y="2376601"/>
                  </a:lnTo>
                  <a:lnTo>
                    <a:pt x="1989349" y="2793542"/>
                  </a:lnTo>
                  <a:lnTo>
                    <a:pt x="2320907" y="2922008"/>
                  </a:lnTo>
                  <a:lnTo>
                    <a:pt x="2652465" y="2951050"/>
                  </a:lnTo>
                  <a:lnTo>
                    <a:pt x="2984023" y="2955260"/>
                  </a:lnTo>
                  <a:lnTo>
                    <a:pt x="3315581" y="2956049"/>
                  </a:lnTo>
                  <a:lnTo>
                    <a:pt x="3647139" y="2956164"/>
                  </a:lnTo>
                  <a:lnTo>
                    <a:pt x="3978698" y="2956164"/>
                  </a:lnTo>
                  <a:lnTo>
                    <a:pt x="4310256" y="2956164"/>
                  </a:lnTo>
                  <a:lnTo>
                    <a:pt x="4641814" y="2956164"/>
                  </a:lnTo>
                  <a:lnTo>
                    <a:pt x="4973372" y="2956164"/>
                  </a:lnTo>
                  <a:lnTo>
                    <a:pt x="5304930" y="2956164"/>
                  </a:lnTo>
                  <a:lnTo>
                    <a:pt x="5636488" y="2956164"/>
                  </a:lnTo>
                  <a:lnTo>
                    <a:pt x="5968047" y="2956164"/>
                  </a:lnTo>
                  <a:lnTo>
                    <a:pt x="6299605" y="2956164"/>
                  </a:lnTo>
                  <a:lnTo>
                    <a:pt x="6631163" y="2956164"/>
                  </a:lnTo>
                  <a:lnTo>
                    <a:pt x="6962721" y="2956164"/>
                  </a:lnTo>
                  <a:lnTo>
                    <a:pt x="7294279" y="2956164"/>
                  </a:lnTo>
                  <a:lnTo>
                    <a:pt x="7625838" y="2956164"/>
                  </a:lnTo>
                  <a:lnTo>
                    <a:pt x="7957396" y="2956164"/>
                  </a:lnTo>
                  <a:lnTo>
                    <a:pt x="8288954" y="2956164"/>
                  </a:lnTo>
                  <a:lnTo>
                    <a:pt x="8288954" y="295616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85456" y="3045810"/>
              <a:ext cx="8288954" cy="2976277"/>
            </a:xfrm>
            <a:custGeom>
              <a:avLst/>
              <a:pathLst>
                <a:path w="8288954" h="2976277">
                  <a:moveTo>
                    <a:pt x="0" y="2424439"/>
                  </a:moveTo>
                  <a:lnTo>
                    <a:pt x="331558" y="1021682"/>
                  </a:lnTo>
                  <a:lnTo>
                    <a:pt x="663116" y="0"/>
                  </a:lnTo>
                  <a:lnTo>
                    <a:pt x="994674" y="368116"/>
                  </a:lnTo>
                  <a:lnTo>
                    <a:pt x="1326232" y="1500356"/>
                  </a:lnTo>
                  <a:lnTo>
                    <a:pt x="1657790" y="2400100"/>
                  </a:lnTo>
                  <a:lnTo>
                    <a:pt x="1989349" y="2814312"/>
                  </a:lnTo>
                  <a:lnTo>
                    <a:pt x="2320907" y="2943535"/>
                  </a:lnTo>
                  <a:lnTo>
                    <a:pt x="2652465" y="2971047"/>
                  </a:lnTo>
                  <a:lnTo>
                    <a:pt x="2984023" y="2975553"/>
                  </a:lnTo>
                  <a:lnTo>
                    <a:pt x="3315581" y="2976244"/>
                  </a:lnTo>
                  <a:lnTo>
                    <a:pt x="3647139" y="2976277"/>
                  </a:lnTo>
                  <a:lnTo>
                    <a:pt x="3978698" y="2976277"/>
                  </a:lnTo>
                  <a:lnTo>
                    <a:pt x="4310256" y="2976277"/>
                  </a:lnTo>
                  <a:lnTo>
                    <a:pt x="4641814" y="2976277"/>
                  </a:lnTo>
                  <a:lnTo>
                    <a:pt x="4973372" y="2976277"/>
                  </a:lnTo>
                  <a:lnTo>
                    <a:pt x="5304930" y="2976277"/>
                  </a:lnTo>
                  <a:lnTo>
                    <a:pt x="5636488" y="2976277"/>
                  </a:lnTo>
                  <a:lnTo>
                    <a:pt x="5968047" y="2976277"/>
                  </a:lnTo>
                  <a:lnTo>
                    <a:pt x="6299605" y="2976277"/>
                  </a:lnTo>
                  <a:lnTo>
                    <a:pt x="6631163" y="2976277"/>
                  </a:lnTo>
                  <a:lnTo>
                    <a:pt x="6962721" y="2976277"/>
                  </a:lnTo>
                  <a:lnTo>
                    <a:pt x="7294279" y="2976277"/>
                  </a:lnTo>
                  <a:lnTo>
                    <a:pt x="7625838" y="2976277"/>
                  </a:lnTo>
                  <a:lnTo>
                    <a:pt x="7957396" y="2976277"/>
                  </a:lnTo>
                  <a:lnTo>
                    <a:pt x="8288954" y="2976277"/>
                  </a:lnTo>
                  <a:lnTo>
                    <a:pt x="8288954" y="297627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85456" y="3045679"/>
              <a:ext cx="8288954" cy="2976408"/>
            </a:xfrm>
            <a:custGeom>
              <a:avLst/>
              <a:pathLst>
                <a:path w="8288954" h="2976408">
                  <a:moveTo>
                    <a:pt x="0" y="2424340"/>
                  </a:moveTo>
                  <a:lnTo>
                    <a:pt x="331558" y="1027585"/>
                  </a:lnTo>
                  <a:lnTo>
                    <a:pt x="663116" y="0"/>
                  </a:lnTo>
                  <a:lnTo>
                    <a:pt x="994674" y="372671"/>
                  </a:lnTo>
                  <a:lnTo>
                    <a:pt x="1326232" y="1489009"/>
                  </a:lnTo>
                  <a:lnTo>
                    <a:pt x="1657790" y="2405724"/>
                  </a:lnTo>
                  <a:lnTo>
                    <a:pt x="1989349" y="2811500"/>
                  </a:lnTo>
                  <a:lnTo>
                    <a:pt x="2320907" y="2942614"/>
                  </a:lnTo>
                  <a:lnTo>
                    <a:pt x="2652465" y="2971096"/>
                  </a:lnTo>
                  <a:lnTo>
                    <a:pt x="2984023" y="2975964"/>
                  </a:lnTo>
                  <a:lnTo>
                    <a:pt x="3315581" y="2976326"/>
                  </a:lnTo>
                  <a:lnTo>
                    <a:pt x="3647139" y="2976408"/>
                  </a:lnTo>
                  <a:lnTo>
                    <a:pt x="3978698" y="2976408"/>
                  </a:lnTo>
                  <a:lnTo>
                    <a:pt x="4310256" y="2976408"/>
                  </a:lnTo>
                  <a:lnTo>
                    <a:pt x="4641814" y="2976408"/>
                  </a:lnTo>
                  <a:lnTo>
                    <a:pt x="4973372" y="2976408"/>
                  </a:lnTo>
                  <a:lnTo>
                    <a:pt x="5304930" y="2976408"/>
                  </a:lnTo>
                  <a:lnTo>
                    <a:pt x="5636488" y="2976408"/>
                  </a:lnTo>
                  <a:lnTo>
                    <a:pt x="5968047" y="2976408"/>
                  </a:lnTo>
                  <a:lnTo>
                    <a:pt x="6299605" y="2976408"/>
                  </a:lnTo>
                  <a:lnTo>
                    <a:pt x="6631163" y="2976408"/>
                  </a:lnTo>
                  <a:lnTo>
                    <a:pt x="6962721" y="2976408"/>
                  </a:lnTo>
                  <a:lnTo>
                    <a:pt x="7294279" y="2976408"/>
                  </a:lnTo>
                  <a:lnTo>
                    <a:pt x="7625838" y="2976408"/>
                  </a:lnTo>
                  <a:lnTo>
                    <a:pt x="7957396" y="2976408"/>
                  </a:lnTo>
                  <a:lnTo>
                    <a:pt x="8288954" y="2976408"/>
                  </a:lnTo>
                  <a:lnTo>
                    <a:pt x="8288954" y="297640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85456" y="3045153"/>
              <a:ext cx="8288954" cy="2976934"/>
            </a:xfrm>
            <a:custGeom>
              <a:avLst/>
              <a:pathLst>
                <a:path w="8288954" h="2976934">
                  <a:moveTo>
                    <a:pt x="0" y="2416907"/>
                  </a:moveTo>
                  <a:lnTo>
                    <a:pt x="331558" y="1034903"/>
                  </a:lnTo>
                  <a:lnTo>
                    <a:pt x="663116" y="0"/>
                  </a:lnTo>
                  <a:lnTo>
                    <a:pt x="994674" y="361703"/>
                  </a:lnTo>
                  <a:lnTo>
                    <a:pt x="1326232" y="1500175"/>
                  </a:lnTo>
                  <a:lnTo>
                    <a:pt x="1657790" y="2402403"/>
                  </a:lnTo>
                  <a:lnTo>
                    <a:pt x="1989349" y="2817551"/>
                  </a:lnTo>
                  <a:lnTo>
                    <a:pt x="2320907" y="2944472"/>
                  </a:lnTo>
                  <a:lnTo>
                    <a:pt x="2652465" y="2971491"/>
                  </a:lnTo>
                  <a:lnTo>
                    <a:pt x="2984023" y="2976145"/>
                  </a:lnTo>
                  <a:lnTo>
                    <a:pt x="3315581" y="2976869"/>
                  </a:lnTo>
                  <a:lnTo>
                    <a:pt x="3647139" y="2976934"/>
                  </a:lnTo>
                  <a:lnTo>
                    <a:pt x="3978698" y="2976934"/>
                  </a:lnTo>
                  <a:lnTo>
                    <a:pt x="4310256" y="2976934"/>
                  </a:lnTo>
                  <a:lnTo>
                    <a:pt x="4641814" y="2976934"/>
                  </a:lnTo>
                  <a:lnTo>
                    <a:pt x="4973372" y="2976934"/>
                  </a:lnTo>
                  <a:lnTo>
                    <a:pt x="5304930" y="2976934"/>
                  </a:lnTo>
                  <a:lnTo>
                    <a:pt x="5636488" y="2976934"/>
                  </a:lnTo>
                  <a:lnTo>
                    <a:pt x="5968047" y="2976934"/>
                  </a:lnTo>
                  <a:lnTo>
                    <a:pt x="6299605" y="2976934"/>
                  </a:lnTo>
                  <a:lnTo>
                    <a:pt x="6631163" y="2976934"/>
                  </a:lnTo>
                  <a:lnTo>
                    <a:pt x="6962721" y="2976934"/>
                  </a:lnTo>
                  <a:lnTo>
                    <a:pt x="7294279" y="2976934"/>
                  </a:lnTo>
                  <a:lnTo>
                    <a:pt x="7625838" y="2976934"/>
                  </a:lnTo>
                  <a:lnTo>
                    <a:pt x="7957396" y="2976934"/>
                  </a:lnTo>
                  <a:lnTo>
                    <a:pt x="8288954" y="2976934"/>
                  </a:lnTo>
                  <a:lnTo>
                    <a:pt x="8288954" y="297693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85456" y="3056549"/>
              <a:ext cx="8288954" cy="2965538"/>
            </a:xfrm>
            <a:custGeom>
              <a:avLst/>
              <a:pathLst>
                <a:path w="8288954" h="2965538">
                  <a:moveTo>
                    <a:pt x="0" y="2412697"/>
                  </a:moveTo>
                  <a:lnTo>
                    <a:pt x="331558" y="1009397"/>
                  </a:lnTo>
                  <a:lnTo>
                    <a:pt x="663116" y="0"/>
                  </a:lnTo>
                  <a:lnTo>
                    <a:pt x="994674" y="360666"/>
                  </a:lnTo>
                  <a:lnTo>
                    <a:pt x="1326232" y="1487579"/>
                  </a:lnTo>
                  <a:lnTo>
                    <a:pt x="1657790" y="2378508"/>
                  </a:lnTo>
                  <a:lnTo>
                    <a:pt x="1989349" y="2805250"/>
                  </a:lnTo>
                  <a:lnTo>
                    <a:pt x="2320907" y="2932484"/>
                  </a:lnTo>
                  <a:lnTo>
                    <a:pt x="2652465" y="2960341"/>
                  </a:lnTo>
                  <a:lnTo>
                    <a:pt x="2984023" y="2964929"/>
                  </a:lnTo>
                  <a:lnTo>
                    <a:pt x="3315581" y="2965423"/>
                  </a:lnTo>
                  <a:lnTo>
                    <a:pt x="3647139" y="2965521"/>
                  </a:lnTo>
                  <a:lnTo>
                    <a:pt x="3978698" y="2965538"/>
                  </a:lnTo>
                  <a:lnTo>
                    <a:pt x="4310256" y="2965538"/>
                  </a:lnTo>
                  <a:lnTo>
                    <a:pt x="4641814" y="2965538"/>
                  </a:lnTo>
                  <a:lnTo>
                    <a:pt x="4973372" y="2965538"/>
                  </a:lnTo>
                  <a:lnTo>
                    <a:pt x="5304930" y="2965538"/>
                  </a:lnTo>
                  <a:lnTo>
                    <a:pt x="5636488" y="2965538"/>
                  </a:lnTo>
                  <a:lnTo>
                    <a:pt x="5968047" y="2965538"/>
                  </a:lnTo>
                  <a:lnTo>
                    <a:pt x="6299605" y="2965538"/>
                  </a:lnTo>
                  <a:lnTo>
                    <a:pt x="6631163" y="2965538"/>
                  </a:lnTo>
                  <a:lnTo>
                    <a:pt x="6962721" y="2965538"/>
                  </a:lnTo>
                  <a:lnTo>
                    <a:pt x="7294279" y="2965538"/>
                  </a:lnTo>
                  <a:lnTo>
                    <a:pt x="7625838" y="2965538"/>
                  </a:lnTo>
                  <a:lnTo>
                    <a:pt x="7957396" y="2965538"/>
                  </a:lnTo>
                  <a:lnTo>
                    <a:pt x="8288954" y="2965538"/>
                  </a:lnTo>
                  <a:lnTo>
                    <a:pt x="8288954" y="296553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85456" y="3068093"/>
              <a:ext cx="8288954" cy="2953994"/>
            </a:xfrm>
            <a:custGeom>
              <a:avLst/>
              <a:pathLst>
                <a:path w="8288954" h="2953994">
                  <a:moveTo>
                    <a:pt x="0" y="2397075"/>
                  </a:moveTo>
                  <a:lnTo>
                    <a:pt x="331558" y="1004580"/>
                  </a:lnTo>
                  <a:lnTo>
                    <a:pt x="663116" y="0"/>
                  </a:lnTo>
                  <a:lnTo>
                    <a:pt x="994674" y="344354"/>
                  </a:lnTo>
                  <a:lnTo>
                    <a:pt x="1326232" y="1465478"/>
                  </a:lnTo>
                  <a:lnTo>
                    <a:pt x="1657790" y="2375138"/>
                  </a:lnTo>
                  <a:lnTo>
                    <a:pt x="1989349" y="2787639"/>
                  </a:lnTo>
                  <a:lnTo>
                    <a:pt x="2320907" y="2920052"/>
                  </a:lnTo>
                  <a:lnTo>
                    <a:pt x="2652465" y="2948683"/>
                  </a:lnTo>
                  <a:lnTo>
                    <a:pt x="2984023" y="2953369"/>
                  </a:lnTo>
                  <a:lnTo>
                    <a:pt x="3315581" y="2953928"/>
                  </a:lnTo>
                  <a:lnTo>
                    <a:pt x="3647139" y="2953978"/>
                  </a:lnTo>
                  <a:lnTo>
                    <a:pt x="3978698" y="2953994"/>
                  </a:lnTo>
                  <a:lnTo>
                    <a:pt x="4310256" y="2953994"/>
                  </a:lnTo>
                  <a:lnTo>
                    <a:pt x="4641814" y="2953994"/>
                  </a:lnTo>
                  <a:lnTo>
                    <a:pt x="4973372" y="2953994"/>
                  </a:lnTo>
                  <a:lnTo>
                    <a:pt x="5304930" y="2953994"/>
                  </a:lnTo>
                  <a:lnTo>
                    <a:pt x="5636488" y="2953994"/>
                  </a:lnTo>
                  <a:lnTo>
                    <a:pt x="5968047" y="2953994"/>
                  </a:lnTo>
                  <a:lnTo>
                    <a:pt x="6299605" y="2953994"/>
                  </a:lnTo>
                  <a:lnTo>
                    <a:pt x="6631163" y="2953994"/>
                  </a:lnTo>
                  <a:lnTo>
                    <a:pt x="6962721" y="2953994"/>
                  </a:lnTo>
                  <a:lnTo>
                    <a:pt x="7294279" y="2953994"/>
                  </a:lnTo>
                  <a:lnTo>
                    <a:pt x="7625838" y="2953994"/>
                  </a:lnTo>
                  <a:lnTo>
                    <a:pt x="7957396" y="2953994"/>
                  </a:lnTo>
                  <a:lnTo>
                    <a:pt x="8288954" y="2953994"/>
                  </a:lnTo>
                  <a:lnTo>
                    <a:pt x="8288954" y="295399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85456" y="3054033"/>
              <a:ext cx="8288954" cy="2968054"/>
            </a:xfrm>
            <a:custGeom>
              <a:avLst/>
              <a:pathLst>
                <a:path w="8288954" h="2968054">
                  <a:moveTo>
                    <a:pt x="0" y="2414440"/>
                  </a:moveTo>
                  <a:lnTo>
                    <a:pt x="331558" y="1013246"/>
                  </a:lnTo>
                  <a:lnTo>
                    <a:pt x="663116" y="0"/>
                  </a:lnTo>
                  <a:lnTo>
                    <a:pt x="994674" y="364713"/>
                  </a:lnTo>
                  <a:lnTo>
                    <a:pt x="1326232" y="1485425"/>
                  </a:lnTo>
                  <a:lnTo>
                    <a:pt x="1657790" y="2385810"/>
                  </a:lnTo>
                  <a:lnTo>
                    <a:pt x="1989349" y="2808096"/>
                  </a:lnTo>
                  <a:lnTo>
                    <a:pt x="2320907" y="2934869"/>
                  </a:lnTo>
                  <a:lnTo>
                    <a:pt x="2652465" y="2962907"/>
                  </a:lnTo>
                  <a:lnTo>
                    <a:pt x="2984023" y="2967462"/>
                  </a:lnTo>
                  <a:lnTo>
                    <a:pt x="3315581" y="2967972"/>
                  </a:lnTo>
                  <a:lnTo>
                    <a:pt x="3647139" y="2968054"/>
                  </a:lnTo>
                  <a:lnTo>
                    <a:pt x="3978698" y="2968054"/>
                  </a:lnTo>
                  <a:lnTo>
                    <a:pt x="4310256" y="2968054"/>
                  </a:lnTo>
                  <a:lnTo>
                    <a:pt x="4641814" y="2968054"/>
                  </a:lnTo>
                  <a:lnTo>
                    <a:pt x="4973372" y="2968054"/>
                  </a:lnTo>
                  <a:lnTo>
                    <a:pt x="5304930" y="2968054"/>
                  </a:lnTo>
                  <a:lnTo>
                    <a:pt x="5636488" y="2968054"/>
                  </a:lnTo>
                  <a:lnTo>
                    <a:pt x="5968047" y="2968054"/>
                  </a:lnTo>
                  <a:lnTo>
                    <a:pt x="6299605" y="2968054"/>
                  </a:lnTo>
                  <a:lnTo>
                    <a:pt x="6631163" y="2968054"/>
                  </a:lnTo>
                  <a:lnTo>
                    <a:pt x="6962721" y="2968054"/>
                  </a:lnTo>
                  <a:lnTo>
                    <a:pt x="7294279" y="2968054"/>
                  </a:lnTo>
                  <a:lnTo>
                    <a:pt x="7625838" y="2968054"/>
                  </a:lnTo>
                  <a:lnTo>
                    <a:pt x="7957396" y="2968054"/>
                  </a:lnTo>
                  <a:lnTo>
                    <a:pt x="8288954" y="2968054"/>
                  </a:lnTo>
                  <a:lnTo>
                    <a:pt x="8288954" y="296805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85456" y="3055858"/>
              <a:ext cx="8288954" cy="2966229"/>
            </a:xfrm>
            <a:custGeom>
              <a:avLst/>
              <a:pathLst>
                <a:path w="8288954" h="2966229">
                  <a:moveTo>
                    <a:pt x="0" y="2409392"/>
                  </a:moveTo>
                  <a:lnTo>
                    <a:pt x="331558" y="1017192"/>
                  </a:lnTo>
                  <a:lnTo>
                    <a:pt x="663116" y="0"/>
                  </a:lnTo>
                  <a:lnTo>
                    <a:pt x="994674" y="354813"/>
                  </a:lnTo>
                  <a:lnTo>
                    <a:pt x="1326232" y="1483007"/>
                  </a:lnTo>
                  <a:lnTo>
                    <a:pt x="1657790" y="2389165"/>
                  </a:lnTo>
                  <a:lnTo>
                    <a:pt x="1989349" y="2806352"/>
                  </a:lnTo>
                  <a:lnTo>
                    <a:pt x="2320907" y="2932204"/>
                  </a:lnTo>
                  <a:lnTo>
                    <a:pt x="2652465" y="2961032"/>
                  </a:lnTo>
                  <a:lnTo>
                    <a:pt x="2984023" y="2965587"/>
                  </a:lnTo>
                  <a:lnTo>
                    <a:pt x="3315581" y="2966130"/>
                  </a:lnTo>
                  <a:lnTo>
                    <a:pt x="3647139" y="2966212"/>
                  </a:lnTo>
                  <a:lnTo>
                    <a:pt x="3978698" y="2966229"/>
                  </a:lnTo>
                  <a:lnTo>
                    <a:pt x="4310256" y="2966229"/>
                  </a:lnTo>
                  <a:lnTo>
                    <a:pt x="4641814" y="2966229"/>
                  </a:lnTo>
                  <a:lnTo>
                    <a:pt x="4973372" y="2966229"/>
                  </a:lnTo>
                  <a:lnTo>
                    <a:pt x="5304930" y="2966229"/>
                  </a:lnTo>
                  <a:lnTo>
                    <a:pt x="5636488" y="2966229"/>
                  </a:lnTo>
                  <a:lnTo>
                    <a:pt x="5968047" y="2966229"/>
                  </a:lnTo>
                  <a:lnTo>
                    <a:pt x="6299605" y="2966229"/>
                  </a:lnTo>
                  <a:lnTo>
                    <a:pt x="6631163" y="2966229"/>
                  </a:lnTo>
                  <a:lnTo>
                    <a:pt x="6962721" y="2966229"/>
                  </a:lnTo>
                  <a:lnTo>
                    <a:pt x="7294279" y="2966229"/>
                  </a:lnTo>
                  <a:lnTo>
                    <a:pt x="7625838" y="2966229"/>
                  </a:lnTo>
                  <a:lnTo>
                    <a:pt x="7957396" y="2966229"/>
                  </a:lnTo>
                  <a:lnTo>
                    <a:pt x="8288954" y="2966229"/>
                  </a:lnTo>
                  <a:lnTo>
                    <a:pt x="8288954" y="296622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85456" y="3043278"/>
              <a:ext cx="8288954" cy="2978809"/>
            </a:xfrm>
            <a:custGeom>
              <a:avLst/>
              <a:pathLst>
                <a:path w="8288954" h="2978809">
                  <a:moveTo>
                    <a:pt x="0" y="2421643"/>
                  </a:moveTo>
                  <a:lnTo>
                    <a:pt x="331558" y="1027223"/>
                  </a:lnTo>
                  <a:lnTo>
                    <a:pt x="663116" y="0"/>
                  </a:lnTo>
                  <a:lnTo>
                    <a:pt x="994674" y="374431"/>
                  </a:lnTo>
                  <a:lnTo>
                    <a:pt x="1326232" y="1507477"/>
                  </a:lnTo>
                  <a:lnTo>
                    <a:pt x="1657790" y="2401991"/>
                  </a:lnTo>
                  <a:lnTo>
                    <a:pt x="1989349" y="2814854"/>
                  </a:lnTo>
                  <a:lnTo>
                    <a:pt x="2320907" y="2945656"/>
                  </a:lnTo>
                  <a:lnTo>
                    <a:pt x="2652465" y="2973086"/>
                  </a:lnTo>
                  <a:lnTo>
                    <a:pt x="2984023" y="2978134"/>
                  </a:lnTo>
                  <a:lnTo>
                    <a:pt x="3315581" y="2978743"/>
                  </a:lnTo>
                  <a:lnTo>
                    <a:pt x="3647139" y="2978809"/>
                  </a:lnTo>
                  <a:lnTo>
                    <a:pt x="3978698" y="2978809"/>
                  </a:lnTo>
                  <a:lnTo>
                    <a:pt x="4310256" y="2978809"/>
                  </a:lnTo>
                  <a:lnTo>
                    <a:pt x="4641814" y="2978809"/>
                  </a:lnTo>
                  <a:lnTo>
                    <a:pt x="4973372" y="2978809"/>
                  </a:lnTo>
                  <a:lnTo>
                    <a:pt x="5304930" y="2978809"/>
                  </a:lnTo>
                  <a:lnTo>
                    <a:pt x="5636488" y="2978809"/>
                  </a:lnTo>
                  <a:lnTo>
                    <a:pt x="5968047" y="2978809"/>
                  </a:lnTo>
                  <a:lnTo>
                    <a:pt x="6299605" y="2978809"/>
                  </a:lnTo>
                  <a:lnTo>
                    <a:pt x="6631163" y="2978809"/>
                  </a:lnTo>
                  <a:lnTo>
                    <a:pt x="6962721" y="2978809"/>
                  </a:lnTo>
                  <a:lnTo>
                    <a:pt x="7294279" y="2978809"/>
                  </a:lnTo>
                  <a:lnTo>
                    <a:pt x="7625838" y="2978809"/>
                  </a:lnTo>
                  <a:lnTo>
                    <a:pt x="7957396" y="2978809"/>
                  </a:lnTo>
                  <a:lnTo>
                    <a:pt x="8288954" y="2978809"/>
                  </a:lnTo>
                  <a:lnTo>
                    <a:pt x="8288954" y="297880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85456" y="3051139"/>
              <a:ext cx="8288954" cy="2970948"/>
            </a:xfrm>
            <a:custGeom>
              <a:avLst/>
              <a:pathLst>
                <a:path w="8288954" h="2970948">
                  <a:moveTo>
                    <a:pt x="0" y="2416956"/>
                  </a:moveTo>
                  <a:lnTo>
                    <a:pt x="331558" y="1027701"/>
                  </a:lnTo>
                  <a:lnTo>
                    <a:pt x="663116" y="0"/>
                  </a:lnTo>
                  <a:lnTo>
                    <a:pt x="994674" y="371208"/>
                  </a:lnTo>
                  <a:lnTo>
                    <a:pt x="1326232" y="1488697"/>
                  </a:lnTo>
                  <a:lnTo>
                    <a:pt x="1657790" y="2382504"/>
                  </a:lnTo>
                  <a:lnTo>
                    <a:pt x="1989349" y="2806353"/>
                  </a:lnTo>
                  <a:lnTo>
                    <a:pt x="2320907" y="2936727"/>
                  </a:lnTo>
                  <a:lnTo>
                    <a:pt x="2652465" y="2965456"/>
                  </a:lnTo>
                  <a:lnTo>
                    <a:pt x="2984023" y="2970307"/>
                  </a:lnTo>
                  <a:lnTo>
                    <a:pt x="3315581" y="2970883"/>
                  </a:lnTo>
                  <a:lnTo>
                    <a:pt x="3647139" y="2970932"/>
                  </a:lnTo>
                  <a:lnTo>
                    <a:pt x="3978698" y="2970948"/>
                  </a:lnTo>
                  <a:lnTo>
                    <a:pt x="4310256" y="2970948"/>
                  </a:lnTo>
                  <a:lnTo>
                    <a:pt x="4641814" y="2970948"/>
                  </a:lnTo>
                  <a:lnTo>
                    <a:pt x="4973372" y="2970948"/>
                  </a:lnTo>
                  <a:lnTo>
                    <a:pt x="5304930" y="2970948"/>
                  </a:lnTo>
                  <a:lnTo>
                    <a:pt x="5636488" y="2970948"/>
                  </a:lnTo>
                  <a:lnTo>
                    <a:pt x="5968047" y="2970948"/>
                  </a:lnTo>
                  <a:lnTo>
                    <a:pt x="6299605" y="2970948"/>
                  </a:lnTo>
                  <a:lnTo>
                    <a:pt x="6631163" y="2970948"/>
                  </a:lnTo>
                  <a:lnTo>
                    <a:pt x="6962721" y="2970948"/>
                  </a:lnTo>
                  <a:lnTo>
                    <a:pt x="7294279" y="2970948"/>
                  </a:lnTo>
                  <a:lnTo>
                    <a:pt x="7625838" y="2970948"/>
                  </a:lnTo>
                  <a:lnTo>
                    <a:pt x="7957396" y="2970948"/>
                  </a:lnTo>
                  <a:lnTo>
                    <a:pt x="8288954" y="2970948"/>
                  </a:lnTo>
                  <a:lnTo>
                    <a:pt x="8288954" y="297094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85456" y="3054657"/>
              <a:ext cx="8288954" cy="2967430"/>
            </a:xfrm>
            <a:custGeom>
              <a:avLst/>
              <a:pathLst>
                <a:path w="8288954" h="2967430">
                  <a:moveTo>
                    <a:pt x="0" y="2413931"/>
                  </a:moveTo>
                  <a:lnTo>
                    <a:pt x="331558" y="1021122"/>
                  </a:lnTo>
                  <a:lnTo>
                    <a:pt x="663116" y="0"/>
                  </a:lnTo>
                  <a:lnTo>
                    <a:pt x="994674" y="353251"/>
                  </a:lnTo>
                  <a:lnTo>
                    <a:pt x="1326232" y="1485211"/>
                  </a:lnTo>
                  <a:lnTo>
                    <a:pt x="1657790" y="2390283"/>
                  </a:lnTo>
                  <a:lnTo>
                    <a:pt x="1989349" y="2804445"/>
                  </a:lnTo>
                  <a:lnTo>
                    <a:pt x="2320907" y="2933537"/>
                  </a:lnTo>
                  <a:lnTo>
                    <a:pt x="2652465" y="2962052"/>
                  </a:lnTo>
                  <a:lnTo>
                    <a:pt x="2984023" y="2966854"/>
                  </a:lnTo>
                  <a:lnTo>
                    <a:pt x="3315581" y="2967380"/>
                  </a:lnTo>
                  <a:lnTo>
                    <a:pt x="3647139" y="2967430"/>
                  </a:lnTo>
                  <a:lnTo>
                    <a:pt x="3978698" y="2967430"/>
                  </a:lnTo>
                  <a:lnTo>
                    <a:pt x="4310256" y="2967430"/>
                  </a:lnTo>
                  <a:lnTo>
                    <a:pt x="4641814" y="2967430"/>
                  </a:lnTo>
                  <a:lnTo>
                    <a:pt x="4973372" y="2967430"/>
                  </a:lnTo>
                  <a:lnTo>
                    <a:pt x="5304930" y="2967430"/>
                  </a:lnTo>
                  <a:lnTo>
                    <a:pt x="5636488" y="2967430"/>
                  </a:lnTo>
                  <a:lnTo>
                    <a:pt x="5968047" y="2967430"/>
                  </a:lnTo>
                  <a:lnTo>
                    <a:pt x="6299605" y="2967430"/>
                  </a:lnTo>
                  <a:lnTo>
                    <a:pt x="6631163" y="2967430"/>
                  </a:lnTo>
                  <a:lnTo>
                    <a:pt x="6962721" y="2967430"/>
                  </a:lnTo>
                  <a:lnTo>
                    <a:pt x="7294279" y="2967430"/>
                  </a:lnTo>
                  <a:lnTo>
                    <a:pt x="7625838" y="2967430"/>
                  </a:lnTo>
                  <a:lnTo>
                    <a:pt x="7957396" y="2967430"/>
                  </a:lnTo>
                  <a:lnTo>
                    <a:pt x="8288954" y="2967430"/>
                  </a:lnTo>
                  <a:lnTo>
                    <a:pt x="8288954" y="296743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785456" y="3059690"/>
              <a:ext cx="8288954" cy="2962397"/>
            </a:xfrm>
            <a:custGeom>
              <a:avLst/>
              <a:pathLst>
                <a:path w="8288954" h="2962397">
                  <a:moveTo>
                    <a:pt x="0" y="2404475"/>
                  </a:moveTo>
                  <a:lnTo>
                    <a:pt x="331558" y="1014759"/>
                  </a:lnTo>
                  <a:lnTo>
                    <a:pt x="663116" y="0"/>
                  </a:lnTo>
                  <a:lnTo>
                    <a:pt x="994674" y="353399"/>
                  </a:lnTo>
                  <a:lnTo>
                    <a:pt x="1326232" y="1477828"/>
                  </a:lnTo>
                  <a:lnTo>
                    <a:pt x="1657790" y="2383080"/>
                  </a:lnTo>
                  <a:lnTo>
                    <a:pt x="1989349" y="2799479"/>
                  </a:lnTo>
                  <a:lnTo>
                    <a:pt x="2320907" y="2928406"/>
                  </a:lnTo>
                  <a:lnTo>
                    <a:pt x="2652465" y="2957201"/>
                  </a:lnTo>
                  <a:lnTo>
                    <a:pt x="2984023" y="2961723"/>
                  </a:lnTo>
                  <a:lnTo>
                    <a:pt x="3315581" y="2962365"/>
                  </a:lnTo>
                  <a:lnTo>
                    <a:pt x="3647139" y="2962397"/>
                  </a:lnTo>
                  <a:lnTo>
                    <a:pt x="3978698" y="2962397"/>
                  </a:lnTo>
                  <a:lnTo>
                    <a:pt x="4310256" y="2962397"/>
                  </a:lnTo>
                  <a:lnTo>
                    <a:pt x="4641814" y="2962397"/>
                  </a:lnTo>
                  <a:lnTo>
                    <a:pt x="4973372" y="2962397"/>
                  </a:lnTo>
                  <a:lnTo>
                    <a:pt x="5304930" y="2962397"/>
                  </a:lnTo>
                  <a:lnTo>
                    <a:pt x="5636488" y="2962397"/>
                  </a:lnTo>
                  <a:lnTo>
                    <a:pt x="5968047" y="2962397"/>
                  </a:lnTo>
                  <a:lnTo>
                    <a:pt x="6299605" y="2962397"/>
                  </a:lnTo>
                  <a:lnTo>
                    <a:pt x="6631163" y="2962397"/>
                  </a:lnTo>
                  <a:lnTo>
                    <a:pt x="6962721" y="2962397"/>
                  </a:lnTo>
                  <a:lnTo>
                    <a:pt x="7294279" y="2962397"/>
                  </a:lnTo>
                  <a:lnTo>
                    <a:pt x="7625838" y="2962397"/>
                  </a:lnTo>
                  <a:lnTo>
                    <a:pt x="7957396" y="2962397"/>
                  </a:lnTo>
                  <a:lnTo>
                    <a:pt x="8288954" y="2962397"/>
                  </a:lnTo>
                  <a:lnTo>
                    <a:pt x="8288954" y="296239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85456" y="3058506"/>
              <a:ext cx="8288954" cy="2963581"/>
            </a:xfrm>
            <a:custGeom>
              <a:avLst/>
              <a:pathLst>
                <a:path w="8288954" h="2963581">
                  <a:moveTo>
                    <a:pt x="0" y="2404063"/>
                  </a:moveTo>
                  <a:lnTo>
                    <a:pt x="331558" y="1007308"/>
                  </a:lnTo>
                  <a:lnTo>
                    <a:pt x="663116" y="0"/>
                  </a:lnTo>
                  <a:lnTo>
                    <a:pt x="994674" y="355256"/>
                  </a:lnTo>
                  <a:lnTo>
                    <a:pt x="1326232" y="1486016"/>
                  </a:lnTo>
                  <a:lnTo>
                    <a:pt x="1657790" y="2385694"/>
                  </a:lnTo>
                  <a:lnTo>
                    <a:pt x="1989349" y="2802701"/>
                  </a:lnTo>
                  <a:lnTo>
                    <a:pt x="2320907" y="2929260"/>
                  </a:lnTo>
                  <a:lnTo>
                    <a:pt x="2652465" y="2958960"/>
                  </a:lnTo>
                  <a:lnTo>
                    <a:pt x="2984023" y="2962956"/>
                  </a:lnTo>
                  <a:lnTo>
                    <a:pt x="3315581" y="2963515"/>
                  </a:lnTo>
                  <a:lnTo>
                    <a:pt x="3647139" y="2963581"/>
                  </a:lnTo>
                  <a:lnTo>
                    <a:pt x="3978698" y="2963581"/>
                  </a:lnTo>
                  <a:lnTo>
                    <a:pt x="4310256" y="2963581"/>
                  </a:lnTo>
                  <a:lnTo>
                    <a:pt x="4641814" y="2963581"/>
                  </a:lnTo>
                  <a:lnTo>
                    <a:pt x="4973372" y="2963581"/>
                  </a:lnTo>
                  <a:lnTo>
                    <a:pt x="5304930" y="2963581"/>
                  </a:lnTo>
                  <a:lnTo>
                    <a:pt x="5636488" y="2963581"/>
                  </a:lnTo>
                  <a:lnTo>
                    <a:pt x="5968047" y="2963581"/>
                  </a:lnTo>
                  <a:lnTo>
                    <a:pt x="6299605" y="2963581"/>
                  </a:lnTo>
                  <a:lnTo>
                    <a:pt x="6631163" y="2963581"/>
                  </a:lnTo>
                  <a:lnTo>
                    <a:pt x="6962721" y="2963581"/>
                  </a:lnTo>
                  <a:lnTo>
                    <a:pt x="7294279" y="2963581"/>
                  </a:lnTo>
                  <a:lnTo>
                    <a:pt x="7625838" y="2963581"/>
                  </a:lnTo>
                  <a:lnTo>
                    <a:pt x="7957396" y="2963581"/>
                  </a:lnTo>
                  <a:lnTo>
                    <a:pt x="8288954" y="2963581"/>
                  </a:lnTo>
                  <a:lnTo>
                    <a:pt x="8288954" y="296358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85456" y="3054149"/>
              <a:ext cx="8288954" cy="2967938"/>
            </a:xfrm>
            <a:custGeom>
              <a:avLst/>
              <a:pathLst>
                <a:path w="8288954" h="2967938">
                  <a:moveTo>
                    <a:pt x="0" y="2412993"/>
                  </a:moveTo>
                  <a:lnTo>
                    <a:pt x="331558" y="1008443"/>
                  </a:lnTo>
                  <a:lnTo>
                    <a:pt x="663116" y="0"/>
                  </a:lnTo>
                  <a:lnTo>
                    <a:pt x="994674" y="366027"/>
                  </a:lnTo>
                  <a:lnTo>
                    <a:pt x="1326232" y="1491213"/>
                  </a:lnTo>
                  <a:lnTo>
                    <a:pt x="1657790" y="2387881"/>
                  </a:lnTo>
                  <a:lnTo>
                    <a:pt x="1989349" y="2804543"/>
                  </a:lnTo>
                  <a:lnTo>
                    <a:pt x="2320907" y="2934720"/>
                  </a:lnTo>
                  <a:lnTo>
                    <a:pt x="2652465" y="2962561"/>
                  </a:lnTo>
                  <a:lnTo>
                    <a:pt x="2984023" y="2967363"/>
                  </a:lnTo>
                  <a:lnTo>
                    <a:pt x="3315581" y="2967922"/>
                  </a:lnTo>
                  <a:lnTo>
                    <a:pt x="3647139" y="2967938"/>
                  </a:lnTo>
                  <a:lnTo>
                    <a:pt x="3978698" y="2967938"/>
                  </a:lnTo>
                  <a:lnTo>
                    <a:pt x="4310256" y="2967938"/>
                  </a:lnTo>
                  <a:lnTo>
                    <a:pt x="4641814" y="2967938"/>
                  </a:lnTo>
                  <a:lnTo>
                    <a:pt x="4973372" y="2967938"/>
                  </a:lnTo>
                  <a:lnTo>
                    <a:pt x="5304930" y="2967938"/>
                  </a:lnTo>
                  <a:lnTo>
                    <a:pt x="5636488" y="2967938"/>
                  </a:lnTo>
                  <a:lnTo>
                    <a:pt x="5968047" y="2967938"/>
                  </a:lnTo>
                  <a:lnTo>
                    <a:pt x="6299605" y="2967938"/>
                  </a:lnTo>
                  <a:lnTo>
                    <a:pt x="6631163" y="2967938"/>
                  </a:lnTo>
                  <a:lnTo>
                    <a:pt x="6962721" y="2967938"/>
                  </a:lnTo>
                  <a:lnTo>
                    <a:pt x="7294279" y="2967938"/>
                  </a:lnTo>
                  <a:lnTo>
                    <a:pt x="7625838" y="2967938"/>
                  </a:lnTo>
                  <a:lnTo>
                    <a:pt x="7957396" y="2967938"/>
                  </a:lnTo>
                  <a:lnTo>
                    <a:pt x="8288954" y="2967938"/>
                  </a:lnTo>
                  <a:lnTo>
                    <a:pt x="8288954" y="296793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785456" y="3053014"/>
              <a:ext cx="8288954" cy="2969073"/>
            </a:xfrm>
            <a:custGeom>
              <a:avLst/>
              <a:pathLst>
                <a:path w="8288954" h="2969073">
                  <a:moveTo>
                    <a:pt x="0" y="2414012"/>
                  </a:moveTo>
                  <a:lnTo>
                    <a:pt x="331558" y="1016271"/>
                  </a:lnTo>
                  <a:lnTo>
                    <a:pt x="663116" y="0"/>
                  </a:lnTo>
                  <a:lnTo>
                    <a:pt x="994674" y="357377"/>
                  </a:lnTo>
                  <a:lnTo>
                    <a:pt x="1326232" y="1485342"/>
                  </a:lnTo>
                  <a:lnTo>
                    <a:pt x="1657790" y="2400610"/>
                  </a:lnTo>
                  <a:lnTo>
                    <a:pt x="1989349" y="2806681"/>
                  </a:lnTo>
                  <a:lnTo>
                    <a:pt x="2320907" y="2934358"/>
                  </a:lnTo>
                  <a:lnTo>
                    <a:pt x="2652465" y="2963942"/>
                  </a:lnTo>
                  <a:lnTo>
                    <a:pt x="2984023" y="2968481"/>
                  </a:lnTo>
                  <a:lnTo>
                    <a:pt x="3315581" y="2969073"/>
                  </a:lnTo>
                  <a:lnTo>
                    <a:pt x="3647139" y="2969073"/>
                  </a:lnTo>
                  <a:lnTo>
                    <a:pt x="3978698" y="2969073"/>
                  </a:lnTo>
                  <a:lnTo>
                    <a:pt x="4310256" y="2969073"/>
                  </a:lnTo>
                  <a:lnTo>
                    <a:pt x="4641814" y="2969073"/>
                  </a:lnTo>
                  <a:lnTo>
                    <a:pt x="4973372" y="2969073"/>
                  </a:lnTo>
                  <a:lnTo>
                    <a:pt x="5304930" y="2969073"/>
                  </a:lnTo>
                  <a:lnTo>
                    <a:pt x="5636488" y="2969073"/>
                  </a:lnTo>
                  <a:lnTo>
                    <a:pt x="5968047" y="2969073"/>
                  </a:lnTo>
                  <a:lnTo>
                    <a:pt x="6299605" y="2969073"/>
                  </a:lnTo>
                  <a:lnTo>
                    <a:pt x="6631163" y="2969073"/>
                  </a:lnTo>
                  <a:lnTo>
                    <a:pt x="6962721" y="2969073"/>
                  </a:lnTo>
                  <a:lnTo>
                    <a:pt x="7294279" y="2969073"/>
                  </a:lnTo>
                  <a:lnTo>
                    <a:pt x="7625838" y="2969073"/>
                  </a:lnTo>
                  <a:lnTo>
                    <a:pt x="7957396" y="2969073"/>
                  </a:lnTo>
                  <a:lnTo>
                    <a:pt x="8288954" y="2969073"/>
                  </a:lnTo>
                  <a:lnTo>
                    <a:pt x="8288954" y="296907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785456" y="3047126"/>
              <a:ext cx="8288954" cy="2974961"/>
            </a:xfrm>
            <a:custGeom>
              <a:avLst/>
              <a:pathLst>
                <a:path w="8288954" h="2974961">
                  <a:moveTo>
                    <a:pt x="0" y="2416940"/>
                  </a:moveTo>
                  <a:lnTo>
                    <a:pt x="331558" y="1030117"/>
                  </a:lnTo>
                  <a:lnTo>
                    <a:pt x="663116" y="0"/>
                  </a:lnTo>
                  <a:lnTo>
                    <a:pt x="994674" y="377506"/>
                  </a:lnTo>
                  <a:lnTo>
                    <a:pt x="1326232" y="1495045"/>
                  </a:lnTo>
                  <a:lnTo>
                    <a:pt x="1657790" y="2388523"/>
                  </a:lnTo>
                  <a:lnTo>
                    <a:pt x="1989349" y="2811944"/>
                  </a:lnTo>
                  <a:lnTo>
                    <a:pt x="2320907" y="2942318"/>
                  </a:lnTo>
                  <a:lnTo>
                    <a:pt x="2652465" y="2969156"/>
                  </a:lnTo>
                  <a:lnTo>
                    <a:pt x="2984023" y="2974451"/>
                  </a:lnTo>
                  <a:lnTo>
                    <a:pt x="3315581" y="2974911"/>
                  </a:lnTo>
                  <a:lnTo>
                    <a:pt x="3647139" y="2974961"/>
                  </a:lnTo>
                  <a:lnTo>
                    <a:pt x="3978698" y="2974961"/>
                  </a:lnTo>
                  <a:lnTo>
                    <a:pt x="4310256" y="2974961"/>
                  </a:lnTo>
                  <a:lnTo>
                    <a:pt x="4641814" y="2974961"/>
                  </a:lnTo>
                  <a:lnTo>
                    <a:pt x="4973372" y="2974961"/>
                  </a:lnTo>
                  <a:lnTo>
                    <a:pt x="5304930" y="2974961"/>
                  </a:lnTo>
                  <a:lnTo>
                    <a:pt x="5636488" y="2974961"/>
                  </a:lnTo>
                  <a:lnTo>
                    <a:pt x="5968047" y="2974961"/>
                  </a:lnTo>
                  <a:lnTo>
                    <a:pt x="6299605" y="2974961"/>
                  </a:lnTo>
                  <a:lnTo>
                    <a:pt x="6631163" y="2974961"/>
                  </a:lnTo>
                  <a:lnTo>
                    <a:pt x="6962721" y="2974961"/>
                  </a:lnTo>
                  <a:lnTo>
                    <a:pt x="7294279" y="2974961"/>
                  </a:lnTo>
                  <a:lnTo>
                    <a:pt x="7625838" y="2974961"/>
                  </a:lnTo>
                  <a:lnTo>
                    <a:pt x="7957396" y="2974961"/>
                  </a:lnTo>
                  <a:lnTo>
                    <a:pt x="8288954" y="2974961"/>
                  </a:lnTo>
                  <a:lnTo>
                    <a:pt x="8288954" y="297496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785456" y="3057963"/>
              <a:ext cx="8288954" cy="2964124"/>
            </a:xfrm>
            <a:custGeom>
              <a:avLst/>
              <a:pathLst>
                <a:path w="8288954" h="2964124">
                  <a:moveTo>
                    <a:pt x="0" y="2411858"/>
                  </a:moveTo>
                  <a:lnTo>
                    <a:pt x="331558" y="1012472"/>
                  </a:lnTo>
                  <a:lnTo>
                    <a:pt x="663116" y="0"/>
                  </a:lnTo>
                  <a:lnTo>
                    <a:pt x="994674" y="353447"/>
                  </a:lnTo>
                  <a:lnTo>
                    <a:pt x="1326232" y="1477629"/>
                  </a:lnTo>
                  <a:lnTo>
                    <a:pt x="1657790" y="2388326"/>
                  </a:lnTo>
                  <a:lnTo>
                    <a:pt x="1989349" y="2800202"/>
                  </a:lnTo>
                  <a:lnTo>
                    <a:pt x="2320907" y="2931629"/>
                  </a:lnTo>
                  <a:lnTo>
                    <a:pt x="2652465" y="2958631"/>
                  </a:lnTo>
                  <a:lnTo>
                    <a:pt x="2984023" y="2963433"/>
                  </a:lnTo>
                  <a:lnTo>
                    <a:pt x="3315581" y="2964074"/>
                  </a:lnTo>
                  <a:lnTo>
                    <a:pt x="3647139" y="2964124"/>
                  </a:lnTo>
                  <a:lnTo>
                    <a:pt x="3978698" y="2964124"/>
                  </a:lnTo>
                  <a:lnTo>
                    <a:pt x="4310256" y="2964124"/>
                  </a:lnTo>
                  <a:lnTo>
                    <a:pt x="4641814" y="2964124"/>
                  </a:lnTo>
                  <a:lnTo>
                    <a:pt x="4973372" y="2964124"/>
                  </a:lnTo>
                  <a:lnTo>
                    <a:pt x="5304930" y="2964124"/>
                  </a:lnTo>
                  <a:lnTo>
                    <a:pt x="5636488" y="2964124"/>
                  </a:lnTo>
                  <a:lnTo>
                    <a:pt x="5968047" y="2964124"/>
                  </a:lnTo>
                  <a:lnTo>
                    <a:pt x="6299605" y="2964124"/>
                  </a:lnTo>
                  <a:lnTo>
                    <a:pt x="6631163" y="2964124"/>
                  </a:lnTo>
                  <a:lnTo>
                    <a:pt x="6962721" y="2964124"/>
                  </a:lnTo>
                  <a:lnTo>
                    <a:pt x="7294279" y="2964124"/>
                  </a:lnTo>
                  <a:lnTo>
                    <a:pt x="7625838" y="2964124"/>
                  </a:lnTo>
                  <a:lnTo>
                    <a:pt x="7957396" y="2964124"/>
                  </a:lnTo>
                  <a:lnTo>
                    <a:pt x="8288954" y="2964124"/>
                  </a:lnTo>
                  <a:lnTo>
                    <a:pt x="8288954" y="296412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785456" y="3056401"/>
              <a:ext cx="8288954" cy="2965686"/>
            </a:xfrm>
            <a:custGeom>
              <a:avLst/>
              <a:pathLst>
                <a:path w="8288954" h="2965686">
                  <a:moveTo>
                    <a:pt x="0" y="2412072"/>
                  </a:moveTo>
                  <a:lnTo>
                    <a:pt x="331558" y="1016929"/>
                  </a:lnTo>
                  <a:lnTo>
                    <a:pt x="663116" y="0"/>
                  </a:lnTo>
                  <a:lnTo>
                    <a:pt x="994674" y="348497"/>
                  </a:lnTo>
                  <a:lnTo>
                    <a:pt x="1326232" y="1483681"/>
                  </a:lnTo>
                  <a:lnTo>
                    <a:pt x="1657790" y="2389444"/>
                  </a:lnTo>
                  <a:lnTo>
                    <a:pt x="1989349" y="2803918"/>
                  </a:lnTo>
                  <a:lnTo>
                    <a:pt x="2320907" y="2933207"/>
                  </a:lnTo>
                  <a:lnTo>
                    <a:pt x="2652465" y="2960621"/>
                  </a:lnTo>
                  <a:lnTo>
                    <a:pt x="2984023" y="2964913"/>
                  </a:lnTo>
                  <a:lnTo>
                    <a:pt x="3315581" y="2965603"/>
                  </a:lnTo>
                  <a:lnTo>
                    <a:pt x="3647139" y="2965686"/>
                  </a:lnTo>
                  <a:lnTo>
                    <a:pt x="3978698" y="2965686"/>
                  </a:lnTo>
                  <a:lnTo>
                    <a:pt x="4310256" y="2965686"/>
                  </a:lnTo>
                  <a:lnTo>
                    <a:pt x="4641814" y="2965686"/>
                  </a:lnTo>
                  <a:lnTo>
                    <a:pt x="4973372" y="2965686"/>
                  </a:lnTo>
                  <a:lnTo>
                    <a:pt x="5304930" y="2965686"/>
                  </a:lnTo>
                  <a:lnTo>
                    <a:pt x="5636488" y="2965686"/>
                  </a:lnTo>
                  <a:lnTo>
                    <a:pt x="5968047" y="2965686"/>
                  </a:lnTo>
                  <a:lnTo>
                    <a:pt x="6299605" y="2965686"/>
                  </a:lnTo>
                  <a:lnTo>
                    <a:pt x="6631163" y="2965686"/>
                  </a:lnTo>
                  <a:lnTo>
                    <a:pt x="6962721" y="2965686"/>
                  </a:lnTo>
                  <a:lnTo>
                    <a:pt x="7294279" y="2965686"/>
                  </a:lnTo>
                  <a:lnTo>
                    <a:pt x="7625838" y="2965686"/>
                  </a:lnTo>
                  <a:lnTo>
                    <a:pt x="7957396" y="2965686"/>
                  </a:lnTo>
                  <a:lnTo>
                    <a:pt x="8288954" y="2965686"/>
                  </a:lnTo>
                  <a:lnTo>
                    <a:pt x="8288954" y="296568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85456" y="3056829"/>
              <a:ext cx="8288954" cy="2965258"/>
            </a:xfrm>
            <a:custGeom>
              <a:avLst/>
              <a:pathLst>
                <a:path w="8288954" h="2965258">
                  <a:moveTo>
                    <a:pt x="0" y="2411381"/>
                  </a:moveTo>
                  <a:lnTo>
                    <a:pt x="331558" y="1014528"/>
                  </a:lnTo>
                  <a:lnTo>
                    <a:pt x="663116" y="0"/>
                  </a:lnTo>
                  <a:lnTo>
                    <a:pt x="994674" y="358561"/>
                  </a:lnTo>
                  <a:lnTo>
                    <a:pt x="1326232" y="1474916"/>
                  </a:lnTo>
                  <a:lnTo>
                    <a:pt x="1657790" y="2391006"/>
                  </a:lnTo>
                  <a:lnTo>
                    <a:pt x="1989349" y="2800975"/>
                  </a:lnTo>
                  <a:lnTo>
                    <a:pt x="2320907" y="2932780"/>
                  </a:lnTo>
                  <a:lnTo>
                    <a:pt x="2652465" y="2960013"/>
                  </a:lnTo>
                  <a:lnTo>
                    <a:pt x="2984023" y="2964782"/>
                  </a:lnTo>
                  <a:lnTo>
                    <a:pt x="3315581" y="2965258"/>
                  </a:lnTo>
                  <a:lnTo>
                    <a:pt x="3647139" y="2965242"/>
                  </a:lnTo>
                  <a:lnTo>
                    <a:pt x="3978698" y="2965258"/>
                  </a:lnTo>
                  <a:lnTo>
                    <a:pt x="4310256" y="2965258"/>
                  </a:lnTo>
                  <a:lnTo>
                    <a:pt x="4641814" y="2965258"/>
                  </a:lnTo>
                  <a:lnTo>
                    <a:pt x="4973372" y="2965258"/>
                  </a:lnTo>
                  <a:lnTo>
                    <a:pt x="5304930" y="2965258"/>
                  </a:lnTo>
                  <a:lnTo>
                    <a:pt x="5636488" y="2965258"/>
                  </a:lnTo>
                  <a:lnTo>
                    <a:pt x="5968047" y="2965258"/>
                  </a:lnTo>
                  <a:lnTo>
                    <a:pt x="6299605" y="2965258"/>
                  </a:lnTo>
                  <a:lnTo>
                    <a:pt x="6631163" y="2965258"/>
                  </a:lnTo>
                  <a:lnTo>
                    <a:pt x="6962721" y="2965258"/>
                  </a:lnTo>
                  <a:lnTo>
                    <a:pt x="7294279" y="2965258"/>
                  </a:lnTo>
                  <a:lnTo>
                    <a:pt x="7625838" y="2965258"/>
                  </a:lnTo>
                  <a:lnTo>
                    <a:pt x="7957396" y="2965258"/>
                  </a:lnTo>
                  <a:lnTo>
                    <a:pt x="8288954" y="2965258"/>
                  </a:lnTo>
                  <a:lnTo>
                    <a:pt x="8288954" y="296525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85456" y="3052454"/>
              <a:ext cx="8288954" cy="2969633"/>
            </a:xfrm>
            <a:custGeom>
              <a:avLst/>
              <a:pathLst>
                <a:path w="8288954" h="2969633">
                  <a:moveTo>
                    <a:pt x="0" y="2414259"/>
                  </a:moveTo>
                  <a:lnTo>
                    <a:pt x="331558" y="1021221"/>
                  </a:lnTo>
                  <a:lnTo>
                    <a:pt x="663116" y="0"/>
                  </a:lnTo>
                  <a:lnTo>
                    <a:pt x="994674" y="362542"/>
                  </a:lnTo>
                  <a:lnTo>
                    <a:pt x="1326232" y="1484833"/>
                  </a:lnTo>
                  <a:lnTo>
                    <a:pt x="1657790" y="2391434"/>
                  </a:lnTo>
                  <a:lnTo>
                    <a:pt x="1989349" y="2809296"/>
                  </a:lnTo>
                  <a:lnTo>
                    <a:pt x="2320907" y="2936085"/>
                  </a:lnTo>
                  <a:lnTo>
                    <a:pt x="2652465" y="2964107"/>
                  </a:lnTo>
                  <a:lnTo>
                    <a:pt x="2984023" y="2968942"/>
                  </a:lnTo>
                  <a:lnTo>
                    <a:pt x="3315581" y="2969600"/>
                  </a:lnTo>
                  <a:lnTo>
                    <a:pt x="3647139" y="2969616"/>
                  </a:lnTo>
                  <a:lnTo>
                    <a:pt x="3978698" y="2969633"/>
                  </a:lnTo>
                  <a:lnTo>
                    <a:pt x="4310256" y="2969633"/>
                  </a:lnTo>
                  <a:lnTo>
                    <a:pt x="4641814" y="2969633"/>
                  </a:lnTo>
                  <a:lnTo>
                    <a:pt x="4973372" y="2969633"/>
                  </a:lnTo>
                  <a:lnTo>
                    <a:pt x="5304930" y="2969633"/>
                  </a:lnTo>
                  <a:lnTo>
                    <a:pt x="5636488" y="2969633"/>
                  </a:lnTo>
                  <a:lnTo>
                    <a:pt x="5968047" y="2969633"/>
                  </a:lnTo>
                  <a:lnTo>
                    <a:pt x="6299605" y="2969633"/>
                  </a:lnTo>
                  <a:lnTo>
                    <a:pt x="6631163" y="2969633"/>
                  </a:lnTo>
                  <a:lnTo>
                    <a:pt x="6962721" y="2969633"/>
                  </a:lnTo>
                  <a:lnTo>
                    <a:pt x="7294279" y="2969633"/>
                  </a:lnTo>
                  <a:lnTo>
                    <a:pt x="7625838" y="2969633"/>
                  </a:lnTo>
                  <a:lnTo>
                    <a:pt x="7957396" y="2969633"/>
                  </a:lnTo>
                  <a:lnTo>
                    <a:pt x="8288954" y="2969633"/>
                  </a:lnTo>
                  <a:lnTo>
                    <a:pt x="8288954" y="296963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85456" y="3056302"/>
              <a:ext cx="8288954" cy="2965785"/>
            </a:xfrm>
            <a:custGeom>
              <a:avLst/>
              <a:pathLst>
                <a:path w="8288954" h="2965785">
                  <a:moveTo>
                    <a:pt x="0" y="2408323"/>
                  </a:moveTo>
                  <a:lnTo>
                    <a:pt x="331558" y="1015284"/>
                  </a:lnTo>
                  <a:lnTo>
                    <a:pt x="663116" y="0"/>
                  </a:lnTo>
                  <a:lnTo>
                    <a:pt x="994674" y="357526"/>
                  </a:lnTo>
                  <a:lnTo>
                    <a:pt x="1326232" y="1485162"/>
                  </a:lnTo>
                  <a:lnTo>
                    <a:pt x="1657790" y="2389379"/>
                  </a:lnTo>
                  <a:lnTo>
                    <a:pt x="1989349" y="2800285"/>
                  </a:lnTo>
                  <a:lnTo>
                    <a:pt x="2320907" y="2932945"/>
                  </a:lnTo>
                  <a:lnTo>
                    <a:pt x="2652465" y="2960243"/>
                  </a:lnTo>
                  <a:lnTo>
                    <a:pt x="2984023" y="2965094"/>
                  </a:lnTo>
                  <a:lnTo>
                    <a:pt x="3315581" y="2965736"/>
                  </a:lnTo>
                  <a:lnTo>
                    <a:pt x="3647139" y="2965785"/>
                  </a:lnTo>
                  <a:lnTo>
                    <a:pt x="3978698" y="2965785"/>
                  </a:lnTo>
                  <a:lnTo>
                    <a:pt x="4310256" y="2965785"/>
                  </a:lnTo>
                  <a:lnTo>
                    <a:pt x="4641814" y="2965785"/>
                  </a:lnTo>
                  <a:lnTo>
                    <a:pt x="4973372" y="2965785"/>
                  </a:lnTo>
                  <a:lnTo>
                    <a:pt x="5304930" y="2965785"/>
                  </a:lnTo>
                  <a:lnTo>
                    <a:pt x="5636488" y="2965785"/>
                  </a:lnTo>
                  <a:lnTo>
                    <a:pt x="5968047" y="2965785"/>
                  </a:lnTo>
                  <a:lnTo>
                    <a:pt x="6299605" y="2965785"/>
                  </a:lnTo>
                  <a:lnTo>
                    <a:pt x="6631163" y="2965785"/>
                  </a:lnTo>
                  <a:lnTo>
                    <a:pt x="6962721" y="2965785"/>
                  </a:lnTo>
                  <a:lnTo>
                    <a:pt x="7294279" y="2965785"/>
                  </a:lnTo>
                  <a:lnTo>
                    <a:pt x="7625838" y="2965785"/>
                  </a:lnTo>
                  <a:lnTo>
                    <a:pt x="7957396" y="2965785"/>
                  </a:lnTo>
                  <a:lnTo>
                    <a:pt x="8288954" y="2965785"/>
                  </a:lnTo>
                  <a:lnTo>
                    <a:pt x="8288954" y="296578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85456" y="3048557"/>
              <a:ext cx="8288954" cy="2973530"/>
            </a:xfrm>
            <a:custGeom>
              <a:avLst/>
              <a:pathLst>
                <a:path w="8288954" h="2973530">
                  <a:moveTo>
                    <a:pt x="0" y="2415493"/>
                  </a:moveTo>
                  <a:lnTo>
                    <a:pt x="331558" y="1035857"/>
                  </a:lnTo>
                  <a:lnTo>
                    <a:pt x="663116" y="0"/>
                  </a:lnTo>
                  <a:lnTo>
                    <a:pt x="994674" y="360256"/>
                  </a:lnTo>
                  <a:lnTo>
                    <a:pt x="1326232" y="1485293"/>
                  </a:lnTo>
                  <a:lnTo>
                    <a:pt x="1657790" y="2400709"/>
                  </a:lnTo>
                  <a:lnTo>
                    <a:pt x="1989349" y="2812782"/>
                  </a:lnTo>
                  <a:lnTo>
                    <a:pt x="2320907" y="2940460"/>
                  </a:lnTo>
                  <a:lnTo>
                    <a:pt x="2652465" y="2967857"/>
                  </a:lnTo>
                  <a:lnTo>
                    <a:pt x="2984023" y="2972971"/>
                  </a:lnTo>
                  <a:lnTo>
                    <a:pt x="3315581" y="2973497"/>
                  </a:lnTo>
                  <a:lnTo>
                    <a:pt x="3647139" y="2973530"/>
                  </a:lnTo>
                  <a:lnTo>
                    <a:pt x="3978698" y="2973530"/>
                  </a:lnTo>
                  <a:lnTo>
                    <a:pt x="4310256" y="2973530"/>
                  </a:lnTo>
                  <a:lnTo>
                    <a:pt x="4641814" y="2973530"/>
                  </a:lnTo>
                  <a:lnTo>
                    <a:pt x="4973372" y="2973530"/>
                  </a:lnTo>
                  <a:lnTo>
                    <a:pt x="5304930" y="2973530"/>
                  </a:lnTo>
                  <a:lnTo>
                    <a:pt x="5636488" y="2973530"/>
                  </a:lnTo>
                  <a:lnTo>
                    <a:pt x="5968047" y="2973530"/>
                  </a:lnTo>
                  <a:lnTo>
                    <a:pt x="6299605" y="2973530"/>
                  </a:lnTo>
                  <a:lnTo>
                    <a:pt x="6631163" y="2973530"/>
                  </a:lnTo>
                  <a:lnTo>
                    <a:pt x="6962721" y="2973530"/>
                  </a:lnTo>
                  <a:lnTo>
                    <a:pt x="7294279" y="2973530"/>
                  </a:lnTo>
                  <a:lnTo>
                    <a:pt x="7625838" y="2973530"/>
                  </a:lnTo>
                  <a:lnTo>
                    <a:pt x="7957396" y="2973530"/>
                  </a:lnTo>
                  <a:lnTo>
                    <a:pt x="8288954" y="2973530"/>
                  </a:lnTo>
                  <a:lnTo>
                    <a:pt x="8288954" y="297353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85456" y="3057059"/>
              <a:ext cx="8288954" cy="2965028"/>
            </a:xfrm>
            <a:custGeom>
              <a:avLst/>
              <a:pathLst>
                <a:path w="8288954" h="2965028">
                  <a:moveTo>
                    <a:pt x="0" y="2408849"/>
                  </a:moveTo>
                  <a:lnTo>
                    <a:pt x="331558" y="1011239"/>
                  </a:lnTo>
                  <a:lnTo>
                    <a:pt x="663116" y="0"/>
                  </a:lnTo>
                  <a:lnTo>
                    <a:pt x="994674" y="350668"/>
                  </a:lnTo>
                  <a:lnTo>
                    <a:pt x="1326232" y="1487628"/>
                  </a:lnTo>
                  <a:lnTo>
                    <a:pt x="1657790" y="2391105"/>
                  </a:lnTo>
                  <a:lnTo>
                    <a:pt x="1989349" y="2801090"/>
                  </a:lnTo>
                  <a:lnTo>
                    <a:pt x="2320907" y="2931612"/>
                  </a:lnTo>
                  <a:lnTo>
                    <a:pt x="2652465" y="2960111"/>
                  </a:lnTo>
                  <a:lnTo>
                    <a:pt x="2984023" y="2964403"/>
                  </a:lnTo>
                  <a:lnTo>
                    <a:pt x="3315581" y="2964946"/>
                  </a:lnTo>
                  <a:lnTo>
                    <a:pt x="3647139" y="2965028"/>
                  </a:lnTo>
                  <a:lnTo>
                    <a:pt x="3978698" y="2965028"/>
                  </a:lnTo>
                  <a:lnTo>
                    <a:pt x="4310256" y="2965028"/>
                  </a:lnTo>
                  <a:lnTo>
                    <a:pt x="4641814" y="2965028"/>
                  </a:lnTo>
                  <a:lnTo>
                    <a:pt x="4973372" y="2965028"/>
                  </a:lnTo>
                  <a:lnTo>
                    <a:pt x="5304930" y="2965028"/>
                  </a:lnTo>
                  <a:lnTo>
                    <a:pt x="5636488" y="2965028"/>
                  </a:lnTo>
                  <a:lnTo>
                    <a:pt x="5968047" y="2965028"/>
                  </a:lnTo>
                  <a:lnTo>
                    <a:pt x="6299605" y="2965028"/>
                  </a:lnTo>
                  <a:lnTo>
                    <a:pt x="6631163" y="2965028"/>
                  </a:lnTo>
                  <a:lnTo>
                    <a:pt x="6962721" y="2965028"/>
                  </a:lnTo>
                  <a:lnTo>
                    <a:pt x="7294279" y="2965028"/>
                  </a:lnTo>
                  <a:lnTo>
                    <a:pt x="7625838" y="2965028"/>
                  </a:lnTo>
                  <a:lnTo>
                    <a:pt x="7957396" y="2965028"/>
                  </a:lnTo>
                  <a:lnTo>
                    <a:pt x="8288954" y="2965028"/>
                  </a:lnTo>
                  <a:lnTo>
                    <a:pt x="8288954" y="296502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85456" y="3062765"/>
              <a:ext cx="8288954" cy="2959322"/>
            </a:xfrm>
            <a:custGeom>
              <a:avLst/>
              <a:pathLst>
                <a:path w="8288954" h="2959322">
                  <a:moveTo>
                    <a:pt x="0" y="2397223"/>
                  </a:moveTo>
                  <a:lnTo>
                    <a:pt x="331558" y="1006306"/>
                  </a:lnTo>
                  <a:lnTo>
                    <a:pt x="663116" y="0"/>
                  </a:lnTo>
                  <a:lnTo>
                    <a:pt x="994674" y="352954"/>
                  </a:lnTo>
                  <a:lnTo>
                    <a:pt x="1326232" y="1477202"/>
                  </a:lnTo>
                  <a:lnTo>
                    <a:pt x="1657790" y="2379446"/>
                  </a:lnTo>
                  <a:lnTo>
                    <a:pt x="1989349" y="2797440"/>
                  </a:lnTo>
                  <a:lnTo>
                    <a:pt x="2320907" y="2926564"/>
                  </a:lnTo>
                  <a:lnTo>
                    <a:pt x="2652465" y="2953665"/>
                  </a:lnTo>
                  <a:lnTo>
                    <a:pt x="2984023" y="2958812"/>
                  </a:lnTo>
                  <a:lnTo>
                    <a:pt x="3315581" y="2959273"/>
                  </a:lnTo>
                  <a:lnTo>
                    <a:pt x="3647139" y="2959322"/>
                  </a:lnTo>
                  <a:lnTo>
                    <a:pt x="3978698" y="2959322"/>
                  </a:lnTo>
                  <a:lnTo>
                    <a:pt x="4310256" y="2959322"/>
                  </a:lnTo>
                  <a:lnTo>
                    <a:pt x="4641814" y="2959322"/>
                  </a:lnTo>
                  <a:lnTo>
                    <a:pt x="4973372" y="2959322"/>
                  </a:lnTo>
                  <a:lnTo>
                    <a:pt x="5304930" y="2959322"/>
                  </a:lnTo>
                  <a:lnTo>
                    <a:pt x="5636488" y="2959322"/>
                  </a:lnTo>
                  <a:lnTo>
                    <a:pt x="5968047" y="2959322"/>
                  </a:lnTo>
                  <a:lnTo>
                    <a:pt x="6299605" y="2959322"/>
                  </a:lnTo>
                  <a:lnTo>
                    <a:pt x="6631163" y="2959322"/>
                  </a:lnTo>
                  <a:lnTo>
                    <a:pt x="6962721" y="2959322"/>
                  </a:lnTo>
                  <a:lnTo>
                    <a:pt x="7294279" y="2959322"/>
                  </a:lnTo>
                  <a:lnTo>
                    <a:pt x="7625838" y="2959322"/>
                  </a:lnTo>
                  <a:lnTo>
                    <a:pt x="7957396" y="2959322"/>
                  </a:lnTo>
                  <a:lnTo>
                    <a:pt x="8288954" y="2959322"/>
                  </a:lnTo>
                  <a:lnTo>
                    <a:pt x="8288954" y="295932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85456" y="3047915"/>
              <a:ext cx="8288954" cy="2974172"/>
            </a:xfrm>
            <a:custGeom>
              <a:avLst/>
              <a:pathLst>
                <a:path w="8288954" h="2974172">
                  <a:moveTo>
                    <a:pt x="0" y="2422811"/>
                  </a:moveTo>
                  <a:lnTo>
                    <a:pt x="331558" y="1026319"/>
                  </a:lnTo>
                  <a:lnTo>
                    <a:pt x="663116" y="0"/>
                  </a:lnTo>
                  <a:lnTo>
                    <a:pt x="994674" y="360470"/>
                  </a:lnTo>
                  <a:lnTo>
                    <a:pt x="1326232" y="1495143"/>
                  </a:lnTo>
                  <a:lnTo>
                    <a:pt x="1657790" y="2397190"/>
                  </a:lnTo>
                  <a:lnTo>
                    <a:pt x="1989349" y="2812174"/>
                  </a:lnTo>
                  <a:lnTo>
                    <a:pt x="2320907" y="2941068"/>
                  </a:lnTo>
                  <a:lnTo>
                    <a:pt x="2652465" y="2969485"/>
                  </a:lnTo>
                  <a:lnTo>
                    <a:pt x="2984023" y="2973432"/>
                  </a:lnTo>
                  <a:lnTo>
                    <a:pt x="3315581" y="2974139"/>
                  </a:lnTo>
                  <a:lnTo>
                    <a:pt x="3647139" y="2974172"/>
                  </a:lnTo>
                  <a:lnTo>
                    <a:pt x="3978698" y="2974172"/>
                  </a:lnTo>
                  <a:lnTo>
                    <a:pt x="4310256" y="2974172"/>
                  </a:lnTo>
                  <a:lnTo>
                    <a:pt x="4641814" y="2974172"/>
                  </a:lnTo>
                  <a:lnTo>
                    <a:pt x="4973372" y="2974172"/>
                  </a:lnTo>
                  <a:lnTo>
                    <a:pt x="5304930" y="2974172"/>
                  </a:lnTo>
                  <a:lnTo>
                    <a:pt x="5636488" y="2974172"/>
                  </a:lnTo>
                  <a:lnTo>
                    <a:pt x="5968047" y="2974172"/>
                  </a:lnTo>
                  <a:lnTo>
                    <a:pt x="6299605" y="2974172"/>
                  </a:lnTo>
                  <a:lnTo>
                    <a:pt x="6631163" y="2974172"/>
                  </a:lnTo>
                  <a:lnTo>
                    <a:pt x="6962721" y="2974172"/>
                  </a:lnTo>
                  <a:lnTo>
                    <a:pt x="7294279" y="2974172"/>
                  </a:lnTo>
                  <a:lnTo>
                    <a:pt x="7625838" y="2974172"/>
                  </a:lnTo>
                  <a:lnTo>
                    <a:pt x="7957396" y="2974172"/>
                  </a:lnTo>
                  <a:lnTo>
                    <a:pt x="8288954" y="2974172"/>
                  </a:lnTo>
                  <a:lnTo>
                    <a:pt x="8288954" y="297417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85456" y="3047866"/>
              <a:ext cx="8288954" cy="2974221"/>
            </a:xfrm>
            <a:custGeom>
              <a:avLst/>
              <a:pathLst>
                <a:path w="8288954" h="2974221">
                  <a:moveTo>
                    <a:pt x="0" y="2417894"/>
                  </a:moveTo>
                  <a:lnTo>
                    <a:pt x="331558" y="1031713"/>
                  </a:lnTo>
                  <a:lnTo>
                    <a:pt x="663116" y="0"/>
                  </a:lnTo>
                  <a:lnTo>
                    <a:pt x="994674" y="370172"/>
                  </a:lnTo>
                  <a:lnTo>
                    <a:pt x="1326232" y="1489964"/>
                  </a:lnTo>
                  <a:lnTo>
                    <a:pt x="1657790" y="2397535"/>
                  </a:lnTo>
                  <a:lnTo>
                    <a:pt x="1989349" y="2810119"/>
                  </a:lnTo>
                  <a:lnTo>
                    <a:pt x="2320907" y="2939079"/>
                  </a:lnTo>
                  <a:lnTo>
                    <a:pt x="2652465" y="2968877"/>
                  </a:lnTo>
                  <a:lnTo>
                    <a:pt x="2984023" y="2973267"/>
                  </a:lnTo>
                  <a:lnTo>
                    <a:pt x="3315581" y="2974155"/>
                  </a:lnTo>
                  <a:lnTo>
                    <a:pt x="3647139" y="2974221"/>
                  </a:lnTo>
                  <a:lnTo>
                    <a:pt x="3978698" y="2974221"/>
                  </a:lnTo>
                  <a:lnTo>
                    <a:pt x="4310256" y="2974221"/>
                  </a:lnTo>
                  <a:lnTo>
                    <a:pt x="4641814" y="2974221"/>
                  </a:lnTo>
                  <a:lnTo>
                    <a:pt x="4973372" y="2974221"/>
                  </a:lnTo>
                  <a:lnTo>
                    <a:pt x="5304930" y="2974221"/>
                  </a:lnTo>
                  <a:lnTo>
                    <a:pt x="5636488" y="2974221"/>
                  </a:lnTo>
                  <a:lnTo>
                    <a:pt x="5968047" y="2974221"/>
                  </a:lnTo>
                  <a:lnTo>
                    <a:pt x="6299605" y="2974221"/>
                  </a:lnTo>
                  <a:lnTo>
                    <a:pt x="6631163" y="2974221"/>
                  </a:lnTo>
                  <a:lnTo>
                    <a:pt x="6962721" y="2974221"/>
                  </a:lnTo>
                  <a:lnTo>
                    <a:pt x="7294279" y="2974221"/>
                  </a:lnTo>
                  <a:lnTo>
                    <a:pt x="7625838" y="2974221"/>
                  </a:lnTo>
                  <a:lnTo>
                    <a:pt x="7957396" y="2974221"/>
                  </a:lnTo>
                  <a:lnTo>
                    <a:pt x="8288954" y="2974221"/>
                  </a:lnTo>
                  <a:lnTo>
                    <a:pt x="8288954" y="297422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85456" y="3049791"/>
              <a:ext cx="8288954" cy="2972296"/>
            </a:xfrm>
            <a:custGeom>
              <a:avLst/>
              <a:pathLst>
                <a:path w="8288954" h="2972296">
                  <a:moveTo>
                    <a:pt x="0" y="2419110"/>
                  </a:moveTo>
                  <a:lnTo>
                    <a:pt x="331558" y="1027848"/>
                  </a:lnTo>
                  <a:lnTo>
                    <a:pt x="663116" y="0"/>
                  </a:lnTo>
                  <a:lnTo>
                    <a:pt x="994674" y="359861"/>
                  </a:lnTo>
                  <a:lnTo>
                    <a:pt x="1326232" y="1496014"/>
                  </a:lnTo>
                  <a:lnTo>
                    <a:pt x="1657790" y="2391713"/>
                  </a:lnTo>
                  <a:lnTo>
                    <a:pt x="1989349" y="2808095"/>
                  </a:lnTo>
                  <a:lnTo>
                    <a:pt x="2320907" y="2938091"/>
                  </a:lnTo>
                  <a:lnTo>
                    <a:pt x="2652465" y="2967034"/>
                  </a:lnTo>
                  <a:lnTo>
                    <a:pt x="2984023" y="2971606"/>
                  </a:lnTo>
                  <a:lnTo>
                    <a:pt x="3315581" y="2972230"/>
                  </a:lnTo>
                  <a:lnTo>
                    <a:pt x="3647139" y="2972296"/>
                  </a:lnTo>
                  <a:lnTo>
                    <a:pt x="3978698" y="2972296"/>
                  </a:lnTo>
                  <a:lnTo>
                    <a:pt x="4310256" y="2972296"/>
                  </a:lnTo>
                  <a:lnTo>
                    <a:pt x="4641814" y="2972296"/>
                  </a:lnTo>
                  <a:lnTo>
                    <a:pt x="4973372" y="2972296"/>
                  </a:lnTo>
                  <a:lnTo>
                    <a:pt x="5304930" y="2972296"/>
                  </a:lnTo>
                  <a:lnTo>
                    <a:pt x="5636488" y="2972296"/>
                  </a:lnTo>
                  <a:lnTo>
                    <a:pt x="5968047" y="2972296"/>
                  </a:lnTo>
                  <a:lnTo>
                    <a:pt x="6299605" y="2972296"/>
                  </a:lnTo>
                  <a:lnTo>
                    <a:pt x="6631163" y="2972296"/>
                  </a:lnTo>
                  <a:lnTo>
                    <a:pt x="6962721" y="2972296"/>
                  </a:lnTo>
                  <a:lnTo>
                    <a:pt x="7294279" y="2972296"/>
                  </a:lnTo>
                  <a:lnTo>
                    <a:pt x="7625838" y="2972296"/>
                  </a:lnTo>
                  <a:lnTo>
                    <a:pt x="7957396" y="2972296"/>
                  </a:lnTo>
                  <a:lnTo>
                    <a:pt x="8288954" y="2972296"/>
                  </a:lnTo>
                  <a:lnTo>
                    <a:pt x="8288954" y="297229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85456" y="3056204"/>
              <a:ext cx="8288954" cy="2965883"/>
            </a:xfrm>
            <a:custGeom>
              <a:avLst/>
              <a:pathLst>
                <a:path w="8288954" h="2965883">
                  <a:moveTo>
                    <a:pt x="0" y="2409572"/>
                  </a:moveTo>
                  <a:lnTo>
                    <a:pt x="331558" y="1010367"/>
                  </a:lnTo>
                  <a:lnTo>
                    <a:pt x="663116" y="0"/>
                  </a:lnTo>
                  <a:lnTo>
                    <a:pt x="994674" y="360025"/>
                  </a:lnTo>
                  <a:lnTo>
                    <a:pt x="1326232" y="1489947"/>
                  </a:lnTo>
                  <a:lnTo>
                    <a:pt x="1657790" y="2384395"/>
                  </a:lnTo>
                  <a:lnTo>
                    <a:pt x="1989349" y="2802521"/>
                  </a:lnTo>
                  <a:lnTo>
                    <a:pt x="2320907" y="2932089"/>
                  </a:lnTo>
                  <a:lnTo>
                    <a:pt x="2652465" y="2961065"/>
                  </a:lnTo>
                  <a:lnTo>
                    <a:pt x="2984023" y="2965275"/>
                  </a:lnTo>
                  <a:lnTo>
                    <a:pt x="3315581" y="2965817"/>
                  </a:lnTo>
                  <a:lnTo>
                    <a:pt x="3647139" y="2965867"/>
                  </a:lnTo>
                  <a:lnTo>
                    <a:pt x="3978698" y="2965883"/>
                  </a:lnTo>
                  <a:lnTo>
                    <a:pt x="4310256" y="2965883"/>
                  </a:lnTo>
                  <a:lnTo>
                    <a:pt x="4641814" y="2965883"/>
                  </a:lnTo>
                  <a:lnTo>
                    <a:pt x="4973372" y="2965883"/>
                  </a:lnTo>
                  <a:lnTo>
                    <a:pt x="5304930" y="2965883"/>
                  </a:lnTo>
                  <a:lnTo>
                    <a:pt x="5636488" y="2965883"/>
                  </a:lnTo>
                  <a:lnTo>
                    <a:pt x="5968047" y="2965883"/>
                  </a:lnTo>
                  <a:lnTo>
                    <a:pt x="6299605" y="2965883"/>
                  </a:lnTo>
                  <a:lnTo>
                    <a:pt x="6631163" y="2965883"/>
                  </a:lnTo>
                  <a:lnTo>
                    <a:pt x="6962721" y="2965883"/>
                  </a:lnTo>
                  <a:lnTo>
                    <a:pt x="7294279" y="2965883"/>
                  </a:lnTo>
                  <a:lnTo>
                    <a:pt x="7625838" y="2965883"/>
                  </a:lnTo>
                  <a:lnTo>
                    <a:pt x="7957396" y="2965883"/>
                  </a:lnTo>
                  <a:lnTo>
                    <a:pt x="8288954" y="2965883"/>
                  </a:lnTo>
                  <a:lnTo>
                    <a:pt x="8288954" y="296588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85456" y="3053868"/>
              <a:ext cx="8288954" cy="2968219"/>
            </a:xfrm>
            <a:custGeom>
              <a:avLst/>
              <a:pathLst>
                <a:path w="8288954" h="2968219">
                  <a:moveTo>
                    <a:pt x="0" y="2413158"/>
                  </a:moveTo>
                  <a:lnTo>
                    <a:pt x="331558" y="1011486"/>
                  </a:lnTo>
                  <a:lnTo>
                    <a:pt x="663116" y="0"/>
                  </a:lnTo>
                  <a:lnTo>
                    <a:pt x="994674" y="362311"/>
                  </a:lnTo>
                  <a:lnTo>
                    <a:pt x="1326232" y="1487152"/>
                  </a:lnTo>
                  <a:lnTo>
                    <a:pt x="1657790" y="2394509"/>
                  </a:lnTo>
                  <a:lnTo>
                    <a:pt x="1989349" y="2805498"/>
                  </a:lnTo>
                  <a:lnTo>
                    <a:pt x="2320907" y="2934392"/>
                  </a:lnTo>
                  <a:lnTo>
                    <a:pt x="2652465" y="2962628"/>
                  </a:lnTo>
                  <a:lnTo>
                    <a:pt x="2984023" y="2967479"/>
                  </a:lnTo>
                  <a:lnTo>
                    <a:pt x="3315581" y="2968153"/>
                  </a:lnTo>
                  <a:lnTo>
                    <a:pt x="3647139" y="2968202"/>
                  </a:lnTo>
                  <a:lnTo>
                    <a:pt x="3978698" y="2968219"/>
                  </a:lnTo>
                  <a:lnTo>
                    <a:pt x="4310256" y="2968219"/>
                  </a:lnTo>
                  <a:lnTo>
                    <a:pt x="4641814" y="2968219"/>
                  </a:lnTo>
                  <a:lnTo>
                    <a:pt x="4973372" y="2968219"/>
                  </a:lnTo>
                  <a:lnTo>
                    <a:pt x="5304930" y="2968219"/>
                  </a:lnTo>
                  <a:lnTo>
                    <a:pt x="5636488" y="2968219"/>
                  </a:lnTo>
                  <a:lnTo>
                    <a:pt x="5968047" y="2968219"/>
                  </a:lnTo>
                  <a:lnTo>
                    <a:pt x="6299605" y="2968219"/>
                  </a:lnTo>
                  <a:lnTo>
                    <a:pt x="6631163" y="2968219"/>
                  </a:lnTo>
                  <a:lnTo>
                    <a:pt x="6962721" y="2968219"/>
                  </a:lnTo>
                  <a:lnTo>
                    <a:pt x="7294279" y="2968219"/>
                  </a:lnTo>
                  <a:lnTo>
                    <a:pt x="7625838" y="2968219"/>
                  </a:lnTo>
                  <a:lnTo>
                    <a:pt x="7957396" y="2968219"/>
                  </a:lnTo>
                  <a:lnTo>
                    <a:pt x="8288954" y="2968219"/>
                  </a:lnTo>
                  <a:lnTo>
                    <a:pt x="8288954" y="296821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85456" y="3059361"/>
              <a:ext cx="8288954" cy="2962726"/>
            </a:xfrm>
            <a:custGeom>
              <a:avLst/>
              <a:pathLst>
                <a:path w="8288954" h="2962726">
                  <a:moveTo>
                    <a:pt x="0" y="2404393"/>
                  </a:moveTo>
                  <a:lnTo>
                    <a:pt x="331558" y="1012111"/>
                  </a:lnTo>
                  <a:lnTo>
                    <a:pt x="663116" y="0"/>
                  </a:lnTo>
                  <a:lnTo>
                    <a:pt x="994674" y="352625"/>
                  </a:lnTo>
                  <a:lnTo>
                    <a:pt x="1326232" y="1479883"/>
                  </a:lnTo>
                  <a:lnTo>
                    <a:pt x="1657790" y="2383607"/>
                  </a:lnTo>
                  <a:lnTo>
                    <a:pt x="1989349" y="2801485"/>
                  </a:lnTo>
                  <a:lnTo>
                    <a:pt x="2320907" y="2929557"/>
                  </a:lnTo>
                  <a:lnTo>
                    <a:pt x="2652465" y="2957760"/>
                  </a:lnTo>
                  <a:lnTo>
                    <a:pt x="2984023" y="2962233"/>
                  </a:lnTo>
                  <a:lnTo>
                    <a:pt x="3315581" y="2962677"/>
                  </a:lnTo>
                  <a:lnTo>
                    <a:pt x="3647139" y="2962726"/>
                  </a:lnTo>
                  <a:lnTo>
                    <a:pt x="3978698" y="2962726"/>
                  </a:lnTo>
                  <a:lnTo>
                    <a:pt x="4310256" y="2962726"/>
                  </a:lnTo>
                  <a:lnTo>
                    <a:pt x="4641814" y="2962726"/>
                  </a:lnTo>
                  <a:lnTo>
                    <a:pt x="4973372" y="2962726"/>
                  </a:lnTo>
                  <a:lnTo>
                    <a:pt x="5304930" y="2962726"/>
                  </a:lnTo>
                  <a:lnTo>
                    <a:pt x="5636488" y="2962726"/>
                  </a:lnTo>
                  <a:lnTo>
                    <a:pt x="5968047" y="2962726"/>
                  </a:lnTo>
                  <a:lnTo>
                    <a:pt x="6299605" y="2962726"/>
                  </a:lnTo>
                  <a:lnTo>
                    <a:pt x="6631163" y="2962726"/>
                  </a:lnTo>
                  <a:lnTo>
                    <a:pt x="6962721" y="2962726"/>
                  </a:lnTo>
                  <a:lnTo>
                    <a:pt x="7294279" y="2962726"/>
                  </a:lnTo>
                  <a:lnTo>
                    <a:pt x="7625838" y="2962726"/>
                  </a:lnTo>
                  <a:lnTo>
                    <a:pt x="7957396" y="2962726"/>
                  </a:lnTo>
                  <a:lnTo>
                    <a:pt x="8288954" y="2962726"/>
                  </a:lnTo>
                  <a:lnTo>
                    <a:pt x="8288954" y="296272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85456" y="3064574"/>
              <a:ext cx="8288954" cy="2957513"/>
            </a:xfrm>
            <a:custGeom>
              <a:avLst/>
              <a:pathLst>
                <a:path w="8288954" h="2957513">
                  <a:moveTo>
                    <a:pt x="0" y="2400956"/>
                  </a:moveTo>
                  <a:lnTo>
                    <a:pt x="331558" y="1002721"/>
                  </a:lnTo>
                  <a:lnTo>
                    <a:pt x="663116" y="0"/>
                  </a:lnTo>
                  <a:lnTo>
                    <a:pt x="994674" y="349337"/>
                  </a:lnTo>
                  <a:lnTo>
                    <a:pt x="1326232" y="1470115"/>
                  </a:lnTo>
                  <a:lnTo>
                    <a:pt x="1657790" y="2382998"/>
                  </a:lnTo>
                  <a:lnTo>
                    <a:pt x="1989349" y="2793328"/>
                  </a:lnTo>
                  <a:lnTo>
                    <a:pt x="2320907" y="2922880"/>
                  </a:lnTo>
                  <a:lnTo>
                    <a:pt x="2652465" y="2952382"/>
                  </a:lnTo>
                  <a:lnTo>
                    <a:pt x="2984023" y="2956790"/>
                  </a:lnTo>
                  <a:lnTo>
                    <a:pt x="3315581" y="2957480"/>
                  </a:lnTo>
                  <a:lnTo>
                    <a:pt x="3647139" y="2957513"/>
                  </a:lnTo>
                  <a:lnTo>
                    <a:pt x="3978698" y="2957513"/>
                  </a:lnTo>
                  <a:lnTo>
                    <a:pt x="4310256" y="2957513"/>
                  </a:lnTo>
                  <a:lnTo>
                    <a:pt x="4641814" y="2957513"/>
                  </a:lnTo>
                  <a:lnTo>
                    <a:pt x="4973372" y="2957513"/>
                  </a:lnTo>
                  <a:lnTo>
                    <a:pt x="5304930" y="2957513"/>
                  </a:lnTo>
                  <a:lnTo>
                    <a:pt x="5636488" y="2957513"/>
                  </a:lnTo>
                  <a:lnTo>
                    <a:pt x="5968047" y="2957513"/>
                  </a:lnTo>
                  <a:lnTo>
                    <a:pt x="6299605" y="2957513"/>
                  </a:lnTo>
                  <a:lnTo>
                    <a:pt x="6631163" y="2957513"/>
                  </a:lnTo>
                  <a:lnTo>
                    <a:pt x="6962721" y="2957513"/>
                  </a:lnTo>
                  <a:lnTo>
                    <a:pt x="7294279" y="2957513"/>
                  </a:lnTo>
                  <a:lnTo>
                    <a:pt x="7625838" y="2957513"/>
                  </a:lnTo>
                  <a:lnTo>
                    <a:pt x="7957396" y="2957513"/>
                  </a:lnTo>
                  <a:lnTo>
                    <a:pt x="8288954" y="2957513"/>
                  </a:lnTo>
                  <a:lnTo>
                    <a:pt x="8288954" y="295751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85456" y="3053014"/>
              <a:ext cx="8288954" cy="2969073"/>
            </a:xfrm>
            <a:custGeom>
              <a:avLst/>
              <a:pathLst>
                <a:path w="8288954" h="2969073">
                  <a:moveTo>
                    <a:pt x="0" y="2413486"/>
                  </a:moveTo>
                  <a:lnTo>
                    <a:pt x="331558" y="1020464"/>
                  </a:lnTo>
                  <a:lnTo>
                    <a:pt x="663116" y="0"/>
                  </a:lnTo>
                  <a:lnTo>
                    <a:pt x="994674" y="362064"/>
                  </a:lnTo>
                  <a:lnTo>
                    <a:pt x="1326232" y="1486970"/>
                  </a:lnTo>
                  <a:lnTo>
                    <a:pt x="1657790" y="2391384"/>
                  </a:lnTo>
                  <a:lnTo>
                    <a:pt x="1989349" y="2805694"/>
                  </a:lnTo>
                  <a:lnTo>
                    <a:pt x="2320907" y="2934621"/>
                  </a:lnTo>
                  <a:lnTo>
                    <a:pt x="2652465" y="2963959"/>
                  </a:lnTo>
                  <a:lnTo>
                    <a:pt x="2984023" y="2968514"/>
                  </a:lnTo>
                  <a:lnTo>
                    <a:pt x="3315581" y="2969007"/>
                  </a:lnTo>
                  <a:lnTo>
                    <a:pt x="3647139" y="2969057"/>
                  </a:lnTo>
                  <a:lnTo>
                    <a:pt x="3978698" y="2969073"/>
                  </a:lnTo>
                  <a:lnTo>
                    <a:pt x="4310256" y="2969073"/>
                  </a:lnTo>
                  <a:lnTo>
                    <a:pt x="4641814" y="2969073"/>
                  </a:lnTo>
                  <a:lnTo>
                    <a:pt x="4973372" y="2969073"/>
                  </a:lnTo>
                  <a:lnTo>
                    <a:pt x="5304930" y="2969073"/>
                  </a:lnTo>
                  <a:lnTo>
                    <a:pt x="5636488" y="2969073"/>
                  </a:lnTo>
                  <a:lnTo>
                    <a:pt x="5968047" y="2969073"/>
                  </a:lnTo>
                  <a:lnTo>
                    <a:pt x="6299605" y="2969073"/>
                  </a:lnTo>
                  <a:lnTo>
                    <a:pt x="6631163" y="2969073"/>
                  </a:lnTo>
                  <a:lnTo>
                    <a:pt x="6962721" y="2969073"/>
                  </a:lnTo>
                  <a:lnTo>
                    <a:pt x="7294279" y="2969073"/>
                  </a:lnTo>
                  <a:lnTo>
                    <a:pt x="7625838" y="2969073"/>
                  </a:lnTo>
                  <a:lnTo>
                    <a:pt x="7957396" y="2969073"/>
                  </a:lnTo>
                  <a:lnTo>
                    <a:pt x="8288954" y="2969073"/>
                  </a:lnTo>
                  <a:lnTo>
                    <a:pt x="8288954" y="296907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785456" y="3046912"/>
              <a:ext cx="8288954" cy="2975175"/>
            </a:xfrm>
            <a:custGeom>
              <a:avLst/>
              <a:pathLst>
                <a:path w="8288954" h="2975175">
                  <a:moveTo>
                    <a:pt x="0" y="2420213"/>
                  </a:moveTo>
                  <a:lnTo>
                    <a:pt x="331558" y="1028359"/>
                  </a:lnTo>
                  <a:lnTo>
                    <a:pt x="663116" y="0"/>
                  </a:lnTo>
                  <a:lnTo>
                    <a:pt x="994674" y="373461"/>
                  </a:lnTo>
                  <a:lnTo>
                    <a:pt x="1326232" y="1487875"/>
                  </a:lnTo>
                  <a:lnTo>
                    <a:pt x="1657790" y="2398177"/>
                  </a:lnTo>
                  <a:lnTo>
                    <a:pt x="1989349" y="2813934"/>
                  </a:lnTo>
                  <a:lnTo>
                    <a:pt x="2320907" y="2941545"/>
                  </a:lnTo>
                  <a:lnTo>
                    <a:pt x="2652465" y="2970258"/>
                  </a:lnTo>
                  <a:lnTo>
                    <a:pt x="2984023" y="2974386"/>
                  </a:lnTo>
                  <a:lnTo>
                    <a:pt x="3315581" y="2975060"/>
                  </a:lnTo>
                  <a:lnTo>
                    <a:pt x="3647139" y="2975175"/>
                  </a:lnTo>
                  <a:lnTo>
                    <a:pt x="3978698" y="2975175"/>
                  </a:lnTo>
                  <a:lnTo>
                    <a:pt x="4310256" y="2975175"/>
                  </a:lnTo>
                  <a:lnTo>
                    <a:pt x="4641814" y="2975175"/>
                  </a:lnTo>
                  <a:lnTo>
                    <a:pt x="4973372" y="2975175"/>
                  </a:lnTo>
                  <a:lnTo>
                    <a:pt x="5304930" y="2975175"/>
                  </a:lnTo>
                  <a:lnTo>
                    <a:pt x="5636488" y="2975175"/>
                  </a:lnTo>
                  <a:lnTo>
                    <a:pt x="5968047" y="2975175"/>
                  </a:lnTo>
                  <a:lnTo>
                    <a:pt x="6299605" y="2975175"/>
                  </a:lnTo>
                  <a:lnTo>
                    <a:pt x="6631163" y="2975175"/>
                  </a:lnTo>
                  <a:lnTo>
                    <a:pt x="6962721" y="2975175"/>
                  </a:lnTo>
                  <a:lnTo>
                    <a:pt x="7294279" y="2975175"/>
                  </a:lnTo>
                  <a:lnTo>
                    <a:pt x="7625838" y="2975175"/>
                  </a:lnTo>
                  <a:lnTo>
                    <a:pt x="7957396" y="2975175"/>
                  </a:lnTo>
                  <a:lnTo>
                    <a:pt x="8288954" y="2975175"/>
                  </a:lnTo>
                  <a:lnTo>
                    <a:pt x="8288954" y="297517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785456" y="3044923"/>
              <a:ext cx="8288954" cy="2977164"/>
            </a:xfrm>
            <a:custGeom>
              <a:avLst/>
              <a:pathLst>
                <a:path w="8288954" h="2977164">
                  <a:moveTo>
                    <a:pt x="0" y="2425162"/>
                  </a:moveTo>
                  <a:lnTo>
                    <a:pt x="331558" y="1037188"/>
                  </a:lnTo>
                  <a:lnTo>
                    <a:pt x="663116" y="0"/>
                  </a:lnTo>
                  <a:lnTo>
                    <a:pt x="994674" y="364613"/>
                  </a:lnTo>
                  <a:lnTo>
                    <a:pt x="1326232" y="1495275"/>
                  </a:lnTo>
                  <a:lnTo>
                    <a:pt x="1657790" y="2398949"/>
                  </a:lnTo>
                  <a:lnTo>
                    <a:pt x="1989349" y="2814344"/>
                  </a:lnTo>
                  <a:lnTo>
                    <a:pt x="2320907" y="2944439"/>
                  </a:lnTo>
                  <a:lnTo>
                    <a:pt x="2652465" y="2971671"/>
                  </a:lnTo>
                  <a:lnTo>
                    <a:pt x="2984023" y="2976424"/>
                  </a:lnTo>
                  <a:lnTo>
                    <a:pt x="3315581" y="2977082"/>
                  </a:lnTo>
                  <a:lnTo>
                    <a:pt x="3647139" y="2977164"/>
                  </a:lnTo>
                  <a:lnTo>
                    <a:pt x="3978698" y="2977164"/>
                  </a:lnTo>
                  <a:lnTo>
                    <a:pt x="4310256" y="2977164"/>
                  </a:lnTo>
                  <a:lnTo>
                    <a:pt x="4641814" y="2977164"/>
                  </a:lnTo>
                  <a:lnTo>
                    <a:pt x="4973372" y="2977164"/>
                  </a:lnTo>
                  <a:lnTo>
                    <a:pt x="5304930" y="2977164"/>
                  </a:lnTo>
                  <a:lnTo>
                    <a:pt x="5636488" y="2977164"/>
                  </a:lnTo>
                  <a:lnTo>
                    <a:pt x="5968047" y="2977164"/>
                  </a:lnTo>
                  <a:lnTo>
                    <a:pt x="6299605" y="2977164"/>
                  </a:lnTo>
                  <a:lnTo>
                    <a:pt x="6631163" y="2977164"/>
                  </a:lnTo>
                  <a:lnTo>
                    <a:pt x="6962721" y="2977164"/>
                  </a:lnTo>
                  <a:lnTo>
                    <a:pt x="7294279" y="2977164"/>
                  </a:lnTo>
                  <a:lnTo>
                    <a:pt x="7625838" y="2977164"/>
                  </a:lnTo>
                  <a:lnTo>
                    <a:pt x="7957396" y="2977164"/>
                  </a:lnTo>
                  <a:lnTo>
                    <a:pt x="8288954" y="2977164"/>
                  </a:lnTo>
                  <a:lnTo>
                    <a:pt x="8288954" y="297716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85456" y="3053556"/>
              <a:ext cx="8288954" cy="2968531"/>
            </a:xfrm>
            <a:custGeom>
              <a:avLst/>
              <a:pathLst>
                <a:path w="8288954" h="2968531">
                  <a:moveTo>
                    <a:pt x="0" y="2413273"/>
                  </a:moveTo>
                  <a:lnTo>
                    <a:pt x="331558" y="1019363"/>
                  </a:lnTo>
                  <a:lnTo>
                    <a:pt x="663116" y="0"/>
                  </a:lnTo>
                  <a:lnTo>
                    <a:pt x="994674" y="364301"/>
                  </a:lnTo>
                  <a:lnTo>
                    <a:pt x="1326232" y="1482201"/>
                  </a:lnTo>
                  <a:lnTo>
                    <a:pt x="1657790" y="2389115"/>
                  </a:lnTo>
                  <a:lnTo>
                    <a:pt x="1989349" y="2807586"/>
                  </a:lnTo>
                  <a:lnTo>
                    <a:pt x="2320907" y="2935411"/>
                  </a:lnTo>
                  <a:lnTo>
                    <a:pt x="2652465" y="2962660"/>
                  </a:lnTo>
                  <a:lnTo>
                    <a:pt x="2984023" y="2967808"/>
                  </a:lnTo>
                  <a:lnTo>
                    <a:pt x="3315581" y="2968465"/>
                  </a:lnTo>
                  <a:lnTo>
                    <a:pt x="3647139" y="2968531"/>
                  </a:lnTo>
                  <a:lnTo>
                    <a:pt x="3978698" y="2968531"/>
                  </a:lnTo>
                  <a:lnTo>
                    <a:pt x="4310256" y="2968531"/>
                  </a:lnTo>
                  <a:lnTo>
                    <a:pt x="4641814" y="2968531"/>
                  </a:lnTo>
                  <a:lnTo>
                    <a:pt x="4973372" y="2968531"/>
                  </a:lnTo>
                  <a:lnTo>
                    <a:pt x="5304930" y="2968531"/>
                  </a:lnTo>
                  <a:lnTo>
                    <a:pt x="5636488" y="2968531"/>
                  </a:lnTo>
                  <a:lnTo>
                    <a:pt x="5968047" y="2968531"/>
                  </a:lnTo>
                  <a:lnTo>
                    <a:pt x="6299605" y="2968531"/>
                  </a:lnTo>
                  <a:lnTo>
                    <a:pt x="6631163" y="2968531"/>
                  </a:lnTo>
                  <a:lnTo>
                    <a:pt x="6962721" y="2968531"/>
                  </a:lnTo>
                  <a:lnTo>
                    <a:pt x="7294279" y="2968531"/>
                  </a:lnTo>
                  <a:lnTo>
                    <a:pt x="7625838" y="2968531"/>
                  </a:lnTo>
                  <a:lnTo>
                    <a:pt x="7957396" y="2968531"/>
                  </a:lnTo>
                  <a:lnTo>
                    <a:pt x="8288954" y="2968531"/>
                  </a:lnTo>
                  <a:lnTo>
                    <a:pt x="8288954" y="296853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85456" y="3047060"/>
              <a:ext cx="8288954" cy="2975027"/>
            </a:xfrm>
            <a:custGeom>
              <a:avLst/>
              <a:pathLst>
                <a:path w="8288954" h="2975027">
                  <a:moveTo>
                    <a:pt x="0" y="2418453"/>
                  </a:moveTo>
                  <a:lnTo>
                    <a:pt x="331558" y="1029526"/>
                  </a:lnTo>
                  <a:lnTo>
                    <a:pt x="663116" y="0"/>
                  </a:lnTo>
                  <a:lnTo>
                    <a:pt x="994674" y="359433"/>
                  </a:lnTo>
                  <a:lnTo>
                    <a:pt x="1326232" y="1501343"/>
                  </a:lnTo>
                  <a:lnTo>
                    <a:pt x="1657790" y="2397881"/>
                  </a:lnTo>
                  <a:lnTo>
                    <a:pt x="1989349" y="2813424"/>
                  </a:lnTo>
                  <a:lnTo>
                    <a:pt x="2320907" y="2942779"/>
                  </a:lnTo>
                  <a:lnTo>
                    <a:pt x="2652465" y="2969304"/>
                  </a:lnTo>
                  <a:lnTo>
                    <a:pt x="2984023" y="2974534"/>
                  </a:lnTo>
                  <a:lnTo>
                    <a:pt x="3315581" y="2974961"/>
                  </a:lnTo>
                  <a:lnTo>
                    <a:pt x="3647139" y="2975027"/>
                  </a:lnTo>
                  <a:lnTo>
                    <a:pt x="3978698" y="2975027"/>
                  </a:lnTo>
                  <a:lnTo>
                    <a:pt x="4310256" y="2975027"/>
                  </a:lnTo>
                  <a:lnTo>
                    <a:pt x="4641814" y="2975027"/>
                  </a:lnTo>
                  <a:lnTo>
                    <a:pt x="4973372" y="2975027"/>
                  </a:lnTo>
                  <a:lnTo>
                    <a:pt x="5304930" y="2975027"/>
                  </a:lnTo>
                  <a:lnTo>
                    <a:pt x="5636488" y="2975027"/>
                  </a:lnTo>
                  <a:lnTo>
                    <a:pt x="5968047" y="2975027"/>
                  </a:lnTo>
                  <a:lnTo>
                    <a:pt x="6299605" y="2975027"/>
                  </a:lnTo>
                  <a:lnTo>
                    <a:pt x="6631163" y="2975027"/>
                  </a:lnTo>
                  <a:lnTo>
                    <a:pt x="6962721" y="2975027"/>
                  </a:lnTo>
                  <a:lnTo>
                    <a:pt x="7294279" y="2975027"/>
                  </a:lnTo>
                  <a:lnTo>
                    <a:pt x="7625838" y="2975027"/>
                  </a:lnTo>
                  <a:lnTo>
                    <a:pt x="7957396" y="2975027"/>
                  </a:lnTo>
                  <a:lnTo>
                    <a:pt x="8288954" y="2975027"/>
                  </a:lnTo>
                  <a:lnTo>
                    <a:pt x="8288954" y="297502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785456" y="2121005"/>
              <a:ext cx="8288954" cy="3901082"/>
            </a:xfrm>
            <a:custGeom>
              <a:avLst/>
              <a:pathLst>
                <a:path w="8288954" h="3901082">
                  <a:moveTo>
                    <a:pt x="0" y="0"/>
                  </a:moveTo>
                  <a:lnTo>
                    <a:pt x="331558" y="2420245"/>
                  </a:lnTo>
                  <a:lnTo>
                    <a:pt x="663116" y="3390866"/>
                  </a:lnTo>
                  <a:lnTo>
                    <a:pt x="994674" y="3079435"/>
                  </a:lnTo>
                  <a:lnTo>
                    <a:pt x="1326232" y="2666670"/>
                  </a:lnTo>
                  <a:lnTo>
                    <a:pt x="1657790" y="2949225"/>
                  </a:lnTo>
                  <a:lnTo>
                    <a:pt x="1989349" y="3320071"/>
                  </a:lnTo>
                  <a:lnTo>
                    <a:pt x="2320907" y="3593515"/>
                  </a:lnTo>
                  <a:lnTo>
                    <a:pt x="2652465" y="3728494"/>
                  </a:lnTo>
                  <a:lnTo>
                    <a:pt x="2984023" y="3775082"/>
                  </a:lnTo>
                  <a:lnTo>
                    <a:pt x="3315581" y="3810537"/>
                  </a:lnTo>
                  <a:lnTo>
                    <a:pt x="3647139" y="3837375"/>
                  </a:lnTo>
                  <a:lnTo>
                    <a:pt x="3978698" y="3859872"/>
                  </a:lnTo>
                  <a:lnTo>
                    <a:pt x="4310256" y="3876826"/>
                  </a:lnTo>
                  <a:lnTo>
                    <a:pt x="4641814" y="3884769"/>
                  </a:lnTo>
                  <a:lnTo>
                    <a:pt x="4973372" y="3891923"/>
                  </a:lnTo>
                  <a:lnTo>
                    <a:pt x="5304930" y="3895064"/>
                  </a:lnTo>
                  <a:lnTo>
                    <a:pt x="5636488" y="3898139"/>
                  </a:lnTo>
                  <a:lnTo>
                    <a:pt x="5968047" y="3899734"/>
                  </a:lnTo>
                  <a:lnTo>
                    <a:pt x="6299605" y="3900359"/>
                  </a:lnTo>
                  <a:lnTo>
                    <a:pt x="6631163" y="3900984"/>
                  </a:lnTo>
                  <a:lnTo>
                    <a:pt x="6962721" y="3901000"/>
                  </a:lnTo>
                  <a:lnTo>
                    <a:pt x="7294279" y="3901049"/>
                  </a:lnTo>
                  <a:lnTo>
                    <a:pt x="7625838" y="3901082"/>
                  </a:lnTo>
                  <a:lnTo>
                    <a:pt x="7957396" y="3901082"/>
                  </a:lnTo>
                  <a:lnTo>
                    <a:pt x="8288954" y="3901082"/>
                  </a:lnTo>
                  <a:lnTo>
                    <a:pt x="8288954" y="3901082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8545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429138" y="5941522"/>
              <a:ext cx="29368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16128" y="4907156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16128" y="3872790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16128" y="2838424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16128" y="1804059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16128" y="769693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750662" y="6022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50662" y="4987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50662" y="3953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50662" y="2918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50662" y="1884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50662" y="850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85456" y="6291023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85456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117014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448572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78013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11689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443247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774805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106363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43792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769480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01038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432596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764154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095712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42727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758829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090387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421945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753503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08506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7416620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672446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004004" y="635305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335562" y="635305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667120" y="6350478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998679" y="6353653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330237" y="6353157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661795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993353" y="6355538"/>
              <a:ext cx="113010" cy="143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3324911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3656469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3875018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206576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538134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4869692" y="635047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5201250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5532808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5864367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195925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527483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859041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190599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3786487" y="6571196"/>
              <a:ext cx="228689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resistances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-804236" y="3248183"/>
              <a:ext cx="1905818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isolates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4647408" y="12290"/>
              <a:ext cx="565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2025-02-06T12:05:35Z</dcterms:modified>
  <cp:category/>
</cp:coreProperties>
</file>