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256737" y="271051"/>
              <a:ext cx="996285" cy="169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2018_BLSE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2617949" y="1543600"/>
              <a:ext cx="919170" cy="1395166"/>
            </a:xfrm>
            <a:custGeom>
              <a:avLst/>
              <a:pathLst>
                <a:path w="919170" h="1395166">
                  <a:moveTo>
                    <a:pt x="919170" y="0"/>
                  </a:moveTo>
                  <a:lnTo>
                    <a:pt x="0" y="1395166"/>
                  </a:lnTo>
                </a:path>
              </a:pathLst>
            </a:custGeom>
            <a:ln w="18347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01106" y="1553340"/>
              <a:ext cx="952855" cy="1894082"/>
            </a:xfrm>
            <a:custGeom>
              <a:avLst/>
              <a:pathLst>
                <a:path w="952855" h="1894082">
                  <a:moveTo>
                    <a:pt x="952855" y="0"/>
                  </a:moveTo>
                  <a:lnTo>
                    <a:pt x="0" y="1894082"/>
                  </a:lnTo>
                </a:path>
              </a:pathLst>
            </a:custGeom>
            <a:ln w="19482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702993" y="1561060"/>
              <a:ext cx="868834" cy="2383065"/>
            </a:xfrm>
            <a:custGeom>
              <a:avLst/>
              <a:pathLst>
                <a:path w="868834" h="2383065">
                  <a:moveTo>
                    <a:pt x="868834" y="0"/>
                  </a:moveTo>
                  <a:lnTo>
                    <a:pt x="0" y="2383065"/>
                  </a:lnTo>
                </a:path>
              </a:pathLst>
            </a:custGeom>
            <a:ln w="14489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750778" y="1518619"/>
              <a:ext cx="2873423" cy="2706349"/>
            </a:xfrm>
            <a:custGeom>
              <a:avLst/>
              <a:pathLst>
                <a:path w="2873423" h="2706349">
                  <a:moveTo>
                    <a:pt x="0" y="0"/>
                  </a:moveTo>
                  <a:lnTo>
                    <a:pt x="2873423" y="2706349"/>
                  </a:lnTo>
                </a:path>
              </a:pathLst>
            </a:custGeom>
            <a:ln w="12787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736648" y="1531973"/>
              <a:ext cx="2616338" cy="3112755"/>
            </a:xfrm>
            <a:custGeom>
              <a:avLst/>
              <a:pathLst>
                <a:path w="2616338" h="3112755">
                  <a:moveTo>
                    <a:pt x="0" y="0"/>
                  </a:moveTo>
                  <a:lnTo>
                    <a:pt x="2616338" y="3112755"/>
                  </a:lnTo>
                </a:path>
              </a:pathLst>
            </a:custGeom>
            <a:ln w="24176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795974" y="1297183"/>
              <a:ext cx="1670275" cy="97117"/>
            </a:xfrm>
            <a:custGeom>
              <a:avLst/>
              <a:pathLst>
                <a:path w="1670275" h="97117">
                  <a:moveTo>
                    <a:pt x="1670275" y="0"/>
                  </a:moveTo>
                  <a:lnTo>
                    <a:pt x="0" y="97117"/>
                  </a:lnTo>
                </a:path>
              </a:pathLst>
            </a:custGeom>
            <a:ln w="16546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670813" y="1370958"/>
              <a:ext cx="2817489" cy="1623926"/>
            </a:xfrm>
            <a:custGeom>
              <a:avLst/>
              <a:pathLst>
                <a:path w="2817489" h="1623926">
                  <a:moveTo>
                    <a:pt x="2817489" y="0"/>
                  </a:moveTo>
                  <a:lnTo>
                    <a:pt x="0" y="1623926"/>
                  </a:lnTo>
                </a:path>
              </a:pathLst>
            </a:custGeom>
            <a:ln w="12786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660150" y="1387197"/>
              <a:ext cx="2838815" cy="2109844"/>
            </a:xfrm>
            <a:custGeom>
              <a:avLst/>
              <a:pathLst>
                <a:path w="2838815" h="2109844">
                  <a:moveTo>
                    <a:pt x="2838815" y="0"/>
                  </a:moveTo>
                  <a:lnTo>
                    <a:pt x="0" y="2109844"/>
                  </a:lnTo>
                </a:path>
              </a:pathLst>
            </a:custGeom>
            <a:ln w="12498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155115" y="1453513"/>
              <a:ext cx="458580" cy="3916770"/>
            </a:xfrm>
            <a:custGeom>
              <a:avLst/>
              <a:pathLst>
                <a:path w="458580" h="3916770">
                  <a:moveTo>
                    <a:pt x="458580" y="0"/>
                  </a:moveTo>
                  <a:lnTo>
                    <a:pt x="0" y="3916770"/>
                  </a:lnTo>
                </a:path>
              </a:pathLst>
            </a:custGeom>
            <a:ln w="20549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767423" y="1402094"/>
              <a:ext cx="2744021" cy="2584471"/>
            </a:xfrm>
            <a:custGeom>
              <a:avLst/>
              <a:pathLst>
                <a:path w="2744021" h="2584471">
                  <a:moveTo>
                    <a:pt x="2744021" y="0"/>
                  </a:moveTo>
                  <a:lnTo>
                    <a:pt x="0" y="2584471"/>
                  </a:lnTo>
                </a:path>
              </a:pathLst>
            </a:custGeom>
            <a:ln w="17048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986343" y="1415448"/>
              <a:ext cx="2539232" cy="3021019"/>
            </a:xfrm>
            <a:custGeom>
              <a:avLst/>
              <a:pathLst>
                <a:path w="2539232" h="3021019">
                  <a:moveTo>
                    <a:pt x="2539232" y="0"/>
                  </a:moveTo>
                  <a:lnTo>
                    <a:pt x="0" y="3021019"/>
                  </a:lnTo>
                </a:path>
              </a:pathLst>
            </a:custGeom>
            <a:ln w="31910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038950" y="1335350"/>
              <a:ext cx="2434018" cy="727464"/>
            </a:xfrm>
            <a:custGeom>
              <a:avLst/>
              <a:pathLst>
                <a:path w="2434018" h="727464">
                  <a:moveTo>
                    <a:pt x="2434018" y="0"/>
                  </a:moveTo>
                  <a:lnTo>
                    <a:pt x="0" y="727464"/>
                  </a:lnTo>
                </a:path>
              </a:pathLst>
            </a:custGeom>
            <a:ln w="26954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304535" y="1427075"/>
              <a:ext cx="2236631" cy="3394879"/>
            </a:xfrm>
            <a:custGeom>
              <a:avLst/>
              <a:pathLst>
                <a:path w="2236631" h="3394879">
                  <a:moveTo>
                    <a:pt x="2236631" y="0"/>
                  </a:moveTo>
                  <a:lnTo>
                    <a:pt x="0" y="3394879"/>
                  </a:lnTo>
                </a:path>
              </a:pathLst>
            </a:custGeom>
            <a:ln w="18925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633135" y="1454647"/>
              <a:ext cx="0" cy="3765824"/>
            </a:xfrm>
            <a:custGeom>
              <a:avLst/>
              <a:pathLst>
                <a:path w="0" h="3765824">
                  <a:moveTo>
                    <a:pt x="0" y="0"/>
                  </a:moveTo>
                  <a:lnTo>
                    <a:pt x="0" y="3765824"/>
                  </a:lnTo>
                </a:path>
              </a:pathLst>
            </a:custGeom>
            <a:ln w="27230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690395" y="1444535"/>
              <a:ext cx="998236" cy="2737993"/>
            </a:xfrm>
            <a:custGeom>
              <a:avLst/>
              <a:pathLst>
                <a:path w="998236" h="2737993">
                  <a:moveTo>
                    <a:pt x="0" y="0"/>
                  </a:moveTo>
                  <a:lnTo>
                    <a:pt x="998236" y="2737993"/>
                  </a:lnTo>
                </a:path>
              </a:pathLst>
            </a:custGeom>
            <a:ln w="26471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652574" y="1453513"/>
              <a:ext cx="410826" cy="3508894"/>
            </a:xfrm>
            <a:custGeom>
              <a:avLst/>
              <a:pathLst>
                <a:path w="410826" h="3508894">
                  <a:moveTo>
                    <a:pt x="0" y="0"/>
                  </a:moveTo>
                  <a:lnTo>
                    <a:pt x="410826" y="3508894"/>
                  </a:lnTo>
                </a:path>
              </a:pathLst>
            </a:custGeom>
            <a:ln w="17735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671748" y="1450127"/>
              <a:ext cx="750184" cy="3159922"/>
            </a:xfrm>
            <a:custGeom>
              <a:avLst/>
              <a:pathLst>
                <a:path w="750184" h="3159922">
                  <a:moveTo>
                    <a:pt x="0" y="0"/>
                  </a:moveTo>
                  <a:lnTo>
                    <a:pt x="750184" y="3159922"/>
                  </a:lnTo>
                </a:path>
              </a:pathLst>
            </a:custGeom>
            <a:ln w="18347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295843" y="1186672"/>
              <a:ext cx="177125" cy="52938"/>
            </a:xfrm>
            <a:custGeom>
              <a:avLst/>
              <a:pathLst>
                <a:path w="177125" h="52938">
                  <a:moveTo>
                    <a:pt x="177125" y="52938"/>
                  </a:moveTo>
                  <a:lnTo>
                    <a:pt x="0" y="0"/>
                  </a:lnTo>
                </a:path>
              </a:pathLst>
            </a:custGeom>
            <a:ln w="15437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708261" y="1436815"/>
              <a:ext cx="1140107" cy="2266299"/>
            </a:xfrm>
            <a:custGeom>
              <a:avLst/>
              <a:pathLst>
                <a:path w="1140107" h="2266299">
                  <a:moveTo>
                    <a:pt x="0" y="0"/>
                  </a:moveTo>
                  <a:lnTo>
                    <a:pt x="1140107" y="2266299"/>
                  </a:lnTo>
                </a:path>
              </a:pathLst>
            </a:custGeom>
            <a:ln w="26471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525980" y="3245529"/>
              <a:ext cx="0" cy="184060"/>
            </a:xfrm>
            <a:custGeom>
              <a:avLst/>
              <a:pathLst>
                <a:path w="0" h="184060">
                  <a:moveTo>
                    <a:pt x="0" y="0"/>
                  </a:moveTo>
                  <a:lnTo>
                    <a:pt x="0" y="184060"/>
                  </a:lnTo>
                </a:path>
              </a:pathLst>
            </a:custGeom>
            <a:ln w="19482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647670" y="3192976"/>
              <a:ext cx="2366315" cy="2228726"/>
            </a:xfrm>
            <a:custGeom>
              <a:avLst/>
              <a:pathLst>
                <a:path w="2366315" h="2228726">
                  <a:moveTo>
                    <a:pt x="0" y="0"/>
                  </a:moveTo>
                  <a:lnTo>
                    <a:pt x="2366315" y="2228726"/>
                  </a:lnTo>
                </a:path>
              </a:pathLst>
            </a:custGeom>
            <a:ln w="27319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545420" y="3244395"/>
              <a:ext cx="80874" cy="690751"/>
            </a:xfrm>
            <a:custGeom>
              <a:avLst/>
              <a:pathLst>
                <a:path w="80874" h="690751">
                  <a:moveTo>
                    <a:pt x="0" y="0"/>
                  </a:moveTo>
                  <a:lnTo>
                    <a:pt x="80874" y="690751"/>
                  </a:lnTo>
                </a:path>
              </a:pathLst>
            </a:custGeom>
            <a:ln w="27491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564594" y="3241008"/>
              <a:ext cx="275576" cy="1160780"/>
            </a:xfrm>
            <a:custGeom>
              <a:avLst/>
              <a:pathLst>
                <a:path w="275576" h="1160780">
                  <a:moveTo>
                    <a:pt x="0" y="0"/>
                  </a:moveTo>
                  <a:lnTo>
                    <a:pt x="275576" y="1160780"/>
                  </a:lnTo>
                </a:path>
              </a:pathLst>
            </a:custGeom>
            <a:ln w="18347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583240" y="3235416"/>
              <a:ext cx="572065" cy="1569078"/>
            </a:xfrm>
            <a:custGeom>
              <a:avLst/>
              <a:pathLst>
                <a:path w="572065" h="1569078">
                  <a:moveTo>
                    <a:pt x="0" y="0"/>
                  </a:moveTo>
                  <a:lnTo>
                    <a:pt x="572065" y="1569078"/>
                  </a:lnTo>
                </a:path>
              </a:pathLst>
            </a:custGeom>
            <a:ln w="19482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660150" y="3178078"/>
              <a:ext cx="2838815" cy="2109844"/>
            </a:xfrm>
            <a:custGeom>
              <a:avLst/>
              <a:pathLst>
                <a:path w="2838815" h="2109844">
                  <a:moveTo>
                    <a:pt x="0" y="0"/>
                  </a:moveTo>
                  <a:lnTo>
                    <a:pt x="2838815" y="2109844"/>
                  </a:lnTo>
                </a:path>
              </a:pathLst>
            </a:custGeom>
            <a:ln w="24176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686147" y="3126231"/>
              <a:ext cx="3899578" cy="1165481"/>
            </a:xfrm>
            <a:custGeom>
              <a:avLst/>
              <a:pathLst>
                <a:path w="3899578" h="1165481">
                  <a:moveTo>
                    <a:pt x="0" y="0"/>
                  </a:moveTo>
                  <a:lnTo>
                    <a:pt x="3899578" y="1165481"/>
                  </a:lnTo>
                </a:path>
              </a:pathLst>
            </a:custGeom>
            <a:ln w="18347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670813" y="3161839"/>
              <a:ext cx="3267194" cy="1883124"/>
            </a:xfrm>
            <a:custGeom>
              <a:avLst/>
              <a:pathLst>
                <a:path w="3267194" h="1883124">
                  <a:moveTo>
                    <a:pt x="0" y="0"/>
                  </a:moveTo>
                  <a:lnTo>
                    <a:pt x="3267194" y="1883124"/>
                  </a:lnTo>
                </a:path>
              </a:pathLst>
            </a:custGeom>
            <a:ln w="27677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679517" y="3144479"/>
              <a:ext cx="3627493" cy="1562100"/>
            </a:xfrm>
            <a:custGeom>
              <a:avLst/>
              <a:pathLst>
                <a:path w="3627493" h="1562100">
                  <a:moveTo>
                    <a:pt x="0" y="0"/>
                  </a:moveTo>
                  <a:lnTo>
                    <a:pt x="3627493" y="1562100"/>
                  </a:lnTo>
                </a:path>
              </a:pathLst>
            </a:custGeom>
            <a:ln w="29191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690616" y="3107342"/>
              <a:ext cx="4068242" cy="716127"/>
            </a:xfrm>
            <a:custGeom>
              <a:avLst/>
              <a:pathLst>
                <a:path w="4068242" h="716127">
                  <a:moveTo>
                    <a:pt x="0" y="0"/>
                  </a:moveTo>
                  <a:lnTo>
                    <a:pt x="4068242" y="716127"/>
                  </a:lnTo>
                </a:path>
              </a:pathLst>
            </a:custGeom>
            <a:ln w="18347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660150" y="3696474"/>
              <a:ext cx="2341355" cy="1740125"/>
            </a:xfrm>
            <a:custGeom>
              <a:avLst/>
              <a:pathLst>
                <a:path w="2341355" h="1740125">
                  <a:moveTo>
                    <a:pt x="0" y="0"/>
                  </a:moveTo>
                  <a:lnTo>
                    <a:pt x="2341355" y="1740125"/>
                  </a:lnTo>
                </a:path>
              </a:pathLst>
            </a:custGeom>
            <a:ln w="31441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564594" y="3759404"/>
              <a:ext cx="42526" cy="179128"/>
            </a:xfrm>
            <a:custGeom>
              <a:avLst/>
              <a:pathLst>
                <a:path w="42526" h="179128">
                  <a:moveTo>
                    <a:pt x="0" y="0"/>
                  </a:moveTo>
                  <a:lnTo>
                    <a:pt x="42526" y="179128"/>
                  </a:lnTo>
                </a:path>
              </a:pathLst>
            </a:custGeom>
            <a:ln w="30878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583240" y="3753812"/>
              <a:ext cx="238282" cy="653568"/>
            </a:xfrm>
            <a:custGeom>
              <a:avLst/>
              <a:pathLst>
                <a:path w="238282" h="653568">
                  <a:moveTo>
                    <a:pt x="0" y="0"/>
                  </a:moveTo>
                  <a:lnTo>
                    <a:pt x="238282" y="653568"/>
                  </a:lnTo>
                </a:path>
              </a:pathLst>
            </a:custGeom>
            <a:ln w="18347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601106" y="3746093"/>
              <a:ext cx="536333" cy="1066121"/>
            </a:xfrm>
            <a:custGeom>
              <a:avLst/>
              <a:pathLst>
                <a:path w="536333" h="1066121">
                  <a:moveTo>
                    <a:pt x="0" y="0"/>
                  </a:moveTo>
                  <a:lnTo>
                    <a:pt x="536333" y="1066121"/>
                  </a:lnTo>
                </a:path>
              </a:pathLst>
            </a:custGeom>
            <a:ln w="31472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670813" y="3680235"/>
              <a:ext cx="2817489" cy="1623926"/>
            </a:xfrm>
            <a:custGeom>
              <a:avLst/>
              <a:pathLst>
                <a:path w="2817489" h="1623926">
                  <a:moveTo>
                    <a:pt x="0" y="0"/>
                  </a:moveTo>
                  <a:lnTo>
                    <a:pt x="2817489" y="1623926"/>
                  </a:lnTo>
                </a:path>
              </a:pathLst>
            </a:custGeom>
            <a:ln w="32978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690616" y="3625738"/>
              <a:ext cx="3890639" cy="684864"/>
            </a:xfrm>
            <a:custGeom>
              <a:avLst/>
              <a:pathLst>
                <a:path w="3890639" h="684864">
                  <a:moveTo>
                    <a:pt x="0" y="0"/>
                  </a:moveTo>
                  <a:lnTo>
                    <a:pt x="3890639" y="684864"/>
                  </a:lnTo>
                </a:path>
              </a:pathLst>
            </a:custGeom>
            <a:ln w="18347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679517" y="3662875"/>
              <a:ext cx="3249786" cy="1399449"/>
            </a:xfrm>
            <a:custGeom>
              <a:avLst/>
              <a:pathLst>
                <a:path w="3249786" h="1399449">
                  <a:moveTo>
                    <a:pt x="0" y="0"/>
                  </a:moveTo>
                  <a:lnTo>
                    <a:pt x="3249786" y="1399449"/>
                  </a:lnTo>
                </a:path>
              </a:pathLst>
            </a:custGeom>
            <a:ln w="24441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686147" y="3644627"/>
              <a:ext cx="3614232" cy="1080199"/>
            </a:xfrm>
            <a:custGeom>
              <a:avLst/>
              <a:pathLst>
                <a:path w="3614232" h="1080199">
                  <a:moveTo>
                    <a:pt x="0" y="0"/>
                  </a:moveTo>
                  <a:lnTo>
                    <a:pt x="3614232" y="1080199"/>
                  </a:lnTo>
                </a:path>
              </a:pathLst>
            </a:custGeom>
            <a:ln w="27319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692866" y="3606461"/>
              <a:ext cx="4063743" cy="236285"/>
            </a:xfrm>
            <a:custGeom>
              <a:avLst/>
              <a:pathLst>
                <a:path w="4063743" h="236285">
                  <a:moveTo>
                    <a:pt x="0" y="0"/>
                  </a:moveTo>
                  <a:lnTo>
                    <a:pt x="4063743" y="236285"/>
                  </a:lnTo>
                </a:path>
              </a:pathLst>
            </a:custGeom>
            <a:ln w="19482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295843" y="5435509"/>
              <a:ext cx="177125" cy="52938"/>
            </a:xfrm>
            <a:custGeom>
              <a:avLst/>
              <a:pathLst>
                <a:path w="177125" h="52938">
                  <a:moveTo>
                    <a:pt x="0" y="52938"/>
                  </a:moveTo>
                  <a:lnTo>
                    <a:pt x="177125" y="0"/>
                  </a:lnTo>
                </a:path>
              </a:pathLst>
            </a:custGeom>
            <a:ln w="27319" cap="rnd">
              <a:solidFill>
                <a:srgbClr val="6A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269845" y="4439300"/>
              <a:ext cx="1341877" cy="997300"/>
            </a:xfrm>
            <a:custGeom>
              <a:avLst/>
              <a:pathLst>
                <a:path w="1341877" h="997300">
                  <a:moveTo>
                    <a:pt x="0" y="997300"/>
                  </a:moveTo>
                  <a:lnTo>
                    <a:pt x="1341877" y="0"/>
                  </a:lnTo>
                </a:path>
              </a:pathLst>
            </a:custGeom>
            <a:ln w="21792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289212" y="5194558"/>
              <a:ext cx="640091" cy="275641"/>
            </a:xfrm>
            <a:custGeom>
              <a:avLst/>
              <a:pathLst>
                <a:path w="640091" h="275641">
                  <a:moveTo>
                    <a:pt x="0" y="275641"/>
                  </a:moveTo>
                  <a:lnTo>
                    <a:pt x="640091" y="0"/>
                  </a:lnTo>
                </a:path>
              </a:pathLst>
            </a:custGeom>
            <a:ln w="14489" cap="rnd">
              <a:solidFill>
                <a:srgbClr val="6A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280508" y="4856174"/>
              <a:ext cx="1035205" cy="596665"/>
            </a:xfrm>
            <a:custGeom>
              <a:avLst/>
              <a:pathLst>
                <a:path w="1035205" h="596665">
                  <a:moveTo>
                    <a:pt x="0" y="596665"/>
                  </a:moveTo>
                  <a:lnTo>
                    <a:pt x="1035205" y="0"/>
                  </a:lnTo>
                </a:path>
              </a:pathLst>
            </a:custGeom>
            <a:ln w="30181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257366" y="3967065"/>
              <a:ext cx="1544438" cy="1454637"/>
            </a:xfrm>
            <a:custGeom>
              <a:avLst/>
              <a:pathLst>
                <a:path w="1544438" h="1454637">
                  <a:moveTo>
                    <a:pt x="0" y="1454637"/>
                  </a:moveTo>
                  <a:lnTo>
                    <a:pt x="1544438" y="0"/>
                  </a:lnTo>
                </a:path>
              </a:pathLst>
            </a:custGeom>
            <a:ln w="26051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790566" y="4184657"/>
              <a:ext cx="2200277" cy="1268181"/>
            </a:xfrm>
            <a:custGeom>
              <a:avLst/>
              <a:pathLst>
                <a:path w="2200277" h="1268181">
                  <a:moveTo>
                    <a:pt x="0" y="0"/>
                  </a:moveTo>
                  <a:lnTo>
                    <a:pt x="2200277" y="1268181"/>
                  </a:lnTo>
                </a:path>
              </a:pathLst>
            </a:custGeom>
            <a:ln w="19482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720859" y="4250515"/>
              <a:ext cx="82797" cy="164584"/>
            </a:xfrm>
            <a:custGeom>
              <a:avLst/>
              <a:pathLst>
                <a:path w="82797" h="164584">
                  <a:moveTo>
                    <a:pt x="0" y="0"/>
                  </a:moveTo>
                  <a:lnTo>
                    <a:pt x="82797" y="164584"/>
                  </a:lnTo>
                </a:path>
              </a:pathLst>
            </a:custGeom>
            <a:ln w="19482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737702" y="4240775"/>
              <a:ext cx="382895" cy="581179"/>
            </a:xfrm>
            <a:custGeom>
              <a:avLst/>
              <a:pathLst>
                <a:path w="382895" h="581179">
                  <a:moveTo>
                    <a:pt x="0" y="0"/>
                  </a:moveTo>
                  <a:lnTo>
                    <a:pt x="382895" y="581179"/>
                  </a:lnTo>
                </a:path>
              </a:pathLst>
            </a:custGeom>
            <a:ln w="20549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799270" y="4167297"/>
              <a:ext cx="2680328" cy="1154224"/>
            </a:xfrm>
            <a:custGeom>
              <a:avLst/>
              <a:pathLst>
                <a:path w="2680328" h="1154224">
                  <a:moveTo>
                    <a:pt x="0" y="0"/>
                  </a:moveTo>
                  <a:lnTo>
                    <a:pt x="2680328" y="1154224"/>
                  </a:lnTo>
                </a:path>
              </a:pathLst>
            </a:custGeom>
            <a:ln w="14489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812619" y="4110883"/>
              <a:ext cx="3766388" cy="218995"/>
            </a:xfrm>
            <a:custGeom>
              <a:avLst/>
              <a:pathLst>
                <a:path w="3766388" h="218995">
                  <a:moveTo>
                    <a:pt x="0" y="0"/>
                  </a:moveTo>
                  <a:lnTo>
                    <a:pt x="3766388" y="218995"/>
                  </a:lnTo>
                </a:path>
              </a:pathLst>
            </a:custGeom>
            <a:ln w="29277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805900" y="4149050"/>
              <a:ext cx="3116772" cy="931521"/>
            </a:xfrm>
            <a:custGeom>
              <a:avLst/>
              <a:pathLst>
                <a:path w="3116772" h="931521">
                  <a:moveTo>
                    <a:pt x="0" y="0"/>
                  </a:moveTo>
                  <a:lnTo>
                    <a:pt x="3116772" y="931521"/>
                  </a:lnTo>
                </a:path>
              </a:pathLst>
            </a:custGeom>
            <a:ln w="24363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810369" y="4130161"/>
              <a:ext cx="3485540" cy="613555"/>
            </a:xfrm>
            <a:custGeom>
              <a:avLst/>
              <a:pathLst>
                <a:path w="3485540" h="613555">
                  <a:moveTo>
                    <a:pt x="0" y="0"/>
                  </a:moveTo>
                  <a:lnTo>
                    <a:pt x="3485540" y="613555"/>
                  </a:lnTo>
                </a:path>
              </a:pathLst>
            </a:custGeom>
            <a:ln w="19482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812619" y="3862154"/>
              <a:ext cx="3943990" cy="229322"/>
            </a:xfrm>
            <a:custGeom>
              <a:avLst/>
              <a:pathLst>
                <a:path w="3943990" h="229322">
                  <a:moveTo>
                    <a:pt x="0" y="229322"/>
                  </a:moveTo>
                  <a:lnTo>
                    <a:pt x="3943990" y="0"/>
                  </a:lnTo>
                </a:path>
              </a:pathLst>
            </a:custGeom>
            <a:ln w="30702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032320" y="4630552"/>
              <a:ext cx="1949819" cy="839647"/>
            </a:xfrm>
            <a:custGeom>
              <a:avLst/>
              <a:pathLst>
                <a:path w="1949819" h="839647">
                  <a:moveTo>
                    <a:pt x="0" y="0"/>
                  </a:moveTo>
                  <a:lnTo>
                    <a:pt x="1949819" y="839647"/>
                  </a:lnTo>
                </a:path>
              </a:pathLst>
            </a:custGeom>
            <a:ln w="27677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986343" y="4692403"/>
              <a:ext cx="118663" cy="141178"/>
            </a:xfrm>
            <a:custGeom>
              <a:avLst/>
              <a:pathLst>
                <a:path w="118663" h="141178">
                  <a:moveTo>
                    <a:pt x="0" y="0"/>
                  </a:moveTo>
                  <a:lnTo>
                    <a:pt x="118663" y="141178"/>
                  </a:lnTo>
                </a:path>
              </a:pathLst>
            </a:custGeom>
            <a:ln w="19482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038950" y="4612305"/>
              <a:ext cx="2434018" cy="727464"/>
            </a:xfrm>
            <a:custGeom>
              <a:avLst/>
              <a:pathLst>
                <a:path w="2434018" h="727464">
                  <a:moveTo>
                    <a:pt x="0" y="0"/>
                  </a:moveTo>
                  <a:lnTo>
                    <a:pt x="2434018" y="727464"/>
                  </a:lnTo>
                </a:path>
              </a:pathLst>
            </a:custGeom>
            <a:ln w="31546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3045669" y="4349286"/>
              <a:ext cx="3533338" cy="205445"/>
            </a:xfrm>
            <a:custGeom>
              <a:avLst/>
              <a:pathLst>
                <a:path w="3533338" h="205445">
                  <a:moveTo>
                    <a:pt x="0" y="205445"/>
                  </a:moveTo>
                  <a:lnTo>
                    <a:pt x="3533338" y="0"/>
                  </a:lnTo>
                </a:path>
              </a:pathLst>
            </a:custGeom>
            <a:ln w="31441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043419" y="4593416"/>
              <a:ext cx="2874784" cy="506044"/>
            </a:xfrm>
            <a:custGeom>
              <a:avLst/>
              <a:pathLst>
                <a:path w="2874784" h="506044">
                  <a:moveTo>
                    <a:pt x="0" y="0"/>
                  </a:moveTo>
                  <a:lnTo>
                    <a:pt x="2874784" y="506044"/>
                  </a:lnTo>
                </a:path>
              </a:pathLst>
            </a:custGeom>
            <a:ln w="19482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045669" y="4574139"/>
              <a:ext cx="3247992" cy="188853"/>
            </a:xfrm>
            <a:custGeom>
              <a:avLst/>
              <a:pathLst>
                <a:path w="3247992" h="188853">
                  <a:moveTo>
                    <a:pt x="0" y="0"/>
                  </a:moveTo>
                  <a:lnTo>
                    <a:pt x="3247992" y="188853"/>
                  </a:lnTo>
                </a:path>
              </a:pathLst>
            </a:custGeom>
            <a:ln w="32571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970752" y="2250279"/>
              <a:ext cx="2072955" cy="3146443"/>
            </a:xfrm>
            <a:custGeom>
              <a:avLst/>
              <a:pathLst>
                <a:path w="2072955" h="3146443">
                  <a:moveTo>
                    <a:pt x="0" y="0"/>
                  </a:moveTo>
                  <a:lnTo>
                    <a:pt x="2072955" y="3146443"/>
                  </a:lnTo>
                </a:path>
              </a:pathLst>
            </a:custGeom>
            <a:ln w="31472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665173" y="2276717"/>
              <a:ext cx="194171" cy="1658429"/>
            </a:xfrm>
            <a:custGeom>
              <a:avLst/>
              <a:pathLst>
                <a:path w="194171" h="1658429">
                  <a:moveTo>
                    <a:pt x="194171" y="0"/>
                  </a:moveTo>
                  <a:lnTo>
                    <a:pt x="0" y="1658429"/>
                  </a:lnTo>
                </a:path>
              </a:pathLst>
            </a:custGeom>
            <a:ln w="19482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898223" y="2276717"/>
              <a:ext cx="294904" cy="2518799"/>
            </a:xfrm>
            <a:custGeom>
              <a:avLst/>
              <a:pathLst>
                <a:path w="294904" h="2518799">
                  <a:moveTo>
                    <a:pt x="0" y="0"/>
                  </a:moveTo>
                  <a:lnTo>
                    <a:pt x="294904" y="2518799"/>
                  </a:lnTo>
                </a:path>
              </a:pathLst>
            </a:custGeom>
            <a:ln w="27677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986343" y="2238652"/>
              <a:ext cx="2539232" cy="3021019"/>
            </a:xfrm>
            <a:custGeom>
              <a:avLst/>
              <a:pathLst>
                <a:path w="2539232" h="3021019">
                  <a:moveTo>
                    <a:pt x="0" y="0"/>
                  </a:moveTo>
                  <a:lnTo>
                    <a:pt x="2539232" y="3021019"/>
                  </a:lnTo>
                </a:path>
              </a:pathLst>
            </a:custGeom>
            <a:ln w="33084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000473" y="2225298"/>
              <a:ext cx="2960676" cy="2788528"/>
            </a:xfrm>
            <a:custGeom>
              <a:avLst/>
              <a:pathLst>
                <a:path w="2960676" h="2788528">
                  <a:moveTo>
                    <a:pt x="0" y="0"/>
                  </a:moveTo>
                  <a:lnTo>
                    <a:pt x="2960676" y="2788528"/>
                  </a:lnTo>
                </a:path>
              </a:pathLst>
            </a:custGeom>
            <a:ln w="14489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3372733" y="5009419"/>
              <a:ext cx="1602775" cy="479027"/>
            </a:xfrm>
            <a:custGeom>
              <a:avLst/>
              <a:pathLst>
                <a:path w="1602775" h="479027">
                  <a:moveTo>
                    <a:pt x="0" y="0"/>
                  </a:moveTo>
                  <a:lnTo>
                    <a:pt x="1602775" y="479027"/>
                  </a:lnTo>
                </a:path>
              </a:pathLst>
            </a:custGeom>
            <a:ln w="31441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77202" y="4990530"/>
              <a:ext cx="2091296" cy="368128"/>
            </a:xfrm>
            <a:custGeom>
              <a:avLst/>
              <a:pathLst>
                <a:path w="2091296" h="368128">
                  <a:moveTo>
                    <a:pt x="0" y="0"/>
                  </a:moveTo>
                  <a:lnTo>
                    <a:pt x="2091296" y="368128"/>
                  </a:lnTo>
                </a:path>
              </a:pathLst>
            </a:custGeom>
            <a:ln w="34431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377202" y="4368564"/>
              <a:ext cx="3204053" cy="564005"/>
            </a:xfrm>
            <a:custGeom>
              <a:avLst/>
              <a:pathLst>
                <a:path w="3204053" h="564005">
                  <a:moveTo>
                    <a:pt x="0" y="564005"/>
                  </a:moveTo>
                  <a:lnTo>
                    <a:pt x="3204053" y="0"/>
                  </a:lnTo>
                </a:path>
              </a:pathLst>
            </a:custGeom>
            <a:ln w="14489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379452" y="4971253"/>
              <a:ext cx="2536502" cy="147484"/>
            </a:xfrm>
            <a:custGeom>
              <a:avLst/>
              <a:pathLst>
                <a:path w="2536502" h="147484">
                  <a:moveTo>
                    <a:pt x="0" y="0"/>
                  </a:moveTo>
                  <a:lnTo>
                    <a:pt x="2536502" y="147484"/>
                  </a:lnTo>
                </a:path>
              </a:pathLst>
            </a:custGeom>
            <a:ln w="31472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754825" y="4454197"/>
              <a:ext cx="869377" cy="818827"/>
            </a:xfrm>
            <a:custGeom>
              <a:avLst/>
              <a:pathLst>
                <a:path w="869377" h="818827">
                  <a:moveTo>
                    <a:pt x="0" y="818827"/>
                  </a:moveTo>
                  <a:lnTo>
                    <a:pt x="869377" y="0"/>
                  </a:lnTo>
                </a:path>
              </a:pathLst>
            </a:custGeom>
            <a:ln w="34913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777968" y="5211919"/>
              <a:ext cx="160039" cy="92242"/>
            </a:xfrm>
            <a:custGeom>
              <a:avLst/>
              <a:pathLst>
                <a:path w="160039" h="92242">
                  <a:moveTo>
                    <a:pt x="0" y="92242"/>
                  </a:moveTo>
                  <a:lnTo>
                    <a:pt x="160039" y="0"/>
                  </a:lnTo>
                </a:path>
              </a:pathLst>
            </a:custGeom>
            <a:ln w="14489" cap="rnd">
              <a:solidFill>
                <a:srgbClr val="6A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803153" y="4009505"/>
              <a:ext cx="63081" cy="173023"/>
            </a:xfrm>
            <a:custGeom>
              <a:avLst/>
              <a:pathLst>
                <a:path w="63081" h="173023">
                  <a:moveTo>
                    <a:pt x="0" y="173023"/>
                  </a:moveTo>
                  <a:lnTo>
                    <a:pt x="63081" y="0"/>
                  </a:lnTo>
                </a:path>
              </a:pathLst>
            </a:custGeom>
            <a:ln w="36710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190400" y="4467551"/>
              <a:ext cx="447932" cy="532922"/>
            </a:xfrm>
            <a:custGeom>
              <a:avLst/>
              <a:pathLst>
                <a:path w="447932" h="532922">
                  <a:moveTo>
                    <a:pt x="0" y="532922"/>
                  </a:moveTo>
                  <a:lnTo>
                    <a:pt x="447932" y="0"/>
                  </a:lnTo>
                </a:path>
              </a:pathLst>
            </a:custGeom>
            <a:ln w="12787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552515" y="4479178"/>
              <a:ext cx="101408" cy="153923"/>
            </a:xfrm>
            <a:custGeom>
              <a:avLst/>
              <a:pathLst>
                <a:path w="101408" h="153923">
                  <a:moveTo>
                    <a:pt x="0" y="153923"/>
                  </a:moveTo>
                  <a:lnTo>
                    <a:pt x="101408" y="0"/>
                  </a:lnTo>
                </a:path>
              </a:pathLst>
            </a:custGeom>
            <a:ln w="31441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35673" y="4001785"/>
              <a:ext cx="312696" cy="621575"/>
            </a:xfrm>
            <a:custGeom>
              <a:avLst/>
              <a:pathLst>
                <a:path w="312696" h="621575">
                  <a:moveTo>
                    <a:pt x="0" y="621575"/>
                  </a:moveTo>
                  <a:lnTo>
                    <a:pt x="312696" y="0"/>
                  </a:lnTo>
                </a:path>
              </a:pathLst>
            </a:custGeom>
            <a:ln w="36939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3793724" y="1167783"/>
              <a:ext cx="1177315" cy="207241"/>
            </a:xfrm>
            <a:custGeom>
              <a:avLst/>
              <a:pathLst>
                <a:path w="1177315" h="207241">
                  <a:moveTo>
                    <a:pt x="1177315" y="0"/>
                  </a:moveTo>
                  <a:lnTo>
                    <a:pt x="0" y="207241"/>
                  </a:lnTo>
                </a:path>
              </a:pathLst>
            </a:custGeom>
            <a:ln w="31472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2660150" y="1238519"/>
              <a:ext cx="2341355" cy="1740125"/>
            </a:xfrm>
            <a:custGeom>
              <a:avLst/>
              <a:pathLst>
                <a:path w="2341355" h="1740125">
                  <a:moveTo>
                    <a:pt x="2341355" y="0"/>
                  </a:moveTo>
                  <a:lnTo>
                    <a:pt x="0" y="1740125"/>
                  </a:lnTo>
                </a:path>
              </a:pathLst>
            </a:custGeom>
            <a:ln w="12787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647670" y="1253417"/>
              <a:ext cx="2366315" cy="2228726"/>
            </a:xfrm>
            <a:custGeom>
              <a:avLst/>
              <a:pathLst>
                <a:path w="2366315" h="2228726">
                  <a:moveTo>
                    <a:pt x="2366315" y="0"/>
                  </a:moveTo>
                  <a:lnTo>
                    <a:pt x="0" y="2228726"/>
                  </a:lnTo>
                </a:path>
              </a:pathLst>
            </a:custGeom>
            <a:ln w="24441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5135676" y="1305970"/>
              <a:ext cx="0" cy="4063179"/>
            </a:xfrm>
            <a:custGeom>
              <a:avLst/>
              <a:pathLst>
                <a:path w="0" h="4063179">
                  <a:moveTo>
                    <a:pt x="0" y="0"/>
                  </a:moveTo>
                  <a:lnTo>
                    <a:pt x="0" y="4063179"/>
                  </a:lnTo>
                </a:path>
              </a:pathLst>
            </a:custGeom>
            <a:ln w="27491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2753293" y="1266770"/>
              <a:ext cx="2274822" cy="2706441"/>
            </a:xfrm>
            <a:custGeom>
              <a:avLst/>
              <a:pathLst>
                <a:path w="2274822" h="2706441">
                  <a:moveTo>
                    <a:pt x="2274822" y="0"/>
                  </a:moveTo>
                  <a:lnTo>
                    <a:pt x="0" y="2706441"/>
                  </a:lnTo>
                </a:path>
              </a:pathLst>
            </a:custGeom>
            <a:ln w="24176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2970752" y="1278397"/>
              <a:ext cx="2072955" cy="3146443"/>
            </a:xfrm>
            <a:custGeom>
              <a:avLst/>
              <a:pathLst>
                <a:path w="2072955" h="3146443">
                  <a:moveTo>
                    <a:pt x="2072955" y="0"/>
                  </a:moveTo>
                  <a:lnTo>
                    <a:pt x="0" y="3146443"/>
                  </a:lnTo>
                </a:path>
              </a:pathLst>
            </a:custGeom>
            <a:ln w="27491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3287692" y="1288138"/>
              <a:ext cx="1772857" cy="3524076"/>
            </a:xfrm>
            <a:custGeom>
              <a:avLst/>
              <a:pathLst>
                <a:path w="1772857" h="3524076">
                  <a:moveTo>
                    <a:pt x="1772857" y="0"/>
                  </a:moveTo>
                  <a:lnTo>
                    <a:pt x="0" y="3524076"/>
                  </a:lnTo>
                </a:path>
              </a:pathLst>
            </a:custGeom>
            <a:ln w="21792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5155115" y="1304836"/>
              <a:ext cx="458580" cy="3916770"/>
            </a:xfrm>
            <a:custGeom>
              <a:avLst/>
              <a:pathLst>
                <a:path w="458580" h="3916770">
                  <a:moveTo>
                    <a:pt x="0" y="0"/>
                  </a:moveTo>
                  <a:lnTo>
                    <a:pt x="458580" y="3916770"/>
                  </a:lnTo>
                </a:path>
              </a:pathLst>
            </a:custGeom>
            <a:ln w="16546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5210802" y="1288138"/>
              <a:ext cx="1459964" cy="2902110"/>
            </a:xfrm>
            <a:custGeom>
              <a:avLst/>
              <a:pathLst>
                <a:path w="1459964" h="2902110">
                  <a:moveTo>
                    <a:pt x="0" y="0"/>
                  </a:moveTo>
                  <a:lnTo>
                    <a:pt x="1459964" y="2902110"/>
                  </a:lnTo>
                </a:path>
              </a:pathLst>
            </a:custGeom>
            <a:ln w="30181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5174289" y="1301449"/>
              <a:ext cx="869937" cy="3664345"/>
            </a:xfrm>
            <a:custGeom>
              <a:avLst/>
              <a:pathLst>
                <a:path w="869937" h="3664345">
                  <a:moveTo>
                    <a:pt x="0" y="0"/>
                  </a:moveTo>
                  <a:lnTo>
                    <a:pt x="869937" y="3664345"/>
                  </a:lnTo>
                </a:path>
              </a:pathLst>
            </a:custGeom>
            <a:ln w="30639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5192936" y="1295857"/>
              <a:ext cx="1210350" cy="3319784"/>
            </a:xfrm>
            <a:custGeom>
              <a:avLst/>
              <a:pathLst>
                <a:path w="1210350" h="3319784">
                  <a:moveTo>
                    <a:pt x="0" y="0"/>
                  </a:moveTo>
                  <a:lnTo>
                    <a:pt x="1210350" y="3319784"/>
                  </a:lnTo>
                </a:path>
              </a:pathLst>
            </a:custGeom>
            <a:ln w="24176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5227644" y="1278397"/>
              <a:ext cx="1603881" cy="2434458"/>
            </a:xfrm>
            <a:custGeom>
              <a:avLst/>
              <a:pathLst>
                <a:path w="1603881" h="2434458">
                  <a:moveTo>
                    <a:pt x="0" y="0"/>
                  </a:moveTo>
                  <a:lnTo>
                    <a:pt x="1603881" y="2434458"/>
                  </a:lnTo>
                </a:path>
              </a:pathLst>
            </a:custGeom>
            <a:ln w="24176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946429" y="3170392"/>
              <a:ext cx="37349" cy="167167"/>
            </a:xfrm>
            <a:custGeom>
              <a:avLst/>
              <a:pathLst>
                <a:path w="37349" h="167167">
                  <a:moveTo>
                    <a:pt x="37349" y="0"/>
                  </a:moveTo>
                  <a:lnTo>
                    <a:pt x="31073" y="117"/>
                  </a:lnTo>
                  <a:lnTo>
                    <a:pt x="24805" y="471"/>
                  </a:lnTo>
                  <a:lnTo>
                    <a:pt x="18555" y="1059"/>
                  </a:lnTo>
                  <a:lnTo>
                    <a:pt x="12332" y="1882"/>
                  </a:lnTo>
                  <a:lnTo>
                    <a:pt x="6144" y="2938"/>
                  </a:lnTo>
                  <a:lnTo>
                    <a:pt x="0" y="4225"/>
                  </a:lnTo>
                  <a:lnTo>
                    <a:pt x="37349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6946429" y="3174618"/>
              <a:ext cx="37349" cy="162941"/>
            </a:xfrm>
            <a:custGeom>
              <a:avLst/>
              <a:pathLst>
                <a:path w="37349" h="162941">
                  <a:moveTo>
                    <a:pt x="0" y="0"/>
                  </a:moveTo>
                  <a:lnTo>
                    <a:pt x="37349" y="162941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946429" y="3174618"/>
              <a:ext cx="37349" cy="162941"/>
            </a:xfrm>
            <a:custGeom>
              <a:avLst/>
              <a:pathLst>
                <a:path w="37349" h="162941">
                  <a:moveTo>
                    <a:pt x="0" y="0"/>
                  </a:moveTo>
                  <a:lnTo>
                    <a:pt x="37349" y="162941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6946429" y="3174618"/>
              <a:ext cx="37349" cy="162941"/>
            </a:xfrm>
            <a:custGeom>
              <a:avLst/>
              <a:pathLst>
                <a:path w="37349" h="162941">
                  <a:moveTo>
                    <a:pt x="0" y="0"/>
                  </a:moveTo>
                  <a:lnTo>
                    <a:pt x="37349" y="162941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6946429" y="3174618"/>
              <a:ext cx="37349" cy="162941"/>
            </a:xfrm>
            <a:custGeom>
              <a:avLst/>
              <a:pathLst>
                <a:path w="37349" h="162941">
                  <a:moveTo>
                    <a:pt x="0" y="0"/>
                  </a:moveTo>
                  <a:lnTo>
                    <a:pt x="37349" y="162941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6946429" y="3174618"/>
              <a:ext cx="37349" cy="162941"/>
            </a:xfrm>
            <a:custGeom>
              <a:avLst/>
              <a:pathLst>
                <a:path w="37349" h="162941">
                  <a:moveTo>
                    <a:pt x="0" y="0"/>
                  </a:moveTo>
                  <a:lnTo>
                    <a:pt x="37349" y="162941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6946429" y="3174618"/>
              <a:ext cx="37349" cy="162941"/>
            </a:xfrm>
            <a:custGeom>
              <a:avLst/>
              <a:pathLst>
                <a:path w="37349" h="162941">
                  <a:moveTo>
                    <a:pt x="0" y="0"/>
                  </a:moveTo>
                  <a:lnTo>
                    <a:pt x="37349" y="162941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6946429" y="3174618"/>
              <a:ext cx="37349" cy="162941"/>
            </a:xfrm>
            <a:custGeom>
              <a:avLst/>
              <a:pathLst>
                <a:path w="37349" h="162941">
                  <a:moveTo>
                    <a:pt x="0" y="0"/>
                  </a:moveTo>
                  <a:lnTo>
                    <a:pt x="37349" y="162941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6946429" y="3174618"/>
              <a:ext cx="37349" cy="162941"/>
            </a:xfrm>
            <a:custGeom>
              <a:avLst/>
              <a:pathLst>
                <a:path w="37349" h="162941">
                  <a:moveTo>
                    <a:pt x="0" y="0"/>
                  </a:moveTo>
                  <a:lnTo>
                    <a:pt x="37349" y="162941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6946429" y="3174618"/>
              <a:ext cx="37349" cy="162941"/>
            </a:xfrm>
            <a:custGeom>
              <a:avLst/>
              <a:pathLst>
                <a:path w="37349" h="162941">
                  <a:moveTo>
                    <a:pt x="0" y="0"/>
                  </a:moveTo>
                  <a:lnTo>
                    <a:pt x="37349" y="162941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946429" y="3174618"/>
              <a:ext cx="37349" cy="162941"/>
            </a:xfrm>
            <a:custGeom>
              <a:avLst/>
              <a:pathLst>
                <a:path w="37349" h="162941">
                  <a:moveTo>
                    <a:pt x="0" y="0"/>
                  </a:moveTo>
                  <a:lnTo>
                    <a:pt x="37349" y="162941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6946429" y="3174618"/>
              <a:ext cx="37349" cy="162941"/>
            </a:xfrm>
            <a:custGeom>
              <a:avLst/>
              <a:pathLst>
                <a:path w="37349" h="162941">
                  <a:moveTo>
                    <a:pt x="0" y="0"/>
                  </a:moveTo>
                  <a:lnTo>
                    <a:pt x="37349" y="162941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6946429" y="3174618"/>
              <a:ext cx="37349" cy="162941"/>
            </a:xfrm>
            <a:custGeom>
              <a:avLst/>
              <a:pathLst>
                <a:path w="37349" h="162941">
                  <a:moveTo>
                    <a:pt x="0" y="0"/>
                  </a:moveTo>
                  <a:lnTo>
                    <a:pt x="37349" y="162941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6946429" y="3174618"/>
              <a:ext cx="37349" cy="162941"/>
            </a:xfrm>
            <a:custGeom>
              <a:avLst/>
              <a:pathLst>
                <a:path w="37349" h="162941">
                  <a:moveTo>
                    <a:pt x="0" y="0"/>
                  </a:moveTo>
                  <a:lnTo>
                    <a:pt x="37349" y="162941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6946429" y="3174618"/>
              <a:ext cx="37349" cy="162941"/>
            </a:xfrm>
            <a:custGeom>
              <a:avLst/>
              <a:pathLst>
                <a:path w="37349" h="162941">
                  <a:moveTo>
                    <a:pt x="0" y="0"/>
                  </a:moveTo>
                  <a:lnTo>
                    <a:pt x="37349" y="162941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6946429" y="3174618"/>
              <a:ext cx="37349" cy="162941"/>
            </a:xfrm>
            <a:custGeom>
              <a:avLst/>
              <a:pathLst>
                <a:path w="37349" h="162941">
                  <a:moveTo>
                    <a:pt x="0" y="0"/>
                  </a:moveTo>
                  <a:lnTo>
                    <a:pt x="37349" y="162941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6946429" y="3174618"/>
              <a:ext cx="37349" cy="162941"/>
            </a:xfrm>
            <a:custGeom>
              <a:avLst/>
              <a:pathLst>
                <a:path w="37349" h="162941">
                  <a:moveTo>
                    <a:pt x="0" y="0"/>
                  </a:moveTo>
                  <a:lnTo>
                    <a:pt x="37349" y="162941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6946429" y="3174618"/>
              <a:ext cx="37349" cy="162941"/>
            </a:xfrm>
            <a:custGeom>
              <a:avLst/>
              <a:pathLst>
                <a:path w="37349" h="162941">
                  <a:moveTo>
                    <a:pt x="0" y="0"/>
                  </a:moveTo>
                  <a:lnTo>
                    <a:pt x="37349" y="162941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6946429" y="3174618"/>
              <a:ext cx="37349" cy="162941"/>
            </a:xfrm>
            <a:custGeom>
              <a:avLst/>
              <a:pathLst>
                <a:path w="37349" h="162941">
                  <a:moveTo>
                    <a:pt x="0" y="0"/>
                  </a:moveTo>
                  <a:lnTo>
                    <a:pt x="37349" y="162941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946429" y="3174618"/>
              <a:ext cx="37349" cy="162941"/>
            </a:xfrm>
            <a:custGeom>
              <a:avLst/>
              <a:pathLst>
                <a:path w="37349" h="162941">
                  <a:moveTo>
                    <a:pt x="0" y="0"/>
                  </a:moveTo>
                  <a:lnTo>
                    <a:pt x="37349" y="162941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946429" y="3174618"/>
              <a:ext cx="37349" cy="162941"/>
            </a:xfrm>
            <a:custGeom>
              <a:avLst/>
              <a:pathLst>
                <a:path w="37349" h="162941">
                  <a:moveTo>
                    <a:pt x="0" y="0"/>
                  </a:moveTo>
                  <a:lnTo>
                    <a:pt x="37349" y="162941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6946429" y="3174618"/>
              <a:ext cx="37349" cy="162941"/>
            </a:xfrm>
            <a:custGeom>
              <a:avLst/>
              <a:pathLst>
                <a:path w="37349" h="162941">
                  <a:moveTo>
                    <a:pt x="0" y="0"/>
                  </a:moveTo>
                  <a:lnTo>
                    <a:pt x="37349" y="162941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6946429" y="3174618"/>
              <a:ext cx="37349" cy="162941"/>
            </a:xfrm>
            <a:custGeom>
              <a:avLst/>
              <a:pathLst>
                <a:path w="37349" h="162941">
                  <a:moveTo>
                    <a:pt x="0" y="0"/>
                  </a:moveTo>
                  <a:lnTo>
                    <a:pt x="37349" y="162941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6946429" y="3174618"/>
              <a:ext cx="37349" cy="162941"/>
            </a:xfrm>
            <a:custGeom>
              <a:avLst/>
              <a:pathLst>
                <a:path w="37349" h="162941">
                  <a:moveTo>
                    <a:pt x="0" y="0"/>
                  </a:moveTo>
                  <a:lnTo>
                    <a:pt x="37349" y="162941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6946429" y="3174618"/>
              <a:ext cx="37349" cy="162941"/>
            </a:xfrm>
            <a:custGeom>
              <a:avLst/>
              <a:pathLst>
                <a:path w="37349" h="162941">
                  <a:moveTo>
                    <a:pt x="0" y="0"/>
                  </a:moveTo>
                  <a:lnTo>
                    <a:pt x="37349" y="162941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6946429" y="3174618"/>
              <a:ext cx="37349" cy="162941"/>
            </a:xfrm>
            <a:custGeom>
              <a:avLst/>
              <a:pathLst>
                <a:path w="37349" h="162941">
                  <a:moveTo>
                    <a:pt x="0" y="0"/>
                  </a:moveTo>
                  <a:lnTo>
                    <a:pt x="37349" y="162941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6946429" y="3174618"/>
              <a:ext cx="37349" cy="162941"/>
            </a:xfrm>
            <a:custGeom>
              <a:avLst/>
              <a:pathLst>
                <a:path w="37349" h="162941">
                  <a:moveTo>
                    <a:pt x="0" y="0"/>
                  </a:moveTo>
                  <a:lnTo>
                    <a:pt x="37349" y="162941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6816626" y="3171151"/>
              <a:ext cx="334300" cy="333575"/>
            </a:xfrm>
            <a:custGeom>
              <a:avLst/>
              <a:pathLst>
                <a:path w="334300" h="333575">
                  <a:moveTo>
                    <a:pt x="129802" y="3466"/>
                  </a:moveTo>
                  <a:lnTo>
                    <a:pt x="124654" y="4733"/>
                  </a:lnTo>
                  <a:lnTo>
                    <a:pt x="119549" y="6162"/>
                  </a:lnTo>
                  <a:lnTo>
                    <a:pt x="114491" y="7752"/>
                  </a:lnTo>
                  <a:lnTo>
                    <a:pt x="109487" y="9501"/>
                  </a:lnTo>
                  <a:lnTo>
                    <a:pt x="104540" y="11409"/>
                  </a:lnTo>
                  <a:lnTo>
                    <a:pt x="99657" y="13472"/>
                  </a:lnTo>
                  <a:lnTo>
                    <a:pt x="94841" y="15689"/>
                  </a:lnTo>
                  <a:lnTo>
                    <a:pt x="90098" y="18058"/>
                  </a:lnTo>
                  <a:lnTo>
                    <a:pt x="85433" y="20576"/>
                  </a:lnTo>
                  <a:lnTo>
                    <a:pt x="80849" y="23241"/>
                  </a:lnTo>
                  <a:lnTo>
                    <a:pt x="76353" y="26050"/>
                  </a:lnTo>
                  <a:lnTo>
                    <a:pt x="71948" y="28999"/>
                  </a:lnTo>
                  <a:lnTo>
                    <a:pt x="67638" y="32087"/>
                  </a:lnTo>
                  <a:lnTo>
                    <a:pt x="63429" y="35311"/>
                  </a:lnTo>
                  <a:lnTo>
                    <a:pt x="59324" y="38666"/>
                  </a:lnTo>
                  <a:lnTo>
                    <a:pt x="55328" y="42149"/>
                  </a:lnTo>
                  <a:lnTo>
                    <a:pt x="51443" y="45758"/>
                  </a:lnTo>
                  <a:lnTo>
                    <a:pt x="47676" y="49487"/>
                  </a:lnTo>
                  <a:lnTo>
                    <a:pt x="44028" y="53335"/>
                  </a:lnTo>
                  <a:lnTo>
                    <a:pt x="40505" y="57296"/>
                  </a:lnTo>
                  <a:lnTo>
                    <a:pt x="37108" y="61367"/>
                  </a:lnTo>
                  <a:lnTo>
                    <a:pt x="33843" y="65543"/>
                  </a:lnTo>
                  <a:lnTo>
                    <a:pt x="30711" y="69821"/>
                  </a:lnTo>
                  <a:lnTo>
                    <a:pt x="27717" y="74196"/>
                  </a:lnTo>
                  <a:lnTo>
                    <a:pt x="24863" y="78664"/>
                  </a:lnTo>
                  <a:lnTo>
                    <a:pt x="22153" y="83220"/>
                  </a:lnTo>
                  <a:lnTo>
                    <a:pt x="19588" y="87860"/>
                  </a:lnTo>
                  <a:lnTo>
                    <a:pt x="17171" y="92579"/>
                  </a:lnTo>
                  <a:lnTo>
                    <a:pt x="14905" y="97372"/>
                  </a:lnTo>
                  <a:lnTo>
                    <a:pt x="12793" y="102235"/>
                  </a:lnTo>
                  <a:lnTo>
                    <a:pt x="10835" y="107162"/>
                  </a:lnTo>
                  <a:lnTo>
                    <a:pt x="9035" y="112148"/>
                  </a:lnTo>
                  <a:lnTo>
                    <a:pt x="7394" y="117189"/>
                  </a:lnTo>
                  <a:lnTo>
                    <a:pt x="5914" y="122280"/>
                  </a:lnTo>
                  <a:lnTo>
                    <a:pt x="4596" y="127415"/>
                  </a:lnTo>
                  <a:lnTo>
                    <a:pt x="3441" y="132590"/>
                  </a:lnTo>
                  <a:lnTo>
                    <a:pt x="2451" y="137798"/>
                  </a:lnTo>
                  <a:lnTo>
                    <a:pt x="1626" y="143035"/>
                  </a:lnTo>
                  <a:lnTo>
                    <a:pt x="969" y="148296"/>
                  </a:lnTo>
                  <a:lnTo>
                    <a:pt x="478" y="153574"/>
                  </a:lnTo>
                  <a:lnTo>
                    <a:pt x="155" y="158866"/>
                  </a:lnTo>
                  <a:lnTo>
                    <a:pt x="0" y="164165"/>
                  </a:lnTo>
                  <a:lnTo>
                    <a:pt x="12" y="169467"/>
                  </a:lnTo>
                  <a:lnTo>
                    <a:pt x="194" y="174766"/>
                  </a:lnTo>
                  <a:lnTo>
                    <a:pt x="542" y="180056"/>
                  </a:lnTo>
                  <a:lnTo>
                    <a:pt x="1059" y="185332"/>
                  </a:lnTo>
                  <a:lnTo>
                    <a:pt x="1743" y="190589"/>
                  </a:lnTo>
                  <a:lnTo>
                    <a:pt x="2593" y="195822"/>
                  </a:lnTo>
                  <a:lnTo>
                    <a:pt x="3608" y="201026"/>
                  </a:lnTo>
                  <a:lnTo>
                    <a:pt x="4788" y="206194"/>
                  </a:lnTo>
                  <a:lnTo>
                    <a:pt x="6131" y="211323"/>
                  </a:lnTo>
                  <a:lnTo>
                    <a:pt x="7637" y="216406"/>
                  </a:lnTo>
                  <a:lnTo>
                    <a:pt x="9302" y="221439"/>
                  </a:lnTo>
                  <a:lnTo>
                    <a:pt x="11127" y="226417"/>
                  </a:lnTo>
                  <a:lnTo>
                    <a:pt x="13108" y="231335"/>
                  </a:lnTo>
                  <a:lnTo>
                    <a:pt x="15244" y="236187"/>
                  </a:lnTo>
                  <a:lnTo>
                    <a:pt x="17534" y="240969"/>
                  </a:lnTo>
                  <a:lnTo>
                    <a:pt x="19973" y="245676"/>
                  </a:lnTo>
                  <a:lnTo>
                    <a:pt x="22561" y="250303"/>
                  </a:lnTo>
                  <a:lnTo>
                    <a:pt x="25294" y="254846"/>
                  </a:lnTo>
                  <a:lnTo>
                    <a:pt x="28170" y="259300"/>
                  </a:lnTo>
                  <a:lnTo>
                    <a:pt x="31185" y="263660"/>
                  </a:lnTo>
                  <a:lnTo>
                    <a:pt x="34337" y="267923"/>
                  </a:lnTo>
                  <a:lnTo>
                    <a:pt x="37623" y="272083"/>
                  </a:lnTo>
                  <a:lnTo>
                    <a:pt x="41039" y="276137"/>
                  </a:lnTo>
                  <a:lnTo>
                    <a:pt x="44582" y="280081"/>
                  </a:lnTo>
                  <a:lnTo>
                    <a:pt x="48249" y="283911"/>
                  </a:lnTo>
                  <a:lnTo>
                    <a:pt x="52034" y="287622"/>
                  </a:lnTo>
                  <a:lnTo>
                    <a:pt x="55936" y="291212"/>
                  </a:lnTo>
                  <a:lnTo>
                    <a:pt x="59950" y="294676"/>
                  </a:lnTo>
                  <a:lnTo>
                    <a:pt x="64071" y="298011"/>
                  </a:lnTo>
                  <a:lnTo>
                    <a:pt x="68296" y="301213"/>
                  </a:lnTo>
                  <a:lnTo>
                    <a:pt x="72620" y="304280"/>
                  </a:lnTo>
                  <a:lnTo>
                    <a:pt x="77040" y="307208"/>
                  </a:lnTo>
                  <a:lnTo>
                    <a:pt x="81550" y="309995"/>
                  </a:lnTo>
                  <a:lnTo>
                    <a:pt x="86146" y="312637"/>
                  </a:lnTo>
                  <a:lnTo>
                    <a:pt x="90824" y="315132"/>
                  </a:lnTo>
                  <a:lnTo>
                    <a:pt x="95578" y="317478"/>
                  </a:lnTo>
                  <a:lnTo>
                    <a:pt x="100405" y="319672"/>
                  </a:lnTo>
                  <a:lnTo>
                    <a:pt x="105298" y="321711"/>
                  </a:lnTo>
                  <a:lnTo>
                    <a:pt x="110254" y="323594"/>
                  </a:lnTo>
                  <a:lnTo>
                    <a:pt x="115267" y="325320"/>
                  </a:lnTo>
                  <a:lnTo>
                    <a:pt x="120332" y="326885"/>
                  </a:lnTo>
                  <a:lnTo>
                    <a:pt x="125445" y="328289"/>
                  </a:lnTo>
                  <a:lnTo>
                    <a:pt x="130599" y="329530"/>
                  </a:lnTo>
                  <a:lnTo>
                    <a:pt x="135790" y="330607"/>
                  </a:lnTo>
                  <a:lnTo>
                    <a:pt x="141013" y="331519"/>
                  </a:lnTo>
                  <a:lnTo>
                    <a:pt x="146261" y="332265"/>
                  </a:lnTo>
                  <a:lnTo>
                    <a:pt x="151531" y="332844"/>
                  </a:lnTo>
                  <a:lnTo>
                    <a:pt x="156817" y="333256"/>
                  </a:lnTo>
                  <a:lnTo>
                    <a:pt x="162113" y="333499"/>
                  </a:lnTo>
                  <a:lnTo>
                    <a:pt x="167414" y="333575"/>
                  </a:lnTo>
                  <a:lnTo>
                    <a:pt x="172715" y="333483"/>
                  </a:lnTo>
                  <a:lnTo>
                    <a:pt x="178010" y="333222"/>
                  </a:lnTo>
                  <a:lnTo>
                    <a:pt x="183294" y="332794"/>
                  </a:lnTo>
                  <a:lnTo>
                    <a:pt x="188562" y="332199"/>
                  </a:lnTo>
                  <a:lnTo>
                    <a:pt x="193809" y="331436"/>
                  </a:lnTo>
                  <a:lnTo>
                    <a:pt x="199028" y="330508"/>
                  </a:lnTo>
                  <a:lnTo>
                    <a:pt x="204216" y="329415"/>
                  </a:lnTo>
                  <a:lnTo>
                    <a:pt x="209366" y="328157"/>
                  </a:lnTo>
                  <a:lnTo>
                    <a:pt x="214474" y="326737"/>
                  </a:lnTo>
                  <a:lnTo>
                    <a:pt x="219535" y="325156"/>
                  </a:lnTo>
                  <a:lnTo>
                    <a:pt x="224542" y="323415"/>
                  </a:lnTo>
                  <a:lnTo>
                    <a:pt x="229492" y="321516"/>
                  </a:lnTo>
                  <a:lnTo>
                    <a:pt x="234379" y="319462"/>
                  </a:lnTo>
                  <a:lnTo>
                    <a:pt x="239199" y="317253"/>
                  </a:lnTo>
                  <a:lnTo>
                    <a:pt x="243946" y="314892"/>
                  </a:lnTo>
                  <a:lnTo>
                    <a:pt x="248616" y="312383"/>
                  </a:lnTo>
                  <a:lnTo>
                    <a:pt x="253204" y="309726"/>
                  </a:lnTo>
                  <a:lnTo>
                    <a:pt x="257705" y="306925"/>
                  </a:lnTo>
                  <a:lnTo>
                    <a:pt x="262115" y="303983"/>
                  </a:lnTo>
                  <a:lnTo>
                    <a:pt x="266430" y="300903"/>
                  </a:lnTo>
                  <a:lnTo>
                    <a:pt x="270645" y="297687"/>
                  </a:lnTo>
                  <a:lnTo>
                    <a:pt x="274756" y="294339"/>
                  </a:lnTo>
                  <a:lnTo>
                    <a:pt x="278758" y="290862"/>
                  </a:lnTo>
                  <a:lnTo>
                    <a:pt x="282649" y="287261"/>
                  </a:lnTo>
                  <a:lnTo>
                    <a:pt x="286423" y="283538"/>
                  </a:lnTo>
                  <a:lnTo>
                    <a:pt x="290077" y="279697"/>
                  </a:lnTo>
                  <a:lnTo>
                    <a:pt x="293608" y="275742"/>
                  </a:lnTo>
                  <a:lnTo>
                    <a:pt x="297011" y="271677"/>
                  </a:lnTo>
                  <a:lnTo>
                    <a:pt x="300284" y="267506"/>
                  </a:lnTo>
                  <a:lnTo>
                    <a:pt x="303423" y="263233"/>
                  </a:lnTo>
                  <a:lnTo>
                    <a:pt x="306425" y="258863"/>
                  </a:lnTo>
                  <a:lnTo>
                    <a:pt x="309286" y="254401"/>
                  </a:lnTo>
                  <a:lnTo>
                    <a:pt x="312005" y="249849"/>
                  </a:lnTo>
                  <a:lnTo>
                    <a:pt x="314578" y="245214"/>
                  </a:lnTo>
                  <a:lnTo>
                    <a:pt x="317003" y="240499"/>
                  </a:lnTo>
                  <a:lnTo>
                    <a:pt x="319277" y="235710"/>
                  </a:lnTo>
                  <a:lnTo>
                    <a:pt x="321398" y="230851"/>
                  </a:lnTo>
                  <a:lnTo>
                    <a:pt x="323364" y="225928"/>
                  </a:lnTo>
                  <a:lnTo>
                    <a:pt x="325173" y="220944"/>
                  </a:lnTo>
                  <a:lnTo>
                    <a:pt x="326823" y="215906"/>
                  </a:lnTo>
                  <a:lnTo>
                    <a:pt x="328312" y="210818"/>
                  </a:lnTo>
                  <a:lnTo>
                    <a:pt x="329640" y="205685"/>
                  </a:lnTo>
                  <a:lnTo>
                    <a:pt x="330803" y="200513"/>
                  </a:lnTo>
                  <a:lnTo>
                    <a:pt x="331803" y="195306"/>
                  </a:lnTo>
                  <a:lnTo>
                    <a:pt x="332636" y="190071"/>
                  </a:lnTo>
                  <a:lnTo>
                    <a:pt x="333303" y="184811"/>
                  </a:lnTo>
                  <a:lnTo>
                    <a:pt x="333803" y="179533"/>
                  </a:lnTo>
                  <a:lnTo>
                    <a:pt x="334136" y="174242"/>
                  </a:lnTo>
                  <a:lnTo>
                    <a:pt x="334300" y="168943"/>
                  </a:lnTo>
                  <a:lnTo>
                    <a:pt x="334296" y="163642"/>
                  </a:lnTo>
                  <a:lnTo>
                    <a:pt x="334125" y="158343"/>
                  </a:lnTo>
                  <a:lnTo>
                    <a:pt x="333785" y="153052"/>
                  </a:lnTo>
                  <a:lnTo>
                    <a:pt x="333278" y="147775"/>
                  </a:lnTo>
                  <a:lnTo>
                    <a:pt x="332603" y="142516"/>
                  </a:lnTo>
                  <a:lnTo>
                    <a:pt x="331762" y="137282"/>
                  </a:lnTo>
                  <a:lnTo>
                    <a:pt x="330756" y="132077"/>
                  </a:lnTo>
                  <a:lnTo>
                    <a:pt x="329585" y="126906"/>
                  </a:lnTo>
                  <a:lnTo>
                    <a:pt x="328251" y="121775"/>
                  </a:lnTo>
                  <a:lnTo>
                    <a:pt x="326754" y="116689"/>
                  </a:lnTo>
                  <a:lnTo>
                    <a:pt x="325098" y="111653"/>
                  </a:lnTo>
                  <a:lnTo>
                    <a:pt x="323282" y="106672"/>
                  </a:lnTo>
                  <a:lnTo>
                    <a:pt x="321309" y="101751"/>
                  </a:lnTo>
                  <a:lnTo>
                    <a:pt x="319181" y="96895"/>
                  </a:lnTo>
                  <a:lnTo>
                    <a:pt x="316901" y="92109"/>
                  </a:lnTo>
                  <a:lnTo>
                    <a:pt x="314469" y="87398"/>
                  </a:lnTo>
                  <a:lnTo>
                    <a:pt x="311890" y="82766"/>
                  </a:lnTo>
                  <a:lnTo>
                    <a:pt x="309165" y="78219"/>
                  </a:lnTo>
                  <a:lnTo>
                    <a:pt x="306297" y="73760"/>
                  </a:lnTo>
                  <a:lnTo>
                    <a:pt x="303289" y="69394"/>
                  </a:lnTo>
                  <a:lnTo>
                    <a:pt x="300144" y="65126"/>
                  </a:lnTo>
                  <a:lnTo>
                    <a:pt x="296866" y="60960"/>
                  </a:lnTo>
                  <a:lnTo>
                    <a:pt x="293457" y="56899"/>
                  </a:lnTo>
                  <a:lnTo>
                    <a:pt x="289920" y="52949"/>
                  </a:lnTo>
                  <a:lnTo>
                    <a:pt x="286261" y="49113"/>
                  </a:lnTo>
                  <a:lnTo>
                    <a:pt x="282482" y="45395"/>
                  </a:lnTo>
                  <a:lnTo>
                    <a:pt x="278586" y="41799"/>
                  </a:lnTo>
                  <a:lnTo>
                    <a:pt x="274579" y="38328"/>
                  </a:lnTo>
                  <a:lnTo>
                    <a:pt x="270463" y="34986"/>
                  </a:lnTo>
                  <a:lnTo>
                    <a:pt x="266244" y="31776"/>
                  </a:lnTo>
                  <a:lnTo>
                    <a:pt x="261925" y="28702"/>
                  </a:lnTo>
                  <a:lnTo>
                    <a:pt x="257511" y="25766"/>
                  </a:lnTo>
                  <a:lnTo>
                    <a:pt x="253005" y="22971"/>
                  </a:lnTo>
                  <a:lnTo>
                    <a:pt x="248414" y="20321"/>
                  </a:lnTo>
                  <a:lnTo>
                    <a:pt x="243740" y="17817"/>
                  </a:lnTo>
                  <a:lnTo>
                    <a:pt x="238990" y="15463"/>
                  </a:lnTo>
                  <a:lnTo>
                    <a:pt x="234167" y="13261"/>
                  </a:lnTo>
                  <a:lnTo>
                    <a:pt x="229277" y="11213"/>
                  </a:lnTo>
                  <a:lnTo>
                    <a:pt x="224325" y="9321"/>
                  </a:lnTo>
                  <a:lnTo>
                    <a:pt x="219315" y="7587"/>
                  </a:lnTo>
                  <a:lnTo>
                    <a:pt x="214252" y="6013"/>
                  </a:lnTo>
                  <a:lnTo>
                    <a:pt x="209143" y="4600"/>
                  </a:lnTo>
                  <a:lnTo>
                    <a:pt x="203991" y="3350"/>
                  </a:lnTo>
                  <a:lnTo>
                    <a:pt x="198801" y="2264"/>
                  </a:lnTo>
                  <a:lnTo>
                    <a:pt x="193580" y="1343"/>
                  </a:lnTo>
                  <a:lnTo>
                    <a:pt x="188333" y="588"/>
                  </a:lnTo>
                  <a:lnTo>
                    <a:pt x="183064" y="0"/>
                  </a:lnTo>
                  <a:lnTo>
                    <a:pt x="167152" y="1664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6983779" y="3170392"/>
              <a:ext cx="15912" cy="167167"/>
            </a:xfrm>
            <a:custGeom>
              <a:avLst/>
              <a:pathLst>
                <a:path w="15912" h="167167">
                  <a:moveTo>
                    <a:pt x="15912" y="759"/>
                  </a:moveTo>
                  <a:lnTo>
                    <a:pt x="7965" y="189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923495" y="265550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6758513" y="2655501"/>
              <a:ext cx="164981" cy="167167"/>
            </a:xfrm>
            <a:custGeom>
              <a:avLst/>
              <a:pathLst>
                <a:path w="164981" h="167167">
                  <a:moveTo>
                    <a:pt x="164981" y="0"/>
                  </a:moveTo>
                  <a:lnTo>
                    <a:pt x="159505" y="89"/>
                  </a:lnTo>
                  <a:lnTo>
                    <a:pt x="154035" y="358"/>
                  </a:lnTo>
                  <a:lnTo>
                    <a:pt x="148576" y="806"/>
                  </a:lnTo>
                  <a:lnTo>
                    <a:pt x="143135" y="1433"/>
                  </a:lnTo>
                  <a:lnTo>
                    <a:pt x="137717" y="2238"/>
                  </a:lnTo>
                  <a:lnTo>
                    <a:pt x="132329" y="3220"/>
                  </a:lnTo>
                  <a:lnTo>
                    <a:pt x="126975" y="4377"/>
                  </a:lnTo>
                  <a:lnTo>
                    <a:pt x="121663" y="5710"/>
                  </a:lnTo>
                  <a:lnTo>
                    <a:pt x="116397" y="7215"/>
                  </a:lnTo>
                  <a:lnTo>
                    <a:pt x="111183" y="8893"/>
                  </a:lnTo>
                  <a:lnTo>
                    <a:pt x="106027" y="10740"/>
                  </a:lnTo>
                  <a:lnTo>
                    <a:pt x="100934" y="12756"/>
                  </a:lnTo>
                  <a:lnTo>
                    <a:pt x="95910" y="14937"/>
                  </a:lnTo>
                  <a:lnTo>
                    <a:pt x="90960" y="17281"/>
                  </a:lnTo>
                  <a:lnTo>
                    <a:pt x="86089" y="19786"/>
                  </a:lnTo>
                  <a:lnTo>
                    <a:pt x="81304" y="22450"/>
                  </a:lnTo>
                  <a:lnTo>
                    <a:pt x="76608" y="25269"/>
                  </a:lnTo>
                  <a:lnTo>
                    <a:pt x="72007" y="28240"/>
                  </a:lnTo>
                  <a:lnTo>
                    <a:pt x="67505" y="31361"/>
                  </a:lnTo>
                  <a:lnTo>
                    <a:pt x="63109" y="34627"/>
                  </a:lnTo>
                  <a:lnTo>
                    <a:pt x="58821" y="38035"/>
                  </a:lnTo>
                  <a:lnTo>
                    <a:pt x="54648" y="41582"/>
                  </a:lnTo>
                  <a:lnTo>
                    <a:pt x="50593" y="45264"/>
                  </a:lnTo>
                  <a:lnTo>
                    <a:pt x="46661" y="49077"/>
                  </a:lnTo>
                  <a:lnTo>
                    <a:pt x="42856" y="53017"/>
                  </a:lnTo>
                  <a:lnTo>
                    <a:pt x="39182" y="57079"/>
                  </a:lnTo>
                  <a:lnTo>
                    <a:pt x="35643" y="61259"/>
                  </a:lnTo>
                  <a:lnTo>
                    <a:pt x="32243" y="65553"/>
                  </a:lnTo>
                  <a:lnTo>
                    <a:pt x="28985" y="69956"/>
                  </a:lnTo>
                  <a:lnTo>
                    <a:pt x="25874" y="74463"/>
                  </a:lnTo>
                  <a:lnTo>
                    <a:pt x="22911" y="79070"/>
                  </a:lnTo>
                  <a:lnTo>
                    <a:pt x="20102" y="83772"/>
                  </a:lnTo>
                  <a:lnTo>
                    <a:pt x="17447" y="88563"/>
                  </a:lnTo>
                  <a:lnTo>
                    <a:pt x="14952" y="93438"/>
                  </a:lnTo>
                  <a:lnTo>
                    <a:pt x="12617" y="98392"/>
                  </a:lnTo>
                  <a:lnTo>
                    <a:pt x="10445" y="103421"/>
                  </a:lnTo>
                  <a:lnTo>
                    <a:pt x="8440" y="108518"/>
                  </a:lnTo>
                  <a:lnTo>
                    <a:pt x="6603" y="113677"/>
                  </a:lnTo>
                  <a:lnTo>
                    <a:pt x="4935" y="118894"/>
                  </a:lnTo>
                  <a:lnTo>
                    <a:pt x="3440" y="124163"/>
                  </a:lnTo>
                  <a:lnTo>
                    <a:pt x="2118" y="129478"/>
                  </a:lnTo>
                  <a:lnTo>
                    <a:pt x="971" y="134834"/>
                  </a:lnTo>
                  <a:lnTo>
                    <a:pt x="0" y="140224"/>
                  </a:lnTo>
                  <a:lnTo>
                    <a:pt x="164981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758513" y="2795726"/>
              <a:ext cx="164981" cy="26942"/>
            </a:xfrm>
            <a:custGeom>
              <a:avLst/>
              <a:pathLst>
                <a:path w="164981" h="26942">
                  <a:moveTo>
                    <a:pt x="0" y="0"/>
                  </a:moveTo>
                  <a:lnTo>
                    <a:pt x="164981" y="26942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758513" y="2795726"/>
              <a:ext cx="164981" cy="26942"/>
            </a:xfrm>
            <a:custGeom>
              <a:avLst/>
              <a:pathLst>
                <a:path w="164981" h="26942">
                  <a:moveTo>
                    <a:pt x="0" y="0"/>
                  </a:moveTo>
                  <a:lnTo>
                    <a:pt x="164981" y="26942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6758513" y="2795726"/>
              <a:ext cx="164981" cy="26942"/>
            </a:xfrm>
            <a:custGeom>
              <a:avLst/>
              <a:pathLst>
                <a:path w="164981" h="26942">
                  <a:moveTo>
                    <a:pt x="0" y="0"/>
                  </a:moveTo>
                  <a:lnTo>
                    <a:pt x="164981" y="26942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6758513" y="2795726"/>
              <a:ext cx="164981" cy="26942"/>
            </a:xfrm>
            <a:custGeom>
              <a:avLst/>
              <a:pathLst>
                <a:path w="164981" h="26942">
                  <a:moveTo>
                    <a:pt x="0" y="0"/>
                  </a:moveTo>
                  <a:lnTo>
                    <a:pt x="164981" y="26942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6758513" y="2795726"/>
              <a:ext cx="164981" cy="26942"/>
            </a:xfrm>
            <a:custGeom>
              <a:avLst/>
              <a:pathLst>
                <a:path w="164981" h="26942">
                  <a:moveTo>
                    <a:pt x="0" y="0"/>
                  </a:moveTo>
                  <a:lnTo>
                    <a:pt x="164981" y="26942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6758513" y="2795726"/>
              <a:ext cx="164981" cy="26942"/>
            </a:xfrm>
            <a:custGeom>
              <a:avLst/>
              <a:pathLst>
                <a:path w="164981" h="26942">
                  <a:moveTo>
                    <a:pt x="0" y="0"/>
                  </a:moveTo>
                  <a:lnTo>
                    <a:pt x="164981" y="26942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6758513" y="2795726"/>
              <a:ext cx="164981" cy="26942"/>
            </a:xfrm>
            <a:custGeom>
              <a:avLst/>
              <a:pathLst>
                <a:path w="164981" h="26942">
                  <a:moveTo>
                    <a:pt x="0" y="0"/>
                  </a:moveTo>
                  <a:lnTo>
                    <a:pt x="164981" y="26942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6758513" y="2795726"/>
              <a:ext cx="164981" cy="26942"/>
            </a:xfrm>
            <a:custGeom>
              <a:avLst/>
              <a:pathLst>
                <a:path w="164981" h="26942">
                  <a:moveTo>
                    <a:pt x="0" y="0"/>
                  </a:moveTo>
                  <a:lnTo>
                    <a:pt x="164981" y="26942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6758513" y="2795726"/>
              <a:ext cx="164981" cy="26942"/>
            </a:xfrm>
            <a:custGeom>
              <a:avLst/>
              <a:pathLst>
                <a:path w="164981" h="26942">
                  <a:moveTo>
                    <a:pt x="0" y="0"/>
                  </a:moveTo>
                  <a:lnTo>
                    <a:pt x="164981" y="26942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6758513" y="2795726"/>
              <a:ext cx="164981" cy="26942"/>
            </a:xfrm>
            <a:custGeom>
              <a:avLst/>
              <a:pathLst>
                <a:path w="164981" h="26942">
                  <a:moveTo>
                    <a:pt x="0" y="0"/>
                  </a:moveTo>
                  <a:lnTo>
                    <a:pt x="164981" y="26942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758513" y="2795726"/>
              <a:ext cx="164981" cy="26942"/>
            </a:xfrm>
            <a:custGeom>
              <a:avLst/>
              <a:pathLst>
                <a:path w="164981" h="26942">
                  <a:moveTo>
                    <a:pt x="0" y="0"/>
                  </a:moveTo>
                  <a:lnTo>
                    <a:pt x="164981" y="26942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6758513" y="2795726"/>
              <a:ext cx="164981" cy="26942"/>
            </a:xfrm>
            <a:custGeom>
              <a:avLst/>
              <a:pathLst>
                <a:path w="164981" h="26942">
                  <a:moveTo>
                    <a:pt x="0" y="0"/>
                  </a:moveTo>
                  <a:lnTo>
                    <a:pt x="164981" y="26942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6758513" y="2795726"/>
              <a:ext cx="164981" cy="26942"/>
            </a:xfrm>
            <a:custGeom>
              <a:avLst/>
              <a:pathLst>
                <a:path w="164981" h="26942">
                  <a:moveTo>
                    <a:pt x="0" y="0"/>
                  </a:moveTo>
                  <a:lnTo>
                    <a:pt x="164981" y="26942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6758513" y="2795726"/>
              <a:ext cx="164981" cy="26942"/>
            </a:xfrm>
            <a:custGeom>
              <a:avLst/>
              <a:pathLst>
                <a:path w="164981" h="26942">
                  <a:moveTo>
                    <a:pt x="0" y="0"/>
                  </a:moveTo>
                  <a:lnTo>
                    <a:pt x="164981" y="26942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6758513" y="2795726"/>
              <a:ext cx="164981" cy="26942"/>
            </a:xfrm>
            <a:custGeom>
              <a:avLst/>
              <a:pathLst>
                <a:path w="164981" h="26942">
                  <a:moveTo>
                    <a:pt x="0" y="0"/>
                  </a:moveTo>
                  <a:lnTo>
                    <a:pt x="164981" y="26942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6758513" y="2795726"/>
              <a:ext cx="164981" cy="26942"/>
            </a:xfrm>
            <a:custGeom>
              <a:avLst/>
              <a:pathLst>
                <a:path w="164981" h="26942">
                  <a:moveTo>
                    <a:pt x="0" y="0"/>
                  </a:moveTo>
                  <a:lnTo>
                    <a:pt x="164981" y="26942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758513" y="2795726"/>
              <a:ext cx="164981" cy="26942"/>
            </a:xfrm>
            <a:custGeom>
              <a:avLst/>
              <a:pathLst>
                <a:path w="164981" h="26942">
                  <a:moveTo>
                    <a:pt x="0" y="0"/>
                  </a:moveTo>
                  <a:lnTo>
                    <a:pt x="164981" y="26942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758513" y="2795726"/>
              <a:ext cx="164981" cy="26942"/>
            </a:xfrm>
            <a:custGeom>
              <a:avLst/>
              <a:pathLst>
                <a:path w="164981" h="26942">
                  <a:moveTo>
                    <a:pt x="0" y="0"/>
                  </a:moveTo>
                  <a:lnTo>
                    <a:pt x="164981" y="26942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6758513" y="2795726"/>
              <a:ext cx="164981" cy="26942"/>
            </a:xfrm>
            <a:custGeom>
              <a:avLst/>
              <a:pathLst>
                <a:path w="164981" h="26942">
                  <a:moveTo>
                    <a:pt x="0" y="0"/>
                  </a:moveTo>
                  <a:lnTo>
                    <a:pt x="164981" y="26942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6758513" y="2795726"/>
              <a:ext cx="164981" cy="26942"/>
            </a:xfrm>
            <a:custGeom>
              <a:avLst/>
              <a:pathLst>
                <a:path w="164981" h="26942">
                  <a:moveTo>
                    <a:pt x="0" y="0"/>
                  </a:moveTo>
                  <a:lnTo>
                    <a:pt x="164981" y="2694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6758513" y="2795726"/>
              <a:ext cx="164981" cy="26942"/>
            </a:xfrm>
            <a:custGeom>
              <a:avLst/>
              <a:pathLst>
                <a:path w="164981" h="26942">
                  <a:moveTo>
                    <a:pt x="0" y="0"/>
                  </a:moveTo>
                  <a:lnTo>
                    <a:pt x="164981" y="2694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6758513" y="2795726"/>
              <a:ext cx="164981" cy="26942"/>
            </a:xfrm>
            <a:custGeom>
              <a:avLst/>
              <a:pathLst>
                <a:path w="164981" h="26942">
                  <a:moveTo>
                    <a:pt x="0" y="0"/>
                  </a:moveTo>
                  <a:lnTo>
                    <a:pt x="164981" y="2694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6758513" y="2795726"/>
              <a:ext cx="164981" cy="26942"/>
            </a:xfrm>
            <a:custGeom>
              <a:avLst/>
              <a:pathLst>
                <a:path w="164981" h="26942">
                  <a:moveTo>
                    <a:pt x="0" y="0"/>
                  </a:moveTo>
                  <a:lnTo>
                    <a:pt x="164981" y="2694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6758513" y="2795726"/>
              <a:ext cx="164981" cy="26942"/>
            </a:xfrm>
            <a:custGeom>
              <a:avLst/>
              <a:pathLst>
                <a:path w="164981" h="26942">
                  <a:moveTo>
                    <a:pt x="0" y="0"/>
                  </a:moveTo>
                  <a:lnTo>
                    <a:pt x="164981" y="26942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6758513" y="2795726"/>
              <a:ext cx="164981" cy="26942"/>
            </a:xfrm>
            <a:custGeom>
              <a:avLst/>
              <a:pathLst>
                <a:path w="164981" h="26942">
                  <a:moveTo>
                    <a:pt x="0" y="0"/>
                  </a:moveTo>
                  <a:lnTo>
                    <a:pt x="164981" y="26942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6756328" y="2670649"/>
              <a:ext cx="334333" cy="319171"/>
            </a:xfrm>
            <a:custGeom>
              <a:avLst/>
              <a:pathLst>
                <a:path w="334333" h="319171">
                  <a:moveTo>
                    <a:pt x="2184" y="125077"/>
                  </a:moveTo>
                  <a:lnTo>
                    <a:pt x="1412" y="130328"/>
                  </a:lnTo>
                  <a:lnTo>
                    <a:pt x="807" y="135601"/>
                  </a:lnTo>
                  <a:lnTo>
                    <a:pt x="370" y="140891"/>
                  </a:lnTo>
                  <a:lnTo>
                    <a:pt x="100" y="146191"/>
                  </a:lnTo>
                  <a:lnTo>
                    <a:pt x="0" y="151498"/>
                  </a:lnTo>
                  <a:lnTo>
                    <a:pt x="67" y="156805"/>
                  </a:lnTo>
                  <a:lnTo>
                    <a:pt x="303" y="162108"/>
                  </a:lnTo>
                  <a:lnTo>
                    <a:pt x="708" y="167400"/>
                  </a:lnTo>
                  <a:lnTo>
                    <a:pt x="1280" y="172677"/>
                  </a:lnTo>
                  <a:lnTo>
                    <a:pt x="2019" y="177933"/>
                  </a:lnTo>
                  <a:lnTo>
                    <a:pt x="2925" y="183163"/>
                  </a:lnTo>
                  <a:lnTo>
                    <a:pt x="3997" y="188361"/>
                  </a:lnTo>
                  <a:lnTo>
                    <a:pt x="5233" y="193523"/>
                  </a:lnTo>
                  <a:lnTo>
                    <a:pt x="6632" y="198643"/>
                  </a:lnTo>
                  <a:lnTo>
                    <a:pt x="8193" y="203716"/>
                  </a:lnTo>
                  <a:lnTo>
                    <a:pt x="9914" y="208736"/>
                  </a:lnTo>
                  <a:lnTo>
                    <a:pt x="11794" y="213700"/>
                  </a:lnTo>
                  <a:lnTo>
                    <a:pt x="13831" y="218601"/>
                  </a:lnTo>
                  <a:lnTo>
                    <a:pt x="16022" y="223436"/>
                  </a:lnTo>
                  <a:lnTo>
                    <a:pt x="18365" y="228198"/>
                  </a:lnTo>
                  <a:lnTo>
                    <a:pt x="20859" y="232884"/>
                  </a:lnTo>
                  <a:lnTo>
                    <a:pt x="23499" y="237488"/>
                  </a:lnTo>
                  <a:lnTo>
                    <a:pt x="26285" y="242005"/>
                  </a:lnTo>
                  <a:lnTo>
                    <a:pt x="29213" y="246433"/>
                  </a:lnTo>
                  <a:lnTo>
                    <a:pt x="32280" y="250765"/>
                  </a:lnTo>
                  <a:lnTo>
                    <a:pt x="35483" y="254997"/>
                  </a:lnTo>
                  <a:lnTo>
                    <a:pt x="38818" y="259126"/>
                  </a:lnTo>
                  <a:lnTo>
                    <a:pt x="42283" y="263146"/>
                  </a:lnTo>
                  <a:lnTo>
                    <a:pt x="45874" y="267055"/>
                  </a:lnTo>
                  <a:lnTo>
                    <a:pt x="49587" y="270847"/>
                  </a:lnTo>
                  <a:lnTo>
                    <a:pt x="53419" y="274520"/>
                  </a:lnTo>
                  <a:lnTo>
                    <a:pt x="57365" y="278070"/>
                  </a:lnTo>
                  <a:lnTo>
                    <a:pt x="61422" y="281492"/>
                  </a:lnTo>
                  <a:lnTo>
                    <a:pt x="65586" y="284784"/>
                  </a:lnTo>
                  <a:lnTo>
                    <a:pt x="69852" y="287942"/>
                  </a:lnTo>
                  <a:lnTo>
                    <a:pt x="74216" y="290962"/>
                  </a:lnTo>
                  <a:lnTo>
                    <a:pt x="78674" y="293843"/>
                  </a:lnTo>
                  <a:lnTo>
                    <a:pt x="83221" y="296581"/>
                  </a:lnTo>
                  <a:lnTo>
                    <a:pt x="87852" y="299173"/>
                  </a:lnTo>
                  <a:lnTo>
                    <a:pt x="92564" y="301617"/>
                  </a:lnTo>
                  <a:lnTo>
                    <a:pt x="97351" y="303910"/>
                  </a:lnTo>
                  <a:lnTo>
                    <a:pt x="102208" y="306050"/>
                  </a:lnTo>
                  <a:lnTo>
                    <a:pt x="107131" y="308034"/>
                  </a:lnTo>
                  <a:lnTo>
                    <a:pt x="112114" y="309862"/>
                  </a:lnTo>
                  <a:lnTo>
                    <a:pt x="117153" y="311530"/>
                  </a:lnTo>
                  <a:lnTo>
                    <a:pt x="122242" y="313037"/>
                  </a:lnTo>
                  <a:lnTo>
                    <a:pt x="127376" y="314382"/>
                  </a:lnTo>
                  <a:lnTo>
                    <a:pt x="132551" y="315564"/>
                  </a:lnTo>
                  <a:lnTo>
                    <a:pt x="137760" y="316580"/>
                  </a:lnTo>
                  <a:lnTo>
                    <a:pt x="142999" y="317431"/>
                  </a:lnTo>
                  <a:lnTo>
                    <a:pt x="148263" y="318114"/>
                  </a:lnTo>
                  <a:lnTo>
                    <a:pt x="153545" y="318631"/>
                  </a:lnTo>
                  <a:lnTo>
                    <a:pt x="158841" y="318979"/>
                  </a:lnTo>
                  <a:lnTo>
                    <a:pt x="164146" y="319159"/>
                  </a:lnTo>
                  <a:lnTo>
                    <a:pt x="169454" y="319171"/>
                  </a:lnTo>
                  <a:lnTo>
                    <a:pt x="174759" y="319014"/>
                  </a:lnTo>
                  <a:lnTo>
                    <a:pt x="180057" y="318689"/>
                  </a:lnTo>
                  <a:lnTo>
                    <a:pt x="185342" y="318196"/>
                  </a:lnTo>
                  <a:lnTo>
                    <a:pt x="190608" y="317535"/>
                  </a:lnTo>
                  <a:lnTo>
                    <a:pt x="195851" y="316707"/>
                  </a:lnTo>
                  <a:lnTo>
                    <a:pt x="201064" y="315714"/>
                  </a:lnTo>
                  <a:lnTo>
                    <a:pt x="206244" y="314555"/>
                  </a:lnTo>
                  <a:lnTo>
                    <a:pt x="211384" y="313232"/>
                  </a:lnTo>
                  <a:lnTo>
                    <a:pt x="216480" y="311747"/>
                  </a:lnTo>
                  <a:lnTo>
                    <a:pt x="221526" y="310101"/>
                  </a:lnTo>
                  <a:lnTo>
                    <a:pt x="226517" y="308296"/>
                  </a:lnTo>
                  <a:lnTo>
                    <a:pt x="231449" y="306333"/>
                  </a:lnTo>
                  <a:lnTo>
                    <a:pt x="236315" y="304214"/>
                  </a:lnTo>
                  <a:lnTo>
                    <a:pt x="241112" y="301943"/>
                  </a:lnTo>
                  <a:lnTo>
                    <a:pt x="245834" y="299519"/>
                  </a:lnTo>
                  <a:lnTo>
                    <a:pt x="250477" y="296948"/>
                  </a:lnTo>
                  <a:lnTo>
                    <a:pt x="255036" y="294230"/>
                  </a:lnTo>
                  <a:lnTo>
                    <a:pt x="259507" y="291368"/>
                  </a:lnTo>
                  <a:lnTo>
                    <a:pt x="263884" y="288367"/>
                  </a:lnTo>
                  <a:lnTo>
                    <a:pt x="268164" y="285228"/>
                  </a:lnTo>
                  <a:lnTo>
                    <a:pt x="272342" y="281954"/>
                  </a:lnTo>
                  <a:lnTo>
                    <a:pt x="276414" y="278550"/>
                  </a:lnTo>
                  <a:lnTo>
                    <a:pt x="280376" y="275018"/>
                  </a:lnTo>
                  <a:lnTo>
                    <a:pt x="284223" y="271362"/>
                  </a:lnTo>
                  <a:lnTo>
                    <a:pt x="287953" y="267585"/>
                  </a:lnTo>
                  <a:lnTo>
                    <a:pt x="291561" y="263692"/>
                  </a:lnTo>
                  <a:lnTo>
                    <a:pt x="295044" y="259687"/>
                  </a:lnTo>
                  <a:lnTo>
                    <a:pt x="298397" y="255573"/>
                  </a:lnTo>
                  <a:lnTo>
                    <a:pt x="301618" y="251355"/>
                  </a:lnTo>
                  <a:lnTo>
                    <a:pt x="304704" y="247036"/>
                  </a:lnTo>
                  <a:lnTo>
                    <a:pt x="307651" y="242622"/>
                  </a:lnTo>
                  <a:lnTo>
                    <a:pt x="310457" y="238116"/>
                  </a:lnTo>
                  <a:lnTo>
                    <a:pt x="313118" y="233524"/>
                  </a:lnTo>
                  <a:lnTo>
                    <a:pt x="315632" y="228849"/>
                  </a:lnTo>
                  <a:lnTo>
                    <a:pt x="317996" y="224097"/>
                  </a:lnTo>
                  <a:lnTo>
                    <a:pt x="320208" y="219273"/>
                  </a:lnTo>
                  <a:lnTo>
                    <a:pt x="322266" y="214380"/>
                  </a:lnTo>
                  <a:lnTo>
                    <a:pt x="324168" y="209425"/>
                  </a:lnTo>
                  <a:lnTo>
                    <a:pt x="325911" y="204412"/>
                  </a:lnTo>
                  <a:lnTo>
                    <a:pt x="327494" y="199346"/>
                  </a:lnTo>
                  <a:lnTo>
                    <a:pt x="328916" y="194232"/>
                  </a:lnTo>
                  <a:lnTo>
                    <a:pt x="330175" y="189076"/>
                  </a:lnTo>
                  <a:lnTo>
                    <a:pt x="331269" y="183882"/>
                  </a:lnTo>
                  <a:lnTo>
                    <a:pt x="332198" y="178656"/>
                  </a:lnTo>
                  <a:lnTo>
                    <a:pt x="332960" y="173404"/>
                  </a:lnTo>
                  <a:lnTo>
                    <a:pt x="333555" y="168129"/>
                  </a:lnTo>
                  <a:lnTo>
                    <a:pt x="333983" y="162839"/>
                  </a:lnTo>
                  <a:lnTo>
                    <a:pt x="334242" y="157538"/>
                  </a:lnTo>
                  <a:lnTo>
                    <a:pt x="334333" y="152231"/>
                  </a:lnTo>
                  <a:lnTo>
                    <a:pt x="334256" y="146924"/>
                  </a:lnTo>
                  <a:lnTo>
                    <a:pt x="334010" y="141622"/>
                  </a:lnTo>
                  <a:lnTo>
                    <a:pt x="333596" y="136330"/>
                  </a:lnTo>
                  <a:lnTo>
                    <a:pt x="333014" y="131054"/>
                  </a:lnTo>
                  <a:lnTo>
                    <a:pt x="332265" y="125800"/>
                  </a:lnTo>
                  <a:lnTo>
                    <a:pt x="331349" y="120572"/>
                  </a:lnTo>
                  <a:lnTo>
                    <a:pt x="330268" y="115375"/>
                  </a:lnTo>
                  <a:lnTo>
                    <a:pt x="329022" y="110216"/>
                  </a:lnTo>
                  <a:lnTo>
                    <a:pt x="327614" y="105099"/>
                  </a:lnTo>
                  <a:lnTo>
                    <a:pt x="326043" y="100029"/>
                  </a:lnTo>
                  <a:lnTo>
                    <a:pt x="324313" y="95011"/>
                  </a:lnTo>
                  <a:lnTo>
                    <a:pt x="322424" y="90051"/>
                  </a:lnTo>
                  <a:lnTo>
                    <a:pt x="320378" y="85153"/>
                  </a:lnTo>
                  <a:lnTo>
                    <a:pt x="318178" y="80323"/>
                  </a:lnTo>
                  <a:lnTo>
                    <a:pt x="315826" y="75565"/>
                  </a:lnTo>
                  <a:lnTo>
                    <a:pt x="313324" y="70884"/>
                  </a:lnTo>
                  <a:lnTo>
                    <a:pt x="310674" y="66285"/>
                  </a:lnTo>
                  <a:lnTo>
                    <a:pt x="307880" y="61772"/>
                  </a:lnTo>
                  <a:lnTo>
                    <a:pt x="304944" y="57351"/>
                  </a:lnTo>
                  <a:lnTo>
                    <a:pt x="301869" y="53024"/>
                  </a:lnTo>
                  <a:lnTo>
                    <a:pt x="298659" y="48798"/>
                  </a:lnTo>
                  <a:lnTo>
                    <a:pt x="295315" y="44675"/>
                  </a:lnTo>
                  <a:lnTo>
                    <a:pt x="291843" y="40661"/>
                  </a:lnTo>
                  <a:lnTo>
                    <a:pt x="288245" y="36759"/>
                  </a:lnTo>
                  <a:lnTo>
                    <a:pt x="284525" y="32973"/>
                  </a:lnTo>
                  <a:lnTo>
                    <a:pt x="280686" y="29308"/>
                  </a:lnTo>
                  <a:lnTo>
                    <a:pt x="276733" y="25766"/>
                  </a:lnTo>
                  <a:lnTo>
                    <a:pt x="272670" y="22351"/>
                  </a:lnTo>
                  <a:lnTo>
                    <a:pt x="268500" y="19067"/>
                  </a:lnTo>
                  <a:lnTo>
                    <a:pt x="264228" y="15917"/>
                  </a:lnTo>
                  <a:lnTo>
                    <a:pt x="259859" y="12904"/>
                  </a:lnTo>
                  <a:lnTo>
                    <a:pt x="255396" y="10032"/>
                  </a:lnTo>
                  <a:lnTo>
                    <a:pt x="250844" y="7302"/>
                  </a:lnTo>
                  <a:lnTo>
                    <a:pt x="246207" y="4719"/>
                  </a:lnTo>
                  <a:lnTo>
                    <a:pt x="241491" y="2284"/>
                  </a:lnTo>
                  <a:lnTo>
                    <a:pt x="236700" y="0"/>
                  </a:lnTo>
                  <a:lnTo>
                    <a:pt x="167166" y="1520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6923495" y="2655501"/>
              <a:ext cx="69533" cy="167167"/>
            </a:xfrm>
            <a:custGeom>
              <a:avLst/>
              <a:pathLst>
                <a:path w="69533" h="167167">
                  <a:moveTo>
                    <a:pt x="69533" y="15147"/>
                  </a:moveTo>
                  <a:lnTo>
                    <a:pt x="64055" y="12759"/>
                  </a:lnTo>
                  <a:lnTo>
                    <a:pt x="58496" y="10568"/>
                  </a:lnTo>
                  <a:lnTo>
                    <a:pt x="52861" y="8578"/>
                  </a:lnTo>
                  <a:lnTo>
                    <a:pt x="47159" y="6790"/>
                  </a:lnTo>
                  <a:lnTo>
                    <a:pt x="41397" y="5206"/>
                  </a:lnTo>
                  <a:lnTo>
                    <a:pt x="35582" y="3830"/>
                  </a:lnTo>
                  <a:lnTo>
                    <a:pt x="29721" y="2663"/>
                  </a:lnTo>
                  <a:lnTo>
                    <a:pt x="23822" y="1706"/>
                  </a:lnTo>
                  <a:lnTo>
                    <a:pt x="17893" y="960"/>
                  </a:lnTo>
                  <a:lnTo>
                    <a:pt x="11942" y="427"/>
                  </a:lnTo>
                  <a:lnTo>
                    <a:pt x="5974" y="106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6745892" y="216836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6745892" y="216836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6692516" y="2168369"/>
              <a:ext cx="53376" cy="167167"/>
            </a:xfrm>
            <a:custGeom>
              <a:avLst/>
              <a:pathLst>
                <a:path w="53376" h="167167">
                  <a:moveTo>
                    <a:pt x="53376" y="0"/>
                  </a:moveTo>
                  <a:lnTo>
                    <a:pt x="47341" y="108"/>
                  </a:lnTo>
                  <a:lnTo>
                    <a:pt x="41314" y="435"/>
                  </a:lnTo>
                  <a:lnTo>
                    <a:pt x="35302" y="979"/>
                  </a:lnTo>
                  <a:lnTo>
                    <a:pt x="29314" y="1740"/>
                  </a:lnTo>
                  <a:lnTo>
                    <a:pt x="23358" y="2717"/>
                  </a:lnTo>
                  <a:lnTo>
                    <a:pt x="17440" y="3908"/>
                  </a:lnTo>
                  <a:lnTo>
                    <a:pt x="11570" y="5312"/>
                  </a:lnTo>
                  <a:lnTo>
                    <a:pt x="5754" y="6926"/>
                  </a:lnTo>
                  <a:lnTo>
                    <a:pt x="0" y="8750"/>
                  </a:lnTo>
                  <a:lnTo>
                    <a:pt x="53376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6692516" y="2177119"/>
              <a:ext cx="53376" cy="158416"/>
            </a:xfrm>
            <a:custGeom>
              <a:avLst/>
              <a:pathLst>
                <a:path w="53376" h="158416">
                  <a:moveTo>
                    <a:pt x="0" y="0"/>
                  </a:moveTo>
                  <a:lnTo>
                    <a:pt x="53376" y="158416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6692516" y="2177119"/>
              <a:ext cx="53376" cy="158416"/>
            </a:xfrm>
            <a:custGeom>
              <a:avLst/>
              <a:pathLst>
                <a:path w="53376" h="158416">
                  <a:moveTo>
                    <a:pt x="0" y="0"/>
                  </a:moveTo>
                  <a:lnTo>
                    <a:pt x="53376" y="158416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6692516" y="2177119"/>
              <a:ext cx="53376" cy="158416"/>
            </a:xfrm>
            <a:custGeom>
              <a:avLst/>
              <a:pathLst>
                <a:path w="53376" h="158416">
                  <a:moveTo>
                    <a:pt x="0" y="0"/>
                  </a:moveTo>
                  <a:lnTo>
                    <a:pt x="53376" y="158416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6692516" y="2177119"/>
              <a:ext cx="53376" cy="158416"/>
            </a:xfrm>
            <a:custGeom>
              <a:avLst/>
              <a:pathLst>
                <a:path w="53376" h="158416">
                  <a:moveTo>
                    <a:pt x="0" y="0"/>
                  </a:moveTo>
                  <a:lnTo>
                    <a:pt x="53376" y="158416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6692516" y="2177119"/>
              <a:ext cx="53376" cy="158416"/>
            </a:xfrm>
            <a:custGeom>
              <a:avLst/>
              <a:pathLst>
                <a:path w="53376" h="158416">
                  <a:moveTo>
                    <a:pt x="0" y="0"/>
                  </a:moveTo>
                  <a:lnTo>
                    <a:pt x="53376" y="158416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6692516" y="2177119"/>
              <a:ext cx="53376" cy="158416"/>
            </a:xfrm>
            <a:custGeom>
              <a:avLst/>
              <a:pathLst>
                <a:path w="53376" h="158416">
                  <a:moveTo>
                    <a:pt x="0" y="0"/>
                  </a:moveTo>
                  <a:lnTo>
                    <a:pt x="53376" y="158416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6692516" y="2177119"/>
              <a:ext cx="53376" cy="158416"/>
            </a:xfrm>
            <a:custGeom>
              <a:avLst/>
              <a:pathLst>
                <a:path w="53376" h="158416">
                  <a:moveTo>
                    <a:pt x="0" y="0"/>
                  </a:moveTo>
                  <a:lnTo>
                    <a:pt x="53376" y="158416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6692516" y="2177119"/>
              <a:ext cx="53376" cy="158416"/>
            </a:xfrm>
            <a:custGeom>
              <a:avLst/>
              <a:pathLst>
                <a:path w="53376" h="158416">
                  <a:moveTo>
                    <a:pt x="0" y="0"/>
                  </a:moveTo>
                  <a:lnTo>
                    <a:pt x="53376" y="158416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6692516" y="2177119"/>
              <a:ext cx="53376" cy="158416"/>
            </a:xfrm>
            <a:custGeom>
              <a:avLst/>
              <a:pathLst>
                <a:path w="53376" h="158416">
                  <a:moveTo>
                    <a:pt x="0" y="0"/>
                  </a:moveTo>
                  <a:lnTo>
                    <a:pt x="53376" y="158416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6692516" y="2177119"/>
              <a:ext cx="53376" cy="158416"/>
            </a:xfrm>
            <a:custGeom>
              <a:avLst/>
              <a:pathLst>
                <a:path w="53376" h="158416">
                  <a:moveTo>
                    <a:pt x="0" y="0"/>
                  </a:moveTo>
                  <a:lnTo>
                    <a:pt x="53376" y="158416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692516" y="2177119"/>
              <a:ext cx="53376" cy="158416"/>
            </a:xfrm>
            <a:custGeom>
              <a:avLst/>
              <a:pathLst>
                <a:path w="53376" h="158416">
                  <a:moveTo>
                    <a:pt x="0" y="0"/>
                  </a:moveTo>
                  <a:lnTo>
                    <a:pt x="53376" y="158416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692516" y="2177119"/>
              <a:ext cx="53376" cy="158416"/>
            </a:xfrm>
            <a:custGeom>
              <a:avLst/>
              <a:pathLst>
                <a:path w="53376" h="158416">
                  <a:moveTo>
                    <a:pt x="0" y="0"/>
                  </a:moveTo>
                  <a:lnTo>
                    <a:pt x="53376" y="158416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692516" y="2177119"/>
              <a:ext cx="53376" cy="158416"/>
            </a:xfrm>
            <a:custGeom>
              <a:avLst/>
              <a:pathLst>
                <a:path w="53376" h="158416">
                  <a:moveTo>
                    <a:pt x="0" y="0"/>
                  </a:moveTo>
                  <a:lnTo>
                    <a:pt x="53376" y="158416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6692516" y="2177119"/>
              <a:ext cx="53376" cy="158416"/>
            </a:xfrm>
            <a:custGeom>
              <a:avLst/>
              <a:pathLst>
                <a:path w="53376" h="158416">
                  <a:moveTo>
                    <a:pt x="0" y="0"/>
                  </a:moveTo>
                  <a:lnTo>
                    <a:pt x="53376" y="158416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6692516" y="2177119"/>
              <a:ext cx="53376" cy="158416"/>
            </a:xfrm>
            <a:custGeom>
              <a:avLst/>
              <a:pathLst>
                <a:path w="53376" h="158416">
                  <a:moveTo>
                    <a:pt x="0" y="0"/>
                  </a:moveTo>
                  <a:lnTo>
                    <a:pt x="53376" y="158416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6692516" y="2177119"/>
              <a:ext cx="53376" cy="158416"/>
            </a:xfrm>
            <a:custGeom>
              <a:avLst/>
              <a:pathLst>
                <a:path w="53376" h="158416">
                  <a:moveTo>
                    <a:pt x="0" y="0"/>
                  </a:moveTo>
                  <a:lnTo>
                    <a:pt x="53376" y="158416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692516" y="2177119"/>
              <a:ext cx="53376" cy="158416"/>
            </a:xfrm>
            <a:custGeom>
              <a:avLst/>
              <a:pathLst>
                <a:path w="53376" h="158416">
                  <a:moveTo>
                    <a:pt x="0" y="0"/>
                  </a:moveTo>
                  <a:lnTo>
                    <a:pt x="53376" y="158416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6692516" y="2177119"/>
              <a:ext cx="53376" cy="158416"/>
            </a:xfrm>
            <a:custGeom>
              <a:avLst/>
              <a:pathLst>
                <a:path w="53376" h="158416">
                  <a:moveTo>
                    <a:pt x="0" y="0"/>
                  </a:moveTo>
                  <a:lnTo>
                    <a:pt x="53376" y="158416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692516" y="2177119"/>
              <a:ext cx="53376" cy="158416"/>
            </a:xfrm>
            <a:custGeom>
              <a:avLst/>
              <a:pathLst>
                <a:path w="53376" h="158416">
                  <a:moveTo>
                    <a:pt x="0" y="0"/>
                  </a:moveTo>
                  <a:lnTo>
                    <a:pt x="53376" y="15841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6692516" y="2177119"/>
              <a:ext cx="53376" cy="158416"/>
            </a:xfrm>
            <a:custGeom>
              <a:avLst/>
              <a:pathLst>
                <a:path w="53376" h="158416">
                  <a:moveTo>
                    <a:pt x="0" y="0"/>
                  </a:moveTo>
                  <a:lnTo>
                    <a:pt x="53376" y="15841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6692516" y="2177119"/>
              <a:ext cx="53376" cy="158416"/>
            </a:xfrm>
            <a:custGeom>
              <a:avLst/>
              <a:pathLst>
                <a:path w="53376" h="158416">
                  <a:moveTo>
                    <a:pt x="0" y="0"/>
                  </a:moveTo>
                  <a:lnTo>
                    <a:pt x="53376" y="15841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6692516" y="2177119"/>
              <a:ext cx="53376" cy="158416"/>
            </a:xfrm>
            <a:custGeom>
              <a:avLst/>
              <a:pathLst>
                <a:path w="53376" h="158416">
                  <a:moveTo>
                    <a:pt x="0" y="0"/>
                  </a:moveTo>
                  <a:lnTo>
                    <a:pt x="53376" y="15841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6692516" y="2177119"/>
              <a:ext cx="53376" cy="158416"/>
            </a:xfrm>
            <a:custGeom>
              <a:avLst/>
              <a:pathLst>
                <a:path w="53376" h="158416">
                  <a:moveTo>
                    <a:pt x="0" y="0"/>
                  </a:moveTo>
                  <a:lnTo>
                    <a:pt x="53376" y="158416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6692516" y="2177119"/>
              <a:ext cx="53376" cy="158416"/>
            </a:xfrm>
            <a:custGeom>
              <a:avLst/>
              <a:pathLst>
                <a:path w="53376" h="158416">
                  <a:moveTo>
                    <a:pt x="0" y="0"/>
                  </a:moveTo>
                  <a:lnTo>
                    <a:pt x="53376" y="158416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6578726" y="2177119"/>
              <a:ext cx="285317" cy="325572"/>
            </a:xfrm>
            <a:custGeom>
              <a:avLst/>
              <a:pathLst>
                <a:path w="285317" h="325572">
                  <a:moveTo>
                    <a:pt x="113789" y="0"/>
                  </a:moveTo>
                  <a:lnTo>
                    <a:pt x="108768" y="1781"/>
                  </a:lnTo>
                  <a:lnTo>
                    <a:pt x="103807" y="3721"/>
                  </a:lnTo>
                  <a:lnTo>
                    <a:pt x="98909" y="5819"/>
                  </a:lnTo>
                  <a:lnTo>
                    <a:pt x="94081" y="8072"/>
                  </a:lnTo>
                  <a:lnTo>
                    <a:pt x="89327" y="10477"/>
                  </a:lnTo>
                  <a:lnTo>
                    <a:pt x="84652" y="13033"/>
                  </a:lnTo>
                  <a:lnTo>
                    <a:pt x="80061" y="15736"/>
                  </a:lnTo>
                  <a:lnTo>
                    <a:pt x="75559" y="18584"/>
                  </a:lnTo>
                  <a:lnTo>
                    <a:pt x="71150" y="21574"/>
                  </a:lnTo>
                  <a:lnTo>
                    <a:pt x="66838" y="24703"/>
                  </a:lnTo>
                  <a:lnTo>
                    <a:pt x="62628" y="27969"/>
                  </a:lnTo>
                  <a:lnTo>
                    <a:pt x="58524" y="31366"/>
                  </a:lnTo>
                  <a:lnTo>
                    <a:pt x="54530" y="34893"/>
                  </a:lnTo>
                  <a:lnTo>
                    <a:pt x="50651" y="38545"/>
                  </a:lnTo>
                  <a:lnTo>
                    <a:pt x="46890" y="42319"/>
                  </a:lnTo>
                  <a:lnTo>
                    <a:pt x="43252" y="46210"/>
                  </a:lnTo>
                  <a:lnTo>
                    <a:pt x="39739" y="50216"/>
                  </a:lnTo>
                  <a:lnTo>
                    <a:pt x="36356" y="54332"/>
                  </a:lnTo>
                  <a:lnTo>
                    <a:pt x="33106" y="58553"/>
                  </a:lnTo>
                  <a:lnTo>
                    <a:pt x="29991" y="62876"/>
                  </a:lnTo>
                  <a:lnTo>
                    <a:pt x="27016" y="67296"/>
                  </a:lnTo>
                  <a:lnTo>
                    <a:pt x="24184" y="71808"/>
                  </a:lnTo>
                  <a:lnTo>
                    <a:pt x="21497" y="76408"/>
                  </a:lnTo>
                  <a:lnTo>
                    <a:pt x="18957" y="81092"/>
                  </a:lnTo>
                  <a:lnTo>
                    <a:pt x="16569" y="85854"/>
                  </a:lnTo>
                  <a:lnTo>
                    <a:pt x="14333" y="90690"/>
                  </a:lnTo>
                  <a:lnTo>
                    <a:pt x="12252" y="95595"/>
                  </a:lnTo>
                  <a:lnTo>
                    <a:pt x="10329" y="100563"/>
                  </a:lnTo>
                  <a:lnTo>
                    <a:pt x="8565" y="105590"/>
                  </a:lnTo>
                  <a:lnTo>
                    <a:pt x="6962" y="110671"/>
                  </a:lnTo>
                  <a:lnTo>
                    <a:pt x="5522" y="115801"/>
                  </a:lnTo>
                  <a:lnTo>
                    <a:pt x="4246" y="120973"/>
                  </a:lnTo>
                  <a:lnTo>
                    <a:pt x="3136" y="126184"/>
                  </a:lnTo>
                  <a:lnTo>
                    <a:pt x="2192" y="131428"/>
                  </a:lnTo>
                  <a:lnTo>
                    <a:pt x="1416" y="136698"/>
                  </a:lnTo>
                  <a:lnTo>
                    <a:pt x="808" y="141991"/>
                  </a:lnTo>
                  <a:lnTo>
                    <a:pt x="369" y="147301"/>
                  </a:lnTo>
                  <a:lnTo>
                    <a:pt x="99" y="152622"/>
                  </a:lnTo>
                  <a:lnTo>
                    <a:pt x="0" y="157949"/>
                  </a:lnTo>
                  <a:lnTo>
                    <a:pt x="70" y="163276"/>
                  </a:lnTo>
                  <a:lnTo>
                    <a:pt x="309" y="168598"/>
                  </a:lnTo>
                  <a:lnTo>
                    <a:pt x="718" y="173910"/>
                  </a:lnTo>
                  <a:lnTo>
                    <a:pt x="1297" y="179207"/>
                  </a:lnTo>
                  <a:lnTo>
                    <a:pt x="2043" y="184482"/>
                  </a:lnTo>
                  <a:lnTo>
                    <a:pt x="2958" y="189730"/>
                  </a:lnTo>
                  <a:lnTo>
                    <a:pt x="4039" y="194947"/>
                  </a:lnTo>
                  <a:lnTo>
                    <a:pt x="5286" y="200127"/>
                  </a:lnTo>
                  <a:lnTo>
                    <a:pt x="6698" y="205264"/>
                  </a:lnTo>
                  <a:lnTo>
                    <a:pt x="8272" y="210354"/>
                  </a:lnTo>
                  <a:lnTo>
                    <a:pt x="10008" y="215391"/>
                  </a:lnTo>
                  <a:lnTo>
                    <a:pt x="11903" y="220370"/>
                  </a:lnTo>
                  <a:lnTo>
                    <a:pt x="13956" y="225287"/>
                  </a:lnTo>
                  <a:lnTo>
                    <a:pt x="16165" y="230135"/>
                  </a:lnTo>
                  <a:lnTo>
                    <a:pt x="18527" y="234910"/>
                  </a:lnTo>
                  <a:lnTo>
                    <a:pt x="21040" y="239608"/>
                  </a:lnTo>
                  <a:lnTo>
                    <a:pt x="23702" y="244224"/>
                  </a:lnTo>
                  <a:lnTo>
                    <a:pt x="26509" y="248752"/>
                  </a:lnTo>
                  <a:lnTo>
                    <a:pt x="29459" y="253188"/>
                  </a:lnTo>
                  <a:lnTo>
                    <a:pt x="32549" y="257528"/>
                  </a:lnTo>
                  <a:lnTo>
                    <a:pt x="35776" y="261768"/>
                  </a:lnTo>
                  <a:lnTo>
                    <a:pt x="39136" y="265902"/>
                  </a:lnTo>
                  <a:lnTo>
                    <a:pt x="42626" y="269927"/>
                  </a:lnTo>
                  <a:lnTo>
                    <a:pt x="46243" y="273839"/>
                  </a:lnTo>
                  <a:lnTo>
                    <a:pt x="49983" y="277634"/>
                  </a:lnTo>
                  <a:lnTo>
                    <a:pt x="53841" y="281308"/>
                  </a:lnTo>
                  <a:lnTo>
                    <a:pt x="57815" y="284857"/>
                  </a:lnTo>
                  <a:lnTo>
                    <a:pt x="61900" y="288277"/>
                  </a:lnTo>
                  <a:lnTo>
                    <a:pt x="66091" y="291566"/>
                  </a:lnTo>
                  <a:lnTo>
                    <a:pt x="70386" y="294719"/>
                  </a:lnTo>
                  <a:lnTo>
                    <a:pt x="74778" y="297734"/>
                  </a:lnTo>
                  <a:lnTo>
                    <a:pt x="79265" y="300607"/>
                  </a:lnTo>
                  <a:lnTo>
                    <a:pt x="83841" y="303336"/>
                  </a:lnTo>
                  <a:lnTo>
                    <a:pt x="88501" y="305918"/>
                  </a:lnTo>
                  <a:lnTo>
                    <a:pt x="93241" y="308350"/>
                  </a:lnTo>
                  <a:lnTo>
                    <a:pt x="98057" y="310629"/>
                  </a:lnTo>
                  <a:lnTo>
                    <a:pt x="102942" y="312754"/>
                  </a:lnTo>
                  <a:lnTo>
                    <a:pt x="107893" y="314723"/>
                  </a:lnTo>
                  <a:lnTo>
                    <a:pt x="112904" y="316532"/>
                  </a:lnTo>
                  <a:lnTo>
                    <a:pt x="117970" y="318181"/>
                  </a:lnTo>
                  <a:lnTo>
                    <a:pt x="123087" y="319667"/>
                  </a:lnTo>
                  <a:lnTo>
                    <a:pt x="128247" y="320990"/>
                  </a:lnTo>
                  <a:lnTo>
                    <a:pt x="133448" y="322148"/>
                  </a:lnTo>
                  <a:lnTo>
                    <a:pt x="138683" y="323139"/>
                  </a:lnTo>
                  <a:lnTo>
                    <a:pt x="143946" y="323963"/>
                  </a:lnTo>
                  <a:lnTo>
                    <a:pt x="149233" y="324619"/>
                  </a:lnTo>
                  <a:lnTo>
                    <a:pt x="154539" y="325106"/>
                  </a:lnTo>
                  <a:lnTo>
                    <a:pt x="159857" y="325424"/>
                  </a:lnTo>
                  <a:lnTo>
                    <a:pt x="165183" y="325572"/>
                  </a:lnTo>
                  <a:lnTo>
                    <a:pt x="170510" y="325550"/>
                  </a:lnTo>
                  <a:lnTo>
                    <a:pt x="175835" y="325359"/>
                  </a:lnTo>
                  <a:lnTo>
                    <a:pt x="181150" y="324998"/>
                  </a:lnTo>
                  <a:lnTo>
                    <a:pt x="186452" y="324468"/>
                  </a:lnTo>
                  <a:lnTo>
                    <a:pt x="191733" y="323769"/>
                  </a:lnTo>
                  <a:lnTo>
                    <a:pt x="196990" y="322902"/>
                  </a:lnTo>
                  <a:lnTo>
                    <a:pt x="202216" y="321868"/>
                  </a:lnTo>
                  <a:lnTo>
                    <a:pt x="207407" y="320668"/>
                  </a:lnTo>
                  <a:lnTo>
                    <a:pt x="212557" y="319303"/>
                  </a:lnTo>
                  <a:lnTo>
                    <a:pt x="217661" y="317775"/>
                  </a:lnTo>
                  <a:lnTo>
                    <a:pt x="222714" y="316085"/>
                  </a:lnTo>
                  <a:lnTo>
                    <a:pt x="227710" y="314235"/>
                  </a:lnTo>
                  <a:lnTo>
                    <a:pt x="232644" y="312226"/>
                  </a:lnTo>
                  <a:lnTo>
                    <a:pt x="237513" y="310062"/>
                  </a:lnTo>
                  <a:lnTo>
                    <a:pt x="242309" y="307743"/>
                  </a:lnTo>
                  <a:lnTo>
                    <a:pt x="247030" y="305273"/>
                  </a:lnTo>
                  <a:lnTo>
                    <a:pt x="251669" y="302653"/>
                  </a:lnTo>
                  <a:lnTo>
                    <a:pt x="256222" y="299887"/>
                  </a:lnTo>
                  <a:lnTo>
                    <a:pt x="260685" y="296977"/>
                  </a:lnTo>
                  <a:lnTo>
                    <a:pt x="265053" y="293927"/>
                  </a:lnTo>
                  <a:lnTo>
                    <a:pt x="269322" y="290739"/>
                  </a:lnTo>
                  <a:lnTo>
                    <a:pt x="273487" y="287416"/>
                  </a:lnTo>
                  <a:lnTo>
                    <a:pt x="277543" y="283962"/>
                  </a:lnTo>
                  <a:lnTo>
                    <a:pt x="281488" y="280381"/>
                  </a:lnTo>
                  <a:lnTo>
                    <a:pt x="285317" y="276676"/>
                  </a:lnTo>
                  <a:lnTo>
                    <a:pt x="167166" y="1584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6745892" y="2168369"/>
              <a:ext cx="167158" cy="285427"/>
            </a:xfrm>
            <a:custGeom>
              <a:avLst/>
              <a:pathLst>
                <a:path w="167158" h="285427">
                  <a:moveTo>
                    <a:pt x="118150" y="285427"/>
                  </a:moveTo>
                  <a:lnTo>
                    <a:pt x="121855" y="281605"/>
                  </a:lnTo>
                  <a:lnTo>
                    <a:pt x="125438" y="277667"/>
                  </a:lnTo>
                  <a:lnTo>
                    <a:pt x="128892" y="273617"/>
                  </a:lnTo>
                  <a:lnTo>
                    <a:pt x="132217" y="269459"/>
                  </a:lnTo>
                  <a:lnTo>
                    <a:pt x="135407" y="265197"/>
                  </a:lnTo>
                  <a:lnTo>
                    <a:pt x="138459" y="260836"/>
                  </a:lnTo>
                  <a:lnTo>
                    <a:pt x="141372" y="256379"/>
                  </a:lnTo>
                  <a:lnTo>
                    <a:pt x="144141" y="251833"/>
                  </a:lnTo>
                  <a:lnTo>
                    <a:pt x="146763" y="247200"/>
                  </a:lnTo>
                  <a:lnTo>
                    <a:pt x="149237" y="242486"/>
                  </a:lnTo>
                  <a:lnTo>
                    <a:pt x="151560" y="237696"/>
                  </a:lnTo>
                  <a:lnTo>
                    <a:pt x="153729" y="232834"/>
                  </a:lnTo>
                  <a:lnTo>
                    <a:pt x="155742" y="227906"/>
                  </a:lnTo>
                  <a:lnTo>
                    <a:pt x="157597" y="222916"/>
                  </a:lnTo>
                  <a:lnTo>
                    <a:pt x="159292" y="217870"/>
                  </a:lnTo>
                  <a:lnTo>
                    <a:pt x="160826" y="212772"/>
                  </a:lnTo>
                  <a:lnTo>
                    <a:pt x="162196" y="207628"/>
                  </a:lnTo>
                  <a:lnTo>
                    <a:pt x="163403" y="202443"/>
                  </a:lnTo>
                  <a:lnTo>
                    <a:pt x="164443" y="197222"/>
                  </a:lnTo>
                  <a:lnTo>
                    <a:pt x="165317" y="191971"/>
                  </a:lnTo>
                  <a:lnTo>
                    <a:pt x="166022" y="186694"/>
                  </a:lnTo>
                  <a:lnTo>
                    <a:pt x="166560" y="181398"/>
                  </a:lnTo>
                  <a:lnTo>
                    <a:pt x="166929" y="176087"/>
                  </a:lnTo>
                  <a:lnTo>
                    <a:pt x="167128" y="170768"/>
                  </a:lnTo>
                  <a:lnTo>
                    <a:pt x="167158" y="165444"/>
                  </a:lnTo>
                  <a:lnTo>
                    <a:pt x="167018" y="160122"/>
                  </a:lnTo>
                  <a:lnTo>
                    <a:pt x="166709" y="154808"/>
                  </a:lnTo>
                  <a:lnTo>
                    <a:pt x="166231" y="149506"/>
                  </a:lnTo>
                  <a:lnTo>
                    <a:pt x="165585" y="144222"/>
                  </a:lnTo>
                  <a:lnTo>
                    <a:pt x="164770" y="138961"/>
                  </a:lnTo>
                  <a:lnTo>
                    <a:pt x="163789" y="133729"/>
                  </a:lnTo>
                  <a:lnTo>
                    <a:pt x="162641" y="128530"/>
                  </a:lnTo>
                  <a:lnTo>
                    <a:pt x="161328" y="123371"/>
                  </a:lnTo>
                  <a:lnTo>
                    <a:pt x="159852" y="118257"/>
                  </a:lnTo>
                  <a:lnTo>
                    <a:pt x="158213" y="113192"/>
                  </a:lnTo>
                  <a:lnTo>
                    <a:pt x="156414" y="108181"/>
                  </a:lnTo>
                  <a:lnTo>
                    <a:pt x="154457" y="103231"/>
                  </a:lnTo>
                  <a:lnTo>
                    <a:pt x="152343" y="98345"/>
                  </a:lnTo>
                  <a:lnTo>
                    <a:pt x="150074" y="93529"/>
                  </a:lnTo>
                  <a:lnTo>
                    <a:pt x="147653" y="88788"/>
                  </a:lnTo>
                  <a:lnTo>
                    <a:pt x="145083" y="84126"/>
                  </a:lnTo>
                  <a:lnTo>
                    <a:pt x="142365" y="79548"/>
                  </a:lnTo>
                  <a:lnTo>
                    <a:pt x="139503" y="75060"/>
                  </a:lnTo>
                  <a:lnTo>
                    <a:pt x="136499" y="70664"/>
                  </a:lnTo>
                  <a:lnTo>
                    <a:pt x="133357" y="66367"/>
                  </a:lnTo>
                  <a:lnTo>
                    <a:pt x="130080" y="62172"/>
                  </a:lnTo>
                  <a:lnTo>
                    <a:pt x="126671" y="58083"/>
                  </a:lnTo>
                  <a:lnTo>
                    <a:pt x="123133" y="54105"/>
                  </a:lnTo>
                  <a:lnTo>
                    <a:pt x="119471" y="50242"/>
                  </a:lnTo>
                  <a:lnTo>
                    <a:pt x="115687" y="46497"/>
                  </a:lnTo>
                  <a:lnTo>
                    <a:pt x="111786" y="42874"/>
                  </a:lnTo>
                  <a:lnTo>
                    <a:pt x="107772" y="39378"/>
                  </a:lnTo>
                  <a:lnTo>
                    <a:pt x="103648" y="36011"/>
                  </a:lnTo>
                  <a:lnTo>
                    <a:pt x="99420" y="32777"/>
                  </a:lnTo>
                  <a:lnTo>
                    <a:pt x="95090" y="29680"/>
                  </a:lnTo>
                  <a:lnTo>
                    <a:pt x="90664" y="26722"/>
                  </a:lnTo>
                  <a:lnTo>
                    <a:pt x="86146" y="23906"/>
                  </a:lnTo>
                  <a:lnTo>
                    <a:pt x="81541" y="21236"/>
                  </a:lnTo>
                  <a:lnTo>
                    <a:pt x="76853" y="18713"/>
                  </a:lnTo>
                  <a:lnTo>
                    <a:pt x="72087" y="16341"/>
                  </a:lnTo>
                  <a:lnTo>
                    <a:pt x="67248" y="14122"/>
                  </a:lnTo>
                  <a:lnTo>
                    <a:pt x="62341" y="12059"/>
                  </a:lnTo>
                  <a:lnTo>
                    <a:pt x="57370" y="10152"/>
                  </a:lnTo>
                  <a:lnTo>
                    <a:pt x="52342" y="8405"/>
                  </a:lnTo>
                  <a:lnTo>
                    <a:pt x="47260" y="6819"/>
                  </a:lnTo>
                  <a:lnTo>
                    <a:pt x="42130" y="5396"/>
                  </a:lnTo>
                  <a:lnTo>
                    <a:pt x="36958" y="4136"/>
                  </a:lnTo>
                  <a:lnTo>
                    <a:pt x="31748" y="3042"/>
                  </a:lnTo>
                  <a:lnTo>
                    <a:pt x="26506" y="2114"/>
                  </a:lnTo>
                  <a:lnTo>
                    <a:pt x="21237" y="1354"/>
                  </a:lnTo>
                  <a:lnTo>
                    <a:pt x="15946" y="762"/>
                  </a:lnTo>
                  <a:lnTo>
                    <a:pt x="10640" y="338"/>
                  </a:lnTo>
                  <a:lnTo>
                    <a:pt x="5322" y="84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6460546" y="173525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6460546" y="173525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6460546" y="173525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6412395" y="1735255"/>
              <a:ext cx="48151" cy="167167"/>
            </a:xfrm>
            <a:custGeom>
              <a:avLst/>
              <a:pathLst>
                <a:path w="48151" h="167167">
                  <a:moveTo>
                    <a:pt x="48151" y="0"/>
                  </a:moveTo>
                  <a:lnTo>
                    <a:pt x="42047" y="111"/>
                  </a:lnTo>
                  <a:lnTo>
                    <a:pt x="35951" y="445"/>
                  </a:lnTo>
                  <a:lnTo>
                    <a:pt x="29871" y="1002"/>
                  </a:lnTo>
                  <a:lnTo>
                    <a:pt x="23816" y="1780"/>
                  </a:lnTo>
                  <a:lnTo>
                    <a:pt x="17793" y="2779"/>
                  </a:lnTo>
                  <a:lnTo>
                    <a:pt x="11811" y="3997"/>
                  </a:lnTo>
                  <a:lnTo>
                    <a:pt x="5877" y="5433"/>
                  </a:lnTo>
                  <a:lnTo>
                    <a:pt x="0" y="7085"/>
                  </a:lnTo>
                  <a:lnTo>
                    <a:pt x="48151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6412395" y="1742340"/>
              <a:ext cx="48151" cy="160082"/>
            </a:xfrm>
            <a:custGeom>
              <a:avLst/>
              <a:pathLst>
                <a:path w="48151" h="160082">
                  <a:moveTo>
                    <a:pt x="0" y="0"/>
                  </a:moveTo>
                  <a:lnTo>
                    <a:pt x="48151" y="160082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6412395" y="1742340"/>
              <a:ext cx="48151" cy="160082"/>
            </a:xfrm>
            <a:custGeom>
              <a:avLst/>
              <a:pathLst>
                <a:path w="48151" h="160082">
                  <a:moveTo>
                    <a:pt x="0" y="0"/>
                  </a:moveTo>
                  <a:lnTo>
                    <a:pt x="48151" y="160082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6412395" y="1742340"/>
              <a:ext cx="48151" cy="160082"/>
            </a:xfrm>
            <a:custGeom>
              <a:avLst/>
              <a:pathLst>
                <a:path w="48151" h="160082">
                  <a:moveTo>
                    <a:pt x="0" y="0"/>
                  </a:moveTo>
                  <a:lnTo>
                    <a:pt x="48151" y="160082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6412395" y="1742340"/>
              <a:ext cx="48151" cy="160082"/>
            </a:xfrm>
            <a:custGeom>
              <a:avLst/>
              <a:pathLst>
                <a:path w="48151" h="160082">
                  <a:moveTo>
                    <a:pt x="0" y="0"/>
                  </a:moveTo>
                  <a:lnTo>
                    <a:pt x="48151" y="160082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6412395" y="1742340"/>
              <a:ext cx="48151" cy="160082"/>
            </a:xfrm>
            <a:custGeom>
              <a:avLst/>
              <a:pathLst>
                <a:path w="48151" h="160082">
                  <a:moveTo>
                    <a:pt x="0" y="0"/>
                  </a:moveTo>
                  <a:lnTo>
                    <a:pt x="48151" y="160082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6412395" y="1742340"/>
              <a:ext cx="48151" cy="160082"/>
            </a:xfrm>
            <a:custGeom>
              <a:avLst/>
              <a:pathLst>
                <a:path w="48151" h="160082">
                  <a:moveTo>
                    <a:pt x="0" y="0"/>
                  </a:moveTo>
                  <a:lnTo>
                    <a:pt x="48151" y="160082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6412395" y="1742340"/>
              <a:ext cx="48151" cy="160082"/>
            </a:xfrm>
            <a:custGeom>
              <a:avLst/>
              <a:pathLst>
                <a:path w="48151" h="160082">
                  <a:moveTo>
                    <a:pt x="0" y="0"/>
                  </a:moveTo>
                  <a:lnTo>
                    <a:pt x="48151" y="160082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6412395" y="1742340"/>
              <a:ext cx="48151" cy="160082"/>
            </a:xfrm>
            <a:custGeom>
              <a:avLst/>
              <a:pathLst>
                <a:path w="48151" h="160082">
                  <a:moveTo>
                    <a:pt x="0" y="0"/>
                  </a:moveTo>
                  <a:lnTo>
                    <a:pt x="48151" y="160082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6412395" y="1742340"/>
              <a:ext cx="48151" cy="160082"/>
            </a:xfrm>
            <a:custGeom>
              <a:avLst/>
              <a:pathLst>
                <a:path w="48151" h="160082">
                  <a:moveTo>
                    <a:pt x="0" y="0"/>
                  </a:moveTo>
                  <a:lnTo>
                    <a:pt x="48151" y="160082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6412395" y="1742340"/>
              <a:ext cx="48151" cy="160082"/>
            </a:xfrm>
            <a:custGeom>
              <a:avLst/>
              <a:pathLst>
                <a:path w="48151" h="160082">
                  <a:moveTo>
                    <a:pt x="0" y="0"/>
                  </a:moveTo>
                  <a:lnTo>
                    <a:pt x="48151" y="160082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6412395" y="1742340"/>
              <a:ext cx="48151" cy="160082"/>
            </a:xfrm>
            <a:custGeom>
              <a:avLst/>
              <a:pathLst>
                <a:path w="48151" h="160082">
                  <a:moveTo>
                    <a:pt x="0" y="0"/>
                  </a:moveTo>
                  <a:lnTo>
                    <a:pt x="48151" y="160082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6412395" y="1742340"/>
              <a:ext cx="48151" cy="160082"/>
            </a:xfrm>
            <a:custGeom>
              <a:avLst/>
              <a:pathLst>
                <a:path w="48151" h="160082">
                  <a:moveTo>
                    <a:pt x="0" y="0"/>
                  </a:moveTo>
                  <a:lnTo>
                    <a:pt x="48151" y="160082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6412395" y="1742340"/>
              <a:ext cx="48151" cy="160082"/>
            </a:xfrm>
            <a:custGeom>
              <a:avLst/>
              <a:pathLst>
                <a:path w="48151" h="160082">
                  <a:moveTo>
                    <a:pt x="0" y="0"/>
                  </a:moveTo>
                  <a:lnTo>
                    <a:pt x="48151" y="160082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6412395" y="1742340"/>
              <a:ext cx="48151" cy="160082"/>
            </a:xfrm>
            <a:custGeom>
              <a:avLst/>
              <a:pathLst>
                <a:path w="48151" h="160082">
                  <a:moveTo>
                    <a:pt x="0" y="0"/>
                  </a:moveTo>
                  <a:lnTo>
                    <a:pt x="48151" y="160082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6412395" y="1742340"/>
              <a:ext cx="48151" cy="160082"/>
            </a:xfrm>
            <a:custGeom>
              <a:avLst/>
              <a:pathLst>
                <a:path w="48151" h="160082">
                  <a:moveTo>
                    <a:pt x="0" y="0"/>
                  </a:moveTo>
                  <a:lnTo>
                    <a:pt x="48151" y="160082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412395" y="1742340"/>
              <a:ext cx="48151" cy="160082"/>
            </a:xfrm>
            <a:custGeom>
              <a:avLst/>
              <a:pathLst>
                <a:path w="48151" h="160082">
                  <a:moveTo>
                    <a:pt x="0" y="0"/>
                  </a:moveTo>
                  <a:lnTo>
                    <a:pt x="48151" y="160082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412395" y="1742340"/>
              <a:ext cx="48151" cy="160082"/>
            </a:xfrm>
            <a:custGeom>
              <a:avLst/>
              <a:pathLst>
                <a:path w="48151" h="160082">
                  <a:moveTo>
                    <a:pt x="0" y="0"/>
                  </a:moveTo>
                  <a:lnTo>
                    <a:pt x="48151" y="160082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412395" y="1742340"/>
              <a:ext cx="48151" cy="160082"/>
            </a:xfrm>
            <a:custGeom>
              <a:avLst/>
              <a:pathLst>
                <a:path w="48151" h="160082">
                  <a:moveTo>
                    <a:pt x="0" y="0"/>
                  </a:moveTo>
                  <a:lnTo>
                    <a:pt x="48151" y="16008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412395" y="1742340"/>
              <a:ext cx="48151" cy="160082"/>
            </a:xfrm>
            <a:custGeom>
              <a:avLst/>
              <a:pathLst>
                <a:path w="48151" h="160082">
                  <a:moveTo>
                    <a:pt x="0" y="0"/>
                  </a:moveTo>
                  <a:lnTo>
                    <a:pt x="48151" y="16008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412395" y="1742340"/>
              <a:ext cx="48151" cy="160082"/>
            </a:xfrm>
            <a:custGeom>
              <a:avLst/>
              <a:pathLst>
                <a:path w="48151" h="160082">
                  <a:moveTo>
                    <a:pt x="0" y="0"/>
                  </a:moveTo>
                  <a:lnTo>
                    <a:pt x="48151" y="16008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6412395" y="1742340"/>
              <a:ext cx="48151" cy="160082"/>
            </a:xfrm>
            <a:custGeom>
              <a:avLst/>
              <a:pathLst>
                <a:path w="48151" h="160082">
                  <a:moveTo>
                    <a:pt x="0" y="0"/>
                  </a:moveTo>
                  <a:lnTo>
                    <a:pt x="48151" y="16008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412395" y="1742340"/>
              <a:ext cx="48151" cy="160082"/>
            </a:xfrm>
            <a:custGeom>
              <a:avLst/>
              <a:pathLst>
                <a:path w="48151" h="160082">
                  <a:moveTo>
                    <a:pt x="0" y="0"/>
                  </a:moveTo>
                  <a:lnTo>
                    <a:pt x="48151" y="160082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412395" y="1742340"/>
              <a:ext cx="48151" cy="160082"/>
            </a:xfrm>
            <a:custGeom>
              <a:avLst/>
              <a:pathLst>
                <a:path w="48151" h="160082">
                  <a:moveTo>
                    <a:pt x="0" y="0"/>
                  </a:moveTo>
                  <a:lnTo>
                    <a:pt x="48151" y="160082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6293387" y="1742340"/>
              <a:ext cx="334318" cy="327246"/>
            </a:xfrm>
            <a:custGeom>
              <a:avLst/>
              <a:pathLst>
                <a:path w="334318" h="327246">
                  <a:moveTo>
                    <a:pt x="119008" y="0"/>
                  </a:moveTo>
                  <a:lnTo>
                    <a:pt x="113954" y="1607"/>
                  </a:lnTo>
                  <a:lnTo>
                    <a:pt x="108954" y="3375"/>
                  </a:lnTo>
                  <a:lnTo>
                    <a:pt x="104012" y="5300"/>
                  </a:lnTo>
                  <a:lnTo>
                    <a:pt x="99134" y="7381"/>
                  </a:lnTo>
                  <a:lnTo>
                    <a:pt x="94325" y="9616"/>
                  </a:lnTo>
                  <a:lnTo>
                    <a:pt x="89588" y="12002"/>
                  </a:lnTo>
                  <a:lnTo>
                    <a:pt x="84930" y="14537"/>
                  </a:lnTo>
                  <a:lnTo>
                    <a:pt x="80355" y="17219"/>
                  </a:lnTo>
                  <a:lnTo>
                    <a:pt x="75866" y="20044"/>
                  </a:lnTo>
                  <a:lnTo>
                    <a:pt x="71470" y="23011"/>
                  </a:lnTo>
                  <a:lnTo>
                    <a:pt x="67170" y="26115"/>
                  </a:lnTo>
                  <a:lnTo>
                    <a:pt x="62971" y="29354"/>
                  </a:lnTo>
                  <a:lnTo>
                    <a:pt x="58877" y="32725"/>
                  </a:lnTo>
                  <a:lnTo>
                    <a:pt x="54891" y="36224"/>
                  </a:lnTo>
                  <a:lnTo>
                    <a:pt x="51019" y="39847"/>
                  </a:lnTo>
                  <a:lnTo>
                    <a:pt x="47263" y="43592"/>
                  </a:lnTo>
                  <a:lnTo>
                    <a:pt x="43629" y="47454"/>
                  </a:lnTo>
                  <a:lnTo>
                    <a:pt x="40118" y="51429"/>
                  </a:lnTo>
                  <a:lnTo>
                    <a:pt x="36735" y="55513"/>
                  </a:lnTo>
                  <a:lnTo>
                    <a:pt x="33484" y="59703"/>
                  </a:lnTo>
                  <a:lnTo>
                    <a:pt x="30367" y="63994"/>
                  </a:lnTo>
                  <a:lnTo>
                    <a:pt x="27388" y="68382"/>
                  </a:lnTo>
                  <a:lnTo>
                    <a:pt x="24550" y="72861"/>
                  </a:lnTo>
                  <a:lnTo>
                    <a:pt x="21855" y="77429"/>
                  </a:lnTo>
                  <a:lnTo>
                    <a:pt x="19306" y="82080"/>
                  </a:lnTo>
                  <a:lnTo>
                    <a:pt x="16906" y="86809"/>
                  </a:lnTo>
                  <a:lnTo>
                    <a:pt x="14657" y="91612"/>
                  </a:lnTo>
                  <a:lnTo>
                    <a:pt x="12562" y="96484"/>
                  </a:lnTo>
                  <a:lnTo>
                    <a:pt x="10623" y="101420"/>
                  </a:lnTo>
                  <a:lnTo>
                    <a:pt x="8840" y="106415"/>
                  </a:lnTo>
                  <a:lnTo>
                    <a:pt x="7218" y="111464"/>
                  </a:lnTo>
                  <a:lnTo>
                    <a:pt x="5756" y="116562"/>
                  </a:lnTo>
                  <a:lnTo>
                    <a:pt x="4457" y="121704"/>
                  </a:lnTo>
                  <a:lnTo>
                    <a:pt x="3321" y="126884"/>
                  </a:lnTo>
                  <a:lnTo>
                    <a:pt x="2351" y="132098"/>
                  </a:lnTo>
                  <a:lnTo>
                    <a:pt x="1546" y="137340"/>
                  </a:lnTo>
                  <a:lnTo>
                    <a:pt x="908" y="142605"/>
                  </a:lnTo>
                  <a:lnTo>
                    <a:pt x="437" y="147888"/>
                  </a:lnTo>
                  <a:lnTo>
                    <a:pt x="134" y="153182"/>
                  </a:lnTo>
                  <a:lnTo>
                    <a:pt x="0" y="158484"/>
                  </a:lnTo>
                  <a:lnTo>
                    <a:pt x="33" y="163787"/>
                  </a:lnTo>
                  <a:lnTo>
                    <a:pt x="235" y="169087"/>
                  </a:lnTo>
                  <a:lnTo>
                    <a:pt x="604" y="174377"/>
                  </a:lnTo>
                  <a:lnTo>
                    <a:pt x="1142" y="179653"/>
                  </a:lnTo>
                  <a:lnTo>
                    <a:pt x="1846" y="184910"/>
                  </a:lnTo>
                  <a:lnTo>
                    <a:pt x="2717" y="190141"/>
                  </a:lnTo>
                  <a:lnTo>
                    <a:pt x="3753" y="195342"/>
                  </a:lnTo>
                  <a:lnTo>
                    <a:pt x="4954" y="200508"/>
                  </a:lnTo>
                  <a:lnTo>
                    <a:pt x="6318" y="205633"/>
                  </a:lnTo>
                  <a:lnTo>
                    <a:pt x="7844" y="210712"/>
                  </a:lnTo>
                  <a:lnTo>
                    <a:pt x="9530" y="215740"/>
                  </a:lnTo>
                  <a:lnTo>
                    <a:pt x="11375" y="220713"/>
                  </a:lnTo>
                  <a:lnTo>
                    <a:pt x="13376" y="225624"/>
                  </a:lnTo>
                  <a:lnTo>
                    <a:pt x="15533" y="230469"/>
                  </a:lnTo>
                  <a:lnTo>
                    <a:pt x="17842" y="235243"/>
                  </a:lnTo>
                  <a:lnTo>
                    <a:pt x="20301" y="239942"/>
                  </a:lnTo>
                  <a:lnTo>
                    <a:pt x="22908" y="244560"/>
                  </a:lnTo>
                  <a:lnTo>
                    <a:pt x="25661" y="249093"/>
                  </a:lnTo>
                  <a:lnTo>
                    <a:pt x="28555" y="253537"/>
                  </a:lnTo>
                  <a:lnTo>
                    <a:pt x="31590" y="257887"/>
                  </a:lnTo>
                  <a:lnTo>
                    <a:pt x="34760" y="262138"/>
                  </a:lnTo>
                  <a:lnTo>
                    <a:pt x="38064" y="266286"/>
                  </a:lnTo>
                  <a:lnTo>
                    <a:pt x="41498" y="270328"/>
                  </a:lnTo>
                  <a:lnTo>
                    <a:pt x="45058" y="274259"/>
                  </a:lnTo>
                  <a:lnTo>
                    <a:pt x="48742" y="278074"/>
                  </a:lnTo>
                  <a:lnTo>
                    <a:pt x="52544" y="281771"/>
                  </a:lnTo>
                  <a:lnTo>
                    <a:pt x="56462" y="285346"/>
                  </a:lnTo>
                  <a:lnTo>
                    <a:pt x="60491" y="288794"/>
                  </a:lnTo>
                  <a:lnTo>
                    <a:pt x="64628" y="292113"/>
                  </a:lnTo>
                  <a:lnTo>
                    <a:pt x="68867" y="295299"/>
                  </a:lnTo>
                  <a:lnTo>
                    <a:pt x="73206" y="298349"/>
                  </a:lnTo>
                  <a:lnTo>
                    <a:pt x="77639" y="301260"/>
                  </a:lnTo>
                  <a:lnTo>
                    <a:pt x="82163" y="304028"/>
                  </a:lnTo>
                  <a:lnTo>
                    <a:pt x="86772" y="306652"/>
                  </a:lnTo>
                  <a:lnTo>
                    <a:pt x="91461" y="309128"/>
                  </a:lnTo>
                  <a:lnTo>
                    <a:pt x="96227" y="311454"/>
                  </a:lnTo>
                  <a:lnTo>
                    <a:pt x="101065" y="313628"/>
                  </a:lnTo>
                  <a:lnTo>
                    <a:pt x="105969" y="315648"/>
                  </a:lnTo>
                  <a:lnTo>
                    <a:pt x="110934" y="317510"/>
                  </a:lnTo>
                  <a:lnTo>
                    <a:pt x="115956" y="319215"/>
                  </a:lnTo>
                  <a:lnTo>
                    <a:pt x="121030" y="320759"/>
                  </a:lnTo>
                  <a:lnTo>
                    <a:pt x="126150" y="322141"/>
                  </a:lnTo>
                  <a:lnTo>
                    <a:pt x="131311" y="323360"/>
                  </a:lnTo>
                  <a:lnTo>
                    <a:pt x="136509" y="324415"/>
                  </a:lnTo>
                  <a:lnTo>
                    <a:pt x="141737" y="325305"/>
                  </a:lnTo>
                  <a:lnTo>
                    <a:pt x="146991" y="326028"/>
                  </a:lnTo>
                  <a:lnTo>
                    <a:pt x="152265" y="326585"/>
                  </a:lnTo>
                  <a:lnTo>
                    <a:pt x="157554" y="326973"/>
                  </a:lnTo>
                  <a:lnTo>
                    <a:pt x="162853" y="327194"/>
                  </a:lnTo>
                  <a:lnTo>
                    <a:pt x="168156" y="327246"/>
                  </a:lnTo>
                  <a:lnTo>
                    <a:pt x="173458" y="327131"/>
                  </a:lnTo>
                  <a:lnTo>
                    <a:pt x="178754" y="326847"/>
                  </a:lnTo>
                  <a:lnTo>
                    <a:pt x="184038" y="326395"/>
                  </a:lnTo>
                  <a:lnTo>
                    <a:pt x="189305" y="325776"/>
                  </a:lnTo>
                  <a:lnTo>
                    <a:pt x="194550" y="324990"/>
                  </a:lnTo>
                  <a:lnTo>
                    <a:pt x="199767" y="324038"/>
                  </a:lnTo>
                  <a:lnTo>
                    <a:pt x="204952" y="322921"/>
                  </a:lnTo>
                  <a:lnTo>
                    <a:pt x="210098" y="321641"/>
                  </a:lnTo>
                  <a:lnTo>
                    <a:pt x="215201" y="320197"/>
                  </a:lnTo>
                  <a:lnTo>
                    <a:pt x="220256" y="318593"/>
                  </a:lnTo>
                  <a:lnTo>
                    <a:pt x="225258" y="316829"/>
                  </a:lnTo>
                  <a:lnTo>
                    <a:pt x="230201" y="314907"/>
                  </a:lnTo>
                  <a:lnTo>
                    <a:pt x="235080" y="312829"/>
                  </a:lnTo>
                  <a:lnTo>
                    <a:pt x="239891" y="310598"/>
                  </a:lnTo>
                  <a:lnTo>
                    <a:pt x="244629" y="308215"/>
                  </a:lnTo>
                  <a:lnTo>
                    <a:pt x="249289" y="305683"/>
                  </a:lnTo>
                  <a:lnTo>
                    <a:pt x="253866" y="303004"/>
                  </a:lnTo>
                  <a:lnTo>
                    <a:pt x="258356" y="300182"/>
                  </a:lnTo>
                  <a:lnTo>
                    <a:pt x="262755" y="297219"/>
                  </a:lnTo>
                  <a:lnTo>
                    <a:pt x="267057" y="294117"/>
                  </a:lnTo>
                  <a:lnTo>
                    <a:pt x="271258" y="290881"/>
                  </a:lnTo>
                  <a:lnTo>
                    <a:pt x="275355" y="287513"/>
                  </a:lnTo>
                  <a:lnTo>
                    <a:pt x="279342" y="284017"/>
                  </a:lnTo>
                  <a:lnTo>
                    <a:pt x="283217" y="280396"/>
                  </a:lnTo>
                  <a:lnTo>
                    <a:pt x="286975" y="276654"/>
                  </a:lnTo>
                  <a:lnTo>
                    <a:pt x="290613" y="272795"/>
                  </a:lnTo>
                  <a:lnTo>
                    <a:pt x="294126" y="268822"/>
                  </a:lnTo>
                  <a:lnTo>
                    <a:pt x="297512" y="264740"/>
                  </a:lnTo>
                  <a:lnTo>
                    <a:pt x="300766" y="260552"/>
                  </a:lnTo>
                  <a:lnTo>
                    <a:pt x="303886" y="256263"/>
                  </a:lnTo>
                  <a:lnTo>
                    <a:pt x="306868" y="251878"/>
                  </a:lnTo>
                  <a:lnTo>
                    <a:pt x="309709" y="247400"/>
                  </a:lnTo>
                  <a:lnTo>
                    <a:pt x="312407" y="242834"/>
                  </a:lnTo>
                  <a:lnTo>
                    <a:pt x="314959" y="238185"/>
                  </a:lnTo>
                  <a:lnTo>
                    <a:pt x="317362" y="233457"/>
                  </a:lnTo>
                  <a:lnTo>
                    <a:pt x="319614" y="228656"/>
                  </a:lnTo>
                  <a:lnTo>
                    <a:pt x="321713" y="223785"/>
                  </a:lnTo>
                  <a:lnTo>
                    <a:pt x="323656" y="218851"/>
                  </a:lnTo>
                  <a:lnTo>
                    <a:pt x="325441" y="213857"/>
                  </a:lnTo>
                  <a:lnTo>
                    <a:pt x="327068" y="208809"/>
                  </a:lnTo>
                  <a:lnTo>
                    <a:pt x="328533" y="203712"/>
                  </a:lnTo>
                  <a:lnTo>
                    <a:pt x="329835" y="198571"/>
                  </a:lnTo>
                  <a:lnTo>
                    <a:pt x="330975" y="193391"/>
                  </a:lnTo>
                  <a:lnTo>
                    <a:pt x="331949" y="188178"/>
                  </a:lnTo>
                  <a:lnTo>
                    <a:pt x="332757" y="182937"/>
                  </a:lnTo>
                  <a:lnTo>
                    <a:pt x="333399" y="177672"/>
                  </a:lnTo>
                  <a:lnTo>
                    <a:pt x="333873" y="172390"/>
                  </a:lnTo>
                  <a:lnTo>
                    <a:pt x="334180" y="167096"/>
                  </a:lnTo>
                  <a:lnTo>
                    <a:pt x="334318" y="161794"/>
                  </a:lnTo>
                  <a:lnTo>
                    <a:pt x="334288" y="156491"/>
                  </a:lnTo>
                  <a:lnTo>
                    <a:pt x="334090" y="151191"/>
                  </a:lnTo>
                  <a:lnTo>
                    <a:pt x="333724" y="145900"/>
                  </a:lnTo>
                  <a:lnTo>
                    <a:pt x="333190" y="140624"/>
                  </a:lnTo>
                  <a:lnTo>
                    <a:pt x="332490" y="135367"/>
                  </a:lnTo>
                  <a:lnTo>
                    <a:pt x="331622" y="130135"/>
                  </a:lnTo>
                  <a:lnTo>
                    <a:pt x="330590" y="124933"/>
                  </a:lnTo>
                  <a:lnTo>
                    <a:pt x="329393" y="119767"/>
                  </a:lnTo>
                  <a:lnTo>
                    <a:pt x="328032" y="114641"/>
                  </a:lnTo>
                  <a:lnTo>
                    <a:pt x="326510" y="109561"/>
                  </a:lnTo>
                  <a:lnTo>
                    <a:pt x="324827" y="104531"/>
                  </a:lnTo>
                  <a:lnTo>
                    <a:pt x="322985" y="99558"/>
                  </a:lnTo>
                  <a:lnTo>
                    <a:pt x="320987" y="94645"/>
                  </a:lnTo>
                  <a:lnTo>
                    <a:pt x="318834" y="89799"/>
                  </a:lnTo>
                  <a:lnTo>
                    <a:pt x="316528" y="85023"/>
                  </a:lnTo>
                  <a:lnTo>
                    <a:pt x="314072" y="80322"/>
                  </a:lnTo>
                  <a:lnTo>
                    <a:pt x="311468" y="75702"/>
                  </a:lnTo>
                  <a:lnTo>
                    <a:pt x="308719" y="71167"/>
                  </a:lnTo>
                  <a:lnTo>
                    <a:pt x="305827" y="66722"/>
                  </a:lnTo>
                  <a:lnTo>
                    <a:pt x="302796" y="62370"/>
                  </a:lnTo>
                  <a:lnTo>
                    <a:pt x="299628" y="58116"/>
                  </a:lnTo>
                  <a:lnTo>
                    <a:pt x="296327" y="53966"/>
                  </a:lnTo>
                  <a:lnTo>
                    <a:pt x="292896" y="49922"/>
                  </a:lnTo>
                  <a:lnTo>
                    <a:pt x="289338" y="45989"/>
                  </a:lnTo>
                  <a:lnTo>
                    <a:pt x="285658" y="42170"/>
                  </a:lnTo>
                  <a:lnTo>
                    <a:pt x="281858" y="38471"/>
                  </a:lnTo>
                  <a:lnTo>
                    <a:pt x="277942" y="34894"/>
                  </a:lnTo>
                  <a:lnTo>
                    <a:pt x="273916" y="31443"/>
                  </a:lnTo>
                  <a:lnTo>
                    <a:pt x="269781" y="28121"/>
                  </a:lnTo>
                  <a:lnTo>
                    <a:pt x="265544" y="24932"/>
                  </a:lnTo>
                  <a:lnTo>
                    <a:pt x="261207" y="21879"/>
                  </a:lnTo>
                  <a:lnTo>
                    <a:pt x="256776" y="18966"/>
                  </a:lnTo>
                  <a:lnTo>
                    <a:pt x="167159" y="1600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6460546" y="1735255"/>
              <a:ext cx="89616" cy="167167"/>
            </a:xfrm>
            <a:custGeom>
              <a:avLst/>
              <a:pathLst>
                <a:path w="89616" h="167167">
                  <a:moveTo>
                    <a:pt x="89616" y="26051"/>
                  </a:moveTo>
                  <a:lnTo>
                    <a:pt x="84871" y="23147"/>
                  </a:lnTo>
                  <a:lnTo>
                    <a:pt x="80031" y="20402"/>
                  </a:lnTo>
                  <a:lnTo>
                    <a:pt x="75103" y="17820"/>
                  </a:lnTo>
                  <a:lnTo>
                    <a:pt x="70092" y="15404"/>
                  </a:lnTo>
                  <a:lnTo>
                    <a:pt x="65003" y="13156"/>
                  </a:lnTo>
                  <a:lnTo>
                    <a:pt x="59842" y="11078"/>
                  </a:lnTo>
                  <a:lnTo>
                    <a:pt x="54615" y="9173"/>
                  </a:lnTo>
                  <a:lnTo>
                    <a:pt x="49327" y="7443"/>
                  </a:lnTo>
                  <a:lnTo>
                    <a:pt x="43985" y="5890"/>
                  </a:lnTo>
                  <a:lnTo>
                    <a:pt x="38594" y="4516"/>
                  </a:lnTo>
                  <a:lnTo>
                    <a:pt x="33160" y="3322"/>
                  </a:lnTo>
                  <a:lnTo>
                    <a:pt x="27690" y="2309"/>
                  </a:lnTo>
                  <a:lnTo>
                    <a:pt x="22189" y="1479"/>
                  </a:lnTo>
                  <a:lnTo>
                    <a:pt x="16663" y="832"/>
                  </a:lnTo>
                  <a:lnTo>
                    <a:pt x="11119" y="370"/>
                  </a:lnTo>
                  <a:lnTo>
                    <a:pt x="5562" y="92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6082840" y="137951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6082840" y="137951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082840" y="137951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082840" y="137951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067546" y="1379510"/>
              <a:ext cx="15293" cy="167167"/>
            </a:xfrm>
            <a:custGeom>
              <a:avLst/>
              <a:pathLst>
                <a:path w="15293" h="167167">
                  <a:moveTo>
                    <a:pt x="15293" y="0"/>
                  </a:moveTo>
                  <a:lnTo>
                    <a:pt x="0" y="701"/>
                  </a:lnTo>
                  <a:lnTo>
                    <a:pt x="15293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067546" y="1380211"/>
              <a:ext cx="15293" cy="166466"/>
            </a:xfrm>
            <a:custGeom>
              <a:avLst/>
              <a:pathLst>
                <a:path w="15293" h="166466">
                  <a:moveTo>
                    <a:pt x="0" y="0"/>
                  </a:moveTo>
                  <a:lnTo>
                    <a:pt x="15293" y="166466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6067546" y="1380211"/>
              <a:ext cx="15293" cy="166466"/>
            </a:xfrm>
            <a:custGeom>
              <a:avLst/>
              <a:pathLst>
                <a:path w="15293" h="166466">
                  <a:moveTo>
                    <a:pt x="0" y="0"/>
                  </a:moveTo>
                  <a:lnTo>
                    <a:pt x="15293" y="166466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6067546" y="1380211"/>
              <a:ext cx="15293" cy="166466"/>
            </a:xfrm>
            <a:custGeom>
              <a:avLst/>
              <a:pathLst>
                <a:path w="15293" h="166466">
                  <a:moveTo>
                    <a:pt x="0" y="0"/>
                  </a:moveTo>
                  <a:lnTo>
                    <a:pt x="15293" y="166466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6067546" y="1380211"/>
              <a:ext cx="15293" cy="166466"/>
            </a:xfrm>
            <a:custGeom>
              <a:avLst/>
              <a:pathLst>
                <a:path w="15293" h="166466">
                  <a:moveTo>
                    <a:pt x="0" y="0"/>
                  </a:moveTo>
                  <a:lnTo>
                    <a:pt x="15293" y="166466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6067546" y="1380211"/>
              <a:ext cx="15293" cy="166466"/>
            </a:xfrm>
            <a:custGeom>
              <a:avLst/>
              <a:pathLst>
                <a:path w="15293" h="166466">
                  <a:moveTo>
                    <a:pt x="0" y="0"/>
                  </a:moveTo>
                  <a:lnTo>
                    <a:pt x="15293" y="166466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6067546" y="1380211"/>
              <a:ext cx="15293" cy="166466"/>
            </a:xfrm>
            <a:custGeom>
              <a:avLst/>
              <a:pathLst>
                <a:path w="15293" h="166466">
                  <a:moveTo>
                    <a:pt x="0" y="0"/>
                  </a:moveTo>
                  <a:lnTo>
                    <a:pt x="15293" y="166466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6067546" y="1380211"/>
              <a:ext cx="15293" cy="166466"/>
            </a:xfrm>
            <a:custGeom>
              <a:avLst/>
              <a:pathLst>
                <a:path w="15293" h="166466">
                  <a:moveTo>
                    <a:pt x="0" y="0"/>
                  </a:moveTo>
                  <a:lnTo>
                    <a:pt x="15293" y="166466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6067546" y="1380211"/>
              <a:ext cx="15293" cy="166466"/>
            </a:xfrm>
            <a:custGeom>
              <a:avLst/>
              <a:pathLst>
                <a:path w="15293" h="166466">
                  <a:moveTo>
                    <a:pt x="0" y="0"/>
                  </a:moveTo>
                  <a:lnTo>
                    <a:pt x="15293" y="166466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6067546" y="1380211"/>
              <a:ext cx="15293" cy="166466"/>
            </a:xfrm>
            <a:custGeom>
              <a:avLst/>
              <a:pathLst>
                <a:path w="15293" h="166466">
                  <a:moveTo>
                    <a:pt x="0" y="0"/>
                  </a:moveTo>
                  <a:lnTo>
                    <a:pt x="15293" y="166466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6067546" y="1380211"/>
              <a:ext cx="15293" cy="166466"/>
            </a:xfrm>
            <a:custGeom>
              <a:avLst/>
              <a:pathLst>
                <a:path w="15293" h="166466">
                  <a:moveTo>
                    <a:pt x="0" y="0"/>
                  </a:moveTo>
                  <a:lnTo>
                    <a:pt x="15293" y="166466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067546" y="1380211"/>
              <a:ext cx="15293" cy="166466"/>
            </a:xfrm>
            <a:custGeom>
              <a:avLst/>
              <a:pathLst>
                <a:path w="15293" h="166466">
                  <a:moveTo>
                    <a:pt x="0" y="0"/>
                  </a:moveTo>
                  <a:lnTo>
                    <a:pt x="15293" y="166466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6067546" y="1380211"/>
              <a:ext cx="15293" cy="166466"/>
            </a:xfrm>
            <a:custGeom>
              <a:avLst/>
              <a:pathLst>
                <a:path w="15293" h="166466">
                  <a:moveTo>
                    <a:pt x="0" y="0"/>
                  </a:moveTo>
                  <a:lnTo>
                    <a:pt x="15293" y="166466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6067546" y="1380211"/>
              <a:ext cx="15293" cy="166466"/>
            </a:xfrm>
            <a:custGeom>
              <a:avLst/>
              <a:pathLst>
                <a:path w="15293" h="166466">
                  <a:moveTo>
                    <a:pt x="0" y="0"/>
                  </a:moveTo>
                  <a:lnTo>
                    <a:pt x="15293" y="166466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6067546" y="1380211"/>
              <a:ext cx="15293" cy="166466"/>
            </a:xfrm>
            <a:custGeom>
              <a:avLst/>
              <a:pathLst>
                <a:path w="15293" h="166466">
                  <a:moveTo>
                    <a:pt x="0" y="0"/>
                  </a:moveTo>
                  <a:lnTo>
                    <a:pt x="15293" y="166466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6067546" y="1380211"/>
              <a:ext cx="15293" cy="166466"/>
            </a:xfrm>
            <a:custGeom>
              <a:avLst/>
              <a:pathLst>
                <a:path w="15293" h="166466">
                  <a:moveTo>
                    <a:pt x="0" y="0"/>
                  </a:moveTo>
                  <a:lnTo>
                    <a:pt x="15293" y="166466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6067546" y="1380211"/>
              <a:ext cx="15293" cy="166466"/>
            </a:xfrm>
            <a:custGeom>
              <a:avLst/>
              <a:pathLst>
                <a:path w="15293" h="166466">
                  <a:moveTo>
                    <a:pt x="0" y="0"/>
                  </a:moveTo>
                  <a:lnTo>
                    <a:pt x="15293" y="166466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067546" y="1380211"/>
              <a:ext cx="15293" cy="166466"/>
            </a:xfrm>
            <a:custGeom>
              <a:avLst/>
              <a:pathLst>
                <a:path w="15293" h="166466">
                  <a:moveTo>
                    <a:pt x="0" y="0"/>
                  </a:moveTo>
                  <a:lnTo>
                    <a:pt x="15293" y="16646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6067546" y="1380211"/>
              <a:ext cx="15293" cy="166466"/>
            </a:xfrm>
            <a:custGeom>
              <a:avLst/>
              <a:pathLst>
                <a:path w="15293" h="166466">
                  <a:moveTo>
                    <a:pt x="0" y="0"/>
                  </a:moveTo>
                  <a:lnTo>
                    <a:pt x="15293" y="16646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6067546" y="1380211"/>
              <a:ext cx="15293" cy="166466"/>
            </a:xfrm>
            <a:custGeom>
              <a:avLst/>
              <a:pathLst>
                <a:path w="15293" h="166466">
                  <a:moveTo>
                    <a:pt x="0" y="0"/>
                  </a:moveTo>
                  <a:lnTo>
                    <a:pt x="15293" y="16646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6067546" y="1380211"/>
              <a:ext cx="15293" cy="166466"/>
            </a:xfrm>
            <a:custGeom>
              <a:avLst/>
              <a:pathLst>
                <a:path w="15293" h="166466">
                  <a:moveTo>
                    <a:pt x="0" y="0"/>
                  </a:moveTo>
                  <a:lnTo>
                    <a:pt x="15293" y="16646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6067546" y="1380211"/>
              <a:ext cx="15293" cy="166466"/>
            </a:xfrm>
            <a:custGeom>
              <a:avLst/>
              <a:pathLst>
                <a:path w="15293" h="166466">
                  <a:moveTo>
                    <a:pt x="0" y="0"/>
                  </a:moveTo>
                  <a:lnTo>
                    <a:pt x="15293" y="166466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6067546" y="1380211"/>
              <a:ext cx="15293" cy="166466"/>
            </a:xfrm>
            <a:custGeom>
              <a:avLst/>
              <a:pathLst>
                <a:path w="15293" h="166466">
                  <a:moveTo>
                    <a:pt x="0" y="0"/>
                  </a:moveTo>
                  <a:lnTo>
                    <a:pt x="15293" y="166466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6067546" y="1380211"/>
              <a:ext cx="15293" cy="166466"/>
            </a:xfrm>
            <a:custGeom>
              <a:avLst/>
              <a:pathLst>
                <a:path w="15293" h="166466">
                  <a:moveTo>
                    <a:pt x="0" y="0"/>
                  </a:moveTo>
                  <a:lnTo>
                    <a:pt x="15293" y="1664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915675" y="1379510"/>
              <a:ext cx="334326" cy="334317"/>
            </a:xfrm>
            <a:custGeom>
              <a:avLst/>
              <a:pathLst>
                <a:path w="334326" h="334317">
                  <a:moveTo>
                    <a:pt x="151870" y="701"/>
                  </a:moveTo>
                  <a:lnTo>
                    <a:pt x="146620" y="1267"/>
                  </a:lnTo>
                  <a:lnTo>
                    <a:pt x="141391" y="1998"/>
                  </a:lnTo>
                  <a:lnTo>
                    <a:pt x="136187" y="2895"/>
                  </a:lnTo>
                  <a:lnTo>
                    <a:pt x="131014" y="3955"/>
                  </a:lnTo>
                  <a:lnTo>
                    <a:pt x="125877" y="5178"/>
                  </a:lnTo>
                  <a:lnTo>
                    <a:pt x="120781" y="6563"/>
                  </a:lnTo>
                  <a:lnTo>
                    <a:pt x="115732" y="8108"/>
                  </a:lnTo>
                  <a:lnTo>
                    <a:pt x="110734" y="9812"/>
                  </a:lnTo>
                  <a:lnTo>
                    <a:pt x="105792" y="11673"/>
                  </a:lnTo>
                  <a:lnTo>
                    <a:pt x="100911" y="13689"/>
                  </a:lnTo>
                  <a:lnTo>
                    <a:pt x="96097" y="15858"/>
                  </a:lnTo>
                  <a:lnTo>
                    <a:pt x="91353" y="18178"/>
                  </a:lnTo>
                  <a:lnTo>
                    <a:pt x="86685" y="20647"/>
                  </a:lnTo>
                  <a:lnTo>
                    <a:pt x="82098" y="23262"/>
                  </a:lnTo>
                  <a:lnTo>
                    <a:pt x="77595" y="26021"/>
                  </a:lnTo>
                  <a:lnTo>
                    <a:pt x="73182" y="28920"/>
                  </a:lnTo>
                  <a:lnTo>
                    <a:pt x="68862" y="31957"/>
                  </a:lnTo>
                  <a:lnTo>
                    <a:pt x="64641" y="35130"/>
                  </a:lnTo>
                  <a:lnTo>
                    <a:pt x="60522" y="38434"/>
                  </a:lnTo>
                  <a:lnTo>
                    <a:pt x="56509" y="41866"/>
                  </a:lnTo>
                  <a:lnTo>
                    <a:pt x="52607" y="45424"/>
                  </a:lnTo>
                  <a:lnTo>
                    <a:pt x="48818" y="49103"/>
                  </a:lnTo>
                  <a:lnTo>
                    <a:pt x="45149" y="52899"/>
                  </a:lnTo>
                  <a:lnTo>
                    <a:pt x="41600" y="56810"/>
                  </a:lnTo>
                  <a:lnTo>
                    <a:pt x="38177" y="60831"/>
                  </a:lnTo>
                  <a:lnTo>
                    <a:pt x="34883" y="64958"/>
                  </a:lnTo>
                  <a:lnTo>
                    <a:pt x="31721" y="69187"/>
                  </a:lnTo>
                  <a:lnTo>
                    <a:pt x="28694" y="73514"/>
                  </a:lnTo>
                  <a:lnTo>
                    <a:pt x="25805" y="77934"/>
                  </a:lnTo>
                  <a:lnTo>
                    <a:pt x="23057" y="82443"/>
                  </a:lnTo>
                  <a:lnTo>
                    <a:pt x="20453" y="87037"/>
                  </a:lnTo>
                  <a:lnTo>
                    <a:pt x="17996" y="91711"/>
                  </a:lnTo>
                  <a:lnTo>
                    <a:pt x="15687" y="96460"/>
                  </a:lnTo>
                  <a:lnTo>
                    <a:pt x="13529" y="101280"/>
                  </a:lnTo>
                  <a:lnTo>
                    <a:pt x="11525" y="106165"/>
                  </a:lnTo>
                  <a:lnTo>
                    <a:pt x="9676" y="111111"/>
                  </a:lnTo>
                  <a:lnTo>
                    <a:pt x="7984" y="116113"/>
                  </a:lnTo>
                  <a:lnTo>
                    <a:pt x="6451" y="121166"/>
                  </a:lnTo>
                  <a:lnTo>
                    <a:pt x="5078" y="126265"/>
                  </a:lnTo>
                  <a:lnTo>
                    <a:pt x="3867" y="131405"/>
                  </a:lnTo>
                  <a:lnTo>
                    <a:pt x="2819" y="136581"/>
                  </a:lnTo>
                  <a:lnTo>
                    <a:pt x="1935" y="141787"/>
                  </a:lnTo>
                  <a:lnTo>
                    <a:pt x="1216" y="147018"/>
                  </a:lnTo>
                  <a:lnTo>
                    <a:pt x="662" y="152269"/>
                  </a:lnTo>
                  <a:lnTo>
                    <a:pt x="275" y="157536"/>
                  </a:lnTo>
                  <a:lnTo>
                    <a:pt x="54" y="162812"/>
                  </a:lnTo>
                  <a:lnTo>
                    <a:pt x="0" y="168092"/>
                  </a:lnTo>
                  <a:lnTo>
                    <a:pt x="112" y="173371"/>
                  </a:lnTo>
                  <a:lnTo>
                    <a:pt x="391" y="178644"/>
                  </a:lnTo>
                  <a:lnTo>
                    <a:pt x="837" y="183906"/>
                  </a:lnTo>
                  <a:lnTo>
                    <a:pt x="1449" y="189151"/>
                  </a:lnTo>
                  <a:lnTo>
                    <a:pt x="2226" y="194374"/>
                  </a:lnTo>
                  <a:lnTo>
                    <a:pt x="3167" y="199570"/>
                  </a:lnTo>
                  <a:lnTo>
                    <a:pt x="4273" y="204734"/>
                  </a:lnTo>
                  <a:lnTo>
                    <a:pt x="5541" y="209860"/>
                  </a:lnTo>
                  <a:lnTo>
                    <a:pt x="6970" y="214943"/>
                  </a:lnTo>
                  <a:lnTo>
                    <a:pt x="8558" y="219979"/>
                  </a:lnTo>
                  <a:lnTo>
                    <a:pt x="10306" y="224962"/>
                  </a:lnTo>
                  <a:lnTo>
                    <a:pt x="12209" y="229888"/>
                  </a:lnTo>
                  <a:lnTo>
                    <a:pt x="14268" y="234750"/>
                  </a:lnTo>
                  <a:lnTo>
                    <a:pt x="16478" y="239546"/>
                  </a:lnTo>
                  <a:lnTo>
                    <a:pt x="18840" y="244269"/>
                  </a:lnTo>
                  <a:lnTo>
                    <a:pt x="21349" y="248915"/>
                  </a:lnTo>
                  <a:lnTo>
                    <a:pt x="24004" y="253480"/>
                  </a:lnTo>
                  <a:lnTo>
                    <a:pt x="26801" y="257959"/>
                  </a:lnTo>
                  <a:lnTo>
                    <a:pt x="29739" y="262347"/>
                  </a:lnTo>
                  <a:lnTo>
                    <a:pt x="32814" y="266640"/>
                  </a:lnTo>
                  <a:lnTo>
                    <a:pt x="36022" y="270833"/>
                  </a:lnTo>
                  <a:lnTo>
                    <a:pt x="39362" y="274924"/>
                  </a:lnTo>
                  <a:lnTo>
                    <a:pt x="42829" y="278907"/>
                  </a:lnTo>
                  <a:lnTo>
                    <a:pt x="46421" y="282778"/>
                  </a:lnTo>
                  <a:lnTo>
                    <a:pt x="50132" y="286534"/>
                  </a:lnTo>
                  <a:lnTo>
                    <a:pt x="53961" y="290171"/>
                  </a:lnTo>
                  <a:lnTo>
                    <a:pt x="57902" y="293685"/>
                  </a:lnTo>
                  <a:lnTo>
                    <a:pt x="61953" y="297073"/>
                  </a:lnTo>
                  <a:lnTo>
                    <a:pt x="66108" y="300331"/>
                  </a:lnTo>
                  <a:lnTo>
                    <a:pt x="70365" y="303456"/>
                  </a:lnTo>
                  <a:lnTo>
                    <a:pt x="74717" y="306446"/>
                  </a:lnTo>
                  <a:lnTo>
                    <a:pt x="79163" y="309296"/>
                  </a:lnTo>
                  <a:lnTo>
                    <a:pt x="83696" y="312004"/>
                  </a:lnTo>
                  <a:lnTo>
                    <a:pt x="88312" y="314569"/>
                  </a:lnTo>
                  <a:lnTo>
                    <a:pt x="93007" y="316986"/>
                  </a:lnTo>
                  <a:lnTo>
                    <a:pt x="97776" y="319253"/>
                  </a:lnTo>
                  <a:lnTo>
                    <a:pt x="102614" y="321369"/>
                  </a:lnTo>
                  <a:lnTo>
                    <a:pt x="107516" y="323331"/>
                  </a:lnTo>
                  <a:lnTo>
                    <a:pt x="112479" y="325137"/>
                  </a:lnTo>
                  <a:lnTo>
                    <a:pt x="117495" y="326785"/>
                  </a:lnTo>
                  <a:lnTo>
                    <a:pt x="122561" y="328274"/>
                  </a:lnTo>
                  <a:lnTo>
                    <a:pt x="127672" y="329603"/>
                  </a:lnTo>
                  <a:lnTo>
                    <a:pt x="132822" y="330769"/>
                  </a:lnTo>
                  <a:lnTo>
                    <a:pt x="138007" y="331772"/>
                  </a:lnTo>
                  <a:lnTo>
                    <a:pt x="143220" y="332611"/>
                  </a:lnTo>
                  <a:lnTo>
                    <a:pt x="148458" y="333284"/>
                  </a:lnTo>
                  <a:lnTo>
                    <a:pt x="153714" y="333792"/>
                  </a:lnTo>
                  <a:lnTo>
                    <a:pt x="158983" y="334134"/>
                  </a:lnTo>
                  <a:lnTo>
                    <a:pt x="164261" y="334309"/>
                  </a:lnTo>
                  <a:lnTo>
                    <a:pt x="169541" y="334317"/>
                  </a:lnTo>
                  <a:lnTo>
                    <a:pt x="174819" y="334159"/>
                  </a:lnTo>
                  <a:lnTo>
                    <a:pt x="180090" y="333834"/>
                  </a:lnTo>
                  <a:lnTo>
                    <a:pt x="185348" y="333343"/>
                  </a:lnTo>
                  <a:lnTo>
                    <a:pt x="190587" y="332685"/>
                  </a:lnTo>
                  <a:lnTo>
                    <a:pt x="195803" y="331863"/>
                  </a:lnTo>
                  <a:lnTo>
                    <a:pt x="200991" y="330876"/>
                  </a:lnTo>
                  <a:lnTo>
                    <a:pt x="206144" y="329726"/>
                  </a:lnTo>
                  <a:lnTo>
                    <a:pt x="211259" y="328414"/>
                  </a:lnTo>
                  <a:lnTo>
                    <a:pt x="216330" y="326941"/>
                  </a:lnTo>
                  <a:lnTo>
                    <a:pt x="221352" y="325308"/>
                  </a:lnTo>
                  <a:lnTo>
                    <a:pt x="226320" y="323518"/>
                  </a:lnTo>
                  <a:lnTo>
                    <a:pt x="231229" y="321571"/>
                  </a:lnTo>
                  <a:lnTo>
                    <a:pt x="236073" y="319471"/>
                  </a:lnTo>
                  <a:lnTo>
                    <a:pt x="240849" y="317219"/>
                  </a:lnTo>
                  <a:lnTo>
                    <a:pt x="245552" y="314816"/>
                  </a:lnTo>
                  <a:lnTo>
                    <a:pt x="250176" y="312267"/>
                  </a:lnTo>
                  <a:lnTo>
                    <a:pt x="254718" y="309573"/>
                  </a:lnTo>
                  <a:lnTo>
                    <a:pt x="259172" y="306736"/>
                  </a:lnTo>
                  <a:lnTo>
                    <a:pt x="263534" y="303761"/>
                  </a:lnTo>
                  <a:lnTo>
                    <a:pt x="267800" y="300649"/>
                  </a:lnTo>
                  <a:lnTo>
                    <a:pt x="271966" y="297404"/>
                  </a:lnTo>
                  <a:lnTo>
                    <a:pt x="276027" y="294028"/>
                  </a:lnTo>
                  <a:lnTo>
                    <a:pt x="279980" y="290527"/>
                  </a:lnTo>
                  <a:lnTo>
                    <a:pt x="283820" y="286902"/>
                  </a:lnTo>
                  <a:lnTo>
                    <a:pt x="287543" y="283158"/>
                  </a:lnTo>
                  <a:lnTo>
                    <a:pt x="291147" y="279298"/>
                  </a:lnTo>
                  <a:lnTo>
                    <a:pt x="294626" y="275326"/>
                  </a:lnTo>
                  <a:lnTo>
                    <a:pt x="297979" y="271246"/>
                  </a:lnTo>
                  <a:lnTo>
                    <a:pt x="301201" y="267063"/>
                  </a:lnTo>
                  <a:lnTo>
                    <a:pt x="304289" y="262779"/>
                  </a:lnTo>
                  <a:lnTo>
                    <a:pt x="307241" y="258401"/>
                  </a:lnTo>
                  <a:lnTo>
                    <a:pt x="310052" y="253931"/>
                  </a:lnTo>
                  <a:lnTo>
                    <a:pt x="312721" y="249375"/>
                  </a:lnTo>
                  <a:lnTo>
                    <a:pt x="315245" y="244736"/>
                  </a:lnTo>
                  <a:lnTo>
                    <a:pt x="317621" y="240021"/>
                  </a:lnTo>
                  <a:lnTo>
                    <a:pt x="319847" y="235232"/>
                  </a:lnTo>
                  <a:lnTo>
                    <a:pt x="321921" y="230376"/>
                  </a:lnTo>
                  <a:lnTo>
                    <a:pt x="323840" y="225456"/>
                  </a:lnTo>
                  <a:lnTo>
                    <a:pt x="325603" y="220479"/>
                  </a:lnTo>
                  <a:lnTo>
                    <a:pt x="327208" y="215448"/>
                  </a:lnTo>
                  <a:lnTo>
                    <a:pt x="328653" y="210369"/>
                  </a:lnTo>
                  <a:lnTo>
                    <a:pt x="329937" y="205247"/>
                  </a:lnTo>
                  <a:lnTo>
                    <a:pt x="331058" y="200087"/>
                  </a:lnTo>
                  <a:lnTo>
                    <a:pt x="332016" y="194894"/>
                  </a:lnTo>
                  <a:lnTo>
                    <a:pt x="332810" y="189673"/>
                  </a:lnTo>
                  <a:lnTo>
                    <a:pt x="333438" y="184430"/>
                  </a:lnTo>
                  <a:lnTo>
                    <a:pt x="333900" y="179170"/>
                  </a:lnTo>
                  <a:lnTo>
                    <a:pt x="334196" y="173898"/>
                  </a:lnTo>
                  <a:lnTo>
                    <a:pt x="334326" y="168619"/>
                  </a:lnTo>
                  <a:lnTo>
                    <a:pt x="334288" y="163338"/>
                  </a:lnTo>
                  <a:lnTo>
                    <a:pt x="334084" y="158062"/>
                  </a:lnTo>
                  <a:lnTo>
                    <a:pt x="333713" y="152794"/>
                  </a:lnTo>
                  <a:lnTo>
                    <a:pt x="333176" y="147541"/>
                  </a:lnTo>
                  <a:lnTo>
                    <a:pt x="332473" y="142308"/>
                  </a:lnTo>
                  <a:lnTo>
                    <a:pt x="331605" y="137099"/>
                  </a:lnTo>
                  <a:lnTo>
                    <a:pt x="330574" y="131920"/>
                  </a:lnTo>
                  <a:lnTo>
                    <a:pt x="329379" y="126776"/>
                  </a:lnTo>
                  <a:lnTo>
                    <a:pt x="328022" y="121673"/>
                  </a:lnTo>
                  <a:lnTo>
                    <a:pt x="326505" y="116615"/>
                  </a:lnTo>
                  <a:lnTo>
                    <a:pt x="324829" y="111608"/>
                  </a:lnTo>
                  <a:lnTo>
                    <a:pt x="322996" y="106656"/>
                  </a:lnTo>
                  <a:lnTo>
                    <a:pt x="321007" y="101764"/>
                  </a:lnTo>
                  <a:lnTo>
                    <a:pt x="318864" y="96938"/>
                  </a:lnTo>
                  <a:lnTo>
                    <a:pt x="316570" y="92181"/>
                  </a:lnTo>
                  <a:lnTo>
                    <a:pt x="314127" y="87500"/>
                  </a:lnTo>
                  <a:lnTo>
                    <a:pt x="311538" y="82898"/>
                  </a:lnTo>
                  <a:lnTo>
                    <a:pt x="308804" y="78380"/>
                  </a:lnTo>
                  <a:lnTo>
                    <a:pt x="305929" y="73951"/>
                  </a:lnTo>
                  <a:lnTo>
                    <a:pt x="302916" y="69614"/>
                  </a:lnTo>
                  <a:lnTo>
                    <a:pt x="299767" y="65376"/>
                  </a:lnTo>
                  <a:lnTo>
                    <a:pt x="296486" y="61238"/>
                  </a:lnTo>
                  <a:lnTo>
                    <a:pt x="293076" y="57206"/>
                  </a:lnTo>
                  <a:lnTo>
                    <a:pt x="289540" y="53284"/>
                  </a:lnTo>
                  <a:lnTo>
                    <a:pt x="285882" y="49476"/>
                  </a:lnTo>
                  <a:lnTo>
                    <a:pt x="282105" y="45785"/>
                  </a:lnTo>
                  <a:lnTo>
                    <a:pt x="278214" y="42215"/>
                  </a:lnTo>
                  <a:lnTo>
                    <a:pt x="274212" y="38770"/>
                  </a:lnTo>
                  <a:lnTo>
                    <a:pt x="270104" y="35453"/>
                  </a:lnTo>
                  <a:lnTo>
                    <a:pt x="265892" y="32268"/>
                  </a:lnTo>
                  <a:lnTo>
                    <a:pt x="261582" y="29217"/>
                  </a:lnTo>
                  <a:lnTo>
                    <a:pt x="257178" y="26304"/>
                  </a:lnTo>
                  <a:lnTo>
                    <a:pt x="252684" y="23531"/>
                  </a:lnTo>
                  <a:lnTo>
                    <a:pt x="248105" y="20901"/>
                  </a:lnTo>
                  <a:lnTo>
                    <a:pt x="243445" y="18418"/>
                  </a:lnTo>
                  <a:lnTo>
                    <a:pt x="238708" y="16083"/>
                  </a:lnTo>
                  <a:lnTo>
                    <a:pt x="233901" y="13899"/>
                  </a:lnTo>
                  <a:lnTo>
                    <a:pt x="229027" y="11867"/>
                  </a:lnTo>
                  <a:lnTo>
                    <a:pt x="224091" y="9991"/>
                  </a:lnTo>
                  <a:lnTo>
                    <a:pt x="219098" y="8271"/>
                  </a:lnTo>
                  <a:lnTo>
                    <a:pt x="214054" y="6710"/>
                  </a:lnTo>
                  <a:lnTo>
                    <a:pt x="208962" y="5309"/>
                  </a:lnTo>
                  <a:lnTo>
                    <a:pt x="203829" y="4070"/>
                  </a:lnTo>
                  <a:lnTo>
                    <a:pt x="198660" y="2993"/>
                  </a:lnTo>
                  <a:lnTo>
                    <a:pt x="193459" y="2080"/>
                  </a:lnTo>
                  <a:lnTo>
                    <a:pt x="188231" y="1332"/>
                  </a:lnTo>
                  <a:lnTo>
                    <a:pt x="182983" y="750"/>
                  </a:lnTo>
                  <a:lnTo>
                    <a:pt x="177719" y="333"/>
                  </a:lnTo>
                  <a:lnTo>
                    <a:pt x="172444" y="83"/>
                  </a:lnTo>
                  <a:lnTo>
                    <a:pt x="167164" y="0"/>
                  </a:lnTo>
                  <a:lnTo>
                    <a:pt x="167164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633135" y="11203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633135" y="11203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5633135" y="11203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5633135" y="11203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5633135" y="11203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5465979" y="1120312"/>
              <a:ext cx="334323" cy="334328"/>
            </a:xfrm>
            <a:custGeom>
              <a:avLst/>
              <a:pathLst>
                <a:path w="334323" h="334328">
                  <a:moveTo>
                    <a:pt x="167156" y="0"/>
                  </a:moveTo>
                  <a:lnTo>
                    <a:pt x="161867" y="83"/>
                  </a:lnTo>
                  <a:lnTo>
                    <a:pt x="156583" y="334"/>
                  </a:lnTo>
                  <a:lnTo>
                    <a:pt x="151309" y="752"/>
                  </a:lnTo>
                  <a:lnTo>
                    <a:pt x="146052" y="1337"/>
                  </a:lnTo>
                  <a:lnTo>
                    <a:pt x="140815" y="2088"/>
                  </a:lnTo>
                  <a:lnTo>
                    <a:pt x="135605" y="3004"/>
                  </a:lnTo>
                  <a:lnTo>
                    <a:pt x="130427" y="4084"/>
                  </a:lnTo>
                  <a:lnTo>
                    <a:pt x="125285" y="5328"/>
                  </a:lnTo>
                  <a:lnTo>
                    <a:pt x="120186" y="6734"/>
                  </a:lnTo>
                  <a:lnTo>
                    <a:pt x="115133" y="8300"/>
                  </a:lnTo>
                  <a:lnTo>
                    <a:pt x="110133" y="10026"/>
                  </a:lnTo>
                  <a:lnTo>
                    <a:pt x="105189" y="11909"/>
                  </a:lnTo>
                  <a:lnTo>
                    <a:pt x="100308" y="13947"/>
                  </a:lnTo>
                  <a:lnTo>
                    <a:pt x="95493" y="16139"/>
                  </a:lnTo>
                  <a:lnTo>
                    <a:pt x="90751" y="18482"/>
                  </a:lnTo>
                  <a:lnTo>
                    <a:pt x="86084" y="20974"/>
                  </a:lnTo>
                  <a:lnTo>
                    <a:pt x="81499" y="23612"/>
                  </a:lnTo>
                  <a:lnTo>
                    <a:pt x="77000" y="26395"/>
                  </a:lnTo>
                  <a:lnTo>
                    <a:pt x="72591" y="29318"/>
                  </a:lnTo>
                  <a:lnTo>
                    <a:pt x="68277" y="32379"/>
                  </a:lnTo>
                  <a:lnTo>
                    <a:pt x="64062" y="35575"/>
                  </a:lnTo>
                  <a:lnTo>
                    <a:pt x="59950" y="38903"/>
                  </a:lnTo>
                  <a:lnTo>
                    <a:pt x="55945" y="42359"/>
                  </a:lnTo>
                  <a:lnTo>
                    <a:pt x="52052" y="45940"/>
                  </a:lnTo>
                  <a:lnTo>
                    <a:pt x="48274" y="49643"/>
                  </a:lnTo>
                  <a:lnTo>
                    <a:pt x="44615" y="53463"/>
                  </a:lnTo>
                  <a:lnTo>
                    <a:pt x="41078" y="57397"/>
                  </a:lnTo>
                  <a:lnTo>
                    <a:pt x="37668" y="61441"/>
                  </a:lnTo>
                  <a:lnTo>
                    <a:pt x="34388" y="65591"/>
                  </a:lnTo>
                  <a:lnTo>
                    <a:pt x="31240" y="69843"/>
                  </a:lnTo>
                  <a:lnTo>
                    <a:pt x="28229" y="74192"/>
                  </a:lnTo>
                  <a:lnTo>
                    <a:pt x="25357" y="78634"/>
                  </a:lnTo>
                  <a:lnTo>
                    <a:pt x="22627" y="83165"/>
                  </a:lnTo>
                  <a:lnTo>
                    <a:pt x="20041" y="87780"/>
                  </a:lnTo>
                  <a:lnTo>
                    <a:pt x="17603" y="92475"/>
                  </a:lnTo>
                  <a:lnTo>
                    <a:pt x="15315" y="97244"/>
                  </a:lnTo>
                  <a:lnTo>
                    <a:pt x="13178" y="102084"/>
                  </a:lnTo>
                  <a:lnTo>
                    <a:pt x="11196" y="106988"/>
                  </a:lnTo>
                  <a:lnTo>
                    <a:pt x="9370" y="111953"/>
                  </a:lnTo>
                  <a:lnTo>
                    <a:pt x="7702" y="116973"/>
                  </a:lnTo>
                  <a:lnTo>
                    <a:pt x="6194" y="122043"/>
                  </a:lnTo>
                  <a:lnTo>
                    <a:pt x="4847" y="127159"/>
                  </a:lnTo>
                  <a:lnTo>
                    <a:pt x="3662" y="132314"/>
                  </a:lnTo>
                  <a:lnTo>
                    <a:pt x="2641" y="137505"/>
                  </a:lnTo>
                  <a:lnTo>
                    <a:pt x="1785" y="142725"/>
                  </a:lnTo>
                  <a:lnTo>
                    <a:pt x="1094" y="147970"/>
                  </a:lnTo>
                  <a:lnTo>
                    <a:pt x="570" y="153233"/>
                  </a:lnTo>
                  <a:lnTo>
                    <a:pt x="213" y="158511"/>
                  </a:lnTo>
                  <a:lnTo>
                    <a:pt x="22" y="163798"/>
                  </a:lnTo>
                  <a:lnTo>
                    <a:pt x="0" y="169088"/>
                  </a:lnTo>
                  <a:lnTo>
                    <a:pt x="144" y="174376"/>
                  </a:lnTo>
                  <a:lnTo>
                    <a:pt x="456" y="179656"/>
                  </a:lnTo>
                  <a:lnTo>
                    <a:pt x="934" y="184924"/>
                  </a:lnTo>
                  <a:lnTo>
                    <a:pt x="1579" y="190175"/>
                  </a:lnTo>
                  <a:lnTo>
                    <a:pt x="2390" y="195402"/>
                  </a:lnTo>
                  <a:lnTo>
                    <a:pt x="3366" y="200601"/>
                  </a:lnTo>
                  <a:lnTo>
                    <a:pt x="4506" y="205767"/>
                  </a:lnTo>
                  <a:lnTo>
                    <a:pt x="5809" y="210894"/>
                  </a:lnTo>
                  <a:lnTo>
                    <a:pt x="7273" y="215977"/>
                  </a:lnTo>
                  <a:lnTo>
                    <a:pt x="8898" y="221012"/>
                  </a:lnTo>
                  <a:lnTo>
                    <a:pt x="10680" y="225992"/>
                  </a:lnTo>
                  <a:lnTo>
                    <a:pt x="12620" y="230913"/>
                  </a:lnTo>
                  <a:lnTo>
                    <a:pt x="14714" y="235771"/>
                  </a:lnTo>
                  <a:lnTo>
                    <a:pt x="16961" y="240560"/>
                  </a:lnTo>
                  <a:lnTo>
                    <a:pt x="19359" y="245276"/>
                  </a:lnTo>
                  <a:lnTo>
                    <a:pt x="21904" y="249913"/>
                  </a:lnTo>
                  <a:lnTo>
                    <a:pt x="24595" y="254467"/>
                  </a:lnTo>
                  <a:lnTo>
                    <a:pt x="27429" y="258934"/>
                  </a:lnTo>
                  <a:lnTo>
                    <a:pt x="30402" y="263309"/>
                  </a:lnTo>
                  <a:lnTo>
                    <a:pt x="33513" y="267588"/>
                  </a:lnTo>
                  <a:lnTo>
                    <a:pt x="36757" y="271766"/>
                  </a:lnTo>
                  <a:lnTo>
                    <a:pt x="40132" y="275840"/>
                  </a:lnTo>
                  <a:lnTo>
                    <a:pt x="43634" y="279805"/>
                  </a:lnTo>
                  <a:lnTo>
                    <a:pt x="47260" y="283656"/>
                  </a:lnTo>
                  <a:lnTo>
                    <a:pt x="51005" y="287392"/>
                  </a:lnTo>
                  <a:lnTo>
                    <a:pt x="54867" y="291007"/>
                  </a:lnTo>
                  <a:lnTo>
                    <a:pt x="58842" y="294497"/>
                  </a:lnTo>
                  <a:lnTo>
                    <a:pt x="62925" y="297861"/>
                  </a:lnTo>
                  <a:lnTo>
                    <a:pt x="67112" y="301093"/>
                  </a:lnTo>
                  <a:lnTo>
                    <a:pt x="71400" y="304192"/>
                  </a:lnTo>
                  <a:lnTo>
                    <a:pt x="75783" y="307153"/>
                  </a:lnTo>
                  <a:lnTo>
                    <a:pt x="80258" y="309974"/>
                  </a:lnTo>
                  <a:lnTo>
                    <a:pt x="84820" y="312652"/>
                  </a:lnTo>
                  <a:lnTo>
                    <a:pt x="89465" y="315184"/>
                  </a:lnTo>
                  <a:lnTo>
                    <a:pt x="94187" y="317568"/>
                  </a:lnTo>
                  <a:lnTo>
                    <a:pt x="98982" y="319802"/>
                  </a:lnTo>
                  <a:lnTo>
                    <a:pt x="103846" y="321882"/>
                  </a:lnTo>
                  <a:lnTo>
                    <a:pt x="108773" y="323808"/>
                  </a:lnTo>
                  <a:lnTo>
                    <a:pt x="113758" y="325577"/>
                  </a:lnTo>
                  <a:lnTo>
                    <a:pt x="118797" y="327187"/>
                  </a:lnTo>
                  <a:lnTo>
                    <a:pt x="123884" y="328637"/>
                  </a:lnTo>
                  <a:lnTo>
                    <a:pt x="129015" y="329925"/>
                  </a:lnTo>
                  <a:lnTo>
                    <a:pt x="134184" y="331050"/>
                  </a:lnTo>
                  <a:lnTo>
                    <a:pt x="139386" y="332012"/>
                  </a:lnTo>
                  <a:lnTo>
                    <a:pt x="144615" y="332808"/>
                  </a:lnTo>
                  <a:lnTo>
                    <a:pt x="149868" y="333438"/>
                  </a:lnTo>
                  <a:lnTo>
                    <a:pt x="155137" y="333902"/>
                  </a:lnTo>
                  <a:lnTo>
                    <a:pt x="160419" y="334199"/>
                  </a:lnTo>
                  <a:lnTo>
                    <a:pt x="165707" y="334328"/>
                  </a:lnTo>
                  <a:lnTo>
                    <a:pt x="170997" y="334290"/>
                  </a:lnTo>
                  <a:lnTo>
                    <a:pt x="176283" y="334085"/>
                  </a:lnTo>
                  <a:lnTo>
                    <a:pt x="181560" y="333713"/>
                  </a:lnTo>
                  <a:lnTo>
                    <a:pt x="186822" y="333174"/>
                  </a:lnTo>
                  <a:lnTo>
                    <a:pt x="192065" y="332468"/>
                  </a:lnTo>
                  <a:lnTo>
                    <a:pt x="197282" y="331597"/>
                  </a:lnTo>
                  <a:lnTo>
                    <a:pt x="202470" y="330562"/>
                  </a:lnTo>
                  <a:lnTo>
                    <a:pt x="207622" y="329363"/>
                  </a:lnTo>
                  <a:lnTo>
                    <a:pt x="212734" y="328001"/>
                  </a:lnTo>
                  <a:lnTo>
                    <a:pt x="217800" y="326478"/>
                  </a:lnTo>
                  <a:lnTo>
                    <a:pt x="222815" y="324796"/>
                  </a:lnTo>
                  <a:lnTo>
                    <a:pt x="227775" y="322956"/>
                  </a:lnTo>
                  <a:lnTo>
                    <a:pt x="232674" y="320960"/>
                  </a:lnTo>
                  <a:lnTo>
                    <a:pt x="237507" y="318810"/>
                  </a:lnTo>
                  <a:lnTo>
                    <a:pt x="242270" y="316508"/>
                  </a:lnTo>
                  <a:lnTo>
                    <a:pt x="246957" y="314057"/>
                  </a:lnTo>
                  <a:lnTo>
                    <a:pt x="251565" y="311458"/>
                  </a:lnTo>
                  <a:lnTo>
                    <a:pt x="256088" y="308715"/>
                  </a:lnTo>
                  <a:lnTo>
                    <a:pt x="260523" y="305831"/>
                  </a:lnTo>
                  <a:lnTo>
                    <a:pt x="264863" y="302807"/>
                  </a:lnTo>
                  <a:lnTo>
                    <a:pt x="269106" y="299648"/>
                  </a:lnTo>
                  <a:lnTo>
                    <a:pt x="273247" y="296356"/>
                  </a:lnTo>
                  <a:lnTo>
                    <a:pt x="277281" y="292934"/>
                  </a:lnTo>
                  <a:lnTo>
                    <a:pt x="281205" y="289387"/>
                  </a:lnTo>
                  <a:lnTo>
                    <a:pt x="285015" y="285717"/>
                  </a:lnTo>
                  <a:lnTo>
                    <a:pt x="288707" y="281929"/>
                  </a:lnTo>
                  <a:lnTo>
                    <a:pt x="292277" y="278025"/>
                  </a:lnTo>
                  <a:lnTo>
                    <a:pt x="295722" y="274011"/>
                  </a:lnTo>
                  <a:lnTo>
                    <a:pt x="299039" y="269889"/>
                  </a:lnTo>
                  <a:lnTo>
                    <a:pt x="302223" y="265665"/>
                  </a:lnTo>
                  <a:lnTo>
                    <a:pt x="305272" y="261342"/>
                  </a:lnTo>
                  <a:lnTo>
                    <a:pt x="308182" y="256925"/>
                  </a:lnTo>
                  <a:lnTo>
                    <a:pt x="310952" y="252418"/>
                  </a:lnTo>
                  <a:lnTo>
                    <a:pt x="313577" y="247825"/>
                  </a:lnTo>
                  <a:lnTo>
                    <a:pt x="316056" y="243152"/>
                  </a:lnTo>
                  <a:lnTo>
                    <a:pt x="318385" y="238403"/>
                  </a:lnTo>
                  <a:lnTo>
                    <a:pt x="320564" y="233582"/>
                  </a:lnTo>
                  <a:lnTo>
                    <a:pt x="322588" y="228695"/>
                  </a:lnTo>
                  <a:lnTo>
                    <a:pt x="324457" y="223746"/>
                  </a:lnTo>
                  <a:lnTo>
                    <a:pt x="326169" y="218741"/>
                  </a:lnTo>
                  <a:lnTo>
                    <a:pt x="327721" y="213684"/>
                  </a:lnTo>
                  <a:lnTo>
                    <a:pt x="329112" y="208580"/>
                  </a:lnTo>
                  <a:lnTo>
                    <a:pt x="330342" y="203435"/>
                  </a:lnTo>
                  <a:lnTo>
                    <a:pt x="331407" y="198254"/>
                  </a:lnTo>
                  <a:lnTo>
                    <a:pt x="332309" y="193041"/>
                  </a:lnTo>
                  <a:lnTo>
                    <a:pt x="333045" y="187803"/>
                  </a:lnTo>
                  <a:lnTo>
                    <a:pt x="333615" y="182544"/>
                  </a:lnTo>
                  <a:lnTo>
                    <a:pt x="334018" y="177269"/>
                  </a:lnTo>
                  <a:lnTo>
                    <a:pt x="334254" y="171984"/>
                  </a:lnTo>
                  <a:lnTo>
                    <a:pt x="334323" y="166695"/>
                  </a:lnTo>
                  <a:lnTo>
                    <a:pt x="334224" y="161406"/>
                  </a:lnTo>
                  <a:lnTo>
                    <a:pt x="333958" y="156123"/>
                  </a:lnTo>
                  <a:lnTo>
                    <a:pt x="333525" y="150851"/>
                  </a:lnTo>
                  <a:lnTo>
                    <a:pt x="332926" y="145595"/>
                  </a:lnTo>
                  <a:lnTo>
                    <a:pt x="332160" y="140361"/>
                  </a:lnTo>
                  <a:lnTo>
                    <a:pt x="331229" y="135153"/>
                  </a:lnTo>
                  <a:lnTo>
                    <a:pt x="330134" y="129978"/>
                  </a:lnTo>
                  <a:lnTo>
                    <a:pt x="328876" y="124840"/>
                  </a:lnTo>
                  <a:lnTo>
                    <a:pt x="327456" y="119744"/>
                  </a:lnTo>
                  <a:lnTo>
                    <a:pt x="325875" y="114696"/>
                  </a:lnTo>
                  <a:lnTo>
                    <a:pt x="324135" y="109700"/>
                  </a:lnTo>
                  <a:lnTo>
                    <a:pt x="322238" y="104762"/>
                  </a:lnTo>
                  <a:lnTo>
                    <a:pt x="320186" y="99886"/>
                  </a:lnTo>
                  <a:lnTo>
                    <a:pt x="317981" y="95078"/>
                  </a:lnTo>
                  <a:lnTo>
                    <a:pt x="315624" y="90342"/>
                  </a:lnTo>
                  <a:lnTo>
                    <a:pt x="313119" y="85683"/>
                  </a:lnTo>
                  <a:lnTo>
                    <a:pt x="310468" y="81105"/>
                  </a:lnTo>
                  <a:lnTo>
                    <a:pt x="307673" y="76614"/>
                  </a:lnTo>
                  <a:lnTo>
                    <a:pt x="304738" y="72213"/>
                  </a:lnTo>
                  <a:lnTo>
                    <a:pt x="301665" y="67908"/>
                  </a:lnTo>
                  <a:lnTo>
                    <a:pt x="298457" y="63702"/>
                  </a:lnTo>
                  <a:lnTo>
                    <a:pt x="295117" y="59599"/>
                  </a:lnTo>
                  <a:lnTo>
                    <a:pt x="291650" y="55604"/>
                  </a:lnTo>
                  <a:lnTo>
                    <a:pt x="288057" y="51721"/>
                  </a:lnTo>
                  <a:lnTo>
                    <a:pt x="284344" y="47953"/>
                  </a:lnTo>
                  <a:lnTo>
                    <a:pt x="280513" y="44305"/>
                  </a:lnTo>
                  <a:lnTo>
                    <a:pt x="276569" y="40780"/>
                  </a:lnTo>
                  <a:lnTo>
                    <a:pt x="272516" y="37381"/>
                  </a:lnTo>
                  <a:lnTo>
                    <a:pt x="268356" y="34113"/>
                  </a:lnTo>
                  <a:lnTo>
                    <a:pt x="264096" y="30977"/>
                  </a:lnTo>
                  <a:lnTo>
                    <a:pt x="259738" y="27978"/>
                  </a:lnTo>
                  <a:lnTo>
                    <a:pt x="255288" y="25119"/>
                  </a:lnTo>
                  <a:lnTo>
                    <a:pt x="250749" y="22401"/>
                  </a:lnTo>
                  <a:lnTo>
                    <a:pt x="246127" y="19829"/>
                  </a:lnTo>
                  <a:lnTo>
                    <a:pt x="241425" y="17404"/>
                  </a:lnTo>
                  <a:lnTo>
                    <a:pt x="236650" y="15129"/>
                  </a:lnTo>
                  <a:lnTo>
                    <a:pt x="231804" y="13006"/>
                  </a:lnTo>
                  <a:lnTo>
                    <a:pt x="226894" y="11038"/>
                  </a:lnTo>
                  <a:lnTo>
                    <a:pt x="221924" y="9226"/>
                  </a:lnTo>
                  <a:lnTo>
                    <a:pt x="216900" y="7572"/>
                  </a:lnTo>
                  <a:lnTo>
                    <a:pt x="211825" y="6078"/>
                  </a:lnTo>
                  <a:lnTo>
                    <a:pt x="206706" y="4745"/>
                  </a:lnTo>
                  <a:lnTo>
                    <a:pt x="201547" y="3575"/>
                  </a:lnTo>
                  <a:lnTo>
                    <a:pt x="196354" y="2569"/>
                  </a:lnTo>
                  <a:lnTo>
                    <a:pt x="191131" y="1728"/>
                  </a:lnTo>
                  <a:lnTo>
                    <a:pt x="185884" y="1052"/>
                  </a:lnTo>
                  <a:lnTo>
                    <a:pt x="180619" y="543"/>
                  </a:lnTo>
                  <a:lnTo>
                    <a:pt x="175340" y="200"/>
                  </a:lnTo>
                  <a:lnTo>
                    <a:pt x="170053" y="25"/>
                  </a:lnTo>
                  <a:lnTo>
                    <a:pt x="167156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5633135" y="1120338"/>
              <a:ext cx="2897" cy="167142"/>
            </a:xfrm>
            <a:custGeom>
              <a:avLst/>
              <a:pathLst>
                <a:path w="2897" h="167142">
                  <a:moveTo>
                    <a:pt x="2897" y="0"/>
                  </a:moveTo>
                  <a:lnTo>
                    <a:pt x="0" y="167142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5633135" y="1120338"/>
              <a:ext cx="2897" cy="167142"/>
            </a:xfrm>
            <a:custGeom>
              <a:avLst/>
              <a:pathLst>
                <a:path w="2897" h="167142">
                  <a:moveTo>
                    <a:pt x="2897" y="0"/>
                  </a:moveTo>
                  <a:lnTo>
                    <a:pt x="0" y="167142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5633135" y="1120338"/>
              <a:ext cx="2897" cy="167142"/>
            </a:xfrm>
            <a:custGeom>
              <a:avLst/>
              <a:pathLst>
                <a:path w="2897" h="167142">
                  <a:moveTo>
                    <a:pt x="2897" y="0"/>
                  </a:moveTo>
                  <a:lnTo>
                    <a:pt x="0" y="167142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5633135" y="1120338"/>
              <a:ext cx="2897" cy="167142"/>
            </a:xfrm>
            <a:custGeom>
              <a:avLst/>
              <a:pathLst>
                <a:path w="2897" h="167142">
                  <a:moveTo>
                    <a:pt x="2897" y="0"/>
                  </a:moveTo>
                  <a:lnTo>
                    <a:pt x="0" y="167142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5633135" y="1120338"/>
              <a:ext cx="2897" cy="167142"/>
            </a:xfrm>
            <a:custGeom>
              <a:avLst/>
              <a:pathLst>
                <a:path w="2897" h="167142">
                  <a:moveTo>
                    <a:pt x="2897" y="0"/>
                  </a:moveTo>
                  <a:lnTo>
                    <a:pt x="0" y="167142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5633135" y="1120338"/>
              <a:ext cx="2897" cy="167142"/>
            </a:xfrm>
            <a:custGeom>
              <a:avLst/>
              <a:pathLst>
                <a:path w="2897" h="167142">
                  <a:moveTo>
                    <a:pt x="2897" y="0"/>
                  </a:moveTo>
                  <a:lnTo>
                    <a:pt x="0" y="167142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5633135" y="1120338"/>
              <a:ext cx="2897" cy="167142"/>
            </a:xfrm>
            <a:custGeom>
              <a:avLst/>
              <a:pathLst>
                <a:path w="2897" h="167142">
                  <a:moveTo>
                    <a:pt x="2897" y="0"/>
                  </a:moveTo>
                  <a:lnTo>
                    <a:pt x="0" y="167142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5633135" y="1120338"/>
              <a:ext cx="2897" cy="167142"/>
            </a:xfrm>
            <a:custGeom>
              <a:avLst/>
              <a:pathLst>
                <a:path w="2897" h="167142">
                  <a:moveTo>
                    <a:pt x="2897" y="0"/>
                  </a:moveTo>
                  <a:lnTo>
                    <a:pt x="0" y="167142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5633135" y="1120338"/>
              <a:ext cx="2897" cy="167142"/>
            </a:xfrm>
            <a:custGeom>
              <a:avLst/>
              <a:pathLst>
                <a:path w="2897" h="167142">
                  <a:moveTo>
                    <a:pt x="2897" y="0"/>
                  </a:moveTo>
                  <a:lnTo>
                    <a:pt x="0" y="167142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5633135" y="1120338"/>
              <a:ext cx="2897" cy="167142"/>
            </a:xfrm>
            <a:custGeom>
              <a:avLst/>
              <a:pathLst>
                <a:path w="2897" h="167142">
                  <a:moveTo>
                    <a:pt x="2897" y="0"/>
                  </a:moveTo>
                  <a:lnTo>
                    <a:pt x="0" y="167142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5633135" y="1120338"/>
              <a:ext cx="2897" cy="167142"/>
            </a:xfrm>
            <a:custGeom>
              <a:avLst/>
              <a:pathLst>
                <a:path w="2897" h="167142">
                  <a:moveTo>
                    <a:pt x="2897" y="0"/>
                  </a:moveTo>
                  <a:lnTo>
                    <a:pt x="0" y="167142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5633135" y="1120338"/>
              <a:ext cx="2897" cy="167142"/>
            </a:xfrm>
            <a:custGeom>
              <a:avLst/>
              <a:pathLst>
                <a:path w="2897" h="167142">
                  <a:moveTo>
                    <a:pt x="2897" y="0"/>
                  </a:moveTo>
                  <a:lnTo>
                    <a:pt x="0" y="167142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5633135" y="1120338"/>
              <a:ext cx="2897" cy="167142"/>
            </a:xfrm>
            <a:custGeom>
              <a:avLst/>
              <a:pathLst>
                <a:path w="2897" h="167142">
                  <a:moveTo>
                    <a:pt x="2897" y="0"/>
                  </a:moveTo>
                  <a:lnTo>
                    <a:pt x="0" y="167142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5633135" y="1120338"/>
              <a:ext cx="2897" cy="167142"/>
            </a:xfrm>
            <a:custGeom>
              <a:avLst/>
              <a:pathLst>
                <a:path w="2897" h="167142">
                  <a:moveTo>
                    <a:pt x="2897" y="0"/>
                  </a:moveTo>
                  <a:lnTo>
                    <a:pt x="0" y="167142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5633135" y="1120338"/>
              <a:ext cx="2897" cy="167142"/>
            </a:xfrm>
            <a:custGeom>
              <a:avLst/>
              <a:pathLst>
                <a:path w="2897" h="167142">
                  <a:moveTo>
                    <a:pt x="2897" y="0"/>
                  </a:moveTo>
                  <a:lnTo>
                    <a:pt x="0" y="167142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5633135" y="1120338"/>
              <a:ext cx="2897" cy="167142"/>
            </a:xfrm>
            <a:custGeom>
              <a:avLst/>
              <a:pathLst>
                <a:path w="2897" h="167142">
                  <a:moveTo>
                    <a:pt x="2897" y="0"/>
                  </a:moveTo>
                  <a:lnTo>
                    <a:pt x="0" y="16714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633135" y="1120338"/>
              <a:ext cx="2897" cy="167142"/>
            </a:xfrm>
            <a:custGeom>
              <a:avLst/>
              <a:pathLst>
                <a:path w="2897" h="167142">
                  <a:moveTo>
                    <a:pt x="2897" y="0"/>
                  </a:moveTo>
                  <a:lnTo>
                    <a:pt x="0" y="16714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5633135" y="1120338"/>
              <a:ext cx="2897" cy="167142"/>
            </a:xfrm>
            <a:custGeom>
              <a:avLst/>
              <a:pathLst>
                <a:path w="2897" h="167142">
                  <a:moveTo>
                    <a:pt x="2897" y="0"/>
                  </a:moveTo>
                  <a:lnTo>
                    <a:pt x="0" y="16714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5633135" y="1120338"/>
              <a:ext cx="2897" cy="167142"/>
            </a:xfrm>
            <a:custGeom>
              <a:avLst/>
              <a:pathLst>
                <a:path w="2897" h="167142">
                  <a:moveTo>
                    <a:pt x="2897" y="0"/>
                  </a:moveTo>
                  <a:lnTo>
                    <a:pt x="0" y="16714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5633135" y="1120338"/>
              <a:ext cx="2897" cy="167142"/>
            </a:xfrm>
            <a:custGeom>
              <a:avLst/>
              <a:pathLst>
                <a:path w="2897" h="167142">
                  <a:moveTo>
                    <a:pt x="2897" y="0"/>
                  </a:moveTo>
                  <a:lnTo>
                    <a:pt x="0" y="167142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5633135" y="1120338"/>
              <a:ext cx="2897" cy="167142"/>
            </a:xfrm>
            <a:custGeom>
              <a:avLst/>
              <a:pathLst>
                <a:path w="2897" h="167142">
                  <a:moveTo>
                    <a:pt x="2897" y="0"/>
                  </a:moveTo>
                  <a:lnTo>
                    <a:pt x="0" y="167142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5633135" y="1120338"/>
              <a:ext cx="2897" cy="167142"/>
            </a:xfrm>
            <a:custGeom>
              <a:avLst/>
              <a:pathLst>
                <a:path w="2897" h="167142">
                  <a:moveTo>
                    <a:pt x="2897" y="0"/>
                  </a:moveTo>
                  <a:lnTo>
                    <a:pt x="0" y="16714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5633135" y="1120312"/>
              <a:ext cx="2897" cy="167167"/>
            </a:xfrm>
            <a:custGeom>
              <a:avLst/>
              <a:pathLst>
                <a:path w="2897" h="167167">
                  <a:moveTo>
                    <a:pt x="2897" y="25"/>
                  </a:move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4968522" y="971635"/>
              <a:ext cx="334317" cy="334331"/>
            </a:xfrm>
            <a:custGeom>
              <a:avLst/>
              <a:pathLst>
                <a:path w="334317" h="334331">
                  <a:moveTo>
                    <a:pt x="167153" y="0"/>
                  </a:moveTo>
                  <a:lnTo>
                    <a:pt x="161859" y="83"/>
                  </a:lnTo>
                  <a:lnTo>
                    <a:pt x="156571" y="335"/>
                  </a:lnTo>
                  <a:lnTo>
                    <a:pt x="151293" y="754"/>
                  </a:lnTo>
                  <a:lnTo>
                    <a:pt x="146031" y="1339"/>
                  </a:lnTo>
                  <a:lnTo>
                    <a:pt x="140791" y="2091"/>
                  </a:lnTo>
                  <a:lnTo>
                    <a:pt x="135576" y="3009"/>
                  </a:lnTo>
                  <a:lnTo>
                    <a:pt x="130394" y="4091"/>
                  </a:lnTo>
                  <a:lnTo>
                    <a:pt x="125248" y="5337"/>
                  </a:lnTo>
                  <a:lnTo>
                    <a:pt x="120144" y="6745"/>
                  </a:lnTo>
                  <a:lnTo>
                    <a:pt x="115088" y="8314"/>
                  </a:lnTo>
                  <a:lnTo>
                    <a:pt x="110083" y="10043"/>
                  </a:lnTo>
                  <a:lnTo>
                    <a:pt x="105136" y="11929"/>
                  </a:lnTo>
                  <a:lnTo>
                    <a:pt x="100251" y="13971"/>
                  </a:lnTo>
                  <a:lnTo>
                    <a:pt x="95434" y="16166"/>
                  </a:lnTo>
                  <a:lnTo>
                    <a:pt x="90688" y="18513"/>
                  </a:lnTo>
                  <a:lnTo>
                    <a:pt x="86019" y="21009"/>
                  </a:lnTo>
                  <a:lnTo>
                    <a:pt x="81431" y="23652"/>
                  </a:lnTo>
                  <a:lnTo>
                    <a:pt x="76929" y="26438"/>
                  </a:lnTo>
                  <a:lnTo>
                    <a:pt x="72518" y="29366"/>
                  </a:lnTo>
                  <a:lnTo>
                    <a:pt x="68202" y="32432"/>
                  </a:lnTo>
                  <a:lnTo>
                    <a:pt x="63984" y="35633"/>
                  </a:lnTo>
                  <a:lnTo>
                    <a:pt x="59871" y="38966"/>
                  </a:lnTo>
                  <a:lnTo>
                    <a:pt x="55865" y="42428"/>
                  </a:lnTo>
                  <a:lnTo>
                    <a:pt x="51971" y="46014"/>
                  </a:lnTo>
                  <a:lnTo>
                    <a:pt x="48192" y="49723"/>
                  </a:lnTo>
                  <a:lnTo>
                    <a:pt x="44532" y="53549"/>
                  </a:lnTo>
                  <a:lnTo>
                    <a:pt x="40996" y="57489"/>
                  </a:lnTo>
                  <a:lnTo>
                    <a:pt x="37586" y="61539"/>
                  </a:lnTo>
                  <a:lnTo>
                    <a:pt x="34306" y="65695"/>
                  </a:lnTo>
                  <a:lnTo>
                    <a:pt x="31159" y="69953"/>
                  </a:lnTo>
                  <a:lnTo>
                    <a:pt x="28149" y="74308"/>
                  </a:lnTo>
                  <a:lnTo>
                    <a:pt x="25278" y="78757"/>
                  </a:lnTo>
                  <a:lnTo>
                    <a:pt x="22549" y="83294"/>
                  </a:lnTo>
                  <a:lnTo>
                    <a:pt x="19966" y="87915"/>
                  </a:lnTo>
                  <a:lnTo>
                    <a:pt x="17530" y="92616"/>
                  </a:lnTo>
                  <a:lnTo>
                    <a:pt x="15244" y="97391"/>
                  </a:lnTo>
                  <a:lnTo>
                    <a:pt x="13111" y="102237"/>
                  </a:lnTo>
                  <a:lnTo>
                    <a:pt x="11132" y="107148"/>
                  </a:lnTo>
                  <a:lnTo>
                    <a:pt x="9309" y="112119"/>
                  </a:lnTo>
                  <a:lnTo>
                    <a:pt x="7645" y="117145"/>
                  </a:lnTo>
                  <a:lnTo>
                    <a:pt x="6141" y="122221"/>
                  </a:lnTo>
                  <a:lnTo>
                    <a:pt x="4799" y="127342"/>
                  </a:lnTo>
                  <a:lnTo>
                    <a:pt x="3619" y="132504"/>
                  </a:lnTo>
                  <a:lnTo>
                    <a:pt x="2603" y="137700"/>
                  </a:lnTo>
                  <a:lnTo>
                    <a:pt x="1753" y="142925"/>
                  </a:lnTo>
                  <a:lnTo>
                    <a:pt x="1068" y="148175"/>
                  </a:lnTo>
                  <a:lnTo>
                    <a:pt x="550" y="153444"/>
                  </a:lnTo>
                  <a:lnTo>
                    <a:pt x="199" y="158727"/>
                  </a:lnTo>
                  <a:lnTo>
                    <a:pt x="15" y="164018"/>
                  </a:lnTo>
                  <a:lnTo>
                    <a:pt x="0" y="169313"/>
                  </a:lnTo>
                  <a:lnTo>
                    <a:pt x="151" y="174605"/>
                  </a:lnTo>
                  <a:lnTo>
                    <a:pt x="471" y="179890"/>
                  </a:lnTo>
                  <a:lnTo>
                    <a:pt x="957" y="185162"/>
                  </a:lnTo>
                  <a:lnTo>
                    <a:pt x="1610" y="190416"/>
                  </a:lnTo>
                  <a:lnTo>
                    <a:pt x="2430" y="195646"/>
                  </a:lnTo>
                  <a:lnTo>
                    <a:pt x="3414" y="200848"/>
                  </a:lnTo>
                  <a:lnTo>
                    <a:pt x="4563" y="206017"/>
                  </a:lnTo>
                  <a:lnTo>
                    <a:pt x="5875" y="211146"/>
                  </a:lnTo>
                  <a:lnTo>
                    <a:pt x="7348" y="216231"/>
                  </a:lnTo>
                  <a:lnTo>
                    <a:pt x="8982" y="221267"/>
                  </a:lnTo>
                  <a:lnTo>
                    <a:pt x="10775" y="226249"/>
                  </a:lnTo>
                  <a:lnTo>
                    <a:pt x="12724" y="231171"/>
                  </a:lnTo>
                  <a:lnTo>
                    <a:pt x="14828" y="236030"/>
                  </a:lnTo>
                  <a:lnTo>
                    <a:pt x="17085" y="240819"/>
                  </a:lnTo>
                  <a:lnTo>
                    <a:pt x="19493" y="245534"/>
                  </a:lnTo>
                  <a:lnTo>
                    <a:pt x="22049" y="250171"/>
                  </a:lnTo>
                  <a:lnTo>
                    <a:pt x="24750" y="254724"/>
                  </a:lnTo>
                  <a:lnTo>
                    <a:pt x="27594" y="259190"/>
                  </a:lnTo>
                  <a:lnTo>
                    <a:pt x="30578" y="263563"/>
                  </a:lnTo>
                  <a:lnTo>
                    <a:pt x="33699" y="267840"/>
                  </a:lnTo>
                  <a:lnTo>
                    <a:pt x="36954" y="272015"/>
                  </a:lnTo>
                  <a:lnTo>
                    <a:pt x="40340" y="276086"/>
                  </a:lnTo>
                  <a:lnTo>
                    <a:pt x="43853" y="280047"/>
                  </a:lnTo>
                  <a:lnTo>
                    <a:pt x="47489" y="283895"/>
                  </a:lnTo>
                  <a:lnTo>
                    <a:pt x="51246" y="287626"/>
                  </a:lnTo>
                  <a:lnTo>
                    <a:pt x="55118" y="291236"/>
                  </a:lnTo>
                  <a:lnTo>
                    <a:pt x="59103" y="294722"/>
                  </a:lnTo>
                  <a:lnTo>
                    <a:pt x="63197" y="298079"/>
                  </a:lnTo>
                  <a:lnTo>
                    <a:pt x="67395" y="301306"/>
                  </a:lnTo>
                  <a:lnTo>
                    <a:pt x="71693" y="304398"/>
                  </a:lnTo>
                  <a:lnTo>
                    <a:pt x="76086" y="307352"/>
                  </a:lnTo>
                  <a:lnTo>
                    <a:pt x="80571" y="310165"/>
                  </a:lnTo>
                  <a:lnTo>
                    <a:pt x="85143" y="312835"/>
                  </a:lnTo>
                  <a:lnTo>
                    <a:pt x="89797" y="315359"/>
                  </a:lnTo>
                  <a:lnTo>
                    <a:pt x="94529" y="317735"/>
                  </a:lnTo>
                  <a:lnTo>
                    <a:pt x="99333" y="319959"/>
                  </a:lnTo>
                  <a:lnTo>
                    <a:pt x="104206" y="322030"/>
                  </a:lnTo>
                  <a:lnTo>
                    <a:pt x="109141" y="323946"/>
                  </a:lnTo>
                  <a:lnTo>
                    <a:pt x="114135" y="325704"/>
                  </a:lnTo>
                  <a:lnTo>
                    <a:pt x="119182" y="327304"/>
                  </a:lnTo>
                  <a:lnTo>
                    <a:pt x="124277" y="328742"/>
                  </a:lnTo>
                  <a:lnTo>
                    <a:pt x="129416" y="330019"/>
                  </a:lnTo>
                  <a:lnTo>
                    <a:pt x="134592" y="331132"/>
                  </a:lnTo>
                  <a:lnTo>
                    <a:pt x="139800" y="332081"/>
                  </a:lnTo>
                  <a:lnTo>
                    <a:pt x="145036" y="332865"/>
                  </a:lnTo>
                  <a:lnTo>
                    <a:pt x="150295" y="333482"/>
                  </a:lnTo>
                  <a:lnTo>
                    <a:pt x="155570" y="333933"/>
                  </a:lnTo>
                  <a:lnTo>
                    <a:pt x="160857" y="334216"/>
                  </a:lnTo>
                  <a:lnTo>
                    <a:pt x="166150" y="334331"/>
                  </a:lnTo>
                  <a:lnTo>
                    <a:pt x="171444" y="334279"/>
                  </a:lnTo>
                  <a:lnTo>
                    <a:pt x="176734" y="334060"/>
                  </a:lnTo>
                  <a:lnTo>
                    <a:pt x="182014" y="333673"/>
                  </a:lnTo>
                  <a:lnTo>
                    <a:pt x="187280" y="333118"/>
                  </a:lnTo>
                  <a:lnTo>
                    <a:pt x="192525" y="332398"/>
                  </a:lnTo>
                  <a:lnTo>
                    <a:pt x="197744" y="331511"/>
                  </a:lnTo>
                  <a:lnTo>
                    <a:pt x="202933" y="330460"/>
                  </a:lnTo>
                  <a:lnTo>
                    <a:pt x="208087" y="329245"/>
                  </a:lnTo>
                  <a:lnTo>
                    <a:pt x="213199" y="327868"/>
                  </a:lnTo>
                  <a:lnTo>
                    <a:pt x="218265" y="326329"/>
                  </a:lnTo>
                  <a:lnTo>
                    <a:pt x="223279" y="324631"/>
                  </a:lnTo>
                  <a:lnTo>
                    <a:pt x="228237" y="322774"/>
                  </a:lnTo>
                  <a:lnTo>
                    <a:pt x="233134" y="320762"/>
                  </a:lnTo>
                  <a:lnTo>
                    <a:pt x="237965" y="318595"/>
                  </a:lnTo>
                  <a:lnTo>
                    <a:pt x="242725" y="316277"/>
                  </a:lnTo>
                  <a:lnTo>
                    <a:pt x="247409" y="313809"/>
                  </a:lnTo>
                  <a:lnTo>
                    <a:pt x="252013" y="311194"/>
                  </a:lnTo>
                  <a:lnTo>
                    <a:pt x="256531" y="308435"/>
                  </a:lnTo>
                  <a:lnTo>
                    <a:pt x="260960" y="305533"/>
                  </a:lnTo>
                  <a:lnTo>
                    <a:pt x="265294" y="302493"/>
                  </a:lnTo>
                  <a:lnTo>
                    <a:pt x="269531" y="299318"/>
                  </a:lnTo>
                  <a:lnTo>
                    <a:pt x="273664" y="296009"/>
                  </a:lnTo>
                  <a:lnTo>
                    <a:pt x="277691" y="292572"/>
                  </a:lnTo>
                  <a:lnTo>
                    <a:pt x="281607" y="289008"/>
                  </a:lnTo>
                  <a:lnTo>
                    <a:pt x="285408" y="285323"/>
                  </a:lnTo>
                  <a:lnTo>
                    <a:pt x="289090" y="281519"/>
                  </a:lnTo>
                  <a:lnTo>
                    <a:pt x="292650" y="277600"/>
                  </a:lnTo>
                  <a:lnTo>
                    <a:pt x="296084" y="273571"/>
                  </a:lnTo>
                  <a:lnTo>
                    <a:pt x="299389" y="269434"/>
                  </a:lnTo>
                  <a:lnTo>
                    <a:pt x="302561" y="265195"/>
                  </a:lnTo>
                  <a:lnTo>
                    <a:pt x="305598" y="260858"/>
                  </a:lnTo>
                  <a:lnTo>
                    <a:pt x="308495" y="256427"/>
                  </a:lnTo>
                  <a:lnTo>
                    <a:pt x="311251" y="251906"/>
                  </a:lnTo>
                  <a:lnTo>
                    <a:pt x="313862" y="247301"/>
                  </a:lnTo>
                  <a:lnTo>
                    <a:pt x="316326" y="242615"/>
                  </a:lnTo>
                  <a:lnTo>
                    <a:pt x="318641" y="237853"/>
                  </a:lnTo>
                  <a:lnTo>
                    <a:pt x="320803" y="233020"/>
                  </a:lnTo>
                  <a:lnTo>
                    <a:pt x="322811" y="228121"/>
                  </a:lnTo>
                  <a:lnTo>
                    <a:pt x="324664" y="223162"/>
                  </a:lnTo>
                  <a:lnTo>
                    <a:pt x="326358" y="218146"/>
                  </a:lnTo>
                  <a:lnTo>
                    <a:pt x="327892" y="213078"/>
                  </a:lnTo>
                  <a:lnTo>
                    <a:pt x="329266" y="207965"/>
                  </a:lnTo>
                  <a:lnTo>
                    <a:pt x="330476" y="202811"/>
                  </a:lnTo>
                  <a:lnTo>
                    <a:pt x="331523" y="197621"/>
                  </a:lnTo>
                  <a:lnTo>
                    <a:pt x="332405" y="192401"/>
                  </a:lnTo>
                  <a:lnTo>
                    <a:pt x="333121" y="187155"/>
                  </a:lnTo>
                  <a:lnTo>
                    <a:pt x="333671" y="181889"/>
                  </a:lnTo>
                  <a:lnTo>
                    <a:pt x="334054" y="176609"/>
                  </a:lnTo>
                  <a:lnTo>
                    <a:pt x="334269" y="171319"/>
                  </a:lnTo>
                  <a:lnTo>
                    <a:pt x="334317" y="166024"/>
                  </a:lnTo>
                  <a:lnTo>
                    <a:pt x="334197" y="160731"/>
                  </a:lnTo>
                  <a:lnTo>
                    <a:pt x="333909" y="155445"/>
                  </a:lnTo>
                  <a:lnTo>
                    <a:pt x="333454" y="150170"/>
                  </a:lnTo>
                  <a:lnTo>
                    <a:pt x="332833" y="144912"/>
                  </a:lnTo>
                  <a:lnTo>
                    <a:pt x="332045" y="139677"/>
                  </a:lnTo>
                  <a:lnTo>
                    <a:pt x="331092" y="134469"/>
                  </a:lnTo>
                  <a:lnTo>
                    <a:pt x="329974" y="129294"/>
                  </a:lnTo>
                  <a:lnTo>
                    <a:pt x="328693" y="124157"/>
                  </a:lnTo>
                  <a:lnTo>
                    <a:pt x="327250" y="119063"/>
                  </a:lnTo>
                  <a:lnTo>
                    <a:pt x="325646" y="114017"/>
                  </a:lnTo>
                  <a:lnTo>
                    <a:pt x="323884" y="109024"/>
                  </a:lnTo>
                  <a:lnTo>
                    <a:pt x="321964" y="104090"/>
                  </a:lnTo>
                  <a:lnTo>
                    <a:pt x="319889" y="99220"/>
                  </a:lnTo>
                  <a:lnTo>
                    <a:pt x="317660" y="94417"/>
                  </a:lnTo>
                  <a:lnTo>
                    <a:pt x="315281" y="89687"/>
                  </a:lnTo>
                  <a:lnTo>
                    <a:pt x="312753" y="85035"/>
                  </a:lnTo>
                  <a:lnTo>
                    <a:pt x="310079" y="80466"/>
                  </a:lnTo>
                  <a:lnTo>
                    <a:pt x="307262" y="75983"/>
                  </a:lnTo>
                  <a:lnTo>
                    <a:pt x="304304" y="71592"/>
                  </a:lnTo>
                  <a:lnTo>
                    <a:pt x="301209" y="67297"/>
                  </a:lnTo>
                  <a:lnTo>
                    <a:pt x="297979" y="63102"/>
                  </a:lnTo>
                  <a:lnTo>
                    <a:pt x="167153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5135676" y="1034737"/>
              <a:ext cx="130825" cy="104065"/>
            </a:xfrm>
            <a:custGeom>
              <a:avLst/>
              <a:pathLst>
                <a:path w="130825" h="104065">
                  <a:moveTo>
                    <a:pt x="130825" y="0"/>
                  </a:moveTo>
                  <a:lnTo>
                    <a:pt x="0" y="104065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5135676" y="1034737"/>
              <a:ext cx="130825" cy="104065"/>
            </a:xfrm>
            <a:custGeom>
              <a:avLst/>
              <a:pathLst>
                <a:path w="130825" h="104065">
                  <a:moveTo>
                    <a:pt x="130825" y="0"/>
                  </a:moveTo>
                  <a:lnTo>
                    <a:pt x="0" y="104065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5135676" y="1034737"/>
              <a:ext cx="130825" cy="104065"/>
            </a:xfrm>
            <a:custGeom>
              <a:avLst/>
              <a:pathLst>
                <a:path w="130825" h="104065">
                  <a:moveTo>
                    <a:pt x="130825" y="0"/>
                  </a:moveTo>
                  <a:lnTo>
                    <a:pt x="0" y="104065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5135676" y="1034737"/>
              <a:ext cx="130825" cy="104065"/>
            </a:xfrm>
            <a:custGeom>
              <a:avLst/>
              <a:pathLst>
                <a:path w="130825" h="104065">
                  <a:moveTo>
                    <a:pt x="130825" y="0"/>
                  </a:moveTo>
                  <a:lnTo>
                    <a:pt x="0" y="104065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135676" y="1034737"/>
              <a:ext cx="130825" cy="104065"/>
            </a:xfrm>
            <a:custGeom>
              <a:avLst/>
              <a:pathLst>
                <a:path w="130825" h="104065">
                  <a:moveTo>
                    <a:pt x="130825" y="0"/>
                  </a:moveTo>
                  <a:lnTo>
                    <a:pt x="0" y="104065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5135676" y="1034737"/>
              <a:ext cx="130825" cy="104065"/>
            </a:xfrm>
            <a:custGeom>
              <a:avLst/>
              <a:pathLst>
                <a:path w="130825" h="104065">
                  <a:moveTo>
                    <a:pt x="130825" y="0"/>
                  </a:moveTo>
                  <a:lnTo>
                    <a:pt x="0" y="104065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5135676" y="1034737"/>
              <a:ext cx="130825" cy="104065"/>
            </a:xfrm>
            <a:custGeom>
              <a:avLst/>
              <a:pathLst>
                <a:path w="130825" h="104065">
                  <a:moveTo>
                    <a:pt x="130825" y="0"/>
                  </a:moveTo>
                  <a:lnTo>
                    <a:pt x="0" y="104065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5135676" y="1034737"/>
              <a:ext cx="130825" cy="104065"/>
            </a:xfrm>
            <a:custGeom>
              <a:avLst/>
              <a:pathLst>
                <a:path w="130825" h="104065">
                  <a:moveTo>
                    <a:pt x="130825" y="0"/>
                  </a:moveTo>
                  <a:lnTo>
                    <a:pt x="0" y="104065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5135676" y="1034737"/>
              <a:ext cx="130825" cy="104065"/>
            </a:xfrm>
            <a:custGeom>
              <a:avLst/>
              <a:pathLst>
                <a:path w="130825" h="104065">
                  <a:moveTo>
                    <a:pt x="130825" y="0"/>
                  </a:moveTo>
                  <a:lnTo>
                    <a:pt x="0" y="104065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5135676" y="1034737"/>
              <a:ext cx="130825" cy="104065"/>
            </a:xfrm>
            <a:custGeom>
              <a:avLst/>
              <a:pathLst>
                <a:path w="130825" h="104065">
                  <a:moveTo>
                    <a:pt x="130825" y="0"/>
                  </a:moveTo>
                  <a:lnTo>
                    <a:pt x="0" y="104065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5135676" y="1034737"/>
              <a:ext cx="130825" cy="104065"/>
            </a:xfrm>
            <a:custGeom>
              <a:avLst/>
              <a:pathLst>
                <a:path w="130825" h="104065">
                  <a:moveTo>
                    <a:pt x="130825" y="0"/>
                  </a:moveTo>
                  <a:lnTo>
                    <a:pt x="0" y="104065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5135676" y="1034737"/>
              <a:ext cx="130825" cy="104065"/>
            </a:xfrm>
            <a:custGeom>
              <a:avLst/>
              <a:pathLst>
                <a:path w="130825" h="104065">
                  <a:moveTo>
                    <a:pt x="130825" y="0"/>
                  </a:moveTo>
                  <a:lnTo>
                    <a:pt x="0" y="104065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5135676" y="1034737"/>
              <a:ext cx="130825" cy="104065"/>
            </a:xfrm>
            <a:custGeom>
              <a:avLst/>
              <a:pathLst>
                <a:path w="130825" h="104065">
                  <a:moveTo>
                    <a:pt x="130825" y="0"/>
                  </a:moveTo>
                  <a:lnTo>
                    <a:pt x="0" y="104065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5135676" y="1034737"/>
              <a:ext cx="130825" cy="104065"/>
            </a:xfrm>
            <a:custGeom>
              <a:avLst/>
              <a:pathLst>
                <a:path w="130825" h="104065">
                  <a:moveTo>
                    <a:pt x="130825" y="0"/>
                  </a:moveTo>
                  <a:lnTo>
                    <a:pt x="0" y="104065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5135676" y="1034737"/>
              <a:ext cx="130825" cy="104065"/>
            </a:xfrm>
            <a:custGeom>
              <a:avLst/>
              <a:pathLst>
                <a:path w="130825" h="104065">
                  <a:moveTo>
                    <a:pt x="130825" y="0"/>
                  </a:moveTo>
                  <a:lnTo>
                    <a:pt x="0" y="10406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5135676" y="1034737"/>
              <a:ext cx="130825" cy="104065"/>
            </a:xfrm>
            <a:custGeom>
              <a:avLst/>
              <a:pathLst>
                <a:path w="130825" h="104065">
                  <a:moveTo>
                    <a:pt x="130825" y="0"/>
                  </a:moveTo>
                  <a:lnTo>
                    <a:pt x="0" y="10406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5135676" y="1034737"/>
              <a:ext cx="130825" cy="104065"/>
            </a:xfrm>
            <a:custGeom>
              <a:avLst/>
              <a:pathLst>
                <a:path w="130825" h="104065">
                  <a:moveTo>
                    <a:pt x="130825" y="0"/>
                  </a:moveTo>
                  <a:lnTo>
                    <a:pt x="0" y="10406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5135676" y="1034737"/>
              <a:ext cx="130825" cy="104065"/>
            </a:xfrm>
            <a:custGeom>
              <a:avLst/>
              <a:pathLst>
                <a:path w="130825" h="104065">
                  <a:moveTo>
                    <a:pt x="130825" y="0"/>
                  </a:moveTo>
                  <a:lnTo>
                    <a:pt x="0" y="10406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5135676" y="1034737"/>
              <a:ext cx="130825" cy="104065"/>
            </a:xfrm>
            <a:custGeom>
              <a:avLst/>
              <a:pathLst>
                <a:path w="130825" h="104065">
                  <a:moveTo>
                    <a:pt x="130825" y="0"/>
                  </a:moveTo>
                  <a:lnTo>
                    <a:pt x="0" y="104065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5135676" y="1034737"/>
              <a:ext cx="130825" cy="104065"/>
            </a:xfrm>
            <a:custGeom>
              <a:avLst/>
              <a:pathLst>
                <a:path w="130825" h="104065">
                  <a:moveTo>
                    <a:pt x="130825" y="0"/>
                  </a:moveTo>
                  <a:lnTo>
                    <a:pt x="0" y="104065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5135676" y="1034333"/>
              <a:ext cx="130825" cy="104469"/>
            </a:xfrm>
            <a:custGeom>
              <a:avLst/>
              <a:pathLst>
                <a:path w="130825" h="104469">
                  <a:moveTo>
                    <a:pt x="130825" y="404"/>
                  </a:moveTo>
                  <a:lnTo>
                    <a:pt x="130502" y="0"/>
                  </a:lnTo>
                  <a:lnTo>
                    <a:pt x="0" y="1044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5135676" y="971635"/>
              <a:ext cx="130502" cy="167167"/>
            </a:xfrm>
            <a:custGeom>
              <a:avLst/>
              <a:pathLst>
                <a:path w="130502" h="167167">
                  <a:moveTo>
                    <a:pt x="130502" y="62697"/>
                  </a:moveTo>
                  <a:lnTo>
                    <a:pt x="126965" y="58426"/>
                  </a:lnTo>
                  <a:lnTo>
                    <a:pt x="123289" y="54274"/>
                  </a:lnTo>
                  <a:lnTo>
                    <a:pt x="119476" y="50247"/>
                  </a:lnTo>
                  <a:lnTo>
                    <a:pt x="115532" y="46348"/>
                  </a:lnTo>
                  <a:lnTo>
                    <a:pt x="111461" y="42583"/>
                  </a:lnTo>
                  <a:lnTo>
                    <a:pt x="107268" y="38954"/>
                  </a:lnTo>
                  <a:lnTo>
                    <a:pt x="102956" y="35467"/>
                  </a:lnTo>
                  <a:lnTo>
                    <a:pt x="98531" y="32124"/>
                  </a:lnTo>
                  <a:lnTo>
                    <a:pt x="93997" y="28930"/>
                  </a:lnTo>
                  <a:lnTo>
                    <a:pt x="89360" y="25888"/>
                  </a:lnTo>
                  <a:lnTo>
                    <a:pt x="84625" y="23002"/>
                  </a:lnTo>
                  <a:lnTo>
                    <a:pt x="79796" y="20274"/>
                  </a:lnTo>
                  <a:lnTo>
                    <a:pt x="74880" y="17708"/>
                  </a:lnTo>
                  <a:lnTo>
                    <a:pt x="69882" y="15307"/>
                  </a:lnTo>
                  <a:lnTo>
                    <a:pt x="64806" y="13073"/>
                  </a:lnTo>
                  <a:lnTo>
                    <a:pt x="59659" y="11008"/>
                  </a:lnTo>
                  <a:lnTo>
                    <a:pt x="54447" y="9115"/>
                  </a:lnTo>
                  <a:lnTo>
                    <a:pt x="49174" y="7396"/>
                  </a:lnTo>
                  <a:lnTo>
                    <a:pt x="43847" y="5853"/>
                  </a:lnTo>
                  <a:lnTo>
                    <a:pt x="38473" y="4487"/>
                  </a:lnTo>
                  <a:lnTo>
                    <a:pt x="33055" y="3300"/>
                  </a:lnTo>
                  <a:lnTo>
                    <a:pt x="27602" y="2294"/>
                  </a:lnTo>
                  <a:lnTo>
                    <a:pt x="22118" y="1469"/>
                  </a:lnTo>
                  <a:lnTo>
                    <a:pt x="16610" y="827"/>
                  </a:lnTo>
                  <a:lnTo>
                    <a:pt x="11083" y="367"/>
                  </a:lnTo>
                  <a:lnTo>
                    <a:pt x="5544" y="91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4511964" y="941493"/>
              <a:ext cx="105315" cy="167167"/>
            </a:xfrm>
            <a:custGeom>
              <a:avLst/>
              <a:pathLst>
                <a:path w="105315" h="167167">
                  <a:moveTo>
                    <a:pt x="105315" y="0"/>
                  </a:moveTo>
                  <a:lnTo>
                    <a:pt x="99620" y="97"/>
                  </a:lnTo>
                  <a:lnTo>
                    <a:pt x="93931" y="388"/>
                  </a:lnTo>
                  <a:lnTo>
                    <a:pt x="88255" y="872"/>
                  </a:lnTo>
                  <a:lnTo>
                    <a:pt x="82599" y="1550"/>
                  </a:lnTo>
                  <a:lnTo>
                    <a:pt x="76969" y="2420"/>
                  </a:lnTo>
                  <a:lnTo>
                    <a:pt x="71373" y="3482"/>
                  </a:lnTo>
                  <a:lnTo>
                    <a:pt x="65816" y="4733"/>
                  </a:lnTo>
                  <a:lnTo>
                    <a:pt x="60304" y="6173"/>
                  </a:lnTo>
                  <a:lnTo>
                    <a:pt x="54845" y="7800"/>
                  </a:lnTo>
                  <a:lnTo>
                    <a:pt x="49445" y="9612"/>
                  </a:lnTo>
                  <a:lnTo>
                    <a:pt x="44109" y="11608"/>
                  </a:lnTo>
                  <a:lnTo>
                    <a:pt x="38844" y="13783"/>
                  </a:lnTo>
                  <a:lnTo>
                    <a:pt x="33657" y="16137"/>
                  </a:lnTo>
                  <a:lnTo>
                    <a:pt x="28553" y="18666"/>
                  </a:lnTo>
                  <a:lnTo>
                    <a:pt x="23538" y="21368"/>
                  </a:lnTo>
                  <a:lnTo>
                    <a:pt x="18618" y="24239"/>
                  </a:lnTo>
                  <a:lnTo>
                    <a:pt x="13798" y="27276"/>
                  </a:lnTo>
                  <a:lnTo>
                    <a:pt x="9085" y="30475"/>
                  </a:lnTo>
                  <a:lnTo>
                    <a:pt x="4484" y="33833"/>
                  </a:lnTo>
                  <a:lnTo>
                    <a:pt x="0" y="37346"/>
                  </a:lnTo>
                  <a:lnTo>
                    <a:pt x="105315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4511964" y="978839"/>
              <a:ext cx="105315" cy="129821"/>
            </a:xfrm>
            <a:custGeom>
              <a:avLst/>
              <a:pathLst>
                <a:path w="105315" h="129821">
                  <a:moveTo>
                    <a:pt x="0" y="0"/>
                  </a:moveTo>
                  <a:lnTo>
                    <a:pt x="105315" y="129821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4511964" y="978839"/>
              <a:ext cx="105315" cy="129821"/>
            </a:xfrm>
            <a:custGeom>
              <a:avLst/>
              <a:pathLst>
                <a:path w="105315" h="129821">
                  <a:moveTo>
                    <a:pt x="0" y="0"/>
                  </a:moveTo>
                  <a:lnTo>
                    <a:pt x="105315" y="129821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4511964" y="978839"/>
              <a:ext cx="105315" cy="129821"/>
            </a:xfrm>
            <a:custGeom>
              <a:avLst/>
              <a:pathLst>
                <a:path w="105315" h="129821">
                  <a:moveTo>
                    <a:pt x="0" y="0"/>
                  </a:moveTo>
                  <a:lnTo>
                    <a:pt x="105315" y="129821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4511964" y="978839"/>
              <a:ext cx="105315" cy="129821"/>
            </a:xfrm>
            <a:custGeom>
              <a:avLst/>
              <a:pathLst>
                <a:path w="105315" h="129821">
                  <a:moveTo>
                    <a:pt x="0" y="0"/>
                  </a:moveTo>
                  <a:lnTo>
                    <a:pt x="105315" y="129821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4511964" y="978839"/>
              <a:ext cx="105315" cy="129821"/>
            </a:xfrm>
            <a:custGeom>
              <a:avLst/>
              <a:pathLst>
                <a:path w="105315" h="129821">
                  <a:moveTo>
                    <a:pt x="0" y="0"/>
                  </a:moveTo>
                  <a:lnTo>
                    <a:pt x="105315" y="129821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4511964" y="978839"/>
              <a:ext cx="105315" cy="129821"/>
            </a:xfrm>
            <a:custGeom>
              <a:avLst/>
              <a:pathLst>
                <a:path w="105315" h="129821">
                  <a:moveTo>
                    <a:pt x="0" y="0"/>
                  </a:moveTo>
                  <a:lnTo>
                    <a:pt x="105315" y="129821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4511964" y="978839"/>
              <a:ext cx="105315" cy="129821"/>
            </a:xfrm>
            <a:custGeom>
              <a:avLst/>
              <a:pathLst>
                <a:path w="105315" h="129821">
                  <a:moveTo>
                    <a:pt x="0" y="0"/>
                  </a:moveTo>
                  <a:lnTo>
                    <a:pt x="105315" y="129821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4511964" y="978839"/>
              <a:ext cx="105315" cy="129821"/>
            </a:xfrm>
            <a:custGeom>
              <a:avLst/>
              <a:pathLst>
                <a:path w="105315" h="129821">
                  <a:moveTo>
                    <a:pt x="0" y="0"/>
                  </a:moveTo>
                  <a:lnTo>
                    <a:pt x="105315" y="129821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4511964" y="978839"/>
              <a:ext cx="105315" cy="129821"/>
            </a:xfrm>
            <a:custGeom>
              <a:avLst/>
              <a:pathLst>
                <a:path w="105315" h="129821">
                  <a:moveTo>
                    <a:pt x="0" y="0"/>
                  </a:moveTo>
                  <a:lnTo>
                    <a:pt x="105315" y="129821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4511964" y="978839"/>
              <a:ext cx="105315" cy="129821"/>
            </a:xfrm>
            <a:custGeom>
              <a:avLst/>
              <a:pathLst>
                <a:path w="105315" h="129821">
                  <a:moveTo>
                    <a:pt x="0" y="0"/>
                  </a:moveTo>
                  <a:lnTo>
                    <a:pt x="105315" y="129821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4511964" y="978839"/>
              <a:ext cx="105315" cy="129821"/>
            </a:xfrm>
            <a:custGeom>
              <a:avLst/>
              <a:pathLst>
                <a:path w="105315" h="129821">
                  <a:moveTo>
                    <a:pt x="0" y="0"/>
                  </a:moveTo>
                  <a:lnTo>
                    <a:pt x="105315" y="129821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4511964" y="978839"/>
              <a:ext cx="105315" cy="129821"/>
            </a:xfrm>
            <a:custGeom>
              <a:avLst/>
              <a:pathLst>
                <a:path w="105315" h="129821">
                  <a:moveTo>
                    <a:pt x="0" y="0"/>
                  </a:moveTo>
                  <a:lnTo>
                    <a:pt x="105315" y="129821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4511964" y="978839"/>
              <a:ext cx="105315" cy="129821"/>
            </a:xfrm>
            <a:custGeom>
              <a:avLst/>
              <a:pathLst>
                <a:path w="105315" h="129821">
                  <a:moveTo>
                    <a:pt x="0" y="0"/>
                  </a:moveTo>
                  <a:lnTo>
                    <a:pt x="105315" y="129821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4511964" y="978839"/>
              <a:ext cx="105315" cy="129821"/>
            </a:xfrm>
            <a:custGeom>
              <a:avLst/>
              <a:pathLst>
                <a:path w="105315" h="129821">
                  <a:moveTo>
                    <a:pt x="0" y="0"/>
                  </a:moveTo>
                  <a:lnTo>
                    <a:pt x="105315" y="129821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4511964" y="978839"/>
              <a:ext cx="105315" cy="129821"/>
            </a:xfrm>
            <a:custGeom>
              <a:avLst/>
              <a:pathLst>
                <a:path w="105315" h="129821">
                  <a:moveTo>
                    <a:pt x="0" y="0"/>
                  </a:moveTo>
                  <a:lnTo>
                    <a:pt x="105315" y="129821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4511964" y="978839"/>
              <a:ext cx="105315" cy="129821"/>
            </a:xfrm>
            <a:custGeom>
              <a:avLst/>
              <a:pathLst>
                <a:path w="105315" h="129821">
                  <a:moveTo>
                    <a:pt x="0" y="0"/>
                  </a:moveTo>
                  <a:lnTo>
                    <a:pt x="105315" y="129821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4511964" y="978839"/>
              <a:ext cx="105315" cy="129821"/>
            </a:xfrm>
            <a:custGeom>
              <a:avLst/>
              <a:pathLst>
                <a:path w="105315" h="129821">
                  <a:moveTo>
                    <a:pt x="0" y="0"/>
                  </a:moveTo>
                  <a:lnTo>
                    <a:pt x="105315" y="129821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4511964" y="978839"/>
              <a:ext cx="105315" cy="129821"/>
            </a:xfrm>
            <a:custGeom>
              <a:avLst/>
              <a:pathLst>
                <a:path w="105315" h="129821">
                  <a:moveTo>
                    <a:pt x="0" y="0"/>
                  </a:moveTo>
                  <a:lnTo>
                    <a:pt x="105315" y="129821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4511964" y="978839"/>
              <a:ext cx="105315" cy="129821"/>
            </a:xfrm>
            <a:custGeom>
              <a:avLst/>
              <a:pathLst>
                <a:path w="105315" h="129821">
                  <a:moveTo>
                    <a:pt x="0" y="0"/>
                  </a:moveTo>
                  <a:lnTo>
                    <a:pt x="105315" y="129821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4450113" y="959420"/>
              <a:ext cx="334331" cy="316395"/>
            </a:xfrm>
            <a:custGeom>
              <a:avLst/>
              <a:pathLst>
                <a:path w="334331" h="316395">
                  <a:moveTo>
                    <a:pt x="61851" y="19418"/>
                  </a:moveTo>
                  <a:lnTo>
                    <a:pt x="57790" y="22820"/>
                  </a:lnTo>
                  <a:lnTo>
                    <a:pt x="53839" y="26350"/>
                  </a:lnTo>
                  <a:lnTo>
                    <a:pt x="50002" y="30003"/>
                  </a:lnTo>
                  <a:lnTo>
                    <a:pt x="46282" y="33775"/>
                  </a:lnTo>
                  <a:lnTo>
                    <a:pt x="42684" y="37664"/>
                  </a:lnTo>
                  <a:lnTo>
                    <a:pt x="39211" y="41664"/>
                  </a:lnTo>
                  <a:lnTo>
                    <a:pt x="35867" y="45773"/>
                  </a:lnTo>
                  <a:lnTo>
                    <a:pt x="32654" y="49986"/>
                  </a:lnTo>
                  <a:lnTo>
                    <a:pt x="29576" y="54298"/>
                  </a:lnTo>
                  <a:lnTo>
                    <a:pt x="26637" y="58705"/>
                  </a:lnTo>
                  <a:lnTo>
                    <a:pt x="23839" y="63204"/>
                  </a:lnTo>
                  <a:lnTo>
                    <a:pt x="21185" y="67789"/>
                  </a:lnTo>
                  <a:lnTo>
                    <a:pt x="18677" y="72456"/>
                  </a:lnTo>
                  <a:lnTo>
                    <a:pt x="16318" y="77199"/>
                  </a:lnTo>
                  <a:lnTo>
                    <a:pt x="14111" y="82016"/>
                  </a:lnTo>
                  <a:lnTo>
                    <a:pt x="12058" y="86899"/>
                  </a:lnTo>
                  <a:lnTo>
                    <a:pt x="10161" y="91846"/>
                  </a:lnTo>
                  <a:lnTo>
                    <a:pt x="8421" y="96850"/>
                  </a:lnTo>
                  <a:lnTo>
                    <a:pt x="6840" y="101906"/>
                  </a:lnTo>
                  <a:lnTo>
                    <a:pt x="5421" y="107010"/>
                  </a:lnTo>
                  <a:lnTo>
                    <a:pt x="4164" y="112157"/>
                  </a:lnTo>
                  <a:lnTo>
                    <a:pt x="3071" y="117341"/>
                  </a:lnTo>
                  <a:lnTo>
                    <a:pt x="2142" y="122557"/>
                  </a:lnTo>
                  <a:lnTo>
                    <a:pt x="1380" y="127799"/>
                  </a:lnTo>
                  <a:lnTo>
                    <a:pt x="784" y="133063"/>
                  </a:lnTo>
                  <a:lnTo>
                    <a:pt x="355" y="138344"/>
                  </a:lnTo>
                  <a:lnTo>
                    <a:pt x="93" y="143635"/>
                  </a:lnTo>
                  <a:lnTo>
                    <a:pt x="0" y="148932"/>
                  </a:lnTo>
                  <a:lnTo>
                    <a:pt x="74" y="154229"/>
                  </a:lnTo>
                  <a:lnTo>
                    <a:pt x="316" y="159522"/>
                  </a:lnTo>
                  <a:lnTo>
                    <a:pt x="725" y="164804"/>
                  </a:lnTo>
                  <a:lnTo>
                    <a:pt x="1302" y="170070"/>
                  </a:lnTo>
                  <a:lnTo>
                    <a:pt x="2046" y="175315"/>
                  </a:lnTo>
                  <a:lnTo>
                    <a:pt x="2955" y="180534"/>
                  </a:lnTo>
                  <a:lnTo>
                    <a:pt x="4029" y="185722"/>
                  </a:lnTo>
                  <a:lnTo>
                    <a:pt x="5267" y="190873"/>
                  </a:lnTo>
                  <a:lnTo>
                    <a:pt x="6667" y="195983"/>
                  </a:lnTo>
                  <a:lnTo>
                    <a:pt x="8229" y="201045"/>
                  </a:lnTo>
                  <a:lnTo>
                    <a:pt x="9951" y="206055"/>
                  </a:lnTo>
                  <a:lnTo>
                    <a:pt x="11830" y="211009"/>
                  </a:lnTo>
                  <a:lnTo>
                    <a:pt x="13865" y="215900"/>
                  </a:lnTo>
                  <a:lnTo>
                    <a:pt x="16055" y="220724"/>
                  </a:lnTo>
                  <a:lnTo>
                    <a:pt x="18396" y="225477"/>
                  </a:lnTo>
                  <a:lnTo>
                    <a:pt x="20886" y="230153"/>
                  </a:lnTo>
                  <a:lnTo>
                    <a:pt x="23524" y="234747"/>
                  </a:lnTo>
                  <a:lnTo>
                    <a:pt x="26305" y="239256"/>
                  </a:lnTo>
                  <a:lnTo>
                    <a:pt x="29228" y="243674"/>
                  </a:lnTo>
                  <a:lnTo>
                    <a:pt x="32290" y="247998"/>
                  </a:lnTo>
                  <a:lnTo>
                    <a:pt x="35487" y="252222"/>
                  </a:lnTo>
                  <a:lnTo>
                    <a:pt x="38817" y="256343"/>
                  </a:lnTo>
                  <a:lnTo>
                    <a:pt x="42275" y="260356"/>
                  </a:lnTo>
                  <a:lnTo>
                    <a:pt x="45859" y="264258"/>
                  </a:lnTo>
                  <a:lnTo>
                    <a:pt x="49564" y="268044"/>
                  </a:lnTo>
                  <a:lnTo>
                    <a:pt x="53388" y="271711"/>
                  </a:lnTo>
                  <a:lnTo>
                    <a:pt x="57326" y="275255"/>
                  </a:lnTo>
                  <a:lnTo>
                    <a:pt x="61374" y="278672"/>
                  </a:lnTo>
                  <a:lnTo>
                    <a:pt x="65529" y="281960"/>
                  </a:lnTo>
                  <a:lnTo>
                    <a:pt x="69786" y="285114"/>
                  </a:lnTo>
                  <a:lnTo>
                    <a:pt x="74140" y="288131"/>
                  </a:lnTo>
                  <a:lnTo>
                    <a:pt x="78588" y="291009"/>
                  </a:lnTo>
                  <a:lnTo>
                    <a:pt x="83125" y="293745"/>
                  </a:lnTo>
                  <a:lnTo>
                    <a:pt x="87746" y="296336"/>
                  </a:lnTo>
                  <a:lnTo>
                    <a:pt x="92447" y="298778"/>
                  </a:lnTo>
                  <a:lnTo>
                    <a:pt x="97223" y="301071"/>
                  </a:lnTo>
                  <a:lnTo>
                    <a:pt x="102069" y="303211"/>
                  </a:lnTo>
                  <a:lnTo>
                    <a:pt x="106981" y="305197"/>
                  </a:lnTo>
                  <a:lnTo>
                    <a:pt x="111953" y="307025"/>
                  </a:lnTo>
                  <a:lnTo>
                    <a:pt x="116981" y="308696"/>
                  </a:lnTo>
                  <a:lnTo>
                    <a:pt x="122059" y="310206"/>
                  </a:lnTo>
                  <a:lnTo>
                    <a:pt x="127182" y="311554"/>
                  </a:lnTo>
                  <a:lnTo>
                    <a:pt x="132346" y="312740"/>
                  </a:lnTo>
                  <a:lnTo>
                    <a:pt x="137544" y="313761"/>
                  </a:lnTo>
                  <a:lnTo>
                    <a:pt x="142772" y="314617"/>
                  </a:lnTo>
                  <a:lnTo>
                    <a:pt x="148025" y="315307"/>
                  </a:lnTo>
                  <a:lnTo>
                    <a:pt x="153297" y="315830"/>
                  </a:lnTo>
                  <a:lnTo>
                    <a:pt x="158583" y="316186"/>
                  </a:lnTo>
                  <a:lnTo>
                    <a:pt x="163877" y="316374"/>
                  </a:lnTo>
                  <a:lnTo>
                    <a:pt x="169175" y="316395"/>
                  </a:lnTo>
                  <a:lnTo>
                    <a:pt x="174471" y="316247"/>
                  </a:lnTo>
                  <a:lnTo>
                    <a:pt x="179759" y="315932"/>
                  </a:lnTo>
                  <a:lnTo>
                    <a:pt x="185035" y="315449"/>
                  </a:lnTo>
                  <a:lnTo>
                    <a:pt x="190293" y="314799"/>
                  </a:lnTo>
                  <a:lnTo>
                    <a:pt x="195527" y="313983"/>
                  </a:lnTo>
                  <a:lnTo>
                    <a:pt x="200733" y="313002"/>
                  </a:lnTo>
                  <a:lnTo>
                    <a:pt x="205906" y="311856"/>
                  </a:lnTo>
                  <a:lnTo>
                    <a:pt x="211039" y="310547"/>
                  </a:lnTo>
                  <a:lnTo>
                    <a:pt x="216129" y="309076"/>
                  </a:lnTo>
                  <a:lnTo>
                    <a:pt x="221169" y="307444"/>
                  </a:lnTo>
                  <a:lnTo>
                    <a:pt x="226155" y="305653"/>
                  </a:lnTo>
                  <a:lnTo>
                    <a:pt x="231082" y="303706"/>
                  </a:lnTo>
                  <a:lnTo>
                    <a:pt x="235944" y="301603"/>
                  </a:lnTo>
                  <a:lnTo>
                    <a:pt x="240738" y="299347"/>
                  </a:lnTo>
                  <a:lnTo>
                    <a:pt x="245457" y="296940"/>
                  </a:lnTo>
                  <a:lnTo>
                    <a:pt x="250098" y="294385"/>
                  </a:lnTo>
                  <a:lnTo>
                    <a:pt x="254656" y="291684"/>
                  </a:lnTo>
                  <a:lnTo>
                    <a:pt x="259126" y="288840"/>
                  </a:lnTo>
                  <a:lnTo>
                    <a:pt x="263503" y="285856"/>
                  </a:lnTo>
                  <a:lnTo>
                    <a:pt x="267784" y="282735"/>
                  </a:lnTo>
                  <a:lnTo>
                    <a:pt x="271964" y="279480"/>
                  </a:lnTo>
                  <a:lnTo>
                    <a:pt x="276038" y="276093"/>
                  </a:lnTo>
                  <a:lnTo>
                    <a:pt x="280003" y="272580"/>
                  </a:lnTo>
                  <a:lnTo>
                    <a:pt x="283855" y="268942"/>
                  </a:lnTo>
                  <a:lnTo>
                    <a:pt x="287589" y="265185"/>
                  </a:lnTo>
                  <a:lnTo>
                    <a:pt x="291203" y="261311"/>
                  </a:lnTo>
                  <a:lnTo>
                    <a:pt x="294692" y="257324"/>
                  </a:lnTo>
                  <a:lnTo>
                    <a:pt x="298053" y="253229"/>
                  </a:lnTo>
                  <a:lnTo>
                    <a:pt x="301282" y="249029"/>
                  </a:lnTo>
                  <a:lnTo>
                    <a:pt x="304377" y="244729"/>
                  </a:lnTo>
                  <a:lnTo>
                    <a:pt x="307334" y="240333"/>
                  </a:lnTo>
                  <a:lnTo>
                    <a:pt x="310150" y="235846"/>
                  </a:lnTo>
                  <a:lnTo>
                    <a:pt x="312823" y="231272"/>
                  </a:lnTo>
                  <a:lnTo>
                    <a:pt x="315349" y="226615"/>
                  </a:lnTo>
                  <a:lnTo>
                    <a:pt x="317726" y="221880"/>
                  </a:lnTo>
                  <a:lnTo>
                    <a:pt x="319953" y="217073"/>
                  </a:lnTo>
                  <a:lnTo>
                    <a:pt x="322025" y="212198"/>
                  </a:lnTo>
                  <a:lnTo>
                    <a:pt x="323943" y="207259"/>
                  </a:lnTo>
                  <a:lnTo>
                    <a:pt x="325702" y="202262"/>
                  </a:lnTo>
                  <a:lnTo>
                    <a:pt x="327303" y="197212"/>
                  </a:lnTo>
                  <a:lnTo>
                    <a:pt x="328743" y="192113"/>
                  </a:lnTo>
                  <a:lnTo>
                    <a:pt x="330020" y="186972"/>
                  </a:lnTo>
                  <a:lnTo>
                    <a:pt x="331134" y="181792"/>
                  </a:lnTo>
                  <a:lnTo>
                    <a:pt x="332083" y="176580"/>
                  </a:lnTo>
                  <a:lnTo>
                    <a:pt x="332867" y="171341"/>
                  </a:lnTo>
                  <a:lnTo>
                    <a:pt x="333484" y="166079"/>
                  </a:lnTo>
                  <a:lnTo>
                    <a:pt x="333934" y="160800"/>
                  </a:lnTo>
                  <a:lnTo>
                    <a:pt x="334216" y="155510"/>
                  </a:lnTo>
                  <a:lnTo>
                    <a:pt x="334331" y="150213"/>
                  </a:lnTo>
                  <a:lnTo>
                    <a:pt x="334278" y="144916"/>
                  </a:lnTo>
                  <a:lnTo>
                    <a:pt x="334057" y="139623"/>
                  </a:lnTo>
                  <a:lnTo>
                    <a:pt x="333669" y="134339"/>
                  </a:lnTo>
                  <a:lnTo>
                    <a:pt x="333113" y="129071"/>
                  </a:lnTo>
                  <a:lnTo>
                    <a:pt x="332391" y="123822"/>
                  </a:lnTo>
                  <a:lnTo>
                    <a:pt x="331502" y="118599"/>
                  </a:lnTo>
                  <a:lnTo>
                    <a:pt x="330449" y="113407"/>
                  </a:lnTo>
                  <a:lnTo>
                    <a:pt x="329231" y="108251"/>
                  </a:lnTo>
                  <a:lnTo>
                    <a:pt x="327851" y="103137"/>
                  </a:lnTo>
                  <a:lnTo>
                    <a:pt x="326310" y="98068"/>
                  </a:lnTo>
                  <a:lnTo>
                    <a:pt x="324608" y="93051"/>
                  </a:lnTo>
                  <a:lnTo>
                    <a:pt x="322749" y="88090"/>
                  </a:lnTo>
                  <a:lnTo>
                    <a:pt x="320733" y="83191"/>
                  </a:lnTo>
                  <a:lnTo>
                    <a:pt x="318563" y="78358"/>
                  </a:lnTo>
                  <a:lnTo>
                    <a:pt x="316241" y="73596"/>
                  </a:lnTo>
                  <a:lnTo>
                    <a:pt x="313769" y="68910"/>
                  </a:lnTo>
                  <a:lnTo>
                    <a:pt x="311150" y="64305"/>
                  </a:lnTo>
                  <a:lnTo>
                    <a:pt x="308386" y="59785"/>
                  </a:lnTo>
                  <a:lnTo>
                    <a:pt x="305481" y="55355"/>
                  </a:lnTo>
                  <a:lnTo>
                    <a:pt x="302436" y="51019"/>
                  </a:lnTo>
                  <a:lnTo>
                    <a:pt x="299256" y="46782"/>
                  </a:lnTo>
                  <a:lnTo>
                    <a:pt x="295943" y="42648"/>
                  </a:lnTo>
                  <a:lnTo>
                    <a:pt x="292501" y="38621"/>
                  </a:lnTo>
                  <a:lnTo>
                    <a:pt x="288932" y="34705"/>
                  </a:lnTo>
                  <a:lnTo>
                    <a:pt x="285242" y="30904"/>
                  </a:lnTo>
                  <a:lnTo>
                    <a:pt x="281433" y="27222"/>
                  </a:lnTo>
                  <a:lnTo>
                    <a:pt x="277509" y="23663"/>
                  </a:lnTo>
                  <a:lnTo>
                    <a:pt x="273474" y="20229"/>
                  </a:lnTo>
                  <a:lnTo>
                    <a:pt x="269333" y="16925"/>
                  </a:lnTo>
                  <a:lnTo>
                    <a:pt x="265089" y="13754"/>
                  </a:lnTo>
                  <a:lnTo>
                    <a:pt x="260747" y="10719"/>
                  </a:lnTo>
                  <a:lnTo>
                    <a:pt x="256310" y="7824"/>
                  </a:lnTo>
                  <a:lnTo>
                    <a:pt x="251784" y="5070"/>
                  </a:lnTo>
                  <a:lnTo>
                    <a:pt x="247173" y="2461"/>
                  </a:lnTo>
                  <a:lnTo>
                    <a:pt x="242482" y="0"/>
                  </a:lnTo>
                  <a:lnTo>
                    <a:pt x="167167" y="1492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4617280" y="941493"/>
              <a:ext cx="75315" cy="167167"/>
            </a:xfrm>
            <a:custGeom>
              <a:avLst/>
              <a:pathLst>
                <a:path w="75315" h="167167">
                  <a:moveTo>
                    <a:pt x="75315" y="17927"/>
                  </a:moveTo>
                  <a:lnTo>
                    <a:pt x="69902" y="15316"/>
                  </a:lnTo>
                  <a:lnTo>
                    <a:pt x="64399" y="12902"/>
                  </a:lnTo>
                  <a:lnTo>
                    <a:pt x="58812" y="10687"/>
                  </a:lnTo>
                  <a:lnTo>
                    <a:pt x="53150" y="8674"/>
                  </a:lnTo>
                  <a:lnTo>
                    <a:pt x="47419" y="6866"/>
                  </a:lnTo>
                  <a:lnTo>
                    <a:pt x="41626" y="5265"/>
                  </a:lnTo>
                  <a:lnTo>
                    <a:pt x="35780" y="3874"/>
                  </a:lnTo>
                  <a:lnTo>
                    <a:pt x="29888" y="2693"/>
                  </a:lnTo>
                  <a:lnTo>
                    <a:pt x="23956" y="1725"/>
                  </a:lnTo>
                  <a:lnTo>
                    <a:pt x="17994" y="971"/>
                  </a:lnTo>
                  <a:lnTo>
                    <a:pt x="12009" y="431"/>
                  </a:lnTo>
                  <a:lnTo>
                    <a:pt x="6008" y="108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4005720" y="1031511"/>
              <a:ext cx="100174" cy="167167"/>
            </a:xfrm>
            <a:custGeom>
              <a:avLst/>
              <a:pathLst>
                <a:path w="100174" h="167167">
                  <a:moveTo>
                    <a:pt x="100174" y="0"/>
                  </a:moveTo>
                  <a:lnTo>
                    <a:pt x="94521" y="95"/>
                  </a:lnTo>
                  <a:lnTo>
                    <a:pt x="88875" y="382"/>
                  </a:lnTo>
                  <a:lnTo>
                    <a:pt x="83242" y="859"/>
                  </a:lnTo>
                  <a:lnTo>
                    <a:pt x="77629" y="1527"/>
                  </a:lnTo>
                  <a:lnTo>
                    <a:pt x="72041" y="2384"/>
                  </a:lnTo>
                  <a:lnTo>
                    <a:pt x="66485" y="3429"/>
                  </a:lnTo>
                  <a:lnTo>
                    <a:pt x="60968" y="4662"/>
                  </a:lnTo>
                  <a:lnTo>
                    <a:pt x="55496" y="6080"/>
                  </a:lnTo>
                  <a:lnTo>
                    <a:pt x="50075" y="7683"/>
                  </a:lnTo>
                  <a:lnTo>
                    <a:pt x="44711" y="9468"/>
                  </a:lnTo>
                  <a:lnTo>
                    <a:pt x="39411" y="11434"/>
                  </a:lnTo>
                  <a:lnTo>
                    <a:pt x="34180" y="13577"/>
                  </a:lnTo>
                  <a:lnTo>
                    <a:pt x="29024" y="15897"/>
                  </a:lnTo>
                  <a:lnTo>
                    <a:pt x="23950" y="18389"/>
                  </a:lnTo>
                  <a:lnTo>
                    <a:pt x="18963" y="21051"/>
                  </a:lnTo>
                  <a:lnTo>
                    <a:pt x="14069" y="23881"/>
                  </a:lnTo>
                  <a:lnTo>
                    <a:pt x="9273" y="26874"/>
                  </a:lnTo>
                  <a:lnTo>
                    <a:pt x="4582" y="30028"/>
                  </a:lnTo>
                  <a:lnTo>
                    <a:pt x="0" y="33338"/>
                  </a:lnTo>
                  <a:lnTo>
                    <a:pt x="100174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4005720" y="1064850"/>
              <a:ext cx="100174" cy="133828"/>
            </a:xfrm>
            <a:custGeom>
              <a:avLst/>
              <a:pathLst>
                <a:path w="100174" h="133828">
                  <a:moveTo>
                    <a:pt x="0" y="0"/>
                  </a:moveTo>
                  <a:lnTo>
                    <a:pt x="100174" y="133828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4005720" y="1064850"/>
              <a:ext cx="100174" cy="133828"/>
            </a:xfrm>
            <a:custGeom>
              <a:avLst/>
              <a:pathLst>
                <a:path w="100174" h="133828">
                  <a:moveTo>
                    <a:pt x="0" y="0"/>
                  </a:moveTo>
                  <a:lnTo>
                    <a:pt x="100174" y="133828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4005720" y="1064850"/>
              <a:ext cx="100174" cy="133828"/>
            </a:xfrm>
            <a:custGeom>
              <a:avLst/>
              <a:pathLst>
                <a:path w="100174" h="133828">
                  <a:moveTo>
                    <a:pt x="0" y="0"/>
                  </a:moveTo>
                  <a:lnTo>
                    <a:pt x="100174" y="133828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4005720" y="1064850"/>
              <a:ext cx="100174" cy="133828"/>
            </a:xfrm>
            <a:custGeom>
              <a:avLst/>
              <a:pathLst>
                <a:path w="100174" h="133828">
                  <a:moveTo>
                    <a:pt x="0" y="0"/>
                  </a:moveTo>
                  <a:lnTo>
                    <a:pt x="100174" y="133828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4005720" y="1064850"/>
              <a:ext cx="100174" cy="133828"/>
            </a:xfrm>
            <a:custGeom>
              <a:avLst/>
              <a:pathLst>
                <a:path w="100174" h="133828">
                  <a:moveTo>
                    <a:pt x="0" y="0"/>
                  </a:moveTo>
                  <a:lnTo>
                    <a:pt x="100174" y="133828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4005720" y="1064850"/>
              <a:ext cx="100174" cy="133828"/>
            </a:xfrm>
            <a:custGeom>
              <a:avLst/>
              <a:pathLst>
                <a:path w="100174" h="133828">
                  <a:moveTo>
                    <a:pt x="0" y="0"/>
                  </a:moveTo>
                  <a:lnTo>
                    <a:pt x="100174" y="133828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4005720" y="1064850"/>
              <a:ext cx="100174" cy="133828"/>
            </a:xfrm>
            <a:custGeom>
              <a:avLst/>
              <a:pathLst>
                <a:path w="100174" h="133828">
                  <a:moveTo>
                    <a:pt x="0" y="0"/>
                  </a:moveTo>
                  <a:lnTo>
                    <a:pt x="100174" y="133828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4005720" y="1064850"/>
              <a:ext cx="100174" cy="133828"/>
            </a:xfrm>
            <a:custGeom>
              <a:avLst/>
              <a:pathLst>
                <a:path w="100174" h="133828">
                  <a:moveTo>
                    <a:pt x="0" y="0"/>
                  </a:moveTo>
                  <a:lnTo>
                    <a:pt x="100174" y="133828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4005720" y="1064850"/>
              <a:ext cx="100174" cy="133828"/>
            </a:xfrm>
            <a:custGeom>
              <a:avLst/>
              <a:pathLst>
                <a:path w="100174" h="133828">
                  <a:moveTo>
                    <a:pt x="0" y="0"/>
                  </a:moveTo>
                  <a:lnTo>
                    <a:pt x="100174" y="133828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4005720" y="1064850"/>
              <a:ext cx="100174" cy="133828"/>
            </a:xfrm>
            <a:custGeom>
              <a:avLst/>
              <a:pathLst>
                <a:path w="100174" h="133828">
                  <a:moveTo>
                    <a:pt x="0" y="0"/>
                  </a:moveTo>
                  <a:lnTo>
                    <a:pt x="100174" y="133828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4005720" y="1064850"/>
              <a:ext cx="100174" cy="133828"/>
            </a:xfrm>
            <a:custGeom>
              <a:avLst/>
              <a:pathLst>
                <a:path w="100174" h="133828">
                  <a:moveTo>
                    <a:pt x="0" y="0"/>
                  </a:moveTo>
                  <a:lnTo>
                    <a:pt x="100174" y="133828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4005720" y="1064850"/>
              <a:ext cx="100174" cy="133828"/>
            </a:xfrm>
            <a:custGeom>
              <a:avLst/>
              <a:pathLst>
                <a:path w="100174" h="133828">
                  <a:moveTo>
                    <a:pt x="0" y="0"/>
                  </a:moveTo>
                  <a:lnTo>
                    <a:pt x="100174" y="133828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4005720" y="1064850"/>
              <a:ext cx="100174" cy="133828"/>
            </a:xfrm>
            <a:custGeom>
              <a:avLst/>
              <a:pathLst>
                <a:path w="100174" h="133828">
                  <a:moveTo>
                    <a:pt x="0" y="0"/>
                  </a:moveTo>
                  <a:lnTo>
                    <a:pt x="100174" y="13382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4005720" y="1064850"/>
              <a:ext cx="100174" cy="133828"/>
            </a:xfrm>
            <a:custGeom>
              <a:avLst/>
              <a:pathLst>
                <a:path w="100174" h="133828">
                  <a:moveTo>
                    <a:pt x="0" y="0"/>
                  </a:moveTo>
                  <a:lnTo>
                    <a:pt x="100174" y="13382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4005720" y="1064850"/>
              <a:ext cx="100174" cy="133828"/>
            </a:xfrm>
            <a:custGeom>
              <a:avLst/>
              <a:pathLst>
                <a:path w="100174" h="133828">
                  <a:moveTo>
                    <a:pt x="0" y="0"/>
                  </a:moveTo>
                  <a:lnTo>
                    <a:pt x="100174" y="13382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4005720" y="1064850"/>
              <a:ext cx="100174" cy="133828"/>
            </a:xfrm>
            <a:custGeom>
              <a:avLst/>
              <a:pathLst>
                <a:path w="100174" h="133828">
                  <a:moveTo>
                    <a:pt x="0" y="0"/>
                  </a:moveTo>
                  <a:lnTo>
                    <a:pt x="100174" y="13382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4005720" y="1064850"/>
              <a:ext cx="100174" cy="133828"/>
            </a:xfrm>
            <a:custGeom>
              <a:avLst/>
              <a:pathLst>
                <a:path w="100174" h="133828">
                  <a:moveTo>
                    <a:pt x="0" y="0"/>
                  </a:moveTo>
                  <a:lnTo>
                    <a:pt x="100174" y="133828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4005720" y="1064850"/>
              <a:ext cx="100174" cy="133828"/>
            </a:xfrm>
            <a:custGeom>
              <a:avLst/>
              <a:pathLst>
                <a:path w="100174" h="133828">
                  <a:moveTo>
                    <a:pt x="0" y="0"/>
                  </a:moveTo>
                  <a:lnTo>
                    <a:pt x="100174" y="133828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3938727" y="1064850"/>
              <a:ext cx="167167" cy="297726"/>
            </a:xfrm>
            <a:custGeom>
              <a:avLst/>
              <a:pathLst>
                <a:path w="167167" h="297726">
                  <a:moveTo>
                    <a:pt x="66993" y="0"/>
                  </a:moveTo>
                  <a:lnTo>
                    <a:pt x="62768" y="3269"/>
                  </a:lnTo>
                  <a:lnTo>
                    <a:pt x="58649" y="6671"/>
                  </a:lnTo>
                  <a:lnTo>
                    <a:pt x="54642" y="10203"/>
                  </a:lnTo>
                  <a:lnTo>
                    <a:pt x="50749" y="13862"/>
                  </a:lnTo>
                  <a:lnTo>
                    <a:pt x="46975" y="17643"/>
                  </a:lnTo>
                  <a:lnTo>
                    <a:pt x="43324" y="21543"/>
                  </a:lnTo>
                  <a:lnTo>
                    <a:pt x="39800" y="25557"/>
                  </a:lnTo>
                  <a:lnTo>
                    <a:pt x="36405" y="29682"/>
                  </a:lnTo>
                  <a:lnTo>
                    <a:pt x="33145" y="33913"/>
                  </a:lnTo>
                  <a:lnTo>
                    <a:pt x="30021" y="38246"/>
                  </a:lnTo>
                  <a:lnTo>
                    <a:pt x="27036" y="42677"/>
                  </a:lnTo>
                  <a:lnTo>
                    <a:pt x="24196" y="47201"/>
                  </a:lnTo>
                  <a:lnTo>
                    <a:pt x="21501" y="51814"/>
                  </a:lnTo>
                  <a:lnTo>
                    <a:pt x="18955" y="56510"/>
                  </a:lnTo>
                  <a:lnTo>
                    <a:pt x="16560" y="61285"/>
                  </a:lnTo>
                  <a:lnTo>
                    <a:pt x="14319" y="66135"/>
                  </a:lnTo>
                  <a:lnTo>
                    <a:pt x="12234" y="71053"/>
                  </a:lnTo>
                  <a:lnTo>
                    <a:pt x="10307" y="76035"/>
                  </a:lnTo>
                  <a:lnTo>
                    <a:pt x="8541" y="81077"/>
                  </a:lnTo>
                  <a:lnTo>
                    <a:pt x="6936" y="86172"/>
                  </a:lnTo>
                  <a:lnTo>
                    <a:pt x="5495" y="91316"/>
                  </a:lnTo>
                  <a:lnTo>
                    <a:pt x="4219" y="96504"/>
                  </a:lnTo>
                  <a:lnTo>
                    <a:pt x="3110" y="101729"/>
                  </a:lnTo>
                  <a:lnTo>
                    <a:pt x="2168" y="106988"/>
                  </a:lnTo>
                  <a:lnTo>
                    <a:pt x="1395" y="112273"/>
                  </a:lnTo>
                  <a:lnTo>
                    <a:pt x="791" y="117581"/>
                  </a:lnTo>
                  <a:lnTo>
                    <a:pt x="357" y="122906"/>
                  </a:lnTo>
                  <a:lnTo>
                    <a:pt x="93" y="128241"/>
                  </a:lnTo>
                  <a:lnTo>
                    <a:pt x="0" y="133582"/>
                  </a:lnTo>
                  <a:lnTo>
                    <a:pt x="77" y="138924"/>
                  </a:lnTo>
                  <a:lnTo>
                    <a:pt x="325" y="144260"/>
                  </a:lnTo>
                  <a:lnTo>
                    <a:pt x="744" y="149586"/>
                  </a:lnTo>
                  <a:lnTo>
                    <a:pt x="1332" y="154895"/>
                  </a:lnTo>
                  <a:lnTo>
                    <a:pt x="2090" y="160183"/>
                  </a:lnTo>
                  <a:lnTo>
                    <a:pt x="3016" y="165444"/>
                  </a:lnTo>
                  <a:lnTo>
                    <a:pt x="4110" y="170673"/>
                  </a:lnTo>
                  <a:lnTo>
                    <a:pt x="5371" y="175864"/>
                  </a:lnTo>
                  <a:lnTo>
                    <a:pt x="6797" y="181013"/>
                  </a:lnTo>
                  <a:lnTo>
                    <a:pt x="8386" y="186113"/>
                  </a:lnTo>
                  <a:lnTo>
                    <a:pt x="10138" y="191159"/>
                  </a:lnTo>
                  <a:lnTo>
                    <a:pt x="12050" y="196148"/>
                  </a:lnTo>
                  <a:lnTo>
                    <a:pt x="14120" y="201072"/>
                  </a:lnTo>
                  <a:lnTo>
                    <a:pt x="16347" y="205928"/>
                  </a:lnTo>
                  <a:lnTo>
                    <a:pt x="18728" y="210710"/>
                  </a:lnTo>
                  <a:lnTo>
                    <a:pt x="21260" y="215414"/>
                  </a:lnTo>
                  <a:lnTo>
                    <a:pt x="23941" y="220034"/>
                  </a:lnTo>
                  <a:lnTo>
                    <a:pt x="26769" y="224566"/>
                  </a:lnTo>
                  <a:lnTo>
                    <a:pt x="29740" y="229006"/>
                  </a:lnTo>
                  <a:lnTo>
                    <a:pt x="32851" y="233349"/>
                  </a:lnTo>
                  <a:lnTo>
                    <a:pt x="36100" y="237589"/>
                  </a:lnTo>
                  <a:lnTo>
                    <a:pt x="39482" y="241724"/>
                  </a:lnTo>
                  <a:lnTo>
                    <a:pt x="42995" y="245749"/>
                  </a:lnTo>
                  <a:lnTo>
                    <a:pt x="46634" y="249659"/>
                  </a:lnTo>
                  <a:lnTo>
                    <a:pt x="50397" y="253452"/>
                  </a:lnTo>
                  <a:lnTo>
                    <a:pt x="54279" y="257122"/>
                  </a:lnTo>
                  <a:lnTo>
                    <a:pt x="58276" y="260666"/>
                  </a:lnTo>
                  <a:lnTo>
                    <a:pt x="62384" y="264080"/>
                  </a:lnTo>
                  <a:lnTo>
                    <a:pt x="66600" y="267362"/>
                  </a:lnTo>
                  <a:lnTo>
                    <a:pt x="70918" y="270507"/>
                  </a:lnTo>
                  <a:lnTo>
                    <a:pt x="75334" y="273512"/>
                  </a:lnTo>
                  <a:lnTo>
                    <a:pt x="79844" y="276375"/>
                  </a:lnTo>
                  <a:lnTo>
                    <a:pt x="84443" y="279093"/>
                  </a:lnTo>
                  <a:lnTo>
                    <a:pt x="89127" y="281662"/>
                  </a:lnTo>
                  <a:lnTo>
                    <a:pt x="93891" y="284080"/>
                  </a:lnTo>
                  <a:lnTo>
                    <a:pt x="98729" y="286344"/>
                  </a:lnTo>
                  <a:lnTo>
                    <a:pt x="103637" y="288453"/>
                  </a:lnTo>
                  <a:lnTo>
                    <a:pt x="108610" y="290404"/>
                  </a:lnTo>
                  <a:lnTo>
                    <a:pt x="113643" y="292195"/>
                  </a:lnTo>
                  <a:lnTo>
                    <a:pt x="118730" y="293825"/>
                  </a:lnTo>
                  <a:lnTo>
                    <a:pt x="123867" y="295291"/>
                  </a:lnTo>
                  <a:lnTo>
                    <a:pt x="129049" y="296592"/>
                  </a:lnTo>
                  <a:lnTo>
                    <a:pt x="134269" y="297726"/>
                  </a:lnTo>
                  <a:lnTo>
                    <a:pt x="167167" y="1338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4072996" y="1031511"/>
              <a:ext cx="200052" cy="334330"/>
            </a:xfrm>
            <a:custGeom>
              <a:avLst/>
              <a:pathLst>
                <a:path w="200052" h="334330">
                  <a:moveTo>
                    <a:pt x="0" y="331065"/>
                  </a:moveTo>
                  <a:lnTo>
                    <a:pt x="5228" y="332029"/>
                  </a:lnTo>
                  <a:lnTo>
                    <a:pt x="10485" y="332825"/>
                  </a:lnTo>
                  <a:lnTo>
                    <a:pt x="15765" y="333454"/>
                  </a:lnTo>
                  <a:lnTo>
                    <a:pt x="21061" y="333915"/>
                  </a:lnTo>
                  <a:lnTo>
                    <a:pt x="26370" y="334207"/>
                  </a:lnTo>
                  <a:lnTo>
                    <a:pt x="31685" y="334330"/>
                  </a:lnTo>
                  <a:lnTo>
                    <a:pt x="37002" y="334284"/>
                  </a:lnTo>
                  <a:lnTo>
                    <a:pt x="42314" y="334069"/>
                  </a:lnTo>
                  <a:lnTo>
                    <a:pt x="47617" y="333685"/>
                  </a:lnTo>
                  <a:lnTo>
                    <a:pt x="52905" y="333133"/>
                  </a:lnTo>
                  <a:lnTo>
                    <a:pt x="58173" y="332413"/>
                  </a:lnTo>
                  <a:lnTo>
                    <a:pt x="63415" y="331525"/>
                  </a:lnTo>
                  <a:lnTo>
                    <a:pt x="68627" y="330472"/>
                  </a:lnTo>
                  <a:lnTo>
                    <a:pt x="73802" y="329253"/>
                  </a:lnTo>
                  <a:lnTo>
                    <a:pt x="78936" y="327870"/>
                  </a:lnTo>
                  <a:lnTo>
                    <a:pt x="84023" y="326325"/>
                  </a:lnTo>
                  <a:lnTo>
                    <a:pt x="89059" y="324618"/>
                  </a:lnTo>
                  <a:lnTo>
                    <a:pt x="94037" y="322753"/>
                  </a:lnTo>
                  <a:lnTo>
                    <a:pt x="98954" y="320730"/>
                  </a:lnTo>
                  <a:lnTo>
                    <a:pt x="103804" y="318551"/>
                  </a:lnTo>
                  <a:lnTo>
                    <a:pt x="108583" y="316220"/>
                  </a:lnTo>
                  <a:lnTo>
                    <a:pt x="113284" y="313738"/>
                  </a:lnTo>
                  <a:lnTo>
                    <a:pt x="117905" y="311107"/>
                  </a:lnTo>
                  <a:lnTo>
                    <a:pt x="122439" y="308331"/>
                  </a:lnTo>
                  <a:lnTo>
                    <a:pt x="126883" y="305412"/>
                  </a:lnTo>
                  <a:lnTo>
                    <a:pt x="131232" y="302353"/>
                  </a:lnTo>
                  <a:lnTo>
                    <a:pt x="135481" y="299158"/>
                  </a:lnTo>
                  <a:lnTo>
                    <a:pt x="139627" y="295829"/>
                  </a:lnTo>
                  <a:lnTo>
                    <a:pt x="143664" y="292369"/>
                  </a:lnTo>
                  <a:lnTo>
                    <a:pt x="147590" y="288784"/>
                  </a:lnTo>
                  <a:lnTo>
                    <a:pt x="151400" y="285075"/>
                  </a:lnTo>
                  <a:lnTo>
                    <a:pt x="155089" y="281247"/>
                  </a:lnTo>
                  <a:lnTo>
                    <a:pt x="158655" y="277303"/>
                  </a:lnTo>
                  <a:lnTo>
                    <a:pt x="162094" y="273248"/>
                  </a:lnTo>
                  <a:lnTo>
                    <a:pt x="165402" y="269086"/>
                  </a:lnTo>
                  <a:lnTo>
                    <a:pt x="168576" y="264821"/>
                  </a:lnTo>
                  <a:lnTo>
                    <a:pt x="171613" y="260456"/>
                  </a:lnTo>
                  <a:lnTo>
                    <a:pt x="174510" y="255998"/>
                  </a:lnTo>
                  <a:lnTo>
                    <a:pt x="177263" y="251450"/>
                  </a:lnTo>
                  <a:lnTo>
                    <a:pt x="179870" y="246816"/>
                  </a:lnTo>
                  <a:lnTo>
                    <a:pt x="182329" y="242102"/>
                  </a:lnTo>
                  <a:lnTo>
                    <a:pt x="184636" y="237312"/>
                  </a:lnTo>
                  <a:lnTo>
                    <a:pt x="186790" y="232451"/>
                  </a:lnTo>
                  <a:lnTo>
                    <a:pt x="188789" y="227524"/>
                  </a:lnTo>
                  <a:lnTo>
                    <a:pt x="190629" y="222536"/>
                  </a:lnTo>
                  <a:lnTo>
                    <a:pt x="192310" y="217492"/>
                  </a:lnTo>
                  <a:lnTo>
                    <a:pt x="193830" y="212397"/>
                  </a:lnTo>
                  <a:lnTo>
                    <a:pt x="195187" y="207256"/>
                  </a:lnTo>
                  <a:lnTo>
                    <a:pt x="196380" y="202075"/>
                  </a:lnTo>
                  <a:lnTo>
                    <a:pt x="197407" y="196858"/>
                  </a:lnTo>
                  <a:lnTo>
                    <a:pt x="198268" y="191612"/>
                  </a:lnTo>
                  <a:lnTo>
                    <a:pt x="198962" y="186340"/>
                  </a:lnTo>
                  <a:lnTo>
                    <a:pt x="199488" y="181050"/>
                  </a:lnTo>
                  <a:lnTo>
                    <a:pt x="199845" y="175745"/>
                  </a:lnTo>
                  <a:lnTo>
                    <a:pt x="200033" y="170431"/>
                  </a:lnTo>
                  <a:lnTo>
                    <a:pt x="200052" y="165115"/>
                  </a:lnTo>
                  <a:lnTo>
                    <a:pt x="199903" y="159800"/>
                  </a:lnTo>
                  <a:lnTo>
                    <a:pt x="199584" y="154493"/>
                  </a:lnTo>
                  <a:lnTo>
                    <a:pt x="199097" y="149198"/>
                  </a:lnTo>
                  <a:lnTo>
                    <a:pt x="198441" y="143922"/>
                  </a:lnTo>
                  <a:lnTo>
                    <a:pt x="197618" y="138669"/>
                  </a:lnTo>
                  <a:lnTo>
                    <a:pt x="196629" y="133445"/>
                  </a:lnTo>
                  <a:lnTo>
                    <a:pt x="195473" y="128256"/>
                  </a:lnTo>
                  <a:lnTo>
                    <a:pt x="194154" y="123105"/>
                  </a:lnTo>
                  <a:lnTo>
                    <a:pt x="192671" y="117999"/>
                  </a:lnTo>
                  <a:lnTo>
                    <a:pt x="191027" y="112943"/>
                  </a:lnTo>
                  <a:lnTo>
                    <a:pt x="189222" y="107942"/>
                  </a:lnTo>
                  <a:lnTo>
                    <a:pt x="187260" y="103001"/>
                  </a:lnTo>
                  <a:lnTo>
                    <a:pt x="185141" y="98124"/>
                  </a:lnTo>
                  <a:lnTo>
                    <a:pt x="182868" y="93318"/>
                  </a:lnTo>
                  <a:lnTo>
                    <a:pt x="180444" y="88586"/>
                  </a:lnTo>
                  <a:lnTo>
                    <a:pt x="177871" y="83933"/>
                  </a:lnTo>
                  <a:lnTo>
                    <a:pt x="175150" y="79365"/>
                  </a:lnTo>
                  <a:lnTo>
                    <a:pt x="172286" y="74886"/>
                  </a:lnTo>
                  <a:lnTo>
                    <a:pt x="169281" y="70500"/>
                  </a:lnTo>
                  <a:lnTo>
                    <a:pt x="166138" y="66212"/>
                  </a:lnTo>
                  <a:lnTo>
                    <a:pt x="162860" y="62025"/>
                  </a:lnTo>
                  <a:lnTo>
                    <a:pt x="159451" y="57946"/>
                  </a:lnTo>
                  <a:lnTo>
                    <a:pt x="155913" y="53976"/>
                  </a:lnTo>
                  <a:lnTo>
                    <a:pt x="152251" y="50122"/>
                  </a:lnTo>
                  <a:lnTo>
                    <a:pt x="148469" y="46385"/>
                  </a:lnTo>
                  <a:lnTo>
                    <a:pt x="144569" y="42771"/>
                  </a:lnTo>
                  <a:lnTo>
                    <a:pt x="140557" y="39283"/>
                  </a:lnTo>
                  <a:lnTo>
                    <a:pt x="136436" y="35924"/>
                  </a:lnTo>
                  <a:lnTo>
                    <a:pt x="132210" y="32697"/>
                  </a:lnTo>
                  <a:lnTo>
                    <a:pt x="127883" y="29607"/>
                  </a:lnTo>
                  <a:lnTo>
                    <a:pt x="123461" y="26656"/>
                  </a:lnTo>
                  <a:lnTo>
                    <a:pt x="118946" y="23847"/>
                  </a:lnTo>
                  <a:lnTo>
                    <a:pt x="114345" y="21183"/>
                  </a:lnTo>
                  <a:lnTo>
                    <a:pt x="109661" y="18667"/>
                  </a:lnTo>
                  <a:lnTo>
                    <a:pt x="104900" y="16301"/>
                  </a:lnTo>
                  <a:lnTo>
                    <a:pt x="100066" y="14087"/>
                  </a:lnTo>
                  <a:lnTo>
                    <a:pt x="95164" y="12029"/>
                  </a:lnTo>
                  <a:lnTo>
                    <a:pt x="90199" y="10127"/>
                  </a:lnTo>
                  <a:lnTo>
                    <a:pt x="85176" y="8384"/>
                  </a:lnTo>
                  <a:lnTo>
                    <a:pt x="80100" y="6802"/>
                  </a:lnTo>
                  <a:lnTo>
                    <a:pt x="74976" y="5382"/>
                  </a:lnTo>
                  <a:lnTo>
                    <a:pt x="69810" y="4126"/>
                  </a:lnTo>
                  <a:lnTo>
                    <a:pt x="64606" y="3034"/>
                  </a:lnTo>
                  <a:lnTo>
                    <a:pt x="59371" y="2109"/>
                  </a:lnTo>
                  <a:lnTo>
                    <a:pt x="54108" y="1351"/>
                  </a:lnTo>
                  <a:lnTo>
                    <a:pt x="48824" y="760"/>
                  </a:lnTo>
                  <a:lnTo>
                    <a:pt x="43525" y="338"/>
                  </a:lnTo>
                  <a:lnTo>
                    <a:pt x="38214" y="84"/>
                  </a:lnTo>
                  <a:lnTo>
                    <a:pt x="32898" y="0"/>
                  </a:lnTo>
                  <a:lnTo>
                    <a:pt x="32898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3461929" y="1236837"/>
              <a:ext cx="263989" cy="334321"/>
            </a:xfrm>
            <a:custGeom>
              <a:avLst/>
              <a:pathLst>
                <a:path w="263989" h="334321">
                  <a:moveTo>
                    <a:pt x="167159" y="0"/>
                  </a:moveTo>
                  <a:lnTo>
                    <a:pt x="161834" y="84"/>
                  </a:lnTo>
                  <a:lnTo>
                    <a:pt x="156515" y="339"/>
                  </a:lnTo>
                  <a:lnTo>
                    <a:pt x="151206" y="762"/>
                  </a:lnTo>
                  <a:lnTo>
                    <a:pt x="145913" y="1355"/>
                  </a:lnTo>
                  <a:lnTo>
                    <a:pt x="140642" y="2116"/>
                  </a:lnTo>
                  <a:lnTo>
                    <a:pt x="135398" y="3044"/>
                  </a:lnTo>
                  <a:lnTo>
                    <a:pt x="130187" y="4139"/>
                  </a:lnTo>
                  <a:lnTo>
                    <a:pt x="125012" y="5400"/>
                  </a:lnTo>
                  <a:lnTo>
                    <a:pt x="119881" y="6824"/>
                  </a:lnTo>
                  <a:lnTo>
                    <a:pt x="114797" y="8412"/>
                  </a:lnTo>
                  <a:lnTo>
                    <a:pt x="109767" y="10160"/>
                  </a:lnTo>
                  <a:lnTo>
                    <a:pt x="104795" y="12068"/>
                  </a:lnTo>
                  <a:lnTo>
                    <a:pt x="99886" y="14133"/>
                  </a:lnTo>
                  <a:lnTo>
                    <a:pt x="95045" y="16354"/>
                  </a:lnTo>
                  <a:lnTo>
                    <a:pt x="90278" y="18728"/>
                  </a:lnTo>
                  <a:lnTo>
                    <a:pt x="85589" y="21252"/>
                  </a:lnTo>
                  <a:lnTo>
                    <a:pt x="80982" y="23924"/>
                  </a:lnTo>
                  <a:lnTo>
                    <a:pt x="76463" y="26742"/>
                  </a:lnTo>
                  <a:lnTo>
                    <a:pt x="72036" y="29702"/>
                  </a:lnTo>
                  <a:lnTo>
                    <a:pt x="67705" y="32802"/>
                  </a:lnTo>
                  <a:lnTo>
                    <a:pt x="63476" y="36038"/>
                  </a:lnTo>
                  <a:lnTo>
                    <a:pt x="59351" y="39408"/>
                  </a:lnTo>
                  <a:lnTo>
                    <a:pt x="55337" y="42906"/>
                  </a:lnTo>
                  <a:lnTo>
                    <a:pt x="51435" y="46531"/>
                  </a:lnTo>
                  <a:lnTo>
                    <a:pt x="47651" y="50279"/>
                  </a:lnTo>
                  <a:lnTo>
                    <a:pt x="43988" y="54145"/>
                  </a:lnTo>
                  <a:lnTo>
                    <a:pt x="40451" y="58126"/>
                  </a:lnTo>
                  <a:lnTo>
                    <a:pt x="37042" y="62217"/>
                  </a:lnTo>
                  <a:lnTo>
                    <a:pt x="33765" y="66415"/>
                  </a:lnTo>
                  <a:lnTo>
                    <a:pt x="30623" y="70716"/>
                  </a:lnTo>
                  <a:lnTo>
                    <a:pt x="27620" y="75114"/>
                  </a:lnTo>
                  <a:lnTo>
                    <a:pt x="24759" y="79605"/>
                  </a:lnTo>
                  <a:lnTo>
                    <a:pt x="22042" y="84186"/>
                  </a:lnTo>
                  <a:lnTo>
                    <a:pt x="19472" y="88850"/>
                  </a:lnTo>
                  <a:lnTo>
                    <a:pt x="17052" y="93594"/>
                  </a:lnTo>
                  <a:lnTo>
                    <a:pt x="14785" y="98413"/>
                  </a:lnTo>
                  <a:lnTo>
                    <a:pt x="12672" y="103302"/>
                  </a:lnTo>
                  <a:lnTo>
                    <a:pt x="10716" y="108255"/>
                  </a:lnTo>
                  <a:lnTo>
                    <a:pt x="8919" y="113269"/>
                  </a:lnTo>
                  <a:lnTo>
                    <a:pt x="7282" y="118336"/>
                  </a:lnTo>
                  <a:lnTo>
                    <a:pt x="5808" y="123454"/>
                  </a:lnTo>
                  <a:lnTo>
                    <a:pt x="4498" y="128616"/>
                  </a:lnTo>
                  <a:lnTo>
                    <a:pt x="3352" y="133817"/>
                  </a:lnTo>
                  <a:lnTo>
                    <a:pt x="2373" y="139051"/>
                  </a:lnTo>
                  <a:lnTo>
                    <a:pt x="1561" y="144315"/>
                  </a:lnTo>
                  <a:lnTo>
                    <a:pt x="917" y="149601"/>
                  </a:lnTo>
                  <a:lnTo>
                    <a:pt x="442" y="154906"/>
                  </a:lnTo>
                  <a:lnTo>
                    <a:pt x="136" y="160222"/>
                  </a:lnTo>
                  <a:lnTo>
                    <a:pt x="0" y="165546"/>
                  </a:lnTo>
                  <a:lnTo>
                    <a:pt x="33" y="170872"/>
                  </a:lnTo>
                  <a:lnTo>
                    <a:pt x="236" y="176194"/>
                  </a:lnTo>
                  <a:lnTo>
                    <a:pt x="608" y="181506"/>
                  </a:lnTo>
                  <a:lnTo>
                    <a:pt x="1149" y="186804"/>
                  </a:lnTo>
                  <a:lnTo>
                    <a:pt x="1859" y="192082"/>
                  </a:lnTo>
                  <a:lnTo>
                    <a:pt x="2736" y="197335"/>
                  </a:lnTo>
                  <a:lnTo>
                    <a:pt x="3781" y="202557"/>
                  </a:lnTo>
                  <a:lnTo>
                    <a:pt x="4991" y="207743"/>
                  </a:lnTo>
                  <a:lnTo>
                    <a:pt x="6366" y="212889"/>
                  </a:lnTo>
                  <a:lnTo>
                    <a:pt x="7904" y="217987"/>
                  </a:lnTo>
                  <a:lnTo>
                    <a:pt x="9603" y="223034"/>
                  </a:lnTo>
                  <a:lnTo>
                    <a:pt x="11463" y="228025"/>
                  </a:lnTo>
                  <a:lnTo>
                    <a:pt x="13481" y="232953"/>
                  </a:lnTo>
                  <a:lnTo>
                    <a:pt x="15654" y="237815"/>
                  </a:lnTo>
                  <a:lnTo>
                    <a:pt x="17981" y="242605"/>
                  </a:lnTo>
                  <a:lnTo>
                    <a:pt x="20460" y="247319"/>
                  </a:lnTo>
                  <a:lnTo>
                    <a:pt x="23088" y="251951"/>
                  </a:lnTo>
                  <a:lnTo>
                    <a:pt x="25861" y="256497"/>
                  </a:lnTo>
                  <a:lnTo>
                    <a:pt x="28779" y="260953"/>
                  </a:lnTo>
                  <a:lnTo>
                    <a:pt x="31836" y="265313"/>
                  </a:lnTo>
                  <a:lnTo>
                    <a:pt x="35031" y="269574"/>
                  </a:lnTo>
                  <a:lnTo>
                    <a:pt x="38361" y="273731"/>
                  </a:lnTo>
                  <a:lnTo>
                    <a:pt x="41820" y="277780"/>
                  </a:lnTo>
                  <a:lnTo>
                    <a:pt x="45407" y="281716"/>
                  </a:lnTo>
                  <a:lnTo>
                    <a:pt x="49118" y="285536"/>
                  </a:lnTo>
                  <a:lnTo>
                    <a:pt x="52948" y="289236"/>
                  </a:lnTo>
                  <a:lnTo>
                    <a:pt x="56895" y="292812"/>
                  </a:lnTo>
                  <a:lnTo>
                    <a:pt x="60953" y="296261"/>
                  </a:lnTo>
                  <a:lnTo>
                    <a:pt x="65119" y="299578"/>
                  </a:lnTo>
                  <a:lnTo>
                    <a:pt x="69389" y="302761"/>
                  </a:lnTo>
                  <a:lnTo>
                    <a:pt x="73757" y="305807"/>
                  </a:lnTo>
                  <a:lnTo>
                    <a:pt x="78221" y="308712"/>
                  </a:lnTo>
                  <a:lnTo>
                    <a:pt x="82775" y="311473"/>
                  </a:lnTo>
                  <a:lnTo>
                    <a:pt x="87414" y="314088"/>
                  </a:lnTo>
                  <a:lnTo>
                    <a:pt x="92135" y="316553"/>
                  </a:lnTo>
                  <a:lnTo>
                    <a:pt x="96931" y="318867"/>
                  </a:lnTo>
                  <a:lnTo>
                    <a:pt x="101799" y="321027"/>
                  </a:lnTo>
                  <a:lnTo>
                    <a:pt x="106734" y="323031"/>
                  </a:lnTo>
                  <a:lnTo>
                    <a:pt x="111729" y="324877"/>
                  </a:lnTo>
                  <a:lnTo>
                    <a:pt x="116781" y="326563"/>
                  </a:lnTo>
                  <a:lnTo>
                    <a:pt x="121884" y="328087"/>
                  </a:lnTo>
                  <a:lnTo>
                    <a:pt x="127033" y="329447"/>
                  </a:lnTo>
                  <a:lnTo>
                    <a:pt x="132222" y="330643"/>
                  </a:lnTo>
                  <a:lnTo>
                    <a:pt x="137447" y="331673"/>
                  </a:lnTo>
                  <a:lnTo>
                    <a:pt x="142703" y="332536"/>
                  </a:lnTo>
                  <a:lnTo>
                    <a:pt x="147983" y="333231"/>
                  </a:lnTo>
                  <a:lnTo>
                    <a:pt x="153282" y="333757"/>
                  </a:lnTo>
                  <a:lnTo>
                    <a:pt x="158596" y="334115"/>
                  </a:lnTo>
                  <a:lnTo>
                    <a:pt x="163918" y="334303"/>
                  </a:lnTo>
                  <a:lnTo>
                    <a:pt x="169244" y="334321"/>
                  </a:lnTo>
                  <a:lnTo>
                    <a:pt x="174567" y="334170"/>
                  </a:lnTo>
                  <a:lnTo>
                    <a:pt x="179883" y="333849"/>
                  </a:lnTo>
                  <a:lnTo>
                    <a:pt x="185186" y="333360"/>
                  </a:lnTo>
                  <a:lnTo>
                    <a:pt x="190471" y="332701"/>
                  </a:lnTo>
                  <a:lnTo>
                    <a:pt x="195732" y="331874"/>
                  </a:lnTo>
                  <a:lnTo>
                    <a:pt x="200964" y="330881"/>
                  </a:lnTo>
                  <a:lnTo>
                    <a:pt x="206162" y="329721"/>
                  </a:lnTo>
                  <a:lnTo>
                    <a:pt x="211320" y="328396"/>
                  </a:lnTo>
                  <a:lnTo>
                    <a:pt x="216433" y="326907"/>
                  </a:lnTo>
                  <a:lnTo>
                    <a:pt x="221496" y="325257"/>
                  </a:lnTo>
                  <a:lnTo>
                    <a:pt x="226505" y="323446"/>
                  </a:lnTo>
                  <a:lnTo>
                    <a:pt x="231453" y="321476"/>
                  </a:lnTo>
                  <a:lnTo>
                    <a:pt x="236335" y="319350"/>
                  </a:lnTo>
                  <a:lnTo>
                    <a:pt x="241148" y="317069"/>
                  </a:lnTo>
                  <a:lnTo>
                    <a:pt x="245885" y="314636"/>
                  </a:lnTo>
                  <a:lnTo>
                    <a:pt x="250543" y="312054"/>
                  </a:lnTo>
                  <a:lnTo>
                    <a:pt x="255116" y="309324"/>
                  </a:lnTo>
                  <a:lnTo>
                    <a:pt x="259599" y="306450"/>
                  </a:lnTo>
                  <a:lnTo>
                    <a:pt x="263989" y="303435"/>
                  </a:lnTo>
                  <a:lnTo>
                    <a:pt x="167159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3629088" y="1404005"/>
              <a:ext cx="96829" cy="136267"/>
            </a:xfrm>
            <a:custGeom>
              <a:avLst/>
              <a:pathLst>
                <a:path w="96829" h="136267">
                  <a:moveTo>
                    <a:pt x="96829" y="136267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3629088" y="1404005"/>
              <a:ext cx="96829" cy="136267"/>
            </a:xfrm>
            <a:custGeom>
              <a:avLst/>
              <a:pathLst>
                <a:path w="96829" h="136267">
                  <a:moveTo>
                    <a:pt x="96829" y="136267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3629088" y="1404005"/>
              <a:ext cx="96829" cy="136267"/>
            </a:xfrm>
            <a:custGeom>
              <a:avLst/>
              <a:pathLst>
                <a:path w="96829" h="136267">
                  <a:moveTo>
                    <a:pt x="96829" y="136267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3629088" y="1404005"/>
              <a:ext cx="96829" cy="136267"/>
            </a:xfrm>
            <a:custGeom>
              <a:avLst/>
              <a:pathLst>
                <a:path w="96829" h="136267">
                  <a:moveTo>
                    <a:pt x="96829" y="136267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3629088" y="1404005"/>
              <a:ext cx="96829" cy="136267"/>
            </a:xfrm>
            <a:custGeom>
              <a:avLst/>
              <a:pathLst>
                <a:path w="96829" h="136267">
                  <a:moveTo>
                    <a:pt x="96829" y="136267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3629088" y="1404005"/>
              <a:ext cx="96829" cy="136267"/>
            </a:xfrm>
            <a:custGeom>
              <a:avLst/>
              <a:pathLst>
                <a:path w="96829" h="136267">
                  <a:moveTo>
                    <a:pt x="96829" y="136267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3629088" y="1404005"/>
              <a:ext cx="96829" cy="136267"/>
            </a:xfrm>
            <a:custGeom>
              <a:avLst/>
              <a:pathLst>
                <a:path w="96829" h="136267">
                  <a:moveTo>
                    <a:pt x="96829" y="136267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3629088" y="1404005"/>
              <a:ext cx="96829" cy="136267"/>
            </a:xfrm>
            <a:custGeom>
              <a:avLst/>
              <a:pathLst>
                <a:path w="96829" h="136267">
                  <a:moveTo>
                    <a:pt x="96829" y="136267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3629088" y="1404005"/>
              <a:ext cx="96829" cy="136267"/>
            </a:xfrm>
            <a:custGeom>
              <a:avLst/>
              <a:pathLst>
                <a:path w="96829" h="136267">
                  <a:moveTo>
                    <a:pt x="96829" y="136267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3629088" y="1404005"/>
              <a:ext cx="96829" cy="136267"/>
            </a:xfrm>
            <a:custGeom>
              <a:avLst/>
              <a:pathLst>
                <a:path w="96829" h="136267">
                  <a:moveTo>
                    <a:pt x="96829" y="136267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3629088" y="1404005"/>
              <a:ext cx="96829" cy="136267"/>
            </a:xfrm>
            <a:custGeom>
              <a:avLst/>
              <a:pathLst>
                <a:path w="96829" h="136267">
                  <a:moveTo>
                    <a:pt x="96829" y="136267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3629088" y="1404005"/>
              <a:ext cx="96829" cy="136267"/>
            </a:xfrm>
            <a:custGeom>
              <a:avLst/>
              <a:pathLst>
                <a:path w="96829" h="136267">
                  <a:moveTo>
                    <a:pt x="96829" y="136267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3629088" y="1404005"/>
              <a:ext cx="96829" cy="136267"/>
            </a:xfrm>
            <a:custGeom>
              <a:avLst/>
              <a:pathLst>
                <a:path w="96829" h="136267">
                  <a:moveTo>
                    <a:pt x="96829" y="136267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3629088" y="1404005"/>
              <a:ext cx="96829" cy="136267"/>
            </a:xfrm>
            <a:custGeom>
              <a:avLst/>
              <a:pathLst>
                <a:path w="96829" h="136267">
                  <a:moveTo>
                    <a:pt x="96829" y="136267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3629088" y="1404005"/>
              <a:ext cx="96829" cy="136267"/>
            </a:xfrm>
            <a:custGeom>
              <a:avLst/>
              <a:pathLst>
                <a:path w="96829" h="136267">
                  <a:moveTo>
                    <a:pt x="96829" y="136267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3629088" y="1404005"/>
              <a:ext cx="96829" cy="136267"/>
            </a:xfrm>
            <a:custGeom>
              <a:avLst/>
              <a:pathLst>
                <a:path w="96829" h="136267">
                  <a:moveTo>
                    <a:pt x="96829" y="136267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3629088" y="1404005"/>
              <a:ext cx="96829" cy="136267"/>
            </a:xfrm>
            <a:custGeom>
              <a:avLst/>
              <a:pathLst>
                <a:path w="96829" h="136267">
                  <a:moveTo>
                    <a:pt x="96829" y="136267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3629088" y="1253303"/>
              <a:ext cx="167165" cy="286970"/>
            </a:xfrm>
            <a:custGeom>
              <a:avLst/>
              <a:pathLst>
                <a:path w="167165" h="286970">
                  <a:moveTo>
                    <a:pt x="96829" y="286970"/>
                  </a:moveTo>
                  <a:lnTo>
                    <a:pt x="101132" y="283808"/>
                  </a:lnTo>
                  <a:lnTo>
                    <a:pt x="105331" y="280510"/>
                  </a:lnTo>
                  <a:lnTo>
                    <a:pt x="109423" y="277080"/>
                  </a:lnTo>
                  <a:lnTo>
                    <a:pt x="113404" y="273521"/>
                  </a:lnTo>
                  <a:lnTo>
                    <a:pt x="117268" y="269836"/>
                  </a:lnTo>
                  <a:lnTo>
                    <a:pt x="121013" y="266030"/>
                  </a:lnTo>
                  <a:lnTo>
                    <a:pt x="124635" y="262107"/>
                  </a:lnTo>
                  <a:lnTo>
                    <a:pt x="128129" y="258070"/>
                  </a:lnTo>
                  <a:lnTo>
                    <a:pt x="131492" y="253923"/>
                  </a:lnTo>
                  <a:lnTo>
                    <a:pt x="134722" y="249671"/>
                  </a:lnTo>
                  <a:lnTo>
                    <a:pt x="137814" y="245318"/>
                  </a:lnTo>
                  <a:lnTo>
                    <a:pt x="140765" y="240868"/>
                  </a:lnTo>
                  <a:lnTo>
                    <a:pt x="143573" y="236326"/>
                  </a:lnTo>
                  <a:lnTo>
                    <a:pt x="146234" y="231697"/>
                  </a:lnTo>
                  <a:lnTo>
                    <a:pt x="148747" y="226986"/>
                  </a:lnTo>
                  <a:lnTo>
                    <a:pt x="151107" y="222196"/>
                  </a:lnTo>
                  <a:lnTo>
                    <a:pt x="153313" y="217334"/>
                  </a:lnTo>
                  <a:lnTo>
                    <a:pt x="155363" y="212404"/>
                  </a:lnTo>
                  <a:lnTo>
                    <a:pt x="157254" y="207411"/>
                  </a:lnTo>
                  <a:lnTo>
                    <a:pt x="158985" y="202359"/>
                  </a:lnTo>
                  <a:lnTo>
                    <a:pt x="160554" y="197256"/>
                  </a:lnTo>
                  <a:lnTo>
                    <a:pt x="161959" y="192104"/>
                  </a:lnTo>
                  <a:lnTo>
                    <a:pt x="163198" y="186911"/>
                  </a:lnTo>
                  <a:lnTo>
                    <a:pt x="164272" y="181680"/>
                  </a:lnTo>
                  <a:lnTo>
                    <a:pt x="165177" y="176418"/>
                  </a:lnTo>
                  <a:lnTo>
                    <a:pt x="165914" y="171130"/>
                  </a:lnTo>
                  <a:lnTo>
                    <a:pt x="166482" y="165821"/>
                  </a:lnTo>
                  <a:lnTo>
                    <a:pt x="166880" y="160496"/>
                  </a:lnTo>
                  <a:lnTo>
                    <a:pt x="167107" y="155161"/>
                  </a:lnTo>
                  <a:lnTo>
                    <a:pt x="167165" y="149822"/>
                  </a:lnTo>
                  <a:lnTo>
                    <a:pt x="167051" y="144484"/>
                  </a:lnTo>
                  <a:lnTo>
                    <a:pt x="166767" y="139152"/>
                  </a:lnTo>
                  <a:lnTo>
                    <a:pt x="166314" y="133832"/>
                  </a:lnTo>
                  <a:lnTo>
                    <a:pt x="165690" y="128529"/>
                  </a:lnTo>
                  <a:lnTo>
                    <a:pt x="164897" y="123249"/>
                  </a:lnTo>
                  <a:lnTo>
                    <a:pt x="163936" y="117996"/>
                  </a:lnTo>
                  <a:lnTo>
                    <a:pt x="162808" y="112778"/>
                  </a:lnTo>
                  <a:lnTo>
                    <a:pt x="161514" y="107597"/>
                  </a:lnTo>
                  <a:lnTo>
                    <a:pt x="160055" y="102461"/>
                  </a:lnTo>
                  <a:lnTo>
                    <a:pt x="158433" y="97374"/>
                  </a:lnTo>
                  <a:lnTo>
                    <a:pt x="156649" y="92341"/>
                  </a:lnTo>
                  <a:lnTo>
                    <a:pt x="154705" y="87368"/>
                  </a:lnTo>
                  <a:lnTo>
                    <a:pt x="152604" y="82460"/>
                  </a:lnTo>
                  <a:lnTo>
                    <a:pt x="150346" y="77621"/>
                  </a:lnTo>
                  <a:lnTo>
                    <a:pt x="147936" y="72857"/>
                  </a:lnTo>
                  <a:lnTo>
                    <a:pt x="145374" y="68172"/>
                  </a:lnTo>
                  <a:lnTo>
                    <a:pt x="142664" y="63571"/>
                  </a:lnTo>
                  <a:lnTo>
                    <a:pt x="139809" y="59059"/>
                  </a:lnTo>
                  <a:lnTo>
                    <a:pt x="136811" y="54641"/>
                  </a:lnTo>
                  <a:lnTo>
                    <a:pt x="133673" y="50321"/>
                  </a:lnTo>
                  <a:lnTo>
                    <a:pt x="130399" y="46103"/>
                  </a:lnTo>
                  <a:lnTo>
                    <a:pt x="126992" y="41992"/>
                  </a:lnTo>
                  <a:lnTo>
                    <a:pt x="123455" y="37991"/>
                  </a:lnTo>
                  <a:lnTo>
                    <a:pt x="119793" y="34106"/>
                  </a:lnTo>
                  <a:lnTo>
                    <a:pt x="116008" y="30340"/>
                  </a:lnTo>
                  <a:lnTo>
                    <a:pt x="112105" y="26696"/>
                  </a:lnTo>
                  <a:lnTo>
                    <a:pt x="108087" y="23179"/>
                  </a:lnTo>
                  <a:lnTo>
                    <a:pt x="103959" y="19792"/>
                  </a:lnTo>
                  <a:lnTo>
                    <a:pt x="99726" y="16539"/>
                  </a:lnTo>
                  <a:lnTo>
                    <a:pt x="95390" y="13423"/>
                  </a:lnTo>
                  <a:lnTo>
                    <a:pt x="90957" y="10446"/>
                  </a:lnTo>
                  <a:lnTo>
                    <a:pt x="86431" y="7613"/>
                  </a:lnTo>
                  <a:lnTo>
                    <a:pt x="81818" y="4925"/>
                  </a:lnTo>
                  <a:lnTo>
                    <a:pt x="77120" y="2387"/>
                  </a:lnTo>
                  <a:lnTo>
                    <a:pt x="72344" y="0"/>
                  </a:lnTo>
                  <a:lnTo>
                    <a:pt x="0" y="1507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3629088" y="1236837"/>
              <a:ext cx="72344" cy="167167"/>
            </a:xfrm>
            <a:custGeom>
              <a:avLst/>
              <a:pathLst>
                <a:path w="72344" h="167167">
                  <a:moveTo>
                    <a:pt x="72344" y="16465"/>
                  </a:moveTo>
                  <a:lnTo>
                    <a:pt x="67114" y="14064"/>
                  </a:lnTo>
                  <a:lnTo>
                    <a:pt x="61804" y="11844"/>
                  </a:lnTo>
                  <a:lnTo>
                    <a:pt x="56421" y="9809"/>
                  </a:lnTo>
                  <a:lnTo>
                    <a:pt x="50971" y="7960"/>
                  </a:lnTo>
                  <a:lnTo>
                    <a:pt x="45461" y="6300"/>
                  </a:lnTo>
                  <a:lnTo>
                    <a:pt x="39897" y="4830"/>
                  </a:lnTo>
                  <a:lnTo>
                    <a:pt x="34286" y="3553"/>
                  </a:lnTo>
                  <a:lnTo>
                    <a:pt x="28634" y="2470"/>
                  </a:lnTo>
                  <a:lnTo>
                    <a:pt x="22948" y="1582"/>
                  </a:lnTo>
                  <a:lnTo>
                    <a:pt x="17234" y="890"/>
                  </a:lnTo>
                  <a:lnTo>
                    <a:pt x="11501" y="396"/>
                  </a:lnTo>
                  <a:lnTo>
                    <a:pt x="5754" y="99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3111318" y="1546402"/>
              <a:ext cx="101247" cy="167167"/>
            </a:xfrm>
            <a:custGeom>
              <a:avLst/>
              <a:pathLst>
                <a:path w="101247" h="167167">
                  <a:moveTo>
                    <a:pt x="101247" y="0"/>
                  </a:moveTo>
                  <a:lnTo>
                    <a:pt x="95524" y="97"/>
                  </a:lnTo>
                  <a:lnTo>
                    <a:pt x="89808" y="391"/>
                  </a:lnTo>
                  <a:lnTo>
                    <a:pt x="84105" y="881"/>
                  </a:lnTo>
                  <a:lnTo>
                    <a:pt x="78422" y="1565"/>
                  </a:lnTo>
                  <a:lnTo>
                    <a:pt x="72766" y="2444"/>
                  </a:lnTo>
                  <a:lnTo>
                    <a:pt x="67143" y="3515"/>
                  </a:lnTo>
                  <a:lnTo>
                    <a:pt x="61560" y="4779"/>
                  </a:lnTo>
                  <a:lnTo>
                    <a:pt x="56024" y="6233"/>
                  </a:lnTo>
                  <a:lnTo>
                    <a:pt x="50541" y="7875"/>
                  </a:lnTo>
                  <a:lnTo>
                    <a:pt x="45117" y="9705"/>
                  </a:lnTo>
                  <a:lnTo>
                    <a:pt x="39759" y="11719"/>
                  </a:lnTo>
                  <a:lnTo>
                    <a:pt x="34474" y="13915"/>
                  </a:lnTo>
                  <a:lnTo>
                    <a:pt x="29266" y="16291"/>
                  </a:lnTo>
                  <a:lnTo>
                    <a:pt x="24143" y="18843"/>
                  </a:lnTo>
                  <a:lnTo>
                    <a:pt x="19110" y="21570"/>
                  </a:lnTo>
                  <a:lnTo>
                    <a:pt x="14174" y="24467"/>
                  </a:lnTo>
                  <a:lnTo>
                    <a:pt x="9339" y="27532"/>
                  </a:lnTo>
                  <a:lnTo>
                    <a:pt x="4613" y="30760"/>
                  </a:lnTo>
                  <a:lnTo>
                    <a:pt x="0" y="34149"/>
                  </a:lnTo>
                  <a:lnTo>
                    <a:pt x="101247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3111318" y="1580551"/>
              <a:ext cx="101247" cy="133018"/>
            </a:xfrm>
            <a:custGeom>
              <a:avLst/>
              <a:pathLst>
                <a:path w="101247" h="133018">
                  <a:moveTo>
                    <a:pt x="0" y="0"/>
                  </a:moveTo>
                  <a:lnTo>
                    <a:pt x="101247" y="133018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3111318" y="1580551"/>
              <a:ext cx="101247" cy="133018"/>
            </a:xfrm>
            <a:custGeom>
              <a:avLst/>
              <a:pathLst>
                <a:path w="101247" h="133018">
                  <a:moveTo>
                    <a:pt x="0" y="0"/>
                  </a:moveTo>
                  <a:lnTo>
                    <a:pt x="101247" y="133018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3111318" y="1580551"/>
              <a:ext cx="101247" cy="133018"/>
            </a:xfrm>
            <a:custGeom>
              <a:avLst/>
              <a:pathLst>
                <a:path w="101247" h="133018">
                  <a:moveTo>
                    <a:pt x="0" y="0"/>
                  </a:moveTo>
                  <a:lnTo>
                    <a:pt x="101247" y="133018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3111318" y="1580551"/>
              <a:ext cx="101247" cy="133018"/>
            </a:xfrm>
            <a:custGeom>
              <a:avLst/>
              <a:pathLst>
                <a:path w="101247" h="133018">
                  <a:moveTo>
                    <a:pt x="0" y="0"/>
                  </a:moveTo>
                  <a:lnTo>
                    <a:pt x="101247" y="133018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3111318" y="1580551"/>
              <a:ext cx="101247" cy="133018"/>
            </a:xfrm>
            <a:custGeom>
              <a:avLst/>
              <a:pathLst>
                <a:path w="101247" h="133018">
                  <a:moveTo>
                    <a:pt x="0" y="0"/>
                  </a:moveTo>
                  <a:lnTo>
                    <a:pt x="101247" y="133018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3111318" y="1580551"/>
              <a:ext cx="101247" cy="133018"/>
            </a:xfrm>
            <a:custGeom>
              <a:avLst/>
              <a:pathLst>
                <a:path w="101247" h="133018">
                  <a:moveTo>
                    <a:pt x="0" y="0"/>
                  </a:moveTo>
                  <a:lnTo>
                    <a:pt x="101247" y="133018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3111318" y="1580551"/>
              <a:ext cx="101247" cy="133018"/>
            </a:xfrm>
            <a:custGeom>
              <a:avLst/>
              <a:pathLst>
                <a:path w="101247" h="133018">
                  <a:moveTo>
                    <a:pt x="0" y="0"/>
                  </a:moveTo>
                  <a:lnTo>
                    <a:pt x="101247" y="133018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3111318" y="1580551"/>
              <a:ext cx="101247" cy="133018"/>
            </a:xfrm>
            <a:custGeom>
              <a:avLst/>
              <a:pathLst>
                <a:path w="101247" h="133018">
                  <a:moveTo>
                    <a:pt x="0" y="0"/>
                  </a:moveTo>
                  <a:lnTo>
                    <a:pt x="101247" y="133018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3111318" y="1580551"/>
              <a:ext cx="101247" cy="133018"/>
            </a:xfrm>
            <a:custGeom>
              <a:avLst/>
              <a:pathLst>
                <a:path w="101247" h="133018">
                  <a:moveTo>
                    <a:pt x="0" y="0"/>
                  </a:moveTo>
                  <a:lnTo>
                    <a:pt x="101247" y="133018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3111318" y="1580551"/>
              <a:ext cx="101247" cy="133018"/>
            </a:xfrm>
            <a:custGeom>
              <a:avLst/>
              <a:pathLst>
                <a:path w="101247" h="133018">
                  <a:moveTo>
                    <a:pt x="0" y="0"/>
                  </a:moveTo>
                  <a:lnTo>
                    <a:pt x="101247" y="133018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3111318" y="1580551"/>
              <a:ext cx="101247" cy="133018"/>
            </a:xfrm>
            <a:custGeom>
              <a:avLst/>
              <a:pathLst>
                <a:path w="101247" h="133018">
                  <a:moveTo>
                    <a:pt x="0" y="0"/>
                  </a:moveTo>
                  <a:lnTo>
                    <a:pt x="101247" y="13301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3111318" y="1580551"/>
              <a:ext cx="101247" cy="133018"/>
            </a:xfrm>
            <a:custGeom>
              <a:avLst/>
              <a:pathLst>
                <a:path w="101247" h="133018">
                  <a:moveTo>
                    <a:pt x="0" y="0"/>
                  </a:moveTo>
                  <a:lnTo>
                    <a:pt x="101247" y="13301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3111318" y="1580551"/>
              <a:ext cx="101247" cy="133018"/>
            </a:xfrm>
            <a:custGeom>
              <a:avLst/>
              <a:pathLst>
                <a:path w="101247" h="133018">
                  <a:moveTo>
                    <a:pt x="0" y="0"/>
                  </a:moveTo>
                  <a:lnTo>
                    <a:pt x="101247" y="13301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3111318" y="1580551"/>
              <a:ext cx="101247" cy="133018"/>
            </a:xfrm>
            <a:custGeom>
              <a:avLst/>
              <a:pathLst>
                <a:path w="101247" h="133018">
                  <a:moveTo>
                    <a:pt x="0" y="0"/>
                  </a:moveTo>
                  <a:lnTo>
                    <a:pt x="101247" y="13301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3111318" y="1580551"/>
              <a:ext cx="101247" cy="133018"/>
            </a:xfrm>
            <a:custGeom>
              <a:avLst/>
              <a:pathLst>
                <a:path w="101247" h="133018">
                  <a:moveTo>
                    <a:pt x="0" y="0"/>
                  </a:moveTo>
                  <a:lnTo>
                    <a:pt x="101247" y="133018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3111318" y="1580551"/>
              <a:ext cx="101247" cy="133018"/>
            </a:xfrm>
            <a:custGeom>
              <a:avLst/>
              <a:pathLst>
                <a:path w="101247" h="133018">
                  <a:moveTo>
                    <a:pt x="0" y="0"/>
                  </a:moveTo>
                  <a:lnTo>
                    <a:pt x="101247" y="133018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3045399" y="1580551"/>
              <a:ext cx="334334" cy="300165"/>
            </a:xfrm>
            <a:custGeom>
              <a:avLst/>
              <a:pathLst>
                <a:path w="334334" h="300165">
                  <a:moveTo>
                    <a:pt x="65919" y="0"/>
                  </a:moveTo>
                  <a:lnTo>
                    <a:pt x="61749" y="3279"/>
                  </a:lnTo>
                  <a:lnTo>
                    <a:pt x="57685" y="6690"/>
                  </a:lnTo>
                  <a:lnTo>
                    <a:pt x="53732" y="10228"/>
                  </a:lnTo>
                  <a:lnTo>
                    <a:pt x="49892" y="13889"/>
                  </a:lnTo>
                  <a:lnTo>
                    <a:pt x="46171" y="17671"/>
                  </a:lnTo>
                  <a:lnTo>
                    <a:pt x="42572" y="21568"/>
                  </a:lnTo>
                  <a:lnTo>
                    <a:pt x="39098" y="25578"/>
                  </a:lnTo>
                  <a:lnTo>
                    <a:pt x="35753" y="29696"/>
                  </a:lnTo>
                  <a:lnTo>
                    <a:pt x="32541" y="33918"/>
                  </a:lnTo>
                  <a:lnTo>
                    <a:pt x="29464" y="38240"/>
                  </a:lnTo>
                  <a:lnTo>
                    <a:pt x="26526" y="42658"/>
                  </a:lnTo>
                  <a:lnTo>
                    <a:pt x="23729" y="47166"/>
                  </a:lnTo>
                  <a:lnTo>
                    <a:pt x="21077" y="51761"/>
                  </a:lnTo>
                  <a:lnTo>
                    <a:pt x="18572" y="56438"/>
                  </a:lnTo>
                  <a:lnTo>
                    <a:pt x="16217" y="61192"/>
                  </a:lnTo>
                  <a:lnTo>
                    <a:pt x="14014" y="66018"/>
                  </a:lnTo>
                  <a:lnTo>
                    <a:pt x="11965" y="70911"/>
                  </a:lnTo>
                  <a:lnTo>
                    <a:pt x="10072" y="75868"/>
                  </a:lnTo>
                  <a:lnTo>
                    <a:pt x="8338" y="80882"/>
                  </a:lnTo>
                  <a:lnTo>
                    <a:pt x="6763" y="85948"/>
                  </a:lnTo>
                  <a:lnTo>
                    <a:pt x="5350" y="91062"/>
                  </a:lnTo>
                  <a:lnTo>
                    <a:pt x="4100" y="96218"/>
                  </a:lnTo>
                  <a:lnTo>
                    <a:pt x="3015" y="101411"/>
                  </a:lnTo>
                  <a:lnTo>
                    <a:pt x="2094" y="106636"/>
                  </a:lnTo>
                  <a:lnTo>
                    <a:pt x="1340" y="111887"/>
                  </a:lnTo>
                  <a:lnTo>
                    <a:pt x="753" y="117160"/>
                  </a:lnTo>
                  <a:lnTo>
                    <a:pt x="334" y="122449"/>
                  </a:lnTo>
                  <a:lnTo>
                    <a:pt x="83" y="127748"/>
                  </a:lnTo>
                  <a:lnTo>
                    <a:pt x="0" y="133053"/>
                  </a:lnTo>
                  <a:lnTo>
                    <a:pt x="85" y="138357"/>
                  </a:lnTo>
                  <a:lnTo>
                    <a:pt x="338" y="143657"/>
                  </a:lnTo>
                  <a:lnTo>
                    <a:pt x="760" y="148945"/>
                  </a:lnTo>
                  <a:lnTo>
                    <a:pt x="1349" y="154218"/>
                  </a:lnTo>
                  <a:lnTo>
                    <a:pt x="2105" y="159469"/>
                  </a:lnTo>
                  <a:lnTo>
                    <a:pt x="3028" y="164693"/>
                  </a:lnTo>
                  <a:lnTo>
                    <a:pt x="4116" y="169886"/>
                  </a:lnTo>
                  <a:lnTo>
                    <a:pt x="5368" y="175041"/>
                  </a:lnTo>
                  <a:lnTo>
                    <a:pt x="6783" y="180155"/>
                  </a:lnTo>
                  <a:lnTo>
                    <a:pt x="8359" y="185220"/>
                  </a:lnTo>
                  <a:lnTo>
                    <a:pt x="10096" y="190233"/>
                  </a:lnTo>
                  <a:lnTo>
                    <a:pt x="11991" y="195189"/>
                  </a:lnTo>
                  <a:lnTo>
                    <a:pt x="14042" y="200082"/>
                  </a:lnTo>
                  <a:lnTo>
                    <a:pt x="16247" y="204907"/>
                  </a:lnTo>
                  <a:lnTo>
                    <a:pt x="18604" y="209660"/>
                  </a:lnTo>
                  <a:lnTo>
                    <a:pt x="21111" y="214336"/>
                  </a:lnTo>
                  <a:lnTo>
                    <a:pt x="23765" y="218929"/>
                  </a:lnTo>
                  <a:lnTo>
                    <a:pt x="26563" y="223437"/>
                  </a:lnTo>
                  <a:lnTo>
                    <a:pt x="29503" y="227853"/>
                  </a:lnTo>
                  <a:lnTo>
                    <a:pt x="32582" y="232173"/>
                  </a:lnTo>
                  <a:lnTo>
                    <a:pt x="35796" y="236394"/>
                  </a:lnTo>
                  <a:lnTo>
                    <a:pt x="39143" y="240511"/>
                  </a:lnTo>
                  <a:lnTo>
                    <a:pt x="42618" y="244519"/>
                  </a:lnTo>
                  <a:lnTo>
                    <a:pt x="46219" y="248415"/>
                  </a:lnTo>
                  <a:lnTo>
                    <a:pt x="49942" y="252195"/>
                  </a:lnTo>
                  <a:lnTo>
                    <a:pt x="53783" y="255855"/>
                  </a:lnTo>
                  <a:lnTo>
                    <a:pt x="57738" y="259391"/>
                  </a:lnTo>
                  <a:lnTo>
                    <a:pt x="61803" y="262800"/>
                  </a:lnTo>
                  <a:lnTo>
                    <a:pt x="65975" y="266078"/>
                  </a:lnTo>
                  <a:lnTo>
                    <a:pt x="70248" y="269222"/>
                  </a:lnTo>
                  <a:lnTo>
                    <a:pt x="74619" y="272229"/>
                  </a:lnTo>
                  <a:lnTo>
                    <a:pt x="79083" y="275096"/>
                  </a:lnTo>
                  <a:lnTo>
                    <a:pt x="83636" y="277819"/>
                  </a:lnTo>
                  <a:lnTo>
                    <a:pt x="88273" y="280397"/>
                  </a:lnTo>
                  <a:lnTo>
                    <a:pt x="92990" y="282826"/>
                  </a:lnTo>
                  <a:lnTo>
                    <a:pt x="97781" y="285105"/>
                  </a:lnTo>
                  <a:lnTo>
                    <a:pt x="102642" y="287230"/>
                  </a:lnTo>
                  <a:lnTo>
                    <a:pt x="107568" y="289200"/>
                  </a:lnTo>
                  <a:lnTo>
                    <a:pt x="112554" y="291013"/>
                  </a:lnTo>
                  <a:lnTo>
                    <a:pt x="117595" y="292666"/>
                  </a:lnTo>
                  <a:lnTo>
                    <a:pt x="122686" y="294159"/>
                  </a:lnTo>
                  <a:lnTo>
                    <a:pt x="127822" y="295489"/>
                  </a:lnTo>
                  <a:lnTo>
                    <a:pt x="132997" y="296656"/>
                  </a:lnTo>
                  <a:lnTo>
                    <a:pt x="138207" y="297658"/>
                  </a:lnTo>
                  <a:lnTo>
                    <a:pt x="143446" y="298494"/>
                  </a:lnTo>
                  <a:lnTo>
                    <a:pt x="148709" y="299163"/>
                  </a:lnTo>
                  <a:lnTo>
                    <a:pt x="153991" y="299665"/>
                  </a:lnTo>
                  <a:lnTo>
                    <a:pt x="159286" y="299999"/>
                  </a:lnTo>
                  <a:lnTo>
                    <a:pt x="164588" y="300165"/>
                  </a:lnTo>
                  <a:lnTo>
                    <a:pt x="169894" y="300163"/>
                  </a:lnTo>
                  <a:lnTo>
                    <a:pt x="175196" y="299992"/>
                  </a:lnTo>
                  <a:lnTo>
                    <a:pt x="180491" y="299653"/>
                  </a:lnTo>
                  <a:lnTo>
                    <a:pt x="185772" y="299147"/>
                  </a:lnTo>
                  <a:lnTo>
                    <a:pt x="191034" y="298473"/>
                  </a:lnTo>
                  <a:lnTo>
                    <a:pt x="196273" y="297632"/>
                  </a:lnTo>
                  <a:lnTo>
                    <a:pt x="201482" y="296625"/>
                  </a:lnTo>
                  <a:lnTo>
                    <a:pt x="206656" y="295454"/>
                  </a:lnTo>
                  <a:lnTo>
                    <a:pt x="211791" y="294119"/>
                  </a:lnTo>
                  <a:lnTo>
                    <a:pt x="216880" y="292622"/>
                  </a:lnTo>
                  <a:lnTo>
                    <a:pt x="221920" y="290964"/>
                  </a:lnTo>
                  <a:lnTo>
                    <a:pt x="226904" y="289147"/>
                  </a:lnTo>
                  <a:lnTo>
                    <a:pt x="231829" y="287173"/>
                  </a:lnTo>
                  <a:lnTo>
                    <a:pt x="236688" y="285043"/>
                  </a:lnTo>
                  <a:lnTo>
                    <a:pt x="241477" y="282761"/>
                  </a:lnTo>
                  <a:lnTo>
                    <a:pt x="246191" y="280327"/>
                  </a:lnTo>
                  <a:lnTo>
                    <a:pt x="250826" y="277745"/>
                  </a:lnTo>
                  <a:lnTo>
                    <a:pt x="255377" y="275018"/>
                  </a:lnTo>
                  <a:lnTo>
                    <a:pt x="259838" y="272147"/>
                  </a:lnTo>
                  <a:lnTo>
                    <a:pt x="264206" y="269136"/>
                  </a:lnTo>
                  <a:lnTo>
                    <a:pt x="268477" y="265988"/>
                  </a:lnTo>
                  <a:lnTo>
                    <a:pt x="272646" y="262707"/>
                  </a:lnTo>
                  <a:lnTo>
                    <a:pt x="276708" y="259294"/>
                  </a:lnTo>
                  <a:lnTo>
                    <a:pt x="280660" y="255755"/>
                  </a:lnTo>
                  <a:lnTo>
                    <a:pt x="284497" y="252091"/>
                  </a:lnTo>
                  <a:lnTo>
                    <a:pt x="288217" y="248308"/>
                  </a:lnTo>
                  <a:lnTo>
                    <a:pt x="291814" y="244409"/>
                  </a:lnTo>
                  <a:lnTo>
                    <a:pt x="295286" y="240397"/>
                  </a:lnTo>
                  <a:lnTo>
                    <a:pt x="298629" y="236278"/>
                  </a:lnTo>
                  <a:lnTo>
                    <a:pt x="301840" y="232054"/>
                  </a:lnTo>
                  <a:lnTo>
                    <a:pt x="304915" y="227731"/>
                  </a:lnTo>
                  <a:lnTo>
                    <a:pt x="307851" y="223312"/>
                  </a:lnTo>
                  <a:lnTo>
                    <a:pt x="310645" y="218802"/>
                  </a:lnTo>
                  <a:lnTo>
                    <a:pt x="313295" y="214206"/>
                  </a:lnTo>
                  <a:lnTo>
                    <a:pt x="315798" y="209528"/>
                  </a:lnTo>
                  <a:lnTo>
                    <a:pt x="318151" y="204773"/>
                  </a:lnTo>
                  <a:lnTo>
                    <a:pt x="320352" y="199946"/>
                  </a:lnTo>
                  <a:lnTo>
                    <a:pt x="322398" y="195051"/>
                  </a:lnTo>
                  <a:lnTo>
                    <a:pt x="324289" y="190094"/>
                  </a:lnTo>
                  <a:lnTo>
                    <a:pt x="326021" y="185079"/>
                  </a:lnTo>
                  <a:lnTo>
                    <a:pt x="327593" y="180012"/>
                  </a:lnTo>
                  <a:lnTo>
                    <a:pt x="329003" y="174898"/>
                  </a:lnTo>
                  <a:lnTo>
                    <a:pt x="330251" y="169741"/>
                  </a:lnTo>
                  <a:lnTo>
                    <a:pt x="331334" y="164548"/>
                  </a:lnTo>
                  <a:lnTo>
                    <a:pt x="332252" y="159322"/>
                  </a:lnTo>
                  <a:lnTo>
                    <a:pt x="333003" y="154071"/>
                  </a:lnTo>
                  <a:lnTo>
                    <a:pt x="333588" y="148798"/>
                  </a:lnTo>
                  <a:lnTo>
                    <a:pt x="334005" y="143509"/>
                  </a:lnTo>
                  <a:lnTo>
                    <a:pt x="334254" y="138209"/>
                  </a:lnTo>
                  <a:lnTo>
                    <a:pt x="334334" y="132904"/>
                  </a:lnTo>
                  <a:lnTo>
                    <a:pt x="334247" y="127600"/>
                  </a:lnTo>
                  <a:lnTo>
                    <a:pt x="333990" y="122301"/>
                  </a:lnTo>
                  <a:lnTo>
                    <a:pt x="333566" y="117012"/>
                  </a:lnTo>
                  <a:lnTo>
                    <a:pt x="332975" y="111740"/>
                  </a:lnTo>
                  <a:lnTo>
                    <a:pt x="332216" y="106489"/>
                  </a:lnTo>
                  <a:lnTo>
                    <a:pt x="331291" y="101265"/>
                  </a:lnTo>
                  <a:lnTo>
                    <a:pt x="330201" y="96073"/>
                  </a:lnTo>
                  <a:lnTo>
                    <a:pt x="328946" y="90918"/>
                  </a:lnTo>
                  <a:lnTo>
                    <a:pt x="327529" y="85806"/>
                  </a:lnTo>
                  <a:lnTo>
                    <a:pt x="325950" y="80741"/>
                  </a:lnTo>
                  <a:lnTo>
                    <a:pt x="324211" y="75728"/>
                  </a:lnTo>
                  <a:lnTo>
                    <a:pt x="322314" y="70774"/>
                  </a:lnTo>
                  <a:lnTo>
                    <a:pt x="320261" y="65882"/>
                  </a:lnTo>
                  <a:lnTo>
                    <a:pt x="318053" y="61058"/>
                  </a:lnTo>
                  <a:lnTo>
                    <a:pt x="315694" y="56306"/>
                  </a:lnTo>
                  <a:lnTo>
                    <a:pt x="313185" y="51631"/>
                  </a:lnTo>
                  <a:lnTo>
                    <a:pt x="310529" y="47039"/>
                  </a:lnTo>
                  <a:lnTo>
                    <a:pt x="307728" y="42533"/>
                  </a:lnTo>
                  <a:lnTo>
                    <a:pt x="304786" y="38118"/>
                  </a:lnTo>
                  <a:lnTo>
                    <a:pt x="301705" y="33799"/>
                  </a:lnTo>
                  <a:lnTo>
                    <a:pt x="167167" y="1330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3212566" y="1546402"/>
              <a:ext cx="134538" cy="167167"/>
            </a:xfrm>
            <a:custGeom>
              <a:avLst/>
              <a:pathLst>
                <a:path w="134538" h="167167">
                  <a:moveTo>
                    <a:pt x="134538" y="67948"/>
                  </a:moveTo>
                  <a:lnTo>
                    <a:pt x="131149" y="63510"/>
                  </a:lnTo>
                  <a:lnTo>
                    <a:pt x="127614" y="59187"/>
                  </a:lnTo>
                  <a:lnTo>
                    <a:pt x="123936" y="54985"/>
                  </a:lnTo>
                  <a:lnTo>
                    <a:pt x="120120" y="50909"/>
                  </a:lnTo>
                  <a:lnTo>
                    <a:pt x="116170" y="46962"/>
                  </a:lnTo>
                  <a:lnTo>
                    <a:pt x="112091" y="43149"/>
                  </a:lnTo>
                  <a:lnTo>
                    <a:pt x="107886" y="39474"/>
                  </a:lnTo>
                  <a:lnTo>
                    <a:pt x="103561" y="35942"/>
                  </a:lnTo>
                  <a:lnTo>
                    <a:pt x="99120" y="32556"/>
                  </a:lnTo>
                  <a:lnTo>
                    <a:pt x="94569" y="29321"/>
                  </a:lnTo>
                  <a:lnTo>
                    <a:pt x="89912" y="26239"/>
                  </a:lnTo>
                  <a:lnTo>
                    <a:pt x="85155" y="23315"/>
                  </a:lnTo>
                  <a:lnTo>
                    <a:pt x="80303" y="20551"/>
                  </a:lnTo>
                  <a:lnTo>
                    <a:pt x="75361" y="17950"/>
                  </a:lnTo>
                  <a:lnTo>
                    <a:pt x="70335" y="15517"/>
                  </a:lnTo>
                  <a:lnTo>
                    <a:pt x="65231" y="13252"/>
                  </a:lnTo>
                  <a:lnTo>
                    <a:pt x="60054" y="11159"/>
                  </a:lnTo>
                  <a:lnTo>
                    <a:pt x="54810" y="9241"/>
                  </a:lnTo>
                  <a:lnTo>
                    <a:pt x="49505" y="7498"/>
                  </a:lnTo>
                  <a:lnTo>
                    <a:pt x="44144" y="5934"/>
                  </a:lnTo>
                  <a:lnTo>
                    <a:pt x="38735" y="4549"/>
                  </a:lnTo>
                  <a:lnTo>
                    <a:pt x="33282" y="3346"/>
                  </a:lnTo>
                  <a:lnTo>
                    <a:pt x="27792" y="2326"/>
                  </a:lnTo>
                  <a:lnTo>
                    <a:pt x="22270" y="1490"/>
                  </a:lnTo>
                  <a:lnTo>
                    <a:pt x="16724" y="838"/>
                  </a:lnTo>
                  <a:lnTo>
                    <a:pt x="11160" y="372"/>
                  </a:lnTo>
                  <a:lnTo>
                    <a:pt x="5583" y="93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2774435" y="1943516"/>
              <a:ext cx="104348" cy="167167"/>
            </a:xfrm>
            <a:custGeom>
              <a:avLst/>
              <a:pathLst>
                <a:path w="104348" h="167167">
                  <a:moveTo>
                    <a:pt x="104348" y="0"/>
                  </a:moveTo>
                  <a:lnTo>
                    <a:pt x="98714" y="94"/>
                  </a:lnTo>
                  <a:lnTo>
                    <a:pt x="93087" y="379"/>
                  </a:lnTo>
                  <a:lnTo>
                    <a:pt x="87473" y="853"/>
                  </a:lnTo>
                  <a:lnTo>
                    <a:pt x="81878" y="1517"/>
                  </a:lnTo>
                  <a:lnTo>
                    <a:pt x="76308" y="2368"/>
                  </a:lnTo>
                  <a:lnTo>
                    <a:pt x="70770" y="3406"/>
                  </a:lnTo>
                  <a:lnTo>
                    <a:pt x="65271" y="4631"/>
                  </a:lnTo>
                  <a:lnTo>
                    <a:pt x="59815" y="6040"/>
                  </a:lnTo>
                  <a:lnTo>
                    <a:pt x="54411" y="7633"/>
                  </a:lnTo>
                  <a:lnTo>
                    <a:pt x="49063" y="9406"/>
                  </a:lnTo>
                  <a:lnTo>
                    <a:pt x="43778" y="11359"/>
                  </a:lnTo>
                  <a:lnTo>
                    <a:pt x="38561" y="13488"/>
                  </a:lnTo>
                  <a:lnTo>
                    <a:pt x="33420" y="15793"/>
                  </a:lnTo>
                  <a:lnTo>
                    <a:pt x="28359" y="18269"/>
                  </a:lnTo>
                  <a:lnTo>
                    <a:pt x="23384" y="20914"/>
                  </a:lnTo>
                  <a:lnTo>
                    <a:pt x="18501" y="23726"/>
                  </a:lnTo>
                  <a:lnTo>
                    <a:pt x="13716" y="26700"/>
                  </a:lnTo>
                  <a:lnTo>
                    <a:pt x="9034" y="29835"/>
                  </a:lnTo>
                  <a:lnTo>
                    <a:pt x="4460" y="33125"/>
                  </a:lnTo>
                  <a:lnTo>
                    <a:pt x="0" y="36567"/>
                  </a:lnTo>
                  <a:lnTo>
                    <a:pt x="104348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2774435" y="1980084"/>
              <a:ext cx="104348" cy="130599"/>
            </a:xfrm>
            <a:custGeom>
              <a:avLst/>
              <a:pathLst>
                <a:path w="104348" h="130599">
                  <a:moveTo>
                    <a:pt x="0" y="0"/>
                  </a:moveTo>
                  <a:lnTo>
                    <a:pt x="104348" y="130599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2774435" y="1980084"/>
              <a:ext cx="104348" cy="130599"/>
            </a:xfrm>
            <a:custGeom>
              <a:avLst/>
              <a:pathLst>
                <a:path w="104348" h="130599">
                  <a:moveTo>
                    <a:pt x="0" y="0"/>
                  </a:moveTo>
                  <a:lnTo>
                    <a:pt x="104348" y="13059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2774435" y="1980084"/>
              <a:ext cx="104348" cy="130599"/>
            </a:xfrm>
            <a:custGeom>
              <a:avLst/>
              <a:pathLst>
                <a:path w="104348" h="130599">
                  <a:moveTo>
                    <a:pt x="0" y="0"/>
                  </a:moveTo>
                  <a:lnTo>
                    <a:pt x="104348" y="13059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2774435" y="1980084"/>
              <a:ext cx="104348" cy="130599"/>
            </a:xfrm>
            <a:custGeom>
              <a:avLst/>
              <a:pathLst>
                <a:path w="104348" h="130599">
                  <a:moveTo>
                    <a:pt x="0" y="0"/>
                  </a:moveTo>
                  <a:lnTo>
                    <a:pt x="104348" y="13059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2774435" y="1980084"/>
              <a:ext cx="104348" cy="130599"/>
            </a:xfrm>
            <a:custGeom>
              <a:avLst/>
              <a:pathLst>
                <a:path w="104348" h="130599">
                  <a:moveTo>
                    <a:pt x="0" y="0"/>
                  </a:moveTo>
                  <a:lnTo>
                    <a:pt x="104348" y="13059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2774435" y="1980084"/>
              <a:ext cx="104348" cy="130599"/>
            </a:xfrm>
            <a:custGeom>
              <a:avLst/>
              <a:pathLst>
                <a:path w="104348" h="130599">
                  <a:moveTo>
                    <a:pt x="0" y="0"/>
                  </a:moveTo>
                  <a:lnTo>
                    <a:pt x="104348" y="130599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2774435" y="1980084"/>
              <a:ext cx="104348" cy="130599"/>
            </a:xfrm>
            <a:custGeom>
              <a:avLst/>
              <a:pathLst>
                <a:path w="104348" h="130599">
                  <a:moveTo>
                    <a:pt x="0" y="0"/>
                  </a:moveTo>
                  <a:lnTo>
                    <a:pt x="104348" y="130599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2774435" y="1980084"/>
              <a:ext cx="104348" cy="130599"/>
            </a:xfrm>
            <a:custGeom>
              <a:avLst/>
              <a:pathLst>
                <a:path w="104348" h="130599">
                  <a:moveTo>
                    <a:pt x="0" y="0"/>
                  </a:moveTo>
                  <a:lnTo>
                    <a:pt x="104348" y="130599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2774435" y="1980084"/>
              <a:ext cx="104348" cy="130599"/>
            </a:xfrm>
            <a:custGeom>
              <a:avLst/>
              <a:pathLst>
                <a:path w="104348" h="130599">
                  <a:moveTo>
                    <a:pt x="0" y="0"/>
                  </a:moveTo>
                  <a:lnTo>
                    <a:pt x="104348" y="130599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2774435" y="1980084"/>
              <a:ext cx="104348" cy="130599"/>
            </a:xfrm>
            <a:custGeom>
              <a:avLst/>
              <a:pathLst>
                <a:path w="104348" h="130599">
                  <a:moveTo>
                    <a:pt x="0" y="0"/>
                  </a:moveTo>
                  <a:lnTo>
                    <a:pt x="104348" y="13059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2774435" y="1980084"/>
              <a:ext cx="104348" cy="130599"/>
            </a:xfrm>
            <a:custGeom>
              <a:avLst/>
              <a:pathLst>
                <a:path w="104348" h="130599">
                  <a:moveTo>
                    <a:pt x="0" y="0"/>
                  </a:moveTo>
                  <a:lnTo>
                    <a:pt x="104348" y="13059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2774435" y="1980084"/>
              <a:ext cx="104348" cy="130599"/>
            </a:xfrm>
            <a:custGeom>
              <a:avLst/>
              <a:pathLst>
                <a:path w="104348" h="130599">
                  <a:moveTo>
                    <a:pt x="0" y="0"/>
                  </a:moveTo>
                  <a:lnTo>
                    <a:pt x="104348" y="13059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2774435" y="1980084"/>
              <a:ext cx="104348" cy="130599"/>
            </a:xfrm>
            <a:custGeom>
              <a:avLst/>
              <a:pathLst>
                <a:path w="104348" h="130599">
                  <a:moveTo>
                    <a:pt x="0" y="0"/>
                  </a:moveTo>
                  <a:lnTo>
                    <a:pt x="104348" y="13059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2774435" y="1980084"/>
              <a:ext cx="104348" cy="130599"/>
            </a:xfrm>
            <a:custGeom>
              <a:avLst/>
              <a:pathLst>
                <a:path w="104348" h="130599">
                  <a:moveTo>
                    <a:pt x="0" y="0"/>
                  </a:moveTo>
                  <a:lnTo>
                    <a:pt x="104348" y="130599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2774435" y="1980084"/>
              <a:ext cx="104348" cy="130599"/>
            </a:xfrm>
            <a:custGeom>
              <a:avLst/>
              <a:pathLst>
                <a:path w="104348" h="130599">
                  <a:moveTo>
                    <a:pt x="0" y="0"/>
                  </a:moveTo>
                  <a:lnTo>
                    <a:pt x="104348" y="130599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2774273" y="1980084"/>
              <a:ext cx="104510" cy="130599"/>
            </a:xfrm>
            <a:custGeom>
              <a:avLst/>
              <a:pathLst>
                <a:path w="104510" h="130599">
                  <a:moveTo>
                    <a:pt x="161" y="0"/>
                  </a:moveTo>
                  <a:lnTo>
                    <a:pt x="0" y="129"/>
                  </a:lnTo>
                  <a:lnTo>
                    <a:pt x="104510" y="13059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2711621" y="1943516"/>
              <a:ext cx="334314" cy="334332"/>
            </a:xfrm>
            <a:custGeom>
              <a:avLst/>
              <a:pathLst>
                <a:path w="334314" h="334332">
                  <a:moveTo>
                    <a:pt x="62651" y="36696"/>
                  </a:moveTo>
                  <a:lnTo>
                    <a:pt x="58571" y="40072"/>
                  </a:lnTo>
                  <a:lnTo>
                    <a:pt x="54599" y="43576"/>
                  </a:lnTo>
                  <a:lnTo>
                    <a:pt x="50740" y="47204"/>
                  </a:lnTo>
                  <a:lnTo>
                    <a:pt x="46999" y="50952"/>
                  </a:lnTo>
                  <a:lnTo>
                    <a:pt x="43378" y="54817"/>
                  </a:lnTo>
                  <a:lnTo>
                    <a:pt x="39881" y="58794"/>
                  </a:lnTo>
                  <a:lnTo>
                    <a:pt x="36512" y="62880"/>
                  </a:lnTo>
                  <a:lnTo>
                    <a:pt x="33274" y="67071"/>
                  </a:lnTo>
                  <a:lnTo>
                    <a:pt x="30170" y="71363"/>
                  </a:lnTo>
                  <a:lnTo>
                    <a:pt x="27204" y="75750"/>
                  </a:lnTo>
                  <a:lnTo>
                    <a:pt x="24379" y="80230"/>
                  </a:lnTo>
                  <a:lnTo>
                    <a:pt x="21696" y="84796"/>
                  </a:lnTo>
                  <a:lnTo>
                    <a:pt x="19160" y="89445"/>
                  </a:lnTo>
                  <a:lnTo>
                    <a:pt x="16772" y="94173"/>
                  </a:lnTo>
                  <a:lnTo>
                    <a:pt x="14536" y="98973"/>
                  </a:lnTo>
                  <a:lnTo>
                    <a:pt x="12452" y="103842"/>
                  </a:lnTo>
                  <a:lnTo>
                    <a:pt x="10524" y="108775"/>
                  </a:lnTo>
                  <a:lnTo>
                    <a:pt x="8753" y="113766"/>
                  </a:lnTo>
                  <a:lnTo>
                    <a:pt x="7140" y="118811"/>
                  </a:lnTo>
                  <a:lnTo>
                    <a:pt x="5689" y="123904"/>
                  </a:lnTo>
                  <a:lnTo>
                    <a:pt x="4400" y="129041"/>
                  </a:lnTo>
                  <a:lnTo>
                    <a:pt x="3273" y="134216"/>
                  </a:lnTo>
                  <a:lnTo>
                    <a:pt x="2312" y="139424"/>
                  </a:lnTo>
                  <a:lnTo>
                    <a:pt x="1516" y="144660"/>
                  </a:lnTo>
                  <a:lnTo>
                    <a:pt x="886" y="149918"/>
                  </a:lnTo>
                  <a:lnTo>
                    <a:pt x="423" y="155194"/>
                  </a:lnTo>
                  <a:lnTo>
                    <a:pt x="127" y="160482"/>
                  </a:lnTo>
                  <a:lnTo>
                    <a:pt x="0" y="165776"/>
                  </a:lnTo>
                  <a:lnTo>
                    <a:pt x="39" y="171072"/>
                  </a:lnTo>
                  <a:lnTo>
                    <a:pt x="247" y="176364"/>
                  </a:lnTo>
                  <a:lnTo>
                    <a:pt x="622" y="181647"/>
                  </a:lnTo>
                  <a:lnTo>
                    <a:pt x="1164" y="186915"/>
                  </a:lnTo>
                  <a:lnTo>
                    <a:pt x="1873" y="192164"/>
                  </a:lnTo>
                  <a:lnTo>
                    <a:pt x="2748" y="197387"/>
                  </a:lnTo>
                  <a:lnTo>
                    <a:pt x="3788" y="202580"/>
                  </a:lnTo>
                  <a:lnTo>
                    <a:pt x="4992" y="207738"/>
                  </a:lnTo>
                  <a:lnTo>
                    <a:pt x="6358" y="212854"/>
                  </a:lnTo>
                  <a:lnTo>
                    <a:pt x="7886" y="217925"/>
                  </a:lnTo>
                  <a:lnTo>
                    <a:pt x="9574" y="222945"/>
                  </a:lnTo>
                  <a:lnTo>
                    <a:pt x="11420" y="227909"/>
                  </a:lnTo>
                  <a:lnTo>
                    <a:pt x="13422" y="232812"/>
                  </a:lnTo>
                  <a:lnTo>
                    <a:pt x="15579" y="237649"/>
                  </a:lnTo>
                  <a:lnTo>
                    <a:pt x="17888" y="242415"/>
                  </a:lnTo>
                  <a:lnTo>
                    <a:pt x="20346" y="247106"/>
                  </a:lnTo>
                  <a:lnTo>
                    <a:pt x="22952" y="251717"/>
                  </a:lnTo>
                  <a:lnTo>
                    <a:pt x="25703" y="256243"/>
                  </a:lnTo>
                  <a:lnTo>
                    <a:pt x="28595" y="260679"/>
                  </a:lnTo>
                  <a:lnTo>
                    <a:pt x="31627" y="265021"/>
                  </a:lnTo>
                  <a:lnTo>
                    <a:pt x="34795" y="269266"/>
                  </a:lnTo>
                  <a:lnTo>
                    <a:pt x="38096" y="273407"/>
                  </a:lnTo>
                  <a:lnTo>
                    <a:pt x="41526" y="277443"/>
                  </a:lnTo>
                  <a:lnTo>
                    <a:pt x="45082" y="281367"/>
                  </a:lnTo>
                  <a:lnTo>
                    <a:pt x="48761" y="285177"/>
                  </a:lnTo>
                  <a:lnTo>
                    <a:pt x="52559" y="288868"/>
                  </a:lnTo>
                  <a:lnTo>
                    <a:pt x="56471" y="292437"/>
                  </a:lnTo>
                  <a:lnTo>
                    <a:pt x="60495" y="295881"/>
                  </a:lnTo>
                  <a:lnTo>
                    <a:pt x="64626" y="299195"/>
                  </a:lnTo>
                  <a:lnTo>
                    <a:pt x="68860" y="302377"/>
                  </a:lnTo>
                  <a:lnTo>
                    <a:pt x="73192" y="305423"/>
                  </a:lnTo>
                  <a:lnTo>
                    <a:pt x="77619" y="308330"/>
                  </a:lnTo>
                  <a:lnTo>
                    <a:pt x="82135" y="311096"/>
                  </a:lnTo>
                  <a:lnTo>
                    <a:pt x="86737" y="313717"/>
                  </a:lnTo>
                  <a:lnTo>
                    <a:pt x="91420" y="316191"/>
                  </a:lnTo>
                  <a:lnTo>
                    <a:pt x="96179" y="318516"/>
                  </a:lnTo>
                  <a:lnTo>
                    <a:pt x="101009" y="320688"/>
                  </a:lnTo>
                  <a:lnTo>
                    <a:pt x="105905" y="322707"/>
                  </a:lnTo>
                  <a:lnTo>
                    <a:pt x="110863" y="324569"/>
                  </a:lnTo>
                  <a:lnTo>
                    <a:pt x="115877" y="326274"/>
                  </a:lnTo>
                  <a:lnTo>
                    <a:pt x="120943" y="327818"/>
                  </a:lnTo>
                  <a:lnTo>
                    <a:pt x="126055" y="329202"/>
                  </a:lnTo>
                  <a:lnTo>
                    <a:pt x="131209" y="330422"/>
                  </a:lnTo>
                  <a:lnTo>
                    <a:pt x="136398" y="331479"/>
                  </a:lnTo>
                  <a:lnTo>
                    <a:pt x="141618" y="332371"/>
                  </a:lnTo>
                  <a:lnTo>
                    <a:pt x="146865" y="333098"/>
                  </a:lnTo>
                  <a:lnTo>
                    <a:pt x="152131" y="333657"/>
                  </a:lnTo>
                  <a:lnTo>
                    <a:pt x="157412" y="334050"/>
                  </a:lnTo>
                  <a:lnTo>
                    <a:pt x="162704" y="334275"/>
                  </a:lnTo>
                  <a:lnTo>
                    <a:pt x="168000" y="334332"/>
                  </a:lnTo>
                  <a:lnTo>
                    <a:pt x="173294" y="334222"/>
                  </a:lnTo>
                  <a:lnTo>
                    <a:pt x="178583" y="333944"/>
                  </a:lnTo>
                  <a:lnTo>
                    <a:pt x="183861" y="333498"/>
                  </a:lnTo>
                  <a:lnTo>
                    <a:pt x="189121" y="332886"/>
                  </a:lnTo>
                  <a:lnTo>
                    <a:pt x="194360" y="332107"/>
                  </a:lnTo>
                  <a:lnTo>
                    <a:pt x="199571" y="331163"/>
                  </a:lnTo>
                  <a:lnTo>
                    <a:pt x="204749" y="330054"/>
                  </a:lnTo>
                  <a:lnTo>
                    <a:pt x="209890" y="328781"/>
                  </a:lnTo>
                  <a:lnTo>
                    <a:pt x="214988" y="327347"/>
                  </a:lnTo>
                  <a:lnTo>
                    <a:pt x="220039" y="325751"/>
                  </a:lnTo>
                  <a:lnTo>
                    <a:pt x="225036" y="323997"/>
                  </a:lnTo>
                  <a:lnTo>
                    <a:pt x="229974" y="322085"/>
                  </a:lnTo>
                  <a:lnTo>
                    <a:pt x="234850" y="320017"/>
                  </a:lnTo>
                  <a:lnTo>
                    <a:pt x="239658" y="317796"/>
                  </a:lnTo>
                  <a:lnTo>
                    <a:pt x="244393" y="315424"/>
                  </a:lnTo>
                  <a:lnTo>
                    <a:pt x="249051" y="312903"/>
                  </a:lnTo>
                  <a:lnTo>
                    <a:pt x="253626" y="310236"/>
                  </a:lnTo>
                  <a:lnTo>
                    <a:pt x="258115" y="307425"/>
                  </a:lnTo>
                  <a:lnTo>
                    <a:pt x="262512" y="304474"/>
                  </a:lnTo>
                  <a:lnTo>
                    <a:pt x="266814" y="301384"/>
                  </a:lnTo>
                  <a:lnTo>
                    <a:pt x="271016" y="298160"/>
                  </a:lnTo>
                  <a:lnTo>
                    <a:pt x="275113" y="294805"/>
                  </a:lnTo>
                  <a:lnTo>
                    <a:pt x="279102" y="291321"/>
                  </a:lnTo>
                  <a:lnTo>
                    <a:pt x="282979" y="287713"/>
                  </a:lnTo>
                  <a:lnTo>
                    <a:pt x="286739" y="283983"/>
                  </a:lnTo>
                  <a:lnTo>
                    <a:pt x="290380" y="280137"/>
                  </a:lnTo>
                  <a:lnTo>
                    <a:pt x="293896" y="276177"/>
                  </a:lnTo>
                  <a:lnTo>
                    <a:pt x="297286" y="272107"/>
                  </a:lnTo>
                  <a:lnTo>
                    <a:pt x="300545" y="267933"/>
                  </a:lnTo>
                  <a:lnTo>
                    <a:pt x="303670" y="263657"/>
                  </a:lnTo>
                  <a:lnTo>
                    <a:pt x="306658" y="259284"/>
                  </a:lnTo>
                  <a:lnTo>
                    <a:pt x="309506" y="254819"/>
                  </a:lnTo>
                  <a:lnTo>
                    <a:pt x="312211" y="250266"/>
                  </a:lnTo>
                  <a:lnTo>
                    <a:pt x="314771" y="245630"/>
                  </a:lnTo>
                  <a:lnTo>
                    <a:pt x="317182" y="240914"/>
                  </a:lnTo>
                  <a:lnTo>
                    <a:pt x="319443" y="236125"/>
                  </a:lnTo>
                  <a:lnTo>
                    <a:pt x="321551" y="231267"/>
                  </a:lnTo>
                  <a:lnTo>
                    <a:pt x="323504" y="226344"/>
                  </a:lnTo>
                  <a:lnTo>
                    <a:pt x="325300" y="221362"/>
                  </a:lnTo>
                  <a:lnTo>
                    <a:pt x="326937" y="216325"/>
                  </a:lnTo>
                  <a:lnTo>
                    <a:pt x="328414" y="211239"/>
                  </a:lnTo>
                  <a:lnTo>
                    <a:pt x="329730" y="206109"/>
                  </a:lnTo>
                  <a:lnTo>
                    <a:pt x="330882" y="200940"/>
                  </a:lnTo>
                  <a:lnTo>
                    <a:pt x="331869" y="195736"/>
                  </a:lnTo>
                  <a:lnTo>
                    <a:pt x="332692" y="190505"/>
                  </a:lnTo>
                  <a:lnTo>
                    <a:pt x="333348" y="185249"/>
                  </a:lnTo>
                  <a:lnTo>
                    <a:pt x="333837" y="179976"/>
                  </a:lnTo>
                  <a:lnTo>
                    <a:pt x="334159" y="174690"/>
                  </a:lnTo>
                  <a:lnTo>
                    <a:pt x="334314" y="169396"/>
                  </a:lnTo>
                  <a:lnTo>
                    <a:pt x="334300" y="164100"/>
                  </a:lnTo>
                  <a:lnTo>
                    <a:pt x="334119" y="158807"/>
                  </a:lnTo>
                  <a:lnTo>
                    <a:pt x="333771" y="153522"/>
                  </a:lnTo>
                  <a:lnTo>
                    <a:pt x="333255" y="148251"/>
                  </a:lnTo>
                  <a:lnTo>
                    <a:pt x="332572" y="142999"/>
                  </a:lnTo>
                  <a:lnTo>
                    <a:pt x="331724" y="137772"/>
                  </a:lnTo>
                  <a:lnTo>
                    <a:pt x="330710" y="132574"/>
                  </a:lnTo>
                  <a:lnTo>
                    <a:pt x="329532" y="127410"/>
                  </a:lnTo>
                  <a:lnTo>
                    <a:pt x="328191" y="122287"/>
                  </a:lnTo>
                  <a:lnTo>
                    <a:pt x="326689" y="117208"/>
                  </a:lnTo>
                  <a:lnTo>
                    <a:pt x="325026" y="112180"/>
                  </a:lnTo>
                  <a:lnTo>
                    <a:pt x="323205" y="107207"/>
                  </a:lnTo>
                  <a:lnTo>
                    <a:pt x="321227" y="102294"/>
                  </a:lnTo>
                  <a:lnTo>
                    <a:pt x="319095" y="97446"/>
                  </a:lnTo>
                  <a:lnTo>
                    <a:pt x="316810" y="92668"/>
                  </a:lnTo>
                  <a:lnTo>
                    <a:pt x="314375" y="87965"/>
                  </a:lnTo>
                  <a:lnTo>
                    <a:pt x="311792" y="83341"/>
                  </a:lnTo>
                  <a:lnTo>
                    <a:pt x="309065" y="78802"/>
                  </a:lnTo>
                  <a:lnTo>
                    <a:pt x="306194" y="74351"/>
                  </a:lnTo>
                  <a:lnTo>
                    <a:pt x="303184" y="69993"/>
                  </a:lnTo>
                  <a:lnTo>
                    <a:pt x="300038" y="65733"/>
                  </a:lnTo>
                  <a:lnTo>
                    <a:pt x="296758" y="61575"/>
                  </a:lnTo>
                  <a:lnTo>
                    <a:pt x="293348" y="57523"/>
                  </a:lnTo>
                  <a:lnTo>
                    <a:pt x="289811" y="53581"/>
                  </a:lnTo>
                  <a:lnTo>
                    <a:pt x="286152" y="49752"/>
                  </a:lnTo>
                  <a:lnTo>
                    <a:pt x="282373" y="46042"/>
                  </a:lnTo>
                  <a:lnTo>
                    <a:pt x="278478" y="42453"/>
                  </a:lnTo>
                  <a:lnTo>
                    <a:pt x="274472" y="38990"/>
                  </a:lnTo>
                  <a:lnTo>
                    <a:pt x="270357" y="35655"/>
                  </a:lnTo>
                  <a:lnTo>
                    <a:pt x="266140" y="32452"/>
                  </a:lnTo>
                  <a:lnTo>
                    <a:pt x="261823" y="29384"/>
                  </a:lnTo>
                  <a:lnTo>
                    <a:pt x="257410" y="26454"/>
                  </a:lnTo>
                  <a:lnTo>
                    <a:pt x="252908" y="23666"/>
                  </a:lnTo>
                  <a:lnTo>
                    <a:pt x="248319" y="21022"/>
                  </a:lnTo>
                  <a:lnTo>
                    <a:pt x="243649" y="18524"/>
                  </a:lnTo>
                  <a:lnTo>
                    <a:pt x="238902" y="16176"/>
                  </a:lnTo>
                  <a:lnTo>
                    <a:pt x="234083" y="13979"/>
                  </a:lnTo>
                  <a:lnTo>
                    <a:pt x="229197" y="11936"/>
                  </a:lnTo>
                  <a:lnTo>
                    <a:pt x="224248" y="10049"/>
                  </a:lnTo>
                  <a:lnTo>
                    <a:pt x="219243" y="8320"/>
                  </a:lnTo>
                  <a:lnTo>
                    <a:pt x="214185" y="6749"/>
                  </a:lnTo>
                  <a:lnTo>
                    <a:pt x="209079" y="5340"/>
                  </a:lnTo>
                  <a:lnTo>
                    <a:pt x="203932" y="4094"/>
                  </a:lnTo>
                  <a:lnTo>
                    <a:pt x="198748" y="3011"/>
                  </a:lnTo>
                  <a:lnTo>
                    <a:pt x="193532" y="2093"/>
                  </a:lnTo>
                  <a:lnTo>
                    <a:pt x="188290" y="1340"/>
                  </a:lnTo>
                  <a:lnTo>
                    <a:pt x="183026" y="754"/>
                  </a:lnTo>
                  <a:lnTo>
                    <a:pt x="177747" y="335"/>
                  </a:lnTo>
                  <a:lnTo>
                    <a:pt x="172457" y="83"/>
                  </a:lnTo>
                  <a:lnTo>
                    <a:pt x="167161" y="0"/>
                  </a:lnTo>
                  <a:lnTo>
                    <a:pt x="167161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2611011" y="2406772"/>
              <a:ext cx="34722" cy="167167"/>
            </a:xfrm>
            <a:custGeom>
              <a:avLst/>
              <a:pathLst>
                <a:path w="34722" h="167167">
                  <a:moveTo>
                    <a:pt x="34722" y="0"/>
                  </a:moveTo>
                  <a:lnTo>
                    <a:pt x="27728" y="146"/>
                  </a:lnTo>
                  <a:lnTo>
                    <a:pt x="20747" y="585"/>
                  </a:lnTo>
                  <a:lnTo>
                    <a:pt x="13791" y="1315"/>
                  </a:lnTo>
                  <a:lnTo>
                    <a:pt x="6871" y="2336"/>
                  </a:lnTo>
                  <a:lnTo>
                    <a:pt x="0" y="3645"/>
                  </a:lnTo>
                  <a:lnTo>
                    <a:pt x="34722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2611011" y="2410418"/>
              <a:ext cx="34722" cy="163521"/>
            </a:xfrm>
            <a:custGeom>
              <a:avLst/>
              <a:pathLst>
                <a:path w="34722" h="163521">
                  <a:moveTo>
                    <a:pt x="0" y="0"/>
                  </a:moveTo>
                  <a:lnTo>
                    <a:pt x="34722" y="163521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2611011" y="2410418"/>
              <a:ext cx="34722" cy="163521"/>
            </a:xfrm>
            <a:custGeom>
              <a:avLst/>
              <a:pathLst>
                <a:path w="34722" h="163521">
                  <a:moveTo>
                    <a:pt x="0" y="0"/>
                  </a:moveTo>
                  <a:lnTo>
                    <a:pt x="34722" y="163521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2611011" y="2410418"/>
              <a:ext cx="34722" cy="163521"/>
            </a:xfrm>
            <a:custGeom>
              <a:avLst/>
              <a:pathLst>
                <a:path w="34722" h="163521">
                  <a:moveTo>
                    <a:pt x="0" y="0"/>
                  </a:moveTo>
                  <a:lnTo>
                    <a:pt x="34722" y="163521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2611011" y="2410418"/>
              <a:ext cx="34722" cy="163521"/>
            </a:xfrm>
            <a:custGeom>
              <a:avLst/>
              <a:pathLst>
                <a:path w="34722" h="163521">
                  <a:moveTo>
                    <a:pt x="0" y="0"/>
                  </a:moveTo>
                  <a:lnTo>
                    <a:pt x="34722" y="163521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2611011" y="2410418"/>
              <a:ext cx="34722" cy="163521"/>
            </a:xfrm>
            <a:custGeom>
              <a:avLst/>
              <a:pathLst>
                <a:path w="34722" h="163521">
                  <a:moveTo>
                    <a:pt x="0" y="0"/>
                  </a:moveTo>
                  <a:lnTo>
                    <a:pt x="34722" y="163521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2611011" y="2410418"/>
              <a:ext cx="34722" cy="163521"/>
            </a:xfrm>
            <a:custGeom>
              <a:avLst/>
              <a:pathLst>
                <a:path w="34722" h="163521">
                  <a:moveTo>
                    <a:pt x="0" y="0"/>
                  </a:moveTo>
                  <a:lnTo>
                    <a:pt x="34722" y="163521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2611011" y="2410418"/>
              <a:ext cx="34722" cy="163521"/>
            </a:xfrm>
            <a:custGeom>
              <a:avLst/>
              <a:pathLst>
                <a:path w="34722" h="163521">
                  <a:moveTo>
                    <a:pt x="0" y="0"/>
                  </a:moveTo>
                  <a:lnTo>
                    <a:pt x="34722" y="163521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2611011" y="2410418"/>
              <a:ext cx="34722" cy="163521"/>
            </a:xfrm>
            <a:custGeom>
              <a:avLst/>
              <a:pathLst>
                <a:path w="34722" h="163521">
                  <a:moveTo>
                    <a:pt x="0" y="0"/>
                  </a:moveTo>
                  <a:lnTo>
                    <a:pt x="34722" y="163521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2611011" y="2410418"/>
              <a:ext cx="34722" cy="163521"/>
            </a:xfrm>
            <a:custGeom>
              <a:avLst/>
              <a:pathLst>
                <a:path w="34722" h="163521">
                  <a:moveTo>
                    <a:pt x="0" y="0"/>
                  </a:moveTo>
                  <a:lnTo>
                    <a:pt x="34722" y="163521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2611011" y="2410418"/>
              <a:ext cx="34722" cy="163521"/>
            </a:xfrm>
            <a:custGeom>
              <a:avLst/>
              <a:pathLst>
                <a:path w="34722" h="163521">
                  <a:moveTo>
                    <a:pt x="0" y="0"/>
                  </a:moveTo>
                  <a:lnTo>
                    <a:pt x="34722" y="163521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2611011" y="2410418"/>
              <a:ext cx="34722" cy="163521"/>
            </a:xfrm>
            <a:custGeom>
              <a:avLst/>
              <a:pathLst>
                <a:path w="34722" h="163521">
                  <a:moveTo>
                    <a:pt x="0" y="0"/>
                  </a:moveTo>
                  <a:lnTo>
                    <a:pt x="34722" y="163521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2611011" y="2410418"/>
              <a:ext cx="34722" cy="163521"/>
            </a:xfrm>
            <a:custGeom>
              <a:avLst/>
              <a:pathLst>
                <a:path w="34722" h="163521">
                  <a:moveTo>
                    <a:pt x="0" y="0"/>
                  </a:moveTo>
                  <a:lnTo>
                    <a:pt x="34722" y="163521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2611011" y="2410418"/>
              <a:ext cx="34722" cy="163521"/>
            </a:xfrm>
            <a:custGeom>
              <a:avLst/>
              <a:pathLst>
                <a:path w="34722" h="163521">
                  <a:moveTo>
                    <a:pt x="0" y="0"/>
                  </a:moveTo>
                  <a:lnTo>
                    <a:pt x="34722" y="163521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2611011" y="2410418"/>
              <a:ext cx="34722" cy="163521"/>
            </a:xfrm>
            <a:custGeom>
              <a:avLst/>
              <a:pathLst>
                <a:path w="34722" h="163521">
                  <a:moveTo>
                    <a:pt x="0" y="0"/>
                  </a:moveTo>
                  <a:lnTo>
                    <a:pt x="34722" y="163521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2478566" y="2407763"/>
              <a:ext cx="334333" cy="333328"/>
            </a:xfrm>
            <a:custGeom>
              <a:avLst/>
              <a:pathLst>
                <a:path w="334333" h="333328">
                  <a:moveTo>
                    <a:pt x="132444" y="2654"/>
                  </a:moveTo>
                  <a:lnTo>
                    <a:pt x="127274" y="3838"/>
                  </a:lnTo>
                  <a:lnTo>
                    <a:pt x="122144" y="5185"/>
                  </a:lnTo>
                  <a:lnTo>
                    <a:pt x="117060" y="6695"/>
                  </a:lnTo>
                  <a:lnTo>
                    <a:pt x="112026" y="8364"/>
                  </a:lnTo>
                  <a:lnTo>
                    <a:pt x="107047" y="10193"/>
                  </a:lnTo>
                  <a:lnTo>
                    <a:pt x="102129" y="12179"/>
                  </a:lnTo>
                  <a:lnTo>
                    <a:pt x="97276" y="14319"/>
                  </a:lnTo>
                  <a:lnTo>
                    <a:pt x="92494" y="16613"/>
                  </a:lnTo>
                  <a:lnTo>
                    <a:pt x="87787" y="19057"/>
                  </a:lnTo>
                  <a:lnTo>
                    <a:pt x="83160" y="21649"/>
                  </a:lnTo>
                  <a:lnTo>
                    <a:pt x="78617" y="24387"/>
                  </a:lnTo>
                  <a:lnTo>
                    <a:pt x="74164" y="27268"/>
                  </a:lnTo>
                  <a:lnTo>
                    <a:pt x="69804" y="30288"/>
                  </a:lnTo>
                  <a:lnTo>
                    <a:pt x="65542" y="33445"/>
                  </a:lnTo>
                  <a:lnTo>
                    <a:pt x="61383" y="36735"/>
                  </a:lnTo>
                  <a:lnTo>
                    <a:pt x="57330" y="40156"/>
                  </a:lnTo>
                  <a:lnTo>
                    <a:pt x="53387" y="43704"/>
                  </a:lnTo>
                  <a:lnTo>
                    <a:pt x="49559" y="47375"/>
                  </a:lnTo>
                  <a:lnTo>
                    <a:pt x="45850" y="51166"/>
                  </a:lnTo>
                  <a:lnTo>
                    <a:pt x="42262" y="55073"/>
                  </a:lnTo>
                  <a:lnTo>
                    <a:pt x="38801" y="59091"/>
                  </a:lnTo>
                  <a:lnTo>
                    <a:pt x="35468" y="63217"/>
                  </a:lnTo>
                  <a:lnTo>
                    <a:pt x="32268" y="67447"/>
                  </a:lnTo>
                  <a:lnTo>
                    <a:pt x="29204" y="71776"/>
                  </a:lnTo>
                  <a:lnTo>
                    <a:pt x="26279" y="76200"/>
                  </a:lnTo>
                  <a:lnTo>
                    <a:pt x="23495" y="80715"/>
                  </a:lnTo>
                  <a:lnTo>
                    <a:pt x="20857" y="85315"/>
                  </a:lnTo>
                  <a:lnTo>
                    <a:pt x="18365" y="89998"/>
                  </a:lnTo>
                  <a:lnTo>
                    <a:pt x="16023" y="94756"/>
                  </a:lnTo>
                  <a:lnTo>
                    <a:pt x="13834" y="99587"/>
                  </a:lnTo>
                  <a:lnTo>
                    <a:pt x="11798" y="104485"/>
                  </a:lnTo>
                  <a:lnTo>
                    <a:pt x="9920" y="109445"/>
                  </a:lnTo>
                  <a:lnTo>
                    <a:pt x="8199" y="114462"/>
                  </a:lnTo>
                  <a:lnTo>
                    <a:pt x="6638" y="119531"/>
                  </a:lnTo>
                  <a:lnTo>
                    <a:pt x="5240" y="124647"/>
                  </a:lnTo>
                  <a:lnTo>
                    <a:pt x="4004" y="129804"/>
                  </a:lnTo>
                  <a:lnTo>
                    <a:pt x="2932" y="134999"/>
                  </a:lnTo>
                  <a:lnTo>
                    <a:pt x="2025" y="140225"/>
                  </a:lnTo>
                  <a:lnTo>
                    <a:pt x="1285" y="145476"/>
                  </a:lnTo>
                  <a:lnTo>
                    <a:pt x="712" y="150749"/>
                  </a:lnTo>
                  <a:lnTo>
                    <a:pt x="307" y="156037"/>
                  </a:lnTo>
                  <a:lnTo>
                    <a:pt x="69" y="161336"/>
                  </a:lnTo>
                  <a:lnTo>
                    <a:pt x="0" y="166639"/>
                  </a:lnTo>
                  <a:lnTo>
                    <a:pt x="98" y="171942"/>
                  </a:lnTo>
                  <a:lnTo>
                    <a:pt x="365" y="177239"/>
                  </a:lnTo>
                  <a:lnTo>
                    <a:pt x="800" y="182525"/>
                  </a:lnTo>
                  <a:lnTo>
                    <a:pt x="1403" y="187795"/>
                  </a:lnTo>
                  <a:lnTo>
                    <a:pt x="2172" y="193042"/>
                  </a:lnTo>
                  <a:lnTo>
                    <a:pt x="3107" y="198263"/>
                  </a:lnTo>
                  <a:lnTo>
                    <a:pt x="4208" y="203451"/>
                  </a:lnTo>
                  <a:lnTo>
                    <a:pt x="5472" y="208602"/>
                  </a:lnTo>
                  <a:lnTo>
                    <a:pt x="6900" y="213710"/>
                  </a:lnTo>
                  <a:lnTo>
                    <a:pt x="8488" y="218771"/>
                  </a:lnTo>
                  <a:lnTo>
                    <a:pt x="10237" y="223778"/>
                  </a:lnTo>
                  <a:lnTo>
                    <a:pt x="12143" y="228727"/>
                  </a:lnTo>
                  <a:lnTo>
                    <a:pt x="14205" y="233614"/>
                  </a:lnTo>
                  <a:lnTo>
                    <a:pt x="16422" y="238432"/>
                  </a:lnTo>
                  <a:lnTo>
                    <a:pt x="18790" y="243178"/>
                  </a:lnTo>
                  <a:lnTo>
                    <a:pt x="21307" y="247846"/>
                  </a:lnTo>
                  <a:lnTo>
                    <a:pt x="23971" y="252432"/>
                  </a:lnTo>
                  <a:lnTo>
                    <a:pt x="26780" y="256931"/>
                  </a:lnTo>
                  <a:lnTo>
                    <a:pt x="29730" y="261339"/>
                  </a:lnTo>
                  <a:lnTo>
                    <a:pt x="32818" y="265651"/>
                  </a:lnTo>
                  <a:lnTo>
                    <a:pt x="36041" y="269863"/>
                  </a:lnTo>
                  <a:lnTo>
                    <a:pt x="39396" y="273971"/>
                  </a:lnTo>
                  <a:lnTo>
                    <a:pt x="42880" y="277970"/>
                  </a:lnTo>
                  <a:lnTo>
                    <a:pt x="46489" y="281856"/>
                  </a:lnTo>
                  <a:lnTo>
                    <a:pt x="50220" y="285626"/>
                  </a:lnTo>
                  <a:lnTo>
                    <a:pt x="54068" y="289276"/>
                  </a:lnTo>
                  <a:lnTo>
                    <a:pt x="58030" y="292802"/>
                  </a:lnTo>
                  <a:lnTo>
                    <a:pt x="62102" y="296201"/>
                  </a:lnTo>
                  <a:lnTo>
                    <a:pt x="66280" y="299468"/>
                  </a:lnTo>
                  <a:lnTo>
                    <a:pt x="70559" y="302602"/>
                  </a:lnTo>
                  <a:lnTo>
                    <a:pt x="74936" y="305598"/>
                  </a:lnTo>
                  <a:lnTo>
                    <a:pt x="79405" y="308453"/>
                  </a:lnTo>
                  <a:lnTo>
                    <a:pt x="83963" y="311166"/>
                  </a:lnTo>
                  <a:lnTo>
                    <a:pt x="88604" y="313732"/>
                  </a:lnTo>
                  <a:lnTo>
                    <a:pt x="93325" y="316150"/>
                  </a:lnTo>
                  <a:lnTo>
                    <a:pt x="98119" y="318417"/>
                  </a:lnTo>
                  <a:lnTo>
                    <a:pt x="102984" y="320531"/>
                  </a:lnTo>
                  <a:lnTo>
                    <a:pt x="107913" y="322490"/>
                  </a:lnTo>
                  <a:lnTo>
                    <a:pt x="112901" y="324291"/>
                  </a:lnTo>
                  <a:lnTo>
                    <a:pt x="117945" y="325932"/>
                  </a:lnTo>
                  <a:lnTo>
                    <a:pt x="123038" y="327414"/>
                  </a:lnTo>
                  <a:lnTo>
                    <a:pt x="128175" y="328732"/>
                  </a:lnTo>
                  <a:lnTo>
                    <a:pt x="133351" y="329887"/>
                  </a:lnTo>
                  <a:lnTo>
                    <a:pt x="138562" y="330878"/>
                  </a:lnTo>
                  <a:lnTo>
                    <a:pt x="143801" y="331702"/>
                  </a:lnTo>
                  <a:lnTo>
                    <a:pt x="149064" y="332360"/>
                  </a:lnTo>
                  <a:lnTo>
                    <a:pt x="154345" y="332851"/>
                  </a:lnTo>
                  <a:lnTo>
                    <a:pt x="159639" y="333174"/>
                  </a:lnTo>
                  <a:lnTo>
                    <a:pt x="164940" y="333328"/>
                  </a:lnTo>
                  <a:lnTo>
                    <a:pt x="170244" y="333315"/>
                  </a:lnTo>
                  <a:lnTo>
                    <a:pt x="175545" y="333133"/>
                  </a:lnTo>
                  <a:lnTo>
                    <a:pt x="180837" y="332783"/>
                  </a:lnTo>
                  <a:lnTo>
                    <a:pt x="186116" y="332266"/>
                  </a:lnTo>
                  <a:lnTo>
                    <a:pt x="191375" y="331581"/>
                  </a:lnTo>
                  <a:lnTo>
                    <a:pt x="196610" y="330730"/>
                  </a:lnTo>
                  <a:lnTo>
                    <a:pt x="201815" y="329713"/>
                  </a:lnTo>
                  <a:lnTo>
                    <a:pt x="206986" y="328531"/>
                  </a:lnTo>
                  <a:lnTo>
                    <a:pt x="212116" y="327186"/>
                  </a:lnTo>
                  <a:lnTo>
                    <a:pt x="217202" y="325679"/>
                  </a:lnTo>
                  <a:lnTo>
                    <a:pt x="222236" y="324012"/>
                  </a:lnTo>
                  <a:lnTo>
                    <a:pt x="227216" y="322185"/>
                  </a:lnTo>
                  <a:lnTo>
                    <a:pt x="232135" y="320202"/>
                  </a:lnTo>
                  <a:lnTo>
                    <a:pt x="236988" y="318063"/>
                  </a:lnTo>
                  <a:lnTo>
                    <a:pt x="241771" y="315772"/>
                  </a:lnTo>
                  <a:lnTo>
                    <a:pt x="246480" y="313330"/>
                  </a:lnTo>
                  <a:lnTo>
                    <a:pt x="251108" y="310740"/>
                  </a:lnTo>
                  <a:lnTo>
                    <a:pt x="255652" y="308004"/>
                  </a:lnTo>
                  <a:lnTo>
                    <a:pt x="260106" y="305126"/>
                  </a:lnTo>
                  <a:lnTo>
                    <a:pt x="264468" y="302107"/>
                  </a:lnTo>
                  <a:lnTo>
                    <a:pt x="268731" y="298952"/>
                  </a:lnTo>
                  <a:lnTo>
                    <a:pt x="272892" y="295663"/>
                  </a:lnTo>
                  <a:lnTo>
                    <a:pt x="276946" y="292244"/>
                  </a:lnTo>
                  <a:lnTo>
                    <a:pt x="280891" y="288698"/>
                  </a:lnTo>
                  <a:lnTo>
                    <a:pt x="284720" y="285029"/>
                  </a:lnTo>
                  <a:lnTo>
                    <a:pt x="288431" y="281240"/>
                  </a:lnTo>
                  <a:lnTo>
                    <a:pt x="292021" y="277335"/>
                  </a:lnTo>
                  <a:lnTo>
                    <a:pt x="295484" y="273318"/>
                  </a:lnTo>
                  <a:lnTo>
                    <a:pt x="298818" y="269194"/>
                  </a:lnTo>
                  <a:lnTo>
                    <a:pt x="302020" y="264965"/>
                  </a:lnTo>
                  <a:lnTo>
                    <a:pt x="305086" y="260638"/>
                  </a:lnTo>
                  <a:lnTo>
                    <a:pt x="308014" y="256215"/>
                  </a:lnTo>
                  <a:lnTo>
                    <a:pt x="310799" y="251701"/>
                  </a:lnTo>
                  <a:lnTo>
                    <a:pt x="313440" y="247102"/>
                  </a:lnTo>
                  <a:lnTo>
                    <a:pt x="315933" y="242421"/>
                  </a:lnTo>
                  <a:lnTo>
                    <a:pt x="318277" y="237663"/>
                  </a:lnTo>
                  <a:lnTo>
                    <a:pt x="320469" y="232833"/>
                  </a:lnTo>
                  <a:lnTo>
                    <a:pt x="322507" y="227936"/>
                  </a:lnTo>
                  <a:lnTo>
                    <a:pt x="324388" y="222977"/>
                  </a:lnTo>
                  <a:lnTo>
                    <a:pt x="326110" y="217961"/>
                  </a:lnTo>
                  <a:lnTo>
                    <a:pt x="327673" y="212893"/>
                  </a:lnTo>
                  <a:lnTo>
                    <a:pt x="329074" y="207777"/>
                  </a:lnTo>
                  <a:lnTo>
                    <a:pt x="330313" y="202620"/>
                  </a:lnTo>
                  <a:lnTo>
                    <a:pt x="331387" y="197426"/>
                  </a:lnTo>
                  <a:lnTo>
                    <a:pt x="332295" y="192201"/>
                  </a:lnTo>
                  <a:lnTo>
                    <a:pt x="333038" y="186949"/>
                  </a:lnTo>
                  <a:lnTo>
                    <a:pt x="333613" y="181677"/>
                  </a:lnTo>
                  <a:lnTo>
                    <a:pt x="334021" y="176389"/>
                  </a:lnTo>
                  <a:lnTo>
                    <a:pt x="334261" y="171090"/>
                  </a:lnTo>
                  <a:lnTo>
                    <a:pt x="334333" y="165787"/>
                  </a:lnTo>
                  <a:lnTo>
                    <a:pt x="334237" y="160484"/>
                  </a:lnTo>
                  <a:lnTo>
                    <a:pt x="333972" y="155187"/>
                  </a:lnTo>
                  <a:lnTo>
                    <a:pt x="333540" y="149901"/>
                  </a:lnTo>
                  <a:lnTo>
                    <a:pt x="332940" y="144631"/>
                  </a:lnTo>
                  <a:lnTo>
                    <a:pt x="332173" y="139383"/>
                  </a:lnTo>
                  <a:lnTo>
                    <a:pt x="331240" y="134162"/>
                  </a:lnTo>
                  <a:lnTo>
                    <a:pt x="330142" y="128973"/>
                  </a:lnTo>
                  <a:lnTo>
                    <a:pt x="328879" y="123822"/>
                  </a:lnTo>
                  <a:lnTo>
                    <a:pt x="327454" y="118713"/>
                  </a:lnTo>
                  <a:lnTo>
                    <a:pt x="325868" y="113652"/>
                  </a:lnTo>
                  <a:lnTo>
                    <a:pt x="324122" y="108644"/>
                  </a:lnTo>
                  <a:lnTo>
                    <a:pt x="322218" y="103694"/>
                  </a:lnTo>
                  <a:lnTo>
                    <a:pt x="320158" y="98806"/>
                  </a:lnTo>
                  <a:lnTo>
                    <a:pt x="317943" y="93987"/>
                  </a:lnTo>
                  <a:lnTo>
                    <a:pt x="315577" y="89240"/>
                  </a:lnTo>
                  <a:lnTo>
                    <a:pt x="313062" y="84571"/>
                  </a:lnTo>
                  <a:lnTo>
                    <a:pt x="310400" y="79983"/>
                  </a:lnTo>
                  <a:lnTo>
                    <a:pt x="307593" y="75483"/>
                  </a:lnTo>
                  <a:lnTo>
                    <a:pt x="304646" y="71074"/>
                  </a:lnTo>
                  <a:lnTo>
                    <a:pt x="301559" y="66760"/>
                  </a:lnTo>
                  <a:lnTo>
                    <a:pt x="298338" y="62547"/>
                  </a:lnTo>
                  <a:lnTo>
                    <a:pt x="294985" y="58438"/>
                  </a:lnTo>
                  <a:lnTo>
                    <a:pt x="291502" y="54437"/>
                  </a:lnTo>
                  <a:lnTo>
                    <a:pt x="287895" y="50549"/>
                  </a:lnTo>
                  <a:lnTo>
                    <a:pt x="284166" y="46777"/>
                  </a:lnTo>
                  <a:lnTo>
                    <a:pt x="280320" y="43126"/>
                  </a:lnTo>
                  <a:lnTo>
                    <a:pt x="276359" y="39598"/>
                  </a:lnTo>
                  <a:lnTo>
                    <a:pt x="272289" y="36198"/>
                  </a:lnTo>
                  <a:lnTo>
                    <a:pt x="268112" y="32929"/>
                  </a:lnTo>
                  <a:lnTo>
                    <a:pt x="263835" y="29793"/>
                  </a:lnTo>
                  <a:lnTo>
                    <a:pt x="259459" y="26795"/>
                  </a:lnTo>
                  <a:lnTo>
                    <a:pt x="254991" y="23938"/>
                  </a:lnTo>
                  <a:lnTo>
                    <a:pt x="250435" y="21223"/>
                  </a:lnTo>
                  <a:lnTo>
                    <a:pt x="245795" y="18654"/>
                  </a:lnTo>
                  <a:lnTo>
                    <a:pt x="241075" y="16234"/>
                  </a:lnTo>
                  <a:lnTo>
                    <a:pt x="236281" y="13965"/>
                  </a:lnTo>
                  <a:lnTo>
                    <a:pt x="231418" y="11849"/>
                  </a:lnTo>
                  <a:lnTo>
                    <a:pt x="226490" y="9889"/>
                  </a:lnTo>
                  <a:lnTo>
                    <a:pt x="221502" y="8085"/>
                  </a:lnTo>
                  <a:lnTo>
                    <a:pt x="216459" y="6441"/>
                  </a:lnTo>
                  <a:lnTo>
                    <a:pt x="211367" y="4958"/>
                  </a:lnTo>
                  <a:lnTo>
                    <a:pt x="206231" y="3637"/>
                  </a:lnTo>
                  <a:lnTo>
                    <a:pt x="201055" y="2479"/>
                  </a:lnTo>
                  <a:lnTo>
                    <a:pt x="195845" y="1487"/>
                  </a:lnTo>
                  <a:lnTo>
                    <a:pt x="190606" y="660"/>
                  </a:lnTo>
                  <a:lnTo>
                    <a:pt x="185343" y="0"/>
                  </a:lnTo>
                  <a:lnTo>
                    <a:pt x="167166" y="16617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2645733" y="2406772"/>
              <a:ext cx="18176" cy="167167"/>
            </a:xfrm>
            <a:custGeom>
              <a:avLst/>
              <a:pathLst>
                <a:path w="18176" h="167167">
                  <a:moveTo>
                    <a:pt x="18176" y="991"/>
                  </a:moveTo>
                  <a:lnTo>
                    <a:pt x="9101" y="247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2358832" y="2911194"/>
              <a:ext cx="326883" cy="334334"/>
            </a:xfrm>
            <a:custGeom>
              <a:avLst/>
              <a:pathLst>
                <a:path w="326883" h="334334">
                  <a:moveTo>
                    <a:pt x="167148" y="0"/>
                  </a:moveTo>
                  <a:lnTo>
                    <a:pt x="161841" y="84"/>
                  </a:lnTo>
                  <a:lnTo>
                    <a:pt x="156540" y="336"/>
                  </a:lnTo>
                  <a:lnTo>
                    <a:pt x="151250" y="757"/>
                  </a:lnTo>
                  <a:lnTo>
                    <a:pt x="145975" y="1346"/>
                  </a:lnTo>
                  <a:lnTo>
                    <a:pt x="140722" y="2101"/>
                  </a:lnTo>
                  <a:lnTo>
                    <a:pt x="135496" y="3023"/>
                  </a:lnTo>
                  <a:lnTo>
                    <a:pt x="130301" y="4111"/>
                  </a:lnTo>
                  <a:lnTo>
                    <a:pt x="125144" y="5363"/>
                  </a:lnTo>
                  <a:lnTo>
                    <a:pt x="120029" y="6778"/>
                  </a:lnTo>
                  <a:lnTo>
                    <a:pt x="114961" y="8354"/>
                  </a:lnTo>
                  <a:lnTo>
                    <a:pt x="109946" y="10091"/>
                  </a:lnTo>
                  <a:lnTo>
                    <a:pt x="104989" y="11986"/>
                  </a:lnTo>
                  <a:lnTo>
                    <a:pt x="100094" y="14037"/>
                  </a:lnTo>
                  <a:lnTo>
                    <a:pt x="95267" y="16243"/>
                  </a:lnTo>
                  <a:lnTo>
                    <a:pt x="90513" y="18600"/>
                  </a:lnTo>
                  <a:lnTo>
                    <a:pt x="85835" y="21108"/>
                  </a:lnTo>
                  <a:lnTo>
                    <a:pt x="81240" y="23763"/>
                  </a:lnTo>
                  <a:lnTo>
                    <a:pt x="76731" y="26562"/>
                  </a:lnTo>
                  <a:lnTo>
                    <a:pt x="72313" y="29503"/>
                  </a:lnTo>
                  <a:lnTo>
                    <a:pt x="67991" y="32583"/>
                  </a:lnTo>
                  <a:lnTo>
                    <a:pt x="63769" y="35798"/>
                  </a:lnTo>
                  <a:lnTo>
                    <a:pt x="59651" y="39146"/>
                  </a:lnTo>
                  <a:lnTo>
                    <a:pt x="55641" y="42623"/>
                  </a:lnTo>
                  <a:lnTo>
                    <a:pt x="51744" y="46225"/>
                  </a:lnTo>
                  <a:lnTo>
                    <a:pt x="47963" y="49950"/>
                  </a:lnTo>
                  <a:lnTo>
                    <a:pt x="44302" y="53792"/>
                  </a:lnTo>
                  <a:lnTo>
                    <a:pt x="40765" y="57749"/>
                  </a:lnTo>
                  <a:lnTo>
                    <a:pt x="37356" y="61816"/>
                  </a:lnTo>
                  <a:lnTo>
                    <a:pt x="34077" y="65989"/>
                  </a:lnTo>
                  <a:lnTo>
                    <a:pt x="30932" y="70264"/>
                  </a:lnTo>
                  <a:lnTo>
                    <a:pt x="27925" y="74637"/>
                  </a:lnTo>
                  <a:lnTo>
                    <a:pt x="25058" y="79103"/>
                  </a:lnTo>
                  <a:lnTo>
                    <a:pt x="22334" y="83658"/>
                  </a:lnTo>
                  <a:lnTo>
                    <a:pt x="19756" y="88297"/>
                  </a:lnTo>
                  <a:lnTo>
                    <a:pt x="17326" y="93015"/>
                  </a:lnTo>
                  <a:lnTo>
                    <a:pt x="15048" y="97808"/>
                  </a:lnTo>
                  <a:lnTo>
                    <a:pt x="12923" y="102671"/>
                  </a:lnTo>
                  <a:lnTo>
                    <a:pt x="10954" y="107600"/>
                  </a:lnTo>
                  <a:lnTo>
                    <a:pt x="9141" y="112588"/>
                  </a:lnTo>
                  <a:lnTo>
                    <a:pt x="7488" y="117631"/>
                  </a:lnTo>
                  <a:lnTo>
                    <a:pt x="5996" y="122724"/>
                  </a:lnTo>
                  <a:lnTo>
                    <a:pt x="4667" y="127862"/>
                  </a:lnTo>
                  <a:lnTo>
                    <a:pt x="3501" y="133039"/>
                  </a:lnTo>
                  <a:lnTo>
                    <a:pt x="2500" y="138251"/>
                  </a:lnTo>
                  <a:lnTo>
                    <a:pt x="1665" y="143492"/>
                  </a:lnTo>
                  <a:lnTo>
                    <a:pt x="997" y="148757"/>
                  </a:lnTo>
                  <a:lnTo>
                    <a:pt x="497" y="154041"/>
                  </a:lnTo>
                  <a:lnTo>
                    <a:pt x="164" y="159338"/>
                  </a:lnTo>
                  <a:lnTo>
                    <a:pt x="0" y="164642"/>
                  </a:lnTo>
                  <a:lnTo>
                    <a:pt x="4" y="169949"/>
                  </a:lnTo>
                  <a:lnTo>
                    <a:pt x="176" y="175254"/>
                  </a:lnTo>
                  <a:lnTo>
                    <a:pt x="517" y="180550"/>
                  </a:lnTo>
                  <a:lnTo>
                    <a:pt x="1026" y="185833"/>
                  </a:lnTo>
                  <a:lnTo>
                    <a:pt x="1702" y="191096"/>
                  </a:lnTo>
                  <a:lnTo>
                    <a:pt x="2545" y="196336"/>
                  </a:lnTo>
                  <a:lnTo>
                    <a:pt x="3554" y="201547"/>
                  </a:lnTo>
                  <a:lnTo>
                    <a:pt x="4728" y="206722"/>
                  </a:lnTo>
                  <a:lnTo>
                    <a:pt x="6065" y="211858"/>
                  </a:lnTo>
                  <a:lnTo>
                    <a:pt x="7565" y="216949"/>
                  </a:lnTo>
                  <a:lnTo>
                    <a:pt x="9226" y="221990"/>
                  </a:lnTo>
                  <a:lnTo>
                    <a:pt x="11045" y="226975"/>
                  </a:lnTo>
                  <a:lnTo>
                    <a:pt x="13023" y="231900"/>
                  </a:lnTo>
                  <a:lnTo>
                    <a:pt x="15155" y="236760"/>
                  </a:lnTo>
                  <a:lnTo>
                    <a:pt x="17441" y="241550"/>
                  </a:lnTo>
                  <a:lnTo>
                    <a:pt x="19878" y="246264"/>
                  </a:lnTo>
                  <a:lnTo>
                    <a:pt x="22463" y="250899"/>
                  </a:lnTo>
                  <a:lnTo>
                    <a:pt x="25193" y="255450"/>
                  </a:lnTo>
                  <a:lnTo>
                    <a:pt x="28067" y="259912"/>
                  </a:lnTo>
                  <a:lnTo>
                    <a:pt x="31082" y="264280"/>
                  </a:lnTo>
                  <a:lnTo>
                    <a:pt x="34233" y="268550"/>
                  </a:lnTo>
                  <a:lnTo>
                    <a:pt x="37518" y="272718"/>
                  </a:lnTo>
                  <a:lnTo>
                    <a:pt x="40934" y="276780"/>
                  </a:lnTo>
                  <a:lnTo>
                    <a:pt x="44477" y="280731"/>
                  </a:lnTo>
                  <a:lnTo>
                    <a:pt x="48144" y="284568"/>
                  </a:lnTo>
                  <a:lnTo>
                    <a:pt x="51930" y="288286"/>
                  </a:lnTo>
                  <a:lnTo>
                    <a:pt x="55833" y="291883"/>
                  </a:lnTo>
                  <a:lnTo>
                    <a:pt x="59848" y="295353"/>
                  </a:lnTo>
                  <a:lnTo>
                    <a:pt x="63971" y="298695"/>
                  </a:lnTo>
                  <a:lnTo>
                    <a:pt x="68199" y="301904"/>
                  </a:lnTo>
                  <a:lnTo>
                    <a:pt x="72525" y="304977"/>
                  </a:lnTo>
                  <a:lnTo>
                    <a:pt x="76948" y="307911"/>
                  </a:lnTo>
                  <a:lnTo>
                    <a:pt x="81461" y="310703"/>
                  </a:lnTo>
                  <a:lnTo>
                    <a:pt x="86060" y="313351"/>
                  </a:lnTo>
                  <a:lnTo>
                    <a:pt x="90742" y="315851"/>
                  </a:lnTo>
                  <a:lnTo>
                    <a:pt x="95500" y="318202"/>
                  </a:lnTo>
                  <a:lnTo>
                    <a:pt x="100330" y="320400"/>
                  </a:lnTo>
                  <a:lnTo>
                    <a:pt x="105228" y="322444"/>
                  </a:lnTo>
                  <a:lnTo>
                    <a:pt x="110188" y="324331"/>
                  </a:lnTo>
                  <a:lnTo>
                    <a:pt x="115206" y="326060"/>
                  </a:lnTo>
                  <a:lnTo>
                    <a:pt x="120276" y="327629"/>
                  </a:lnTo>
                  <a:lnTo>
                    <a:pt x="125393" y="329036"/>
                  </a:lnTo>
                  <a:lnTo>
                    <a:pt x="130553" y="330280"/>
                  </a:lnTo>
                  <a:lnTo>
                    <a:pt x="135749" y="331359"/>
                  </a:lnTo>
                  <a:lnTo>
                    <a:pt x="140977" y="332273"/>
                  </a:lnTo>
                  <a:lnTo>
                    <a:pt x="146231" y="333021"/>
                  </a:lnTo>
                  <a:lnTo>
                    <a:pt x="151506" y="333601"/>
                  </a:lnTo>
                  <a:lnTo>
                    <a:pt x="156797" y="334014"/>
                  </a:lnTo>
                  <a:lnTo>
                    <a:pt x="162099" y="334258"/>
                  </a:lnTo>
                  <a:lnTo>
                    <a:pt x="167405" y="334334"/>
                  </a:lnTo>
                  <a:lnTo>
                    <a:pt x="172712" y="334242"/>
                  </a:lnTo>
                  <a:lnTo>
                    <a:pt x="178013" y="333981"/>
                  </a:lnTo>
                  <a:lnTo>
                    <a:pt x="183302" y="333552"/>
                  </a:lnTo>
                  <a:lnTo>
                    <a:pt x="188576" y="332955"/>
                  </a:lnTo>
                  <a:lnTo>
                    <a:pt x="193828" y="332192"/>
                  </a:lnTo>
                  <a:lnTo>
                    <a:pt x="199053" y="331262"/>
                  </a:lnTo>
                  <a:lnTo>
                    <a:pt x="204246" y="330166"/>
                  </a:lnTo>
                  <a:lnTo>
                    <a:pt x="209401" y="328906"/>
                  </a:lnTo>
                  <a:lnTo>
                    <a:pt x="214514" y="327484"/>
                  </a:lnTo>
                  <a:lnTo>
                    <a:pt x="219579" y="325899"/>
                  </a:lnTo>
                  <a:lnTo>
                    <a:pt x="224591" y="324155"/>
                  </a:lnTo>
                  <a:lnTo>
                    <a:pt x="229546" y="322252"/>
                  </a:lnTo>
                  <a:lnTo>
                    <a:pt x="234437" y="320193"/>
                  </a:lnTo>
                  <a:lnTo>
                    <a:pt x="239261" y="317980"/>
                  </a:lnTo>
                  <a:lnTo>
                    <a:pt x="244012" y="315615"/>
                  </a:lnTo>
                  <a:lnTo>
                    <a:pt x="248685" y="313100"/>
                  </a:lnTo>
                  <a:lnTo>
                    <a:pt x="253277" y="310439"/>
                  </a:lnTo>
                  <a:lnTo>
                    <a:pt x="257781" y="307632"/>
                  </a:lnTo>
                  <a:lnTo>
                    <a:pt x="262195" y="304685"/>
                  </a:lnTo>
                  <a:lnTo>
                    <a:pt x="266512" y="301598"/>
                  </a:lnTo>
                  <a:lnTo>
                    <a:pt x="270729" y="298376"/>
                  </a:lnTo>
                  <a:lnTo>
                    <a:pt x="274842" y="295022"/>
                  </a:lnTo>
                  <a:lnTo>
                    <a:pt x="278846" y="291539"/>
                  </a:lnTo>
                  <a:lnTo>
                    <a:pt x="282738" y="287931"/>
                  </a:lnTo>
                  <a:lnTo>
                    <a:pt x="286513" y="284201"/>
                  </a:lnTo>
                  <a:lnTo>
                    <a:pt x="290168" y="280352"/>
                  </a:lnTo>
                  <a:lnTo>
                    <a:pt x="293699" y="276390"/>
                  </a:lnTo>
                  <a:lnTo>
                    <a:pt x="297102" y="272318"/>
                  </a:lnTo>
                  <a:lnTo>
                    <a:pt x="300375" y="268140"/>
                  </a:lnTo>
                  <a:lnTo>
                    <a:pt x="303513" y="263860"/>
                  </a:lnTo>
                  <a:lnTo>
                    <a:pt x="306514" y="259483"/>
                  </a:lnTo>
                  <a:lnTo>
                    <a:pt x="309374" y="255012"/>
                  </a:lnTo>
                  <a:lnTo>
                    <a:pt x="312091" y="250453"/>
                  </a:lnTo>
                  <a:lnTo>
                    <a:pt x="314661" y="245810"/>
                  </a:lnTo>
                  <a:lnTo>
                    <a:pt x="317083" y="241088"/>
                  </a:lnTo>
                  <a:lnTo>
                    <a:pt x="319354" y="236291"/>
                  </a:lnTo>
                  <a:lnTo>
                    <a:pt x="321472" y="231425"/>
                  </a:lnTo>
                  <a:lnTo>
                    <a:pt x="323434" y="226494"/>
                  </a:lnTo>
                  <a:lnTo>
                    <a:pt x="325238" y="221503"/>
                  </a:lnTo>
                  <a:lnTo>
                    <a:pt x="326883" y="216457"/>
                  </a:lnTo>
                  <a:lnTo>
                    <a:pt x="167148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2525980" y="3078362"/>
              <a:ext cx="159735" cy="49289"/>
            </a:xfrm>
            <a:custGeom>
              <a:avLst/>
              <a:pathLst>
                <a:path w="159735" h="49289">
                  <a:moveTo>
                    <a:pt x="159735" y="49289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2525980" y="3078362"/>
              <a:ext cx="159735" cy="49289"/>
            </a:xfrm>
            <a:custGeom>
              <a:avLst/>
              <a:pathLst>
                <a:path w="159735" h="49289">
                  <a:moveTo>
                    <a:pt x="159735" y="49289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2525980" y="3078362"/>
              <a:ext cx="159735" cy="49289"/>
            </a:xfrm>
            <a:custGeom>
              <a:avLst/>
              <a:pathLst>
                <a:path w="159735" h="49289">
                  <a:moveTo>
                    <a:pt x="159735" y="49289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2525980" y="3078362"/>
              <a:ext cx="159735" cy="49289"/>
            </a:xfrm>
            <a:custGeom>
              <a:avLst/>
              <a:pathLst>
                <a:path w="159735" h="49289">
                  <a:moveTo>
                    <a:pt x="159735" y="49289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2525980" y="3078362"/>
              <a:ext cx="159735" cy="49289"/>
            </a:xfrm>
            <a:custGeom>
              <a:avLst/>
              <a:pathLst>
                <a:path w="159735" h="49289">
                  <a:moveTo>
                    <a:pt x="159735" y="49289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2525980" y="3078362"/>
              <a:ext cx="159735" cy="49289"/>
            </a:xfrm>
            <a:custGeom>
              <a:avLst/>
              <a:pathLst>
                <a:path w="159735" h="49289">
                  <a:moveTo>
                    <a:pt x="159735" y="49289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2525980" y="3078362"/>
              <a:ext cx="159735" cy="49289"/>
            </a:xfrm>
            <a:custGeom>
              <a:avLst/>
              <a:pathLst>
                <a:path w="159735" h="49289">
                  <a:moveTo>
                    <a:pt x="159735" y="49289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2525980" y="3078362"/>
              <a:ext cx="159735" cy="49289"/>
            </a:xfrm>
            <a:custGeom>
              <a:avLst/>
              <a:pathLst>
                <a:path w="159735" h="49289">
                  <a:moveTo>
                    <a:pt x="159735" y="49289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2525980" y="3078362"/>
              <a:ext cx="159735" cy="49289"/>
            </a:xfrm>
            <a:custGeom>
              <a:avLst/>
              <a:pathLst>
                <a:path w="159735" h="49289">
                  <a:moveTo>
                    <a:pt x="159735" y="49289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2525980" y="3078362"/>
              <a:ext cx="159735" cy="49289"/>
            </a:xfrm>
            <a:custGeom>
              <a:avLst/>
              <a:pathLst>
                <a:path w="159735" h="49289">
                  <a:moveTo>
                    <a:pt x="159735" y="49289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2525980" y="3078362"/>
              <a:ext cx="159735" cy="49289"/>
            </a:xfrm>
            <a:custGeom>
              <a:avLst/>
              <a:pathLst>
                <a:path w="159735" h="49289">
                  <a:moveTo>
                    <a:pt x="159735" y="49289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2525980" y="3078362"/>
              <a:ext cx="159735" cy="49289"/>
            </a:xfrm>
            <a:custGeom>
              <a:avLst/>
              <a:pathLst>
                <a:path w="159735" h="49289">
                  <a:moveTo>
                    <a:pt x="159735" y="49289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2525980" y="3078362"/>
              <a:ext cx="159735" cy="49289"/>
            </a:xfrm>
            <a:custGeom>
              <a:avLst/>
              <a:pathLst>
                <a:path w="159735" h="49289">
                  <a:moveTo>
                    <a:pt x="159735" y="49289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2525980" y="2940086"/>
              <a:ext cx="167164" cy="187565"/>
            </a:xfrm>
            <a:custGeom>
              <a:avLst/>
              <a:pathLst>
                <a:path w="167164" h="187565">
                  <a:moveTo>
                    <a:pt x="159735" y="187565"/>
                  </a:moveTo>
                  <a:lnTo>
                    <a:pt x="161259" y="182324"/>
                  </a:lnTo>
                  <a:lnTo>
                    <a:pt x="162611" y="177037"/>
                  </a:lnTo>
                  <a:lnTo>
                    <a:pt x="163790" y="171708"/>
                  </a:lnTo>
                  <a:lnTo>
                    <a:pt x="164794" y="166343"/>
                  </a:lnTo>
                  <a:lnTo>
                    <a:pt x="165622" y="160948"/>
                  </a:lnTo>
                  <a:lnTo>
                    <a:pt x="166274" y="155530"/>
                  </a:lnTo>
                  <a:lnTo>
                    <a:pt x="166749" y="150093"/>
                  </a:lnTo>
                  <a:lnTo>
                    <a:pt x="167046" y="144643"/>
                  </a:lnTo>
                  <a:lnTo>
                    <a:pt x="167164" y="139186"/>
                  </a:lnTo>
                  <a:lnTo>
                    <a:pt x="167105" y="133729"/>
                  </a:lnTo>
                  <a:lnTo>
                    <a:pt x="166868" y="128276"/>
                  </a:lnTo>
                  <a:lnTo>
                    <a:pt x="166452" y="122834"/>
                  </a:lnTo>
                  <a:lnTo>
                    <a:pt x="165860" y="117409"/>
                  </a:lnTo>
                  <a:lnTo>
                    <a:pt x="165090" y="112006"/>
                  </a:lnTo>
                  <a:lnTo>
                    <a:pt x="164144" y="106630"/>
                  </a:lnTo>
                  <a:lnTo>
                    <a:pt x="163024" y="101289"/>
                  </a:lnTo>
                  <a:lnTo>
                    <a:pt x="161730" y="95987"/>
                  </a:lnTo>
                  <a:lnTo>
                    <a:pt x="160263" y="90730"/>
                  </a:lnTo>
                  <a:lnTo>
                    <a:pt x="158626" y="85523"/>
                  </a:lnTo>
                  <a:lnTo>
                    <a:pt x="156819" y="80373"/>
                  </a:lnTo>
                  <a:lnTo>
                    <a:pt x="154845" y="75285"/>
                  </a:lnTo>
                  <a:lnTo>
                    <a:pt x="152706" y="70264"/>
                  </a:lnTo>
                  <a:lnTo>
                    <a:pt x="150405" y="65315"/>
                  </a:lnTo>
                  <a:lnTo>
                    <a:pt x="147943" y="60444"/>
                  </a:lnTo>
                  <a:lnTo>
                    <a:pt x="145323" y="55656"/>
                  </a:lnTo>
                  <a:lnTo>
                    <a:pt x="142549" y="50956"/>
                  </a:lnTo>
                  <a:lnTo>
                    <a:pt x="139623" y="46349"/>
                  </a:lnTo>
                  <a:lnTo>
                    <a:pt x="136547" y="41840"/>
                  </a:lnTo>
                  <a:lnTo>
                    <a:pt x="133326" y="37434"/>
                  </a:lnTo>
                  <a:lnTo>
                    <a:pt x="129963" y="33135"/>
                  </a:lnTo>
                  <a:lnTo>
                    <a:pt x="126462" y="28949"/>
                  </a:lnTo>
                  <a:lnTo>
                    <a:pt x="122826" y="24879"/>
                  </a:lnTo>
                  <a:lnTo>
                    <a:pt x="119059" y="20930"/>
                  </a:lnTo>
                  <a:lnTo>
                    <a:pt x="115164" y="17106"/>
                  </a:lnTo>
                  <a:lnTo>
                    <a:pt x="111148" y="13411"/>
                  </a:lnTo>
                  <a:lnTo>
                    <a:pt x="107012" y="9849"/>
                  </a:lnTo>
                  <a:lnTo>
                    <a:pt x="102763" y="6424"/>
                  </a:lnTo>
                  <a:lnTo>
                    <a:pt x="98404" y="3140"/>
                  </a:lnTo>
                  <a:lnTo>
                    <a:pt x="93940" y="0"/>
                  </a:lnTo>
                  <a:lnTo>
                    <a:pt x="0" y="1382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2525980" y="2911194"/>
              <a:ext cx="93940" cy="167167"/>
            </a:xfrm>
            <a:custGeom>
              <a:avLst/>
              <a:pathLst>
                <a:path w="93940" h="167167">
                  <a:moveTo>
                    <a:pt x="93940" y="28891"/>
                  </a:moveTo>
                  <a:lnTo>
                    <a:pt x="89029" y="25680"/>
                  </a:lnTo>
                  <a:lnTo>
                    <a:pt x="84009" y="22642"/>
                  </a:lnTo>
                  <a:lnTo>
                    <a:pt x="78885" y="19783"/>
                  </a:lnTo>
                  <a:lnTo>
                    <a:pt x="73664" y="17105"/>
                  </a:lnTo>
                  <a:lnTo>
                    <a:pt x="68352" y="14612"/>
                  </a:lnTo>
                  <a:lnTo>
                    <a:pt x="62956" y="12308"/>
                  </a:lnTo>
                  <a:lnTo>
                    <a:pt x="57482" y="10193"/>
                  </a:lnTo>
                  <a:lnTo>
                    <a:pt x="51938" y="8273"/>
                  </a:lnTo>
                  <a:lnTo>
                    <a:pt x="46329" y="6548"/>
                  </a:lnTo>
                  <a:lnTo>
                    <a:pt x="40664" y="5021"/>
                  </a:lnTo>
                  <a:lnTo>
                    <a:pt x="34948" y="3694"/>
                  </a:lnTo>
                  <a:lnTo>
                    <a:pt x="29189" y="2568"/>
                  </a:lnTo>
                  <a:lnTo>
                    <a:pt x="23395" y="1645"/>
                  </a:lnTo>
                  <a:lnTo>
                    <a:pt x="17571" y="926"/>
                  </a:lnTo>
                  <a:lnTo>
                    <a:pt x="11726" y="411"/>
                  </a:lnTo>
                  <a:lnTo>
                    <a:pt x="5866" y="102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2358821" y="3429590"/>
              <a:ext cx="334326" cy="334323"/>
            </a:xfrm>
            <a:custGeom>
              <a:avLst/>
              <a:pathLst>
                <a:path w="334326" h="334323">
                  <a:moveTo>
                    <a:pt x="167158" y="0"/>
                  </a:moveTo>
                  <a:lnTo>
                    <a:pt x="161874" y="83"/>
                  </a:lnTo>
                  <a:lnTo>
                    <a:pt x="156595" y="334"/>
                  </a:lnTo>
                  <a:lnTo>
                    <a:pt x="151326" y="751"/>
                  </a:lnTo>
                  <a:lnTo>
                    <a:pt x="146073" y="1335"/>
                  </a:lnTo>
                  <a:lnTo>
                    <a:pt x="140842" y="2084"/>
                  </a:lnTo>
                  <a:lnTo>
                    <a:pt x="135636" y="2998"/>
                  </a:lnTo>
                  <a:lnTo>
                    <a:pt x="130462" y="4077"/>
                  </a:lnTo>
                  <a:lnTo>
                    <a:pt x="125325" y="5319"/>
                  </a:lnTo>
                  <a:lnTo>
                    <a:pt x="120230" y="6722"/>
                  </a:lnTo>
                  <a:lnTo>
                    <a:pt x="115181" y="8286"/>
                  </a:lnTo>
                  <a:lnTo>
                    <a:pt x="110184" y="10008"/>
                  </a:lnTo>
                  <a:lnTo>
                    <a:pt x="105245" y="11888"/>
                  </a:lnTo>
                  <a:lnTo>
                    <a:pt x="100367" y="13922"/>
                  </a:lnTo>
                  <a:lnTo>
                    <a:pt x="95556" y="16110"/>
                  </a:lnTo>
                  <a:lnTo>
                    <a:pt x="90817" y="18449"/>
                  </a:lnTo>
                  <a:lnTo>
                    <a:pt x="86154" y="20937"/>
                  </a:lnTo>
                  <a:lnTo>
                    <a:pt x="81571" y="23571"/>
                  </a:lnTo>
                  <a:lnTo>
                    <a:pt x="77075" y="26348"/>
                  </a:lnTo>
                  <a:lnTo>
                    <a:pt x="72668" y="29266"/>
                  </a:lnTo>
                  <a:lnTo>
                    <a:pt x="68356" y="32322"/>
                  </a:lnTo>
                  <a:lnTo>
                    <a:pt x="64143" y="35513"/>
                  </a:lnTo>
                  <a:lnTo>
                    <a:pt x="60033" y="38835"/>
                  </a:lnTo>
                  <a:lnTo>
                    <a:pt x="56029" y="42286"/>
                  </a:lnTo>
                  <a:lnTo>
                    <a:pt x="52137" y="45861"/>
                  </a:lnTo>
                  <a:lnTo>
                    <a:pt x="48360" y="49558"/>
                  </a:lnTo>
                  <a:lnTo>
                    <a:pt x="44701" y="53372"/>
                  </a:lnTo>
                  <a:lnTo>
                    <a:pt x="41165" y="57300"/>
                  </a:lnTo>
                  <a:lnTo>
                    <a:pt x="37755" y="61338"/>
                  </a:lnTo>
                  <a:lnTo>
                    <a:pt x="34474" y="65482"/>
                  </a:lnTo>
                  <a:lnTo>
                    <a:pt x="31326" y="69727"/>
                  </a:lnTo>
                  <a:lnTo>
                    <a:pt x="28314" y="74069"/>
                  </a:lnTo>
                  <a:lnTo>
                    <a:pt x="25440" y="78505"/>
                  </a:lnTo>
                  <a:lnTo>
                    <a:pt x="22708" y="83029"/>
                  </a:lnTo>
                  <a:lnTo>
                    <a:pt x="20121" y="87638"/>
                  </a:lnTo>
                  <a:lnTo>
                    <a:pt x="17680" y="92326"/>
                  </a:lnTo>
                  <a:lnTo>
                    <a:pt x="15389" y="97088"/>
                  </a:lnTo>
                  <a:lnTo>
                    <a:pt x="13250" y="101921"/>
                  </a:lnTo>
                  <a:lnTo>
                    <a:pt x="11264" y="106819"/>
                  </a:lnTo>
                  <a:lnTo>
                    <a:pt x="9434" y="111777"/>
                  </a:lnTo>
                  <a:lnTo>
                    <a:pt x="7762" y="116791"/>
                  </a:lnTo>
                  <a:lnTo>
                    <a:pt x="6249" y="121855"/>
                  </a:lnTo>
                  <a:lnTo>
                    <a:pt x="4897" y="126964"/>
                  </a:lnTo>
                  <a:lnTo>
                    <a:pt x="3707" y="132114"/>
                  </a:lnTo>
                  <a:lnTo>
                    <a:pt x="2681" y="137298"/>
                  </a:lnTo>
                  <a:lnTo>
                    <a:pt x="1819" y="142513"/>
                  </a:lnTo>
                  <a:lnTo>
                    <a:pt x="1122" y="147752"/>
                  </a:lnTo>
                  <a:lnTo>
                    <a:pt x="592" y="153010"/>
                  </a:lnTo>
                  <a:lnTo>
                    <a:pt x="227" y="158283"/>
                  </a:lnTo>
                  <a:lnTo>
                    <a:pt x="30" y="163564"/>
                  </a:lnTo>
                  <a:lnTo>
                    <a:pt x="0" y="168849"/>
                  </a:lnTo>
                  <a:lnTo>
                    <a:pt x="136" y="174133"/>
                  </a:lnTo>
                  <a:lnTo>
                    <a:pt x="440" y="179409"/>
                  </a:lnTo>
                  <a:lnTo>
                    <a:pt x="910" y="184673"/>
                  </a:lnTo>
                  <a:lnTo>
                    <a:pt x="1547" y="189920"/>
                  </a:lnTo>
                  <a:lnTo>
                    <a:pt x="2349" y="195144"/>
                  </a:lnTo>
                  <a:lnTo>
                    <a:pt x="3316" y="200340"/>
                  </a:lnTo>
                  <a:lnTo>
                    <a:pt x="4446" y="205503"/>
                  </a:lnTo>
                  <a:lnTo>
                    <a:pt x="5739" y="210627"/>
                  </a:lnTo>
                  <a:lnTo>
                    <a:pt x="7194" y="215708"/>
                  </a:lnTo>
                  <a:lnTo>
                    <a:pt x="8808" y="220741"/>
                  </a:lnTo>
                  <a:lnTo>
                    <a:pt x="10581" y="225720"/>
                  </a:lnTo>
                  <a:lnTo>
                    <a:pt x="12510" y="230640"/>
                  </a:lnTo>
                  <a:lnTo>
                    <a:pt x="14594" y="235497"/>
                  </a:lnTo>
                  <a:lnTo>
                    <a:pt x="16830" y="240286"/>
                  </a:lnTo>
                  <a:lnTo>
                    <a:pt x="19217" y="245001"/>
                  </a:lnTo>
                  <a:lnTo>
                    <a:pt x="21751" y="249639"/>
                  </a:lnTo>
                  <a:lnTo>
                    <a:pt x="24431" y="254195"/>
                  </a:lnTo>
                  <a:lnTo>
                    <a:pt x="27253" y="258663"/>
                  </a:lnTo>
                  <a:lnTo>
                    <a:pt x="30216" y="263040"/>
                  </a:lnTo>
                  <a:lnTo>
                    <a:pt x="33315" y="267321"/>
                  </a:lnTo>
                  <a:lnTo>
                    <a:pt x="36548" y="271502"/>
                  </a:lnTo>
                  <a:lnTo>
                    <a:pt x="39911" y="275579"/>
                  </a:lnTo>
                  <a:lnTo>
                    <a:pt x="43402" y="279547"/>
                  </a:lnTo>
                  <a:lnTo>
                    <a:pt x="47017" y="283403"/>
                  </a:lnTo>
                  <a:lnTo>
                    <a:pt x="50751" y="287143"/>
                  </a:lnTo>
                  <a:lnTo>
                    <a:pt x="54602" y="290763"/>
                  </a:lnTo>
                  <a:lnTo>
                    <a:pt x="58565" y="294259"/>
                  </a:lnTo>
                  <a:lnTo>
                    <a:pt x="62637" y="297629"/>
                  </a:lnTo>
                  <a:lnTo>
                    <a:pt x="66814" y="300868"/>
                  </a:lnTo>
                  <a:lnTo>
                    <a:pt x="71090" y="303973"/>
                  </a:lnTo>
                  <a:lnTo>
                    <a:pt x="75463" y="306941"/>
                  </a:lnTo>
                  <a:lnTo>
                    <a:pt x="79927" y="309770"/>
                  </a:lnTo>
                  <a:lnTo>
                    <a:pt x="84479" y="312456"/>
                  </a:lnTo>
                  <a:lnTo>
                    <a:pt x="89113" y="314997"/>
                  </a:lnTo>
                  <a:lnTo>
                    <a:pt x="93825" y="317391"/>
                  </a:lnTo>
                  <a:lnTo>
                    <a:pt x="98611" y="319634"/>
                  </a:lnTo>
                  <a:lnTo>
                    <a:pt x="103465" y="321725"/>
                  </a:lnTo>
                  <a:lnTo>
                    <a:pt x="108383" y="323661"/>
                  </a:lnTo>
                  <a:lnTo>
                    <a:pt x="113359" y="325441"/>
                  </a:lnTo>
                  <a:lnTo>
                    <a:pt x="118389" y="327062"/>
                  </a:lnTo>
                  <a:lnTo>
                    <a:pt x="123468" y="328524"/>
                  </a:lnTo>
                  <a:lnTo>
                    <a:pt x="128591" y="329825"/>
                  </a:lnTo>
                  <a:lnTo>
                    <a:pt x="133752" y="330962"/>
                  </a:lnTo>
                  <a:lnTo>
                    <a:pt x="138947" y="331937"/>
                  </a:lnTo>
                  <a:lnTo>
                    <a:pt x="144169" y="332746"/>
                  </a:lnTo>
                  <a:lnTo>
                    <a:pt x="149415" y="333390"/>
                  </a:lnTo>
                  <a:lnTo>
                    <a:pt x="154679" y="333868"/>
                  </a:lnTo>
                  <a:lnTo>
                    <a:pt x="159955" y="334179"/>
                  </a:lnTo>
                  <a:lnTo>
                    <a:pt x="165238" y="334323"/>
                  </a:lnTo>
                  <a:lnTo>
                    <a:pt x="170523" y="334301"/>
                  </a:lnTo>
                  <a:lnTo>
                    <a:pt x="175805" y="334111"/>
                  </a:lnTo>
                  <a:lnTo>
                    <a:pt x="181078" y="333754"/>
                  </a:lnTo>
                  <a:lnTo>
                    <a:pt x="186337" y="333231"/>
                  </a:lnTo>
                  <a:lnTo>
                    <a:pt x="191577" y="332541"/>
                  </a:lnTo>
                  <a:lnTo>
                    <a:pt x="196793" y="331687"/>
                  </a:lnTo>
                  <a:lnTo>
                    <a:pt x="201979" y="330668"/>
                  </a:lnTo>
                  <a:lnTo>
                    <a:pt x="207130" y="329485"/>
                  </a:lnTo>
                  <a:lnTo>
                    <a:pt x="212241" y="328141"/>
                  </a:lnTo>
                  <a:lnTo>
                    <a:pt x="217307" y="326635"/>
                  </a:lnTo>
                  <a:lnTo>
                    <a:pt x="222323" y="324970"/>
                  </a:lnTo>
                  <a:lnTo>
                    <a:pt x="227284" y="323147"/>
                  </a:lnTo>
                  <a:lnTo>
                    <a:pt x="232185" y="321169"/>
                  </a:lnTo>
                  <a:lnTo>
                    <a:pt x="237021" y="319036"/>
                  </a:lnTo>
                  <a:lnTo>
                    <a:pt x="241787" y="316752"/>
                  </a:lnTo>
                  <a:lnTo>
                    <a:pt x="246478" y="314318"/>
                  </a:lnTo>
                  <a:lnTo>
                    <a:pt x="251090" y="311737"/>
                  </a:lnTo>
                  <a:lnTo>
                    <a:pt x="255618" y="309011"/>
                  </a:lnTo>
                  <a:lnTo>
                    <a:pt x="260058" y="306144"/>
                  </a:lnTo>
                  <a:lnTo>
                    <a:pt x="264405" y="303138"/>
                  </a:lnTo>
                  <a:lnTo>
                    <a:pt x="268655" y="299996"/>
                  </a:lnTo>
                  <a:lnTo>
                    <a:pt x="272803" y="296721"/>
                  </a:lnTo>
                  <a:lnTo>
                    <a:pt x="276845" y="293317"/>
                  </a:lnTo>
                  <a:lnTo>
                    <a:pt x="280778" y="289786"/>
                  </a:lnTo>
                  <a:lnTo>
                    <a:pt x="284598" y="286133"/>
                  </a:lnTo>
                  <a:lnTo>
                    <a:pt x="288300" y="282361"/>
                  </a:lnTo>
                  <a:lnTo>
                    <a:pt x="291881" y="278474"/>
                  </a:lnTo>
                  <a:lnTo>
                    <a:pt x="295337" y="274476"/>
                  </a:lnTo>
                  <a:lnTo>
                    <a:pt x="298665" y="270370"/>
                  </a:lnTo>
                  <a:lnTo>
                    <a:pt x="301862" y="266161"/>
                  </a:lnTo>
                  <a:lnTo>
                    <a:pt x="304924" y="261854"/>
                  </a:lnTo>
                  <a:lnTo>
                    <a:pt x="307849" y="257451"/>
                  </a:lnTo>
                  <a:lnTo>
                    <a:pt x="310632" y="252959"/>
                  </a:lnTo>
                  <a:lnTo>
                    <a:pt x="313273" y="248380"/>
                  </a:lnTo>
                  <a:lnTo>
                    <a:pt x="315767" y="243721"/>
                  </a:lnTo>
                  <a:lnTo>
                    <a:pt x="318113" y="238985"/>
                  </a:lnTo>
                  <a:lnTo>
                    <a:pt x="320308" y="234177"/>
                  </a:lnTo>
                  <a:lnTo>
                    <a:pt x="322349" y="229302"/>
                  </a:lnTo>
                  <a:lnTo>
                    <a:pt x="324236" y="224365"/>
                  </a:lnTo>
                  <a:lnTo>
                    <a:pt x="325966" y="219371"/>
                  </a:lnTo>
                  <a:lnTo>
                    <a:pt x="327536" y="214325"/>
                  </a:lnTo>
                  <a:lnTo>
                    <a:pt x="328947" y="209231"/>
                  </a:lnTo>
                  <a:lnTo>
                    <a:pt x="330196" y="204096"/>
                  </a:lnTo>
                  <a:lnTo>
                    <a:pt x="331282" y="198923"/>
                  </a:lnTo>
                  <a:lnTo>
                    <a:pt x="332204" y="193719"/>
                  </a:lnTo>
                  <a:lnTo>
                    <a:pt x="332961" y="188489"/>
                  </a:lnTo>
                  <a:lnTo>
                    <a:pt x="333552" y="183237"/>
                  </a:lnTo>
                  <a:lnTo>
                    <a:pt x="333977" y="177969"/>
                  </a:lnTo>
                  <a:lnTo>
                    <a:pt x="334235" y="172690"/>
                  </a:lnTo>
                  <a:lnTo>
                    <a:pt x="334326" y="167405"/>
                  </a:lnTo>
                  <a:lnTo>
                    <a:pt x="334250" y="162121"/>
                  </a:lnTo>
                  <a:lnTo>
                    <a:pt x="334007" y="156841"/>
                  </a:lnTo>
                  <a:lnTo>
                    <a:pt x="333597" y="151572"/>
                  </a:lnTo>
                  <a:lnTo>
                    <a:pt x="333021" y="146318"/>
                  </a:lnTo>
                  <a:lnTo>
                    <a:pt x="332279" y="141085"/>
                  </a:lnTo>
                  <a:lnTo>
                    <a:pt x="331372" y="135879"/>
                  </a:lnTo>
                  <a:lnTo>
                    <a:pt x="330301" y="130703"/>
                  </a:lnTo>
                  <a:lnTo>
                    <a:pt x="329066" y="125564"/>
                  </a:lnTo>
                  <a:lnTo>
                    <a:pt x="327670" y="120467"/>
                  </a:lnTo>
                  <a:lnTo>
                    <a:pt x="326114" y="115416"/>
                  </a:lnTo>
                  <a:lnTo>
                    <a:pt x="324398" y="110417"/>
                  </a:lnTo>
                  <a:lnTo>
                    <a:pt x="322526" y="105475"/>
                  </a:lnTo>
                  <a:lnTo>
                    <a:pt x="320498" y="100594"/>
                  </a:lnTo>
                  <a:lnTo>
                    <a:pt x="318317" y="95780"/>
                  </a:lnTo>
                  <a:lnTo>
                    <a:pt x="315985" y="91037"/>
                  </a:lnTo>
                  <a:lnTo>
                    <a:pt x="313504" y="86371"/>
                  </a:lnTo>
                  <a:lnTo>
                    <a:pt x="310876" y="81785"/>
                  </a:lnTo>
                  <a:lnTo>
                    <a:pt x="308105" y="77284"/>
                  </a:lnTo>
                  <a:lnTo>
                    <a:pt x="305194" y="72874"/>
                  </a:lnTo>
                  <a:lnTo>
                    <a:pt x="302144" y="68557"/>
                  </a:lnTo>
                  <a:lnTo>
                    <a:pt x="298959" y="64339"/>
                  </a:lnTo>
                  <a:lnTo>
                    <a:pt x="295643" y="60224"/>
                  </a:lnTo>
                  <a:lnTo>
                    <a:pt x="292198" y="56216"/>
                  </a:lnTo>
                  <a:lnTo>
                    <a:pt x="288628" y="52319"/>
                  </a:lnTo>
                  <a:lnTo>
                    <a:pt x="167158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2525980" y="3481909"/>
              <a:ext cx="121469" cy="114848"/>
            </a:xfrm>
            <a:custGeom>
              <a:avLst/>
              <a:pathLst>
                <a:path w="121469" h="114848">
                  <a:moveTo>
                    <a:pt x="121469" y="0"/>
                  </a:moveTo>
                  <a:lnTo>
                    <a:pt x="0" y="114848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2525980" y="3481909"/>
              <a:ext cx="121469" cy="114848"/>
            </a:xfrm>
            <a:custGeom>
              <a:avLst/>
              <a:pathLst>
                <a:path w="121469" h="114848">
                  <a:moveTo>
                    <a:pt x="121469" y="0"/>
                  </a:moveTo>
                  <a:lnTo>
                    <a:pt x="0" y="114848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2525980" y="3481909"/>
              <a:ext cx="121469" cy="114848"/>
            </a:xfrm>
            <a:custGeom>
              <a:avLst/>
              <a:pathLst>
                <a:path w="121469" h="114848">
                  <a:moveTo>
                    <a:pt x="121469" y="0"/>
                  </a:moveTo>
                  <a:lnTo>
                    <a:pt x="0" y="114848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2525980" y="3481909"/>
              <a:ext cx="121469" cy="114848"/>
            </a:xfrm>
            <a:custGeom>
              <a:avLst/>
              <a:pathLst>
                <a:path w="121469" h="114848">
                  <a:moveTo>
                    <a:pt x="121469" y="0"/>
                  </a:moveTo>
                  <a:lnTo>
                    <a:pt x="0" y="114848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2525980" y="3481909"/>
              <a:ext cx="121469" cy="114848"/>
            </a:xfrm>
            <a:custGeom>
              <a:avLst/>
              <a:pathLst>
                <a:path w="121469" h="114848">
                  <a:moveTo>
                    <a:pt x="121469" y="0"/>
                  </a:moveTo>
                  <a:lnTo>
                    <a:pt x="0" y="114848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2525980" y="3481909"/>
              <a:ext cx="121469" cy="114848"/>
            </a:xfrm>
            <a:custGeom>
              <a:avLst/>
              <a:pathLst>
                <a:path w="121469" h="114848">
                  <a:moveTo>
                    <a:pt x="121469" y="0"/>
                  </a:moveTo>
                  <a:lnTo>
                    <a:pt x="0" y="114848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2525980" y="3481909"/>
              <a:ext cx="121469" cy="114848"/>
            </a:xfrm>
            <a:custGeom>
              <a:avLst/>
              <a:pathLst>
                <a:path w="121469" h="114848">
                  <a:moveTo>
                    <a:pt x="121469" y="0"/>
                  </a:moveTo>
                  <a:lnTo>
                    <a:pt x="0" y="11484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2525980" y="3481909"/>
              <a:ext cx="121469" cy="114848"/>
            </a:xfrm>
            <a:custGeom>
              <a:avLst/>
              <a:pathLst>
                <a:path w="121469" h="114848">
                  <a:moveTo>
                    <a:pt x="121469" y="0"/>
                  </a:moveTo>
                  <a:lnTo>
                    <a:pt x="0" y="11484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2525980" y="3481909"/>
              <a:ext cx="121469" cy="114848"/>
            </a:xfrm>
            <a:custGeom>
              <a:avLst/>
              <a:pathLst>
                <a:path w="121469" h="114848">
                  <a:moveTo>
                    <a:pt x="121469" y="0"/>
                  </a:moveTo>
                  <a:lnTo>
                    <a:pt x="0" y="11484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2525980" y="3481909"/>
              <a:ext cx="121469" cy="114848"/>
            </a:xfrm>
            <a:custGeom>
              <a:avLst/>
              <a:pathLst>
                <a:path w="121469" h="114848">
                  <a:moveTo>
                    <a:pt x="121469" y="0"/>
                  </a:moveTo>
                  <a:lnTo>
                    <a:pt x="0" y="11484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2525980" y="3481909"/>
              <a:ext cx="121469" cy="114848"/>
            </a:xfrm>
            <a:custGeom>
              <a:avLst/>
              <a:pathLst>
                <a:path w="121469" h="114848">
                  <a:moveTo>
                    <a:pt x="121469" y="0"/>
                  </a:moveTo>
                  <a:lnTo>
                    <a:pt x="0" y="114848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2525980" y="3481909"/>
              <a:ext cx="121469" cy="114848"/>
            </a:xfrm>
            <a:custGeom>
              <a:avLst/>
              <a:pathLst>
                <a:path w="121469" h="114848">
                  <a:moveTo>
                    <a:pt x="121469" y="0"/>
                  </a:moveTo>
                  <a:lnTo>
                    <a:pt x="0" y="114848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2525980" y="3474473"/>
              <a:ext cx="121469" cy="122284"/>
            </a:xfrm>
            <a:custGeom>
              <a:avLst/>
              <a:pathLst>
                <a:path w="121469" h="122284">
                  <a:moveTo>
                    <a:pt x="121469" y="7435"/>
                  </a:moveTo>
                  <a:lnTo>
                    <a:pt x="113980" y="0"/>
                  </a:lnTo>
                  <a:lnTo>
                    <a:pt x="0" y="1222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2525980" y="3429590"/>
              <a:ext cx="113980" cy="167167"/>
            </a:xfrm>
            <a:custGeom>
              <a:avLst/>
              <a:pathLst>
                <a:path w="113980" h="167167">
                  <a:moveTo>
                    <a:pt x="113980" y="44883"/>
                  </a:moveTo>
                  <a:lnTo>
                    <a:pt x="109744" y="41068"/>
                  </a:lnTo>
                  <a:lnTo>
                    <a:pt x="105381" y="37399"/>
                  </a:lnTo>
                  <a:lnTo>
                    <a:pt x="100895" y="33881"/>
                  </a:lnTo>
                  <a:lnTo>
                    <a:pt x="96292" y="30519"/>
                  </a:lnTo>
                  <a:lnTo>
                    <a:pt x="91577" y="27315"/>
                  </a:lnTo>
                  <a:lnTo>
                    <a:pt x="86755" y="24274"/>
                  </a:lnTo>
                  <a:lnTo>
                    <a:pt x="81832" y="21399"/>
                  </a:lnTo>
                  <a:lnTo>
                    <a:pt x="76815" y="18693"/>
                  </a:lnTo>
                  <a:lnTo>
                    <a:pt x="71708" y="16161"/>
                  </a:lnTo>
                  <a:lnTo>
                    <a:pt x="66517" y="13803"/>
                  </a:lnTo>
                  <a:lnTo>
                    <a:pt x="61249" y="11625"/>
                  </a:lnTo>
                  <a:lnTo>
                    <a:pt x="55910" y="9627"/>
                  </a:lnTo>
                  <a:lnTo>
                    <a:pt x="50506" y="7812"/>
                  </a:lnTo>
                  <a:lnTo>
                    <a:pt x="45043" y="6182"/>
                  </a:lnTo>
                  <a:lnTo>
                    <a:pt x="39528" y="4740"/>
                  </a:lnTo>
                  <a:lnTo>
                    <a:pt x="33967" y="3487"/>
                  </a:lnTo>
                  <a:lnTo>
                    <a:pt x="28366" y="2424"/>
                  </a:lnTo>
                  <a:lnTo>
                    <a:pt x="22733" y="1552"/>
                  </a:lnTo>
                  <a:lnTo>
                    <a:pt x="17072" y="874"/>
                  </a:lnTo>
                  <a:lnTo>
                    <a:pt x="11393" y="388"/>
                  </a:lnTo>
                  <a:lnTo>
                    <a:pt x="5699" y="97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2478580" y="3934012"/>
              <a:ext cx="334316" cy="334331"/>
            </a:xfrm>
            <a:custGeom>
              <a:avLst/>
              <a:pathLst>
                <a:path w="334316" h="334331">
                  <a:moveTo>
                    <a:pt x="167153" y="0"/>
                  </a:moveTo>
                  <a:lnTo>
                    <a:pt x="161859" y="83"/>
                  </a:lnTo>
                  <a:lnTo>
                    <a:pt x="156570" y="335"/>
                  </a:lnTo>
                  <a:lnTo>
                    <a:pt x="151292" y="754"/>
                  </a:lnTo>
                  <a:lnTo>
                    <a:pt x="146030" y="1339"/>
                  </a:lnTo>
                  <a:lnTo>
                    <a:pt x="140789" y="2091"/>
                  </a:lnTo>
                  <a:lnTo>
                    <a:pt x="135575" y="3009"/>
                  </a:lnTo>
                  <a:lnTo>
                    <a:pt x="130392" y="4092"/>
                  </a:lnTo>
                  <a:lnTo>
                    <a:pt x="125246" y="5338"/>
                  </a:lnTo>
                  <a:lnTo>
                    <a:pt x="120142" y="6746"/>
                  </a:lnTo>
                  <a:lnTo>
                    <a:pt x="115086" y="8315"/>
                  </a:lnTo>
                  <a:lnTo>
                    <a:pt x="110081" y="10044"/>
                  </a:lnTo>
                  <a:lnTo>
                    <a:pt x="105134" y="11930"/>
                  </a:lnTo>
                  <a:lnTo>
                    <a:pt x="100249" y="13972"/>
                  </a:lnTo>
                  <a:lnTo>
                    <a:pt x="95431" y="16167"/>
                  </a:lnTo>
                  <a:lnTo>
                    <a:pt x="90685" y="18514"/>
                  </a:lnTo>
                  <a:lnTo>
                    <a:pt x="86016" y="21011"/>
                  </a:lnTo>
                  <a:lnTo>
                    <a:pt x="81428" y="23653"/>
                  </a:lnTo>
                  <a:lnTo>
                    <a:pt x="76926" y="26440"/>
                  </a:lnTo>
                  <a:lnTo>
                    <a:pt x="72515" y="29368"/>
                  </a:lnTo>
                  <a:lnTo>
                    <a:pt x="68198" y="32434"/>
                  </a:lnTo>
                  <a:lnTo>
                    <a:pt x="63981" y="35636"/>
                  </a:lnTo>
                  <a:lnTo>
                    <a:pt x="59867" y="38969"/>
                  </a:lnTo>
                  <a:lnTo>
                    <a:pt x="55861" y="42431"/>
                  </a:lnTo>
                  <a:lnTo>
                    <a:pt x="51967" y="46018"/>
                  </a:lnTo>
                  <a:lnTo>
                    <a:pt x="48188" y="49726"/>
                  </a:lnTo>
                  <a:lnTo>
                    <a:pt x="44529" y="53553"/>
                  </a:lnTo>
                  <a:lnTo>
                    <a:pt x="40992" y="57493"/>
                  </a:lnTo>
                  <a:lnTo>
                    <a:pt x="37582" y="61543"/>
                  </a:lnTo>
                  <a:lnTo>
                    <a:pt x="34302" y="65700"/>
                  </a:lnTo>
                  <a:lnTo>
                    <a:pt x="31155" y="69958"/>
                  </a:lnTo>
                  <a:lnTo>
                    <a:pt x="28145" y="74313"/>
                  </a:lnTo>
                  <a:lnTo>
                    <a:pt x="25274" y="78762"/>
                  </a:lnTo>
                  <a:lnTo>
                    <a:pt x="22546" y="83300"/>
                  </a:lnTo>
                  <a:lnTo>
                    <a:pt x="19962" y="87921"/>
                  </a:lnTo>
                  <a:lnTo>
                    <a:pt x="17527" y="92622"/>
                  </a:lnTo>
                  <a:lnTo>
                    <a:pt x="15241" y="97398"/>
                  </a:lnTo>
                  <a:lnTo>
                    <a:pt x="13108" y="102244"/>
                  </a:lnTo>
                  <a:lnTo>
                    <a:pt x="11129" y="107155"/>
                  </a:lnTo>
                  <a:lnTo>
                    <a:pt x="9307" y="112126"/>
                  </a:lnTo>
                  <a:lnTo>
                    <a:pt x="7643" y="117152"/>
                  </a:lnTo>
                  <a:lnTo>
                    <a:pt x="6139" y="122229"/>
                  </a:lnTo>
                  <a:lnTo>
                    <a:pt x="4797" y="127351"/>
                  </a:lnTo>
                  <a:lnTo>
                    <a:pt x="3617" y="132512"/>
                  </a:lnTo>
                  <a:lnTo>
                    <a:pt x="2602" y="137708"/>
                  </a:lnTo>
                  <a:lnTo>
                    <a:pt x="1751" y="142934"/>
                  </a:lnTo>
                  <a:lnTo>
                    <a:pt x="1067" y="148185"/>
                  </a:lnTo>
                  <a:lnTo>
                    <a:pt x="549" y="153454"/>
                  </a:lnTo>
                  <a:lnTo>
                    <a:pt x="198" y="158737"/>
                  </a:lnTo>
                  <a:lnTo>
                    <a:pt x="15" y="164028"/>
                  </a:lnTo>
                  <a:lnTo>
                    <a:pt x="0" y="169323"/>
                  </a:lnTo>
                  <a:lnTo>
                    <a:pt x="152" y="174615"/>
                  </a:lnTo>
                  <a:lnTo>
                    <a:pt x="471" y="179900"/>
                  </a:lnTo>
                  <a:lnTo>
                    <a:pt x="958" y="185172"/>
                  </a:lnTo>
                  <a:lnTo>
                    <a:pt x="1612" y="190426"/>
                  </a:lnTo>
                  <a:lnTo>
                    <a:pt x="2431" y="195657"/>
                  </a:lnTo>
                  <a:lnTo>
                    <a:pt x="3416" y="200859"/>
                  </a:lnTo>
                  <a:lnTo>
                    <a:pt x="4565" y="206028"/>
                  </a:lnTo>
                  <a:lnTo>
                    <a:pt x="5877" y="211157"/>
                  </a:lnTo>
                  <a:lnTo>
                    <a:pt x="7351" y="216243"/>
                  </a:lnTo>
                  <a:lnTo>
                    <a:pt x="8986" y="221279"/>
                  </a:lnTo>
                  <a:lnTo>
                    <a:pt x="10779" y="226260"/>
                  </a:lnTo>
                  <a:lnTo>
                    <a:pt x="12729" y="231183"/>
                  </a:lnTo>
                  <a:lnTo>
                    <a:pt x="14833" y="236041"/>
                  </a:lnTo>
                  <a:lnTo>
                    <a:pt x="17091" y="240830"/>
                  </a:lnTo>
                  <a:lnTo>
                    <a:pt x="19499" y="245546"/>
                  </a:lnTo>
                  <a:lnTo>
                    <a:pt x="22055" y="250182"/>
                  </a:lnTo>
                  <a:lnTo>
                    <a:pt x="24757" y="254736"/>
                  </a:lnTo>
                  <a:lnTo>
                    <a:pt x="27602" y="259201"/>
                  </a:lnTo>
                  <a:lnTo>
                    <a:pt x="30586" y="263575"/>
                  </a:lnTo>
                  <a:lnTo>
                    <a:pt x="33708" y="267851"/>
                  </a:lnTo>
                  <a:lnTo>
                    <a:pt x="36963" y="272027"/>
                  </a:lnTo>
                  <a:lnTo>
                    <a:pt x="40349" y="276097"/>
                  </a:lnTo>
                  <a:lnTo>
                    <a:pt x="43863" y="280058"/>
                  </a:lnTo>
                  <a:lnTo>
                    <a:pt x="47499" y="283906"/>
                  </a:lnTo>
                  <a:lnTo>
                    <a:pt x="51256" y="287637"/>
                  </a:lnTo>
                  <a:lnTo>
                    <a:pt x="55130" y="291246"/>
                  </a:lnTo>
                  <a:lnTo>
                    <a:pt x="59115" y="294732"/>
                  </a:lnTo>
                  <a:lnTo>
                    <a:pt x="63209" y="298089"/>
                  </a:lnTo>
                  <a:lnTo>
                    <a:pt x="67408" y="301315"/>
                  </a:lnTo>
                  <a:lnTo>
                    <a:pt x="71706" y="304407"/>
                  </a:lnTo>
                  <a:lnTo>
                    <a:pt x="76100" y="307361"/>
                  </a:lnTo>
                  <a:lnTo>
                    <a:pt x="80585" y="310174"/>
                  </a:lnTo>
                  <a:lnTo>
                    <a:pt x="85158" y="312844"/>
                  </a:lnTo>
                  <a:lnTo>
                    <a:pt x="89812" y="315367"/>
                  </a:lnTo>
                  <a:lnTo>
                    <a:pt x="94544" y="317742"/>
                  </a:lnTo>
                  <a:lnTo>
                    <a:pt x="99349" y="319966"/>
                  </a:lnTo>
                  <a:lnTo>
                    <a:pt x="104222" y="322037"/>
                  </a:lnTo>
                  <a:lnTo>
                    <a:pt x="109158" y="323952"/>
                  </a:lnTo>
                  <a:lnTo>
                    <a:pt x="114152" y="325710"/>
                  </a:lnTo>
                  <a:lnTo>
                    <a:pt x="119200" y="327309"/>
                  </a:lnTo>
                  <a:lnTo>
                    <a:pt x="124295" y="328747"/>
                  </a:lnTo>
                  <a:lnTo>
                    <a:pt x="129434" y="330023"/>
                  </a:lnTo>
                  <a:lnTo>
                    <a:pt x="134610" y="331136"/>
                  </a:lnTo>
                  <a:lnTo>
                    <a:pt x="139819" y="332085"/>
                  </a:lnTo>
                  <a:lnTo>
                    <a:pt x="145055" y="332867"/>
                  </a:lnTo>
                  <a:lnTo>
                    <a:pt x="150314" y="333484"/>
                  </a:lnTo>
                  <a:lnTo>
                    <a:pt x="155590" y="333934"/>
                  </a:lnTo>
                  <a:lnTo>
                    <a:pt x="160877" y="334217"/>
                  </a:lnTo>
                  <a:lnTo>
                    <a:pt x="166170" y="334331"/>
                  </a:lnTo>
                  <a:lnTo>
                    <a:pt x="171464" y="334279"/>
                  </a:lnTo>
                  <a:lnTo>
                    <a:pt x="176754" y="334058"/>
                  </a:lnTo>
                  <a:lnTo>
                    <a:pt x="182035" y="333671"/>
                  </a:lnTo>
                  <a:lnTo>
                    <a:pt x="187300" y="333116"/>
                  </a:lnTo>
                  <a:lnTo>
                    <a:pt x="192545" y="332395"/>
                  </a:lnTo>
                  <a:lnTo>
                    <a:pt x="197765" y="331508"/>
                  </a:lnTo>
                  <a:lnTo>
                    <a:pt x="202954" y="330456"/>
                  </a:lnTo>
                  <a:lnTo>
                    <a:pt x="208107" y="329240"/>
                  </a:lnTo>
                  <a:lnTo>
                    <a:pt x="213220" y="327862"/>
                  </a:lnTo>
                  <a:lnTo>
                    <a:pt x="218285" y="326322"/>
                  </a:lnTo>
                  <a:lnTo>
                    <a:pt x="223300" y="324623"/>
                  </a:lnTo>
                  <a:lnTo>
                    <a:pt x="228258" y="322766"/>
                  </a:lnTo>
                  <a:lnTo>
                    <a:pt x="233155" y="320753"/>
                  </a:lnTo>
                  <a:lnTo>
                    <a:pt x="237986" y="318586"/>
                  </a:lnTo>
                  <a:lnTo>
                    <a:pt x="242746" y="316267"/>
                  </a:lnTo>
                  <a:lnTo>
                    <a:pt x="247430" y="313798"/>
                  </a:lnTo>
                  <a:lnTo>
                    <a:pt x="252033" y="311182"/>
                  </a:lnTo>
                  <a:lnTo>
                    <a:pt x="256551" y="308422"/>
                  </a:lnTo>
                  <a:lnTo>
                    <a:pt x="260980" y="305520"/>
                  </a:lnTo>
                  <a:lnTo>
                    <a:pt x="265314" y="302479"/>
                  </a:lnTo>
                  <a:lnTo>
                    <a:pt x="269550" y="299303"/>
                  </a:lnTo>
                  <a:lnTo>
                    <a:pt x="273683" y="295994"/>
                  </a:lnTo>
                  <a:lnTo>
                    <a:pt x="277709" y="292555"/>
                  </a:lnTo>
                  <a:lnTo>
                    <a:pt x="281625" y="288991"/>
                  </a:lnTo>
                  <a:lnTo>
                    <a:pt x="285425" y="285305"/>
                  </a:lnTo>
                  <a:lnTo>
                    <a:pt x="289107" y="281500"/>
                  </a:lnTo>
                  <a:lnTo>
                    <a:pt x="292667" y="277581"/>
                  </a:lnTo>
                  <a:lnTo>
                    <a:pt x="296101" y="273551"/>
                  </a:lnTo>
                  <a:lnTo>
                    <a:pt x="299405" y="269414"/>
                  </a:lnTo>
                  <a:lnTo>
                    <a:pt x="302577" y="265174"/>
                  </a:lnTo>
                  <a:lnTo>
                    <a:pt x="305612" y="260836"/>
                  </a:lnTo>
                  <a:lnTo>
                    <a:pt x="308509" y="256405"/>
                  </a:lnTo>
                  <a:lnTo>
                    <a:pt x="311264" y="251883"/>
                  </a:lnTo>
                  <a:lnTo>
                    <a:pt x="313875" y="247277"/>
                  </a:lnTo>
                  <a:lnTo>
                    <a:pt x="316338" y="242590"/>
                  </a:lnTo>
                  <a:lnTo>
                    <a:pt x="318652" y="237828"/>
                  </a:lnTo>
                  <a:lnTo>
                    <a:pt x="320814" y="232995"/>
                  </a:lnTo>
                  <a:lnTo>
                    <a:pt x="322821" y="228096"/>
                  </a:lnTo>
                  <a:lnTo>
                    <a:pt x="324673" y="223135"/>
                  </a:lnTo>
                  <a:lnTo>
                    <a:pt x="326366" y="218119"/>
                  </a:lnTo>
                  <a:lnTo>
                    <a:pt x="327900" y="213051"/>
                  </a:lnTo>
                  <a:lnTo>
                    <a:pt x="329273" y="207937"/>
                  </a:lnTo>
                  <a:lnTo>
                    <a:pt x="330482" y="202783"/>
                  </a:lnTo>
                  <a:lnTo>
                    <a:pt x="331528" y="197593"/>
                  </a:lnTo>
                  <a:lnTo>
                    <a:pt x="332409" y="192372"/>
                  </a:lnTo>
                  <a:lnTo>
                    <a:pt x="333125" y="187126"/>
                  </a:lnTo>
                  <a:lnTo>
                    <a:pt x="333674" y="181860"/>
                  </a:lnTo>
                  <a:lnTo>
                    <a:pt x="334055" y="176579"/>
                  </a:lnTo>
                  <a:lnTo>
                    <a:pt x="334270" y="171289"/>
                  </a:lnTo>
                  <a:lnTo>
                    <a:pt x="334316" y="165994"/>
                  </a:lnTo>
                  <a:lnTo>
                    <a:pt x="334195" y="160701"/>
                  </a:lnTo>
                  <a:lnTo>
                    <a:pt x="333907" y="155414"/>
                  </a:lnTo>
                  <a:lnTo>
                    <a:pt x="333451" y="150139"/>
                  </a:lnTo>
                  <a:lnTo>
                    <a:pt x="332828" y="144881"/>
                  </a:lnTo>
                  <a:lnTo>
                    <a:pt x="332039" y="139646"/>
                  </a:lnTo>
                  <a:lnTo>
                    <a:pt x="331085" y="134438"/>
                  </a:lnTo>
                  <a:lnTo>
                    <a:pt x="329967" y="129263"/>
                  </a:lnTo>
                  <a:lnTo>
                    <a:pt x="328684" y="124126"/>
                  </a:lnTo>
                  <a:lnTo>
                    <a:pt x="327240" y="119032"/>
                  </a:lnTo>
                  <a:lnTo>
                    <a:pt x="325636" y="113986"/>
                  </a:lnTo>
                  <a:lnTo>
                    <a:pt x="323872" y="108994"/>
                  </a:lnTo>
                  <a:lnTo>
                    <a:pt x="321951" y="104060"/>
                  </a:lnTo>
                  <a:lnTo>
                    <a:pt x="319875" y="99190"/>
                  </a:lnTo>
                  <a:lnTo>
                    <a:pt x="317646" y="94387"/>
                  </a:lnTo>
                  <a:lnTo>
                    <a:pt x="315265" y="89658"/>
                  </a:lnTo>
                  <a:lnTo>
                    <a:pt x="312737" y="85006"/>
                  </a:lnTo>
                  <a:lnTo>
                    <a:pt x="310062" y="80437"/>
                  </a:lnTo>
                  <a:lnTo>
                    <a:pt x="307243" y="75955"/>
                  </a:lnTo>
                  <a:lnTo>
                    <a:pt x="304285" y="71564"/>
                  </a:lnTo>
                  <a:lnTo>
                    <a:pt x="301188" y="67269"/>
                  </a:lnTo>
                  <a:lnTo>
                    <a:pt x="297957" y="63075"/>
                  </a:lnTo>
                  <a:lnTo>
                    <a:pt x="294595" y="58984"/>
                  </a:lnTo>
                  <a:lnTo>
                    <a:pt x="291105" y="55003"/>
                  </a:lnTo>
                  <a:lnTo>
                    <a:pt x="287491" y="51134"/>
                  </a:lnTo>
                  <a:lnTo>
                    <a:pt x="283756" y="47381"/>
                  </a:lnTo>
                  <a:lnTo>
                    <a:pt x="279904" y="43748"/>
                  </a:lnTo>
                  <a:lnTo>
                    <a:pt x="275939" y="40240"/>
                  </a:lnTo>
                  <a:lnTo>
                    <a:pt x="271865" y="36858"/>
                  </a:lnTo>
                  <a:lnTo>
                    <a:pt x="267686" y="33607"/>
                  </a:lnTo>
                  <a:lnTo>
                    <a:pt x="263406" y="30491"/>
                  </a:lnTo>
                  <a:lnTo>
                    <a:pt x="259029" y="27511"/>
                  </a:lnTo>
                  <a:lnTo>
                    <a:pt x="254560" y="24672"/>
                  </a:lnTo>
                  <a:lnTo>
                    <a:pt x="250004" y="21975"/>
                  </a:lnTo>
                  <a:lnTo>
                    <a:pt x="245364" y="19424"/>
                  </a:lnTo>
                  <a:lnTo>
                    <a:pt x="240646" y="17021"/>
                  </a:lnTo>
                  <a:lnTo>
                    <a:pt x="235854" y="14769"/>
                  </a:lnTo>
                  <a:lnTo>
                    <a:pt x="230994" y="12670"/>
                  </a:lnTo>
                  <a:lnTo>
                    <a:pt x="167153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2645733" y="3946683"/>
              <a:ext cx="63840" cy="154496"/>
            </a:xfrm>
            <a:custGeom>
              <a:avLst/>
              <a:pathLst>
                <a:path w="63840" h="154496">
                  <a:moveTo>
                    <a:pt x="63840" y="0"/>
                  </a:moveTo>
                  <a:lnTo>
                    <a:pt x="0" y="154496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2645733" y="3946683"/>
              <a:ext cx="63840" cy="154496"/>
            </a:xfrm>
            <a:custGeom>
              <a:avLst/>
              <a:pathLst>
                <a:path w="63840" h="154496">
                  <a:moveTo>
                    <a:pt x="63840" y="0"/>
                  </a:moveTo>
                  <a:lnTo>
                    <a:pt x="0" y="154496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2645733" y="3946683"/>
              <a:ext cx="63840" cy="154496"/>
            </a:xfrm>
            <a:custGeom>
              <a:avLst/>
              <a:pathLst>
                <a:path w="63840" h="154496">
                  <a:moveTo>
                    <a:pt x="63840" y="0"/>
                  </a:moveTo>
                  <a:lnTo>
                    <a:pt x="0" y="154496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2645733" y="3946683"/>
              <a:ext cx="63840" cy="154496"/>
            </a:xfrm>
            <a:custGeom>
              <a:avLst/>
              <a:pathLst>
                <a:path w="63840" h="154496">
                  <a:moveTo>
                    <a:pt x="63840" y="0"/>
                  </a:moveTo>
                  <a:lnTo>
                    <a:pt x="0" y="154496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2645733" y="3946683"/>
              <a:ext cx="63840" cy="154496"/>
            </a:xfrm>
            <a:custGeom>
              <a:avLst/>
              <a:pathLst>
                <a:path w="63840" h="154496">
                  <a:moveTo>
                    <a:pt x="63840" y="0"/>
                  </a:moveTo>
                  <a:lnTo>
                    <a:pt x="0" y="154496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2645733" y="3946683"/>
              <a:ext cx="63840" cy="154496"/>
            </a:xfrm>
            <a:custGeom>
              <a:avLst/>
              <a:pathLst>
                <a:path w="63840" h="154496">
                  <a:moveTo>
                    <a:pt x="63840" y="0"/>
                  </a:moveTo>
                  <a:lnTo>
                    <a:pt x="0" y="15449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2645733" y="3946683"/>
              <a:ext cx="63840" cy="154496"/>
            </a:xfrm>
            <a:custGeom>
              <a:avLst/>
              <a:pathLst>
                <a:path w="63840" h="154496">
                  <a:moveTo>
                    <a:pt x="63840" y="0"/>
                  </a:moveTo>
                  <a:lnTo>
                    <a:pt x="0" y="15449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2645733" y="3946683"/>
              <a:ext cx="63840" cy="154496"/>
            </a:xfrm>
            <a:custGeom>
              <a:avLst/>
              <a:pathLst>
                <a:path w="63840" h="154496">
                  <a:moveTo>
                    <a:pt x="63840" y="0"/>
                  </a:moveTo>
                  <a:lnTo>
                    <a:pt x="0" y="15449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2645733" y="3946683"/>
              <a:ext cx="63840" cy="154496"/>
            </a:xfrm>
            <a:custGeom>
              <a:avLst/>
              <a:pathLst>
                <a:path w="63840" h="154496">
                  <a:moveTo>
                    <a:pt x="63840" y="0"/>
                  </a:moveTo>
                  <a:lnTo>
                    <a:pt x="0" y="15449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2645733" y="3946683"/>
              <a:ext cx="63840" cy="154496"/>
            </a:xfrm>
            <a:custGeom>
              <a:avLst/>
              <a:pathLst>
                <a:path w="63840" h="154496">
                  <a:moveTo>
                    <a:pt x="63840" y="0"/>
                  </a:moveTo>
                  <a:lnTo>
                    <a:pt x="0" y="154496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2645733" y="3946683"/>
              <a:ext cx="63840" cy="154496"/>
            </a:xfrm>
            <a:custGeom>
              <a:avLst/>
              <a:pathLst>
                <a:path w="63840" h="154496">
                  <a:moveTo>
                    <a:pt x="63840" y="0"/>
                  </a:moveTo>
                  <a:lnTo>
                    <a:pt x="0" y="154496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2645733" y="3946643"/>
              <a:ext cx="63745" cy="154536"/>
            </a:xfrm>
            <a:custGeom>
              <a:avLst/>
              <a:pathLst>
                <a:path w="63745" h="154536">
                  <a:moveTo>
                    <a:pt x="63745" y="0"/>
                  </a:moveTo>
                  <a:lnTo>
                    <a:pt x="0" y="1545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2645733" y="3934012"/>
              <a:ext cx="63745" cy="167167"/>
            </a:xfrm>
            <a:custGeom>
              <a:avLst/>
              <a:pathLst>
                <a:path w="63745" h="167167">
                  <a:moveTo>
                    <a:pt x="63745" y="12630"/>
                  </a:moveTo>
                  <a:lnTo>
                    <a:pt x="58209" y="10462"/>
                  </a:lnTo>
                  <a:lnTo>
                    <a:pt x="52600" y="8491"/>
                  </a:lnTo>
                  <a:lnTo>
                    <a:pt x="46924" y="6721"/>
                  </a:lnTo>
                  <a:lnTo>
                    <a:pt x="41190" y="5154"/>
                  </a:lnTo>
                  <a:lnTo>
                    <a:pt x="35402" y="3791"/>
                  </a:lnTo>
                  <a:lnTo>
                    <a:pt x="29571" y="2636"/>
                  </a:lnTo>
                  <a:lnTo>
                    <a:pt x="23701" y="1688"/>
                  </a:lnTo>
                  <a:lnTo>
                    <a:pt x="17802" y="950"/>
                  </a:lnTo>
                  <a:lnTo>
                    <a:pt x="11881" y="422"/>
                  </a:lnTo>
                  <a:lnTo>
                    <a:pt x="5944" y="105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2711621" y="4397268"/>
              <a:ext cx="217094" cy="334314"/>
            </a:xfrm>
            <a:custGeom>
              <a:avLst/>
              <a:pathLst>
                <a:path w="217094" h="334314">
                  <a:moveTo>
                    <a:pt x="167162" y="0"/>
                  </a:moveTo>
                  <a:lnTo>
                    <a:pt x="161831" y="85"/>
                  </a:lnTo>
                  <a:lnTo>
                    <a:pt x="156505" y="340"/>
                  </a:lnTo>
                  <a:lnTo>
                    <a:pt x="151190" y="764"/>
                  </a:lnTo>
                  <a:lnTo>
                    <a:pt x="145891" y="1358"/>
                  </a:lnTo>
                  <a:lnTo>
                    <a:pt x="140614" y="2121"/>
                  </a:lnTo>
                  <a:lnTo>
                    <a:pt x="135364" y="3052"/>
                  </a:lnTo>
                  <a:lnTo>
                    <a:pt x="130146" y="4149"/>
                  </a:lnTo>
                  <a:lnTo>
                    <a:pt x="124966" y="5413"/>
                  </a:lnTo>
                  <a:lnTo>
                    <a:pt x="119828" y="6841"/>
                  </a:lnTo>
                  <a:lnTo>
                    <a:pt x="114739" y="8432"/>
                  </a:lnTo>
                  <a:lnTo>
                    <a:pt x="109704" y="10184"/>
                  </a:lnTo>
                  <a:lnTo>
                    <a:pt x="104726" y="12097"/>
                  </a:lnTo>
                  <a:lnTo>
                    <a:pt x="99813" y="14167"/>
                  </a:lnTo>
                  <a:lnTo>
                    <a:pt x="94967" y="16393"/>
                  </a:lnTo>
                  <a:lnTo>
                    <a:pt x="90196" y="18772"/>
                  </a:lnTo>
                  <a:lnTo>
                    <a:pt x="85502" y="21302"/>
                  </a:lnTo>
                  <a:lnTo>
                    <a:pt x="80892" y="23980"/>
                  </a:lnTo>
                  <a:lnTo>
                    <a:pt x="76369" y="26804"/>
                  </a:lnTo>
                  <a:lnTo>
                    <a:pt x="71939" y="29771"/>
                  </a:lnTo>
                  <a:lnTo>
                    <a:pt x="67606" y="32878"/>
                  </a:lnTo>
                  <a:lnTo>
                    <a:pt x="63373" y="36121"/>
                  </a:lnTo>
                  <a:lnTo>
                    <a:pt x="59247" y="39498"/>
                  </a:lnTo>
                  <a:lnTo>
                    <a:pt x="55230" y="43005"/>
                  </a:lnTo>
                  <a:lnTo>
                    <a:pt x="51327" y="46638"/>
                  </a:lnTo>
                  <a:lnTo>
                    <a:pt x="47542" y="50393"/>
                  </a:lnTo>
                  <a:lnTo>
                    <a:pt x="43879" y="54267"/>
                  </a:lnTo>
                  <a:lnTo>
                    <a:pt x="40341" y="58257"/>
                  </a:lnTo>
                  <a:lnTo>
                    <a:pt x="36932" y="62356"/>
                  </a:lnTo>
                  <a:lnTo>
                    <a:pt x="33656" y="66563"/>
                  </a:lnTo>
                  <a:lnTo>
                    <a:pt x="30515" y="70872"/>
                  </a:lnTo>
                  <a:lnTo>
                    <a:pt x="27514" y="75279"/>
                  </a:lnTo>
                  <a:lnTo>
                    <a:pt x="24654" y="79779"/>
                  </a:lnTo>
                  <a:lnTo>
                    <a:pt x="21940" y="84369"/>
                  </a:lnTo>
                  <a:lnTo>
                    <a:pt x="19373" y="89042"/>
                  </a:lnTo>
                  <a:lnTo>
                    <a:pt x="16957" y="93795"/>
                  </a:lnTo>
                  <a:lnTo>
                    <a:pt x="14693" y="98623"/>
                  </a:lnTo>
                  <a:lnTo>
                    <a:pt x="12585" y="103520"/>
                  </a:lnTo>
                  <a:lnTo>
                    <a:pt x="10634" y="108482"/>
                  </a:lnTo>
                  <a:lnTo>
                    <a:pt x="8842" y="113504"/>
                  </a:lnTo>
                  <a:lnTo>
                    <a:pt x="7211" y="118581"/>
                  </a:lnTo>
                  <a:lnTo>
                    <a:pt x="5743" y="123706"/>
                  </a:lnTo>
                  <a:lnTo>
                    <a:pt x="4439" y="128877"/>
                  </a:lnTo>
                  <a:lnTo>
                    <a:pt x="3300" y="134086"/>
                  </a:lnTo>
                  <a:lnTo>
                    <a:pt x="2329" y="139328"/>
                  </a:lnTo>
                  <a:lnTo>
                    <a:pt x="1525" y="144599"/>
                  </a:lnTo>
                  <a:lnTo>
                    <a:pt x="889" y="149893"/>
                  </a:lnTo>
                  <a:lnTo>
                    <a:pt x="423" y="155205"/>
                  </a:lnTo>
                  <a:lnTo>
                    <a:pt x="126" y="160529"/>
                  </a:lnTo>
                  <a:lnTo>
                    <a:pt x="0" y="165859"/>
                  </a:lnTo>
                  <a:lnTo>
                    <a:pt x="43" y="171191"/>
                  </a:lnTo>
                  <a:lnTo>
                    <a:pt x="256" y="176519"/>
                  </a:lnTo>
                  <a:lnTo>
                    <a:pt x="639" y="181837"/>
                  </a:lnTo>
                  <a:lnTo>
                    <a:pt x="1192" y="187140"/>
                  </a:lnTo>
                  <a:lnTo>
                    <a:pt x="1913" y="192423"/>
                  </a:lnTo>
                  <a:lnTo>
                    <a:pt x="2803" y="197680"/>
                  </a:lnTo>
                  <a:lnTo>
                    <a:pt x="3860" y="202906"/>
                  </a:lnTo>
                  <a:lnTo>
                    <a:pt x="5082" y="208096"/>
                  </a:lnTo>
                  <a:lnTo>
                    <a:pt x="6470" y="213245"/>
                  </a:lnTo>
                  <a:lnTo>
                    <a:pt x="8021" y="218346"/>
                  </a:lnTo>
                  <a:lnTo>
                    <a:pt x="9735" y="223395"/>
                  </a:lnTo>
                  <a:lnTo>
                    <a:pt x="11608" y="228387"/>
                  </a:lnTo>
                  <a:lnTo>
                    <a:pt x="13639" y="233317"/>
                  </a:lnTo>
                  <a:lnTo>
                    <a:pt x="15827" y="238179"/>
                  </a:lnTo>
                  <a:lnTo>
                    <a:pt x="18169" y="242970"/>
                  </a:lnTo>
                  <a:lnTo>
                    <a:pt x="20662" y="247683"/>
                  </a:lnTo>
                  <a:lnTo>
                    <a:pt x="23305" y="252314"/>
                  </a:lnTo>
                  <a:lnTo>
                    <a:pt x="26093" y="256859"/>
                  </a:lnTo>
                  <a:lnTo>
                    <a:pt x="29025" y="261312"/>
                  </a:lnTo>
                  <a:lnTo>
                    <a:pt x="32098" y="265670"/>
                  </a:lnTo>
                  <a:lnTo>
                    <a:pt x="35308" y="269927"/>
                  </a:lnTo>
                  <a:lnTo>
                    <a:pt x="38653" y="274080"/>
                  </a:lnTo>
                  <a:lnTo>
                    <a:pt x="42128" y="278124"/>
                  </a:lnTo>
                  <a:lnTo>
                    <a:pt x="45730" y="282055"/>
                  </a:lnTo>
                  <a:lnTo>
                    <a:pt x="49456" y="285869"/>
                  </a:lnTo>
                  <a:lnTo>
                    <a:pt x="53301" y="289563"/>
                  </a:lnTo>
                  <a:lnTo>
                    <a:pt x="57263" y="293132"/>
                  </a:lnTo>
                  <a:lnTo>
                    <a:pt x="61336" y="296572"/>
                  </a:lnTo>
                  <a:lnTo>
                    <a:pt x="65517" y="299882"/>
                  </a:lnTo>
                  <a:lnTo>
                    <a:pt x="69801" y="303056"/>
                  </a:lnTo>
                  <a:lnTo>
                    <a:pt x="74184" y="306092"/>
                  </a:lnTo>
                  <a:lnTo>
                    <a:pt x="78662" y="308986"/>
                  </a:lnTo>
                  <a:lnTo>
                    <a:pt x="83230" y="311737"/>
                  </a:lnTo>
                  <a:lnTo>
                    <a:pt x="87883" y="314340"/>
                  </a:lnTo>
                  <a:lnTo>
                    <a:pt x="92617" y="316793"/>
                  </a:lnTo>
                  <a:lnTo>
                    <a:pt x="97427" y="319095"/>
                  </a:lnTo>
                  <a:lnTo>
                    <a:pt x="102308" y="321241"/>
                  </a:lnTo>
                  <a:lnTo>
                    <a:pt x="107254" y="323231"/>
                  </a:lnTo>
                  <a:lnTo>
                    <a:pt x="112262" y="325062"/>
                  </a:lnTo>
                  <a:lnTo>
                    <a:pt x="117326" y="326733"/>
                  </a:lnTo>
                  <a:lnTo>
                    <a:pt x="122440" y="328241"/>
                  </a:lnTo>
                  <a:lnTo>
                    <a:pt x="127600" y="329585"/>
                  </a:lnTo>
                  <a:lnTo>
                    <a:pt x="132799" y="330765"/>
                  </a:lnTo>
                  <a:lnTo>
                    <a:pt x="138034" y="331777"/>
                  </a:lnTo>
                  <a:lnTo>
                    <a:pt x="143299" y="332622"/>
                  </a:lnTo>
                  <a:lnTo>
                    <a:pt x="148588" y="333299"/>
                  </a:lnTo>
                  <a:lnTo>
                    <a:pt x="153896" y="333807"/>
                  </a:lnTo>
                  <a:lnTo>
                    <a:pt x="159217" y="334145"/>
                  </a:lnTo>
                  <a:lnTo>
                    <a:pt x="164546" y="334314"/>
                  </a:lnTo>
                  <a:lnTo>
                    <a:pt x="169878" y="334312"/>
                  </a:lnTo>
                  <a:lnTo>
                    <a:pt x="175207" y="334141"/>
                  </a:lnTo>
                  <a:lnTo>
                    <a:pt x="180528" y="333799"/>
                  </a:lnTo>
                  <a:lnTo>
                    <a:pt x="185836" y="333288"/>
                  </a:lnTo>
                  <a:lnTo>
                    <a:pt x="191124" y="332608"/>
                  </a:lnTo>
                  <a:lnTo>
                    <a:pt x="196388" y="331760"/>
                  </a:lnTo>
                  <a:lnTo>
                    <a:pt x="201623" y="330744"/>
                  </a:lnTo>
                  <a:lnTo>
                    <a:pt x="206822" y="329562"/>
                  </a:lnTo>
                  <a:lnTo>
                    <a:pt x="211981" y="328214"/>
                  </a:lnTo>
                  <a:lnTo>
                    <a:pt x="217094" y="326703"/>
                  </a:lnTo>
                  <a:lnTo>
                    <a:pt x="167162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2878783" y="4564435"/>
              <a:ext cx="49932" cy="159535"/>
            </a:xfrm>
            <a:custGeom>
              <a:avLst/>
              <a:pathLst>
                <a:path w="49932" h="159535">
                  <a:moveTo>
                    <a:pt x="49932" y="15953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2878783" y="4564435"/>
              <a:ext cx="49932" cy="159535"/>
            </a:xfrm>
            <a:custGeom>
              <a:avLst/>
              <a:pathLst>
                <a:path w="49932" h="159535">
                  <a:moveTo>
                    <a:pt x="49932" y="15953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2878783" y="4564435"/>
              <a:ext cx="49932" cy="159535"/>
            </a:xfrm>
            <a:custGeom>
              <a:avLst/>
              <a:pathLst>
                <a:path w="49932" h="159535">
                  <a:moveTo>
                    <a:pt x="49932" y="15953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2878783" y="4564435"/>
              <a:ext cx="49932" cy="159535"/>
            </a:xfrm>
            <a:custGeom>
              <a:avLst/>
              <a:pathLst>
                <a:path w="49932" h="159535">
                  <a:moveTo>
                    <a:pt x="49932" y="15953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2878783" y="4564435"/>
              <a:ext cx="49932" cy="159535"/>
            </a:xfrm>
            <a:custGeom>
              <a:avLst/>
              <a:pathLst>
                <a:path w="49932" h="159535">
                  <a:moveTo>
                    <a:pt x="49932" y="15953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2878783" y="4564435"/>
              <a:ext cx="49932" cy="159535"/>
            </a:xfrm>
            <a:custGeom>
              <a:avLst/>
              <a:pathLst>
                <a:path w="49932" h="159535">
                  <a:moveTo>
                    <a:pt x="49932" y="15953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2878783" y="4564435"/>
              <a:ext cx="49932" cy="159535"/>
            </a:xfrm>
            <a:custGeom>
              <a:avLst/>
              <a:pathLst>
                <a:path w="49932" h="159535">
                  <a:moveTo>
                    <a:pt x="49932" y="15953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2878783" y="4564435"/>
              <a:ext cx="49932" cy="159535"/>
            </a:xfrm>
            <a:custGeom>
              <a:avLst/>
              <a:pathLst>
                <a:path w="49932" h="159535">
                  <a:moveTo>
                    <a:pt x="49932" y="15953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2878783" y="4564435"/>
              <a:ext cx="49932" cy="159535"/>
            </a:xfrm>
            <a:custGeom>
              <a:avLst/>
              <a:pathLst>
                <a:path w="49932" h="159535">
                  <a:moveTo>
                    <a:pt x="49932" y="15953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2878783" y="4564435"/>
              <a:ext cx="49932" cy="159535"/>
            </a:xfrm>
            <a:custGeom>
              <a:avLst/>
              <a:pathLst>
                <a:path w="49932" h="159535">
                  <a:moveTo>
                    <a:pt x="49932" y="15953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2878783" y="4564435"/>
              <a:ext cx="50031" cy="159505"/>
            </a:xfrm>
            <a:custGeom>
              <a:avLst/>
              <a:pathLst>
                <a:path w="50031" h="159505">
                  <a:moveTo>
                    <a:pt x="50031" y="15950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2878783" y="4397268"/>
              <a:ext cx="167161" cy="326672"/>
            </a:xfrm>
            <a:custGeom>
              <a:avLst/>
              <a:pathLst>
                <a:path w="167161" h="326672">
                  <a:moveTo>
                    <a:pt x="50031" y="326672"/>
                  </a:moveTo>
                  <a:lnTo>
                    <a:pt x="55090" y="324996"/>
                  </a:lnTo>
                  <a:lnTo>
                    <a:pt x="60093" y="323160"/>
                  </a:lnTo>
                  <a:lnTo>
                    <a:pt x="65035" y="321165"/>
                  </a:lnTo>
                  <a:lnTo>
                    <a:pt x="69912" y="319013"/>
                  </a:lnTo>
                  <a:lnTo>
                    <a:pt x="74717" y="316707"/>
                  </a:lnTo>
                  <a:lnTo>
                    <a:pt x="79446" y="314249"/>
                  </a:lnTo>
                  <a:lnTo>
                    <a:pt x="84094" y="311642"/>
                  </a:lnTo>
                  <a:lnTo>
                    <a:pt x="88657" y="308888"/>
                  </a:lnTo>
                  <a:lnTo>
                    <a:pt x="93130" y="305990"/>
                  </a:lnTo>
                  <a:lnTo>
                    <a:pt x="97508" y="302950"/>
                  </a:lnTo>
                  <a:lnTo>
                    <a:pt x="101787" y="299773"/>
                  </a:lnTo>
                  <a:lnTo>
                    <a:pt x="105962" y="296461"/>
                  </a:lnTo>
                  <a:lnTo>
                    <a:pt x="110030" y="293017"/>
                  </a:lnTo>
                  <a:lnTo>
                    <a:pt x="113986" y="289445"/>
                  </a:lnTo>
                  <a:lnTo>
                    <a:pt x="117826" y="285750"/>
                  </a:lnTo>
                  <a:lnTo>
                    <a:pt x="121546" y="281933"/>
                  </a:lnTo>
                  <a:lnTo>
                    <a:pt x="125143" y="278000"/>
                  </a:lnTo>
                  <a:lnTo>
                    <a:pt x="128613" y="273954"/>
                  </a:lnTo>
                  <a:lnTo>
                    <a:pt x="131952" y="269800"/>
                  </a:lnTo>
                  <a:lnTo>
                    <a:pt x="135156" y="265542"/>
                  </a:lnTo>
                  <a:lnTo>
                    <a:pt x="138224" y="261183"/>
                  </a:lnTo>
                  <a:lnTo>
                    <a:pt x="141150" y="256729"/>
                  </a:lnTo>
                  <a:lnTo>
                    <a:pt x="143934" y="252184"/>
                  </a:lnTo>
                  <a:lnTo>
                    <a:pt x="146571" y="247552"/>
                  </a:lnTo>
                  <a:lnTo>
                    <a:pt x="149059" y="242839"/>
                  </a:lnTo>
                  <a:lnTo>
                    <a:pt x="151395" y="238049"/>
                  </a:lnTo>
                  <a:lnTo>
                    <a:pt x="153578" y="233186"/>
                  </a:lnTo>
                  <a:lnTo>
                    <a:pt x="155605" y="228257"/>
                  </a:lnTo>
                  <a:lnTo>
                    <a:pt x="157473" y="223266"/>
                  </a:lnTo>
                  <a:lnTo>
                    <a:pt x="159181" y="218217"/>
                  </a:lnTo>
                  <a:lnTo>
                    <a:pt x="160728" y="213117"/>
                  </a:lnTo>
                  <a:lnTo>
                    <a:pt x="162111" y="207970"/>
                  </a:lnTo>
                  <a:lnTo>
                    <a:pt x="163329" y="202781"/>
                  </a:lnTo>
                  <a:lnTo>
                    <a:pt x="164382" y="197556"/>
                  </a:lnTo>
                  <a:lnTo>
                    <a:pt x="165267" y="192301"/>
                  </a:lnTo>
                  <a:lnTo>
                    <a:pt x="165984" y="187019"/>
                  </a:lnTo>
                  <a:lnTo>
                    <a:pt x="166532" y="181718"/>
                  </a:lnTo>
                  <a:lnTo>
                    <a:pt x="166912" y="176402"/>
                  </a:lnTo>
                  <a:lnTo>
                    <a:pt x="167121" y="171076"/>
                  </a:lnTo>
                  <a:lnTo>
                    <a:pt x="167161" y="165747"/>
                  </a:lnTo>
                  <a:lnTo>
                    <a:pt x="167031" y="160419"/>
                  </a:lnTo>
                  <a:lnTo>
                    <a:pt x="166731" y="155097"/>
                  </a:lnTo>
                  <a:lnTo>
                    <a:pt x="166261" y="149788"/>
                  </a:lnTo>
                  <a:lnTo>
                    <a:pt x="165623" y="144497"/>
                  </a:lnTo>
                  <a:lnTo>
                    <a:pt x="164816" y="139229"/>
                  </a:lnTo>
                  <a:lnTo>
                    <a:pt x="163841" y="133989"/>
                  </a:lnTo>
                  <a:lnTo>
                    <a:pt x="162700" y="128783"/>
                  </a:lnTo>
                  <a:lnTo>
                    <a:pt x="161394" y="123616"/>
                  </a:lnTo>
                  <a:lnTo>
                    <a:pt x="159924" y="118493"/>
                  </a:lnTo>
                  <a:lnTo>
                    <a:pt x="158291" y="113419"/>
                  </a:lnTo>
                  <a:lnTo>
                    <a:pt x="156497" y="108401"/>
                  </a:lnTo>
                  <a:lnTo>
                    <a:pt x="154544" y="103442"/>
                  </a:lnTo>
                  <a:lnTo>
                    <a:pt x="152434" y="98548"/>
                  </a:lnTo>
                  <a:lnTo>
                    <a:pt x="150169" y="93723"/>
                  </a:lnTo>
                  <a:lnTo>
                    <a:pt x="147752" y="88973"/>
                  </a:lnTo>
                  <a:lnTo>
                    <a:pt x="145184" y="84303"/>
                  </a:lnTo>
                  <a:lnTo>
                    <a:pt x="142469" y="79717"/>
                  </a:lnTo>
                  <a:lnTo>
                    <a:pt x="139608" y="75220"/>
                  </a:lnTo>
                  <a:lnTo>
                    <a:pt x="136606" y="70816"/>
                  </a:lnTo>
                  <a:lnTo>
                    <a:pt x="133465" y="66510"/>
                  </a:lnTo>
                  <a:lnTo>
                    <a:pt x="130189" y="62306"/>
                  </a:lnTo>
                  <a:lnTo>
                    <a:pt x="126780" y="58210"/>
                  </a:lnTo>
                  <a:lnTo>
                    <a:pt x="123242" y="54223"/>
                  </a:lnTo>
                  <a:lnTo>
                    <a:pt x="119579" y="50352"/>
                  </a:lnTo>
                  <a:lnTo>
                    <a:pt x="115794" y="46599"/>
                  </a:lnTo>
                  <a:lnTo>
                    <a:pt x="111892" y="42969"/>
                  </a:lnTo>
                  <a:lnTo>
                    <a:pt x="107876" y="39466"/>
                  </a:lnTo>
                  <a:lnTo>
                    <a:pt x="103750" y="36092"/>
                  </a:lnTo>
                  <a:lnTo>
                    <a:pt x="99519" y="32851"/>
                  </a:lnTo>
                  <a:lnTo>
                    <a:pt x="95187" y="29747"/>
                  </a:lnTo>
                  <a:lnTo>
                    <a:pt x="90757" y="26782"/>
                  </a:lnTo>
                  <a:lnTo>
                    <a:pt x="86236" y="23960"/>
                  </a:lnTo>
                  <a:lnTo>
                    <a:pt x="81627" y="21284"/>
                  </a:lnTo>
                  <a:lnTo>
                    <a:pt x="76935" y="18756"/>
                  </a:lnTo>
                  <a:lnTo>
                    <a:pt x="72165" y="16379"/>
                  </a:lnTo>
                  <a:lnTo>
                    <a:pt x="67321" y="14155"/>
                  </a:lnTo>
                  <a:lnTo>
                    <a:pt x="62409" y="12086"/>
                  </a:lnTo>
                  <a:lnTo>
                    <a:pt x="57434" y="10176"/>
                  </a:lnTo>
                  <a:lnTo>
                    <a:pt x="52400" y="8425"/>
                  </a:lnTo>
                  <a:lnTo>
                    <a:pt x="47313" y="6835"/>
                  </a:lnTo>
                  <a:lnTo>
                    <a:pt x="42178" y="5408"/>
                  </a:lnTo>
                  <a:lnTo>
                    <a:pt x="37000" y="4146"/>
                  </a:lnTo>
                  <a:lnTo>
                    <a:pt x="31784" y="3049"/>
                  </a:lnTo>
                  <a:lnTo>
                    <a:pt x="26536" y="2119"/>
                  </a:lnTo>
                  <a:lnTo>
                    <a:pt x="21261" y="1357"/>
                  </a:lnTo>
                  <a:lnTo>
                    <a:pt x="15965" y="764"/>
                  </a:lnTo>
                  <a:lnTo>
                    <a:pt x="10652" y="339"/>
                  </a:lnTo>
                  <a:lnTo>
                    <a:pt x="5329" y="84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3045399" y="4794382"/>
              <a:ext cx="167167" cy="209191"/>
            </a:xfrm>
            <a:custGeom>
              <a:avLst/>
              <a:pathLst>
                <a:path w="167167" h="209191">
                  <a:moveTo>
                    <a:pt x="167167" y="0"/>
                  </a:moveTo>
                  <a:lnTo>
                    <a:pt x="161815" y="85"/>
                  </a:lnTo>
                  <a:lnTo>
                    <a:pt x="156470" y="342"/>
                  </a:lnTo>
                  <a:lnTo>
                    <a:pt x="151135" y="770"/>
                  </a:lnTo>
                  <a:lnTo>
                    <a:pt x="145817" y="1368"/>
                  </a:lnTo>
                  <a:lnTo>
                    <a:pt x="140521" y="2137"/>
                  </a:lnTo>
                  <a:lnTo>
                    <a:pt x="135252" y="3074"/>
                  </a:lnTo>
                  <a:lnTo>
                    <a:pt x="130015" y="4180"/>
                  </a:lnTo>
                  <a:lnTo>
                    <a:pt x="124817" y="5453"/>
                  </a:lnTo>
                  <a:lnTo>
                    <a:pt x="119662" y="6891"/>
                  </a:lnTo>
                  <a:lnTo>
                    <a:pt x="114556" y="8494"/>
                  </a:lnTo>
                  <a:lnTo>
                    <a:pt x="109504" y="10259"/>
                  </a:lnTo>
                  <a:lnTo>
                    <a:pt x="104511" y="12186"/>
                  </a:lnTo>
                  <a:lnTo>
                    <a:pt x="99582" y="14271"/>
                  </a:lnTo>
                  <a:lnTo>
                    <a:pt x="94722" y="16513"/>
                  </a:lnTo>
                  <a:lnTo>
                    <a:pt x="89937" y="18909"/>
                  </a:lnTo>
                  <a:lnTo>
                    <a:pt x="85230" y="21457"/>
                  </a:lnTo>
                  <a:lnTo>
                    <a:pt x="80608" y="24154"/>
                  </a:lnTo>
                  <a:lnTo>
                    <a:pt x="76075" y="26998"/>
                  </a:lnTo>
                  <a:lnTo>
                    <a:pt x="71634" y="29986"/>
                  </a:lnTo>
                  <a:lnTo>
                    <a:pt x="67292" y="33115"/>
                  </a:lnTo>
                  <a:lnTo>
                    <a:pt x="63052" y="36380"/>
                  </a:lnTo>
                  <a:lnTo>
                    <a:pt x="58919" y="39780"/>
                  </a:lnTo>
                  <a:lnTo>
                    <a:pt x="54897" y="43310"/>
                  </a:lnTo>
                  <a:lnTo>
                    <a:pt x="50990" y="46968"/>
                  </a:lnTo>
                  <a:lnTo>
                    <a:pt x="47202" y="50748"/>
                  </a:lnTo>
                  <a:lnTo>
                    <a:pt x="43536" y="54648"/>
                  </a:lnTo>
                  <a:lnTo>
                    <a:pt x="39998" y="58663"/>
                  </a:lnTo>
                  <a:lnTo>
                    <a:pt x="36590" y="62789"/>
                  </a:lnTo>
                  <a:lnTo>
                    <a:pt x="33316" y="67023"/>
                  </a:lnTo>
                  <a:lnTo>
                    <a:pt x="30179" y="71359"/>
                  </a:lnTo>
                  <a:lnTo>
                    <a:pt x="27182" y="75793"/>
                  </a:lnTo>
                  <a:lnTo>
                    <a:pt x="24329" y="80321"/>
                  </a:lnTo>
                  <a:lnTo>
                    <a:pt x="21622" y="84937"/>
                  </a:lnTo>
                  <a:lnTo>
                    <a:pt x="19064" y="89638"/>
                  </a:lnTo>
                  <a:lnTo>
                    <a:pt x="16658" y="94419"/>
                  </a:lnTo>
                  <a:lnTo>
                    <a:pt x="14407" y="99274"/>
                  </a:lnTo>
                  <a:lnTo>
                    <a:pt x="12312" y="104199"/>
                  </a:lnTo>
                  <a:lnTo>
                    <a:pt x="10376" y="109188"/>
                  </a:lnTo>
                  <a:lnTo>
                    <a:pt x="8600" y="114237"/>
                  </a:lnTo>
                  <a:lnTo>
                    <a:pt x="6987" y="119340"/>
                  </a:lnTo>
                  <a:lnTo>
                    <a:pt x="5538" y="124492"/>
                  </a:lnTo>
                  <a:lnTo>
                    <a:pt x="4255" y="129687"/>
                  </a:lnTo>
                  <a:lnTo>
                    <a:pt x="3139" y="134921"/>
                  </a:lnTo>
                  <a:lnTo>
                    <a:pt x="2190" y="140189"/>
                  </a:lnTo>
                  <a:lnTo>
                    <a:pt x="1411" y="145483"/>
                  </a:lnTo>
                  <a:lnTo>
                    <a:pt x="802" y="150800"/>
                  </a:lnTo>
                  <a:lnTo>
                    <a:pt x="364" y="156134"/>
                  </a:lnTo>
                  <a:lnTo>
                    <a:pt x="96" y="161479"/>
                  </a:lnTo>
                  <a:lnTo>
                    <a:pt x="0" y="166830"/>
                  </a:lnTo>
                  <a:lnTo>
                    <a:pt x="74" y="172181"/>
                  </a:lnTo>
                  <a:lnTo>
                    <a:pt x="321" y="177528"/>
                  </a:lnTo>
                  <a:lnTo>
                    <a:pt x="738" y="182863"/>
                  </a:lnTo>
                  <a:lnTo>
                    <a:pt x="1325" y="188183"/>
                  </a:lnTo>
                  <a:lnTo>
                    <a:pt x="2083" y="193480"/>
                  </a:lnTo>
                  <a:lnTo>
                    <a:pt x="3010" y="198751"/>
                  </a:lnTo>
                  <a:lnTo>
                    <a:pt x="4105" y="203990"/>
                  </a:lnTo>
                  <a:lnTo>
                    <a:pt x="5367" y="209191"/>
                  </a:lnTo>
                  <a:lnTo>
                    <a:pt x="167167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3050767" y="4961550"/>
              <a:ext cx="161799" cy="42023"/>
            </a:xfrm>
            <a:custGeom>
              <a:avLst/>
              <a:pathLst>
                <a:path w="161799" h="42023">
                  <a:moveTo>
                    <a:pt x="0" y="42023"/>
                  </a:moveTo>
                  <a:lnTo>
                    <a:pt x="161799" y="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3050767" y="4961550"/>
              <a:ext cx="161799" cy="42023"/>
            </a:xfrm>
            <a:custGeom>
              <a:avLst/>
              <a:pathLst>
                <a:path w="161799" h="42023">
                  <a:moveTo>
                    <a:pt x="0" y="42023"/>
                  </a:moveTo>
                  <a:lnTo>
                    <a:pt x="161799" y="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3050767" y="4961550"/>
              <a:ext cx="161799" cy="42023"/>
            </a:xfrm>
            <a:custGeom>
              <a:avLst/>
              <a:pathLst>
                <a:path w="161799" h="42023">
                  <a:moveTo>
                    <a:pt x="0" y="42023"/>
                  </a:moveTo>
                  <a:lnTo>
                    <a:pt x="161799" y="0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3050767" y="4961550"/>
              <a:ext cx="161799" cy="42023"/>
            </a:xfrm>
            <a:custGeom>
              <a:avLst/>
              <a:pathLst>
                <a:path w="161799" h="42023">
                  <a:moveTo>
                    <a:pt x="0" y="42023"/>
                  </a:moveTo>
                  <a:lnTo>
                    <a:pt x="161799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3050767" y="4961550"/>
              <a:ext cx="161799" cy="42023"/>
            </a:xfrm>
            <a:custGeom>
              <a:avLst/>
              <a:pathLst>
                <a:path w="161799" h="42023">
                  <a:moveTo>
                    <a:pt x="0" y="42023"/>
                  </a:moveTo>
                  <a:lnTo>
                    <a:pt x="161799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3050767" y="4961550"/>
              <a:ext cx="161799" cy="42023"/>
            </a:xfrm>
            <a:custGeom>
              <a:avLst/>
              <a:pathLst>
                <a:path w="161799" h="42023">
                  <a:moveTo>
                    <a:pt x="0" y="42023"/>
                  </a:moveTo>
                  <a:lnTo>
                    <a:pt x="161799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3050767" y="4961550"/>
              <a:ext cx="161799" cy="42023"/>
            </a:xfrm>
            <a:custGeom>
              <a:avLst/>
              <a:pathLst>
                <a:path w="161799" h="42023">
                  <a:moveTo>
                    <a:pt x="0" y="42023"/>
                  </a:moveTo>
                  <a:lnTo>
                    <a:pt x="161799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3050767" y="4961550"/>
              <a:ext cx="161799" cy="42023"/>
            </a:xfrm>
            <a:custGeom>
              <a:avLst/>
              <a:pathLst>
                <a:path w="161799" h="42023">
                  <a:moveTo>
                    <a:pt x="0" y="42023"/>
                  </a:moveTo>
                  <a:lnTo>
                    <a:pt x="161799" y="0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3050767" y="4961550"/>
              <a:ext cx="161799" cy="42023"/>
            </a:xfrm>
            <a:custGeom>
              <a:avLst/>
              <a:pathLst>
                <a:path w="161799" h="42023">
                  <a:moveTo>
                    <a:pt x="0" y="42023"/>
                  </a:moveTo>
                  <a:lnTo>
                    <a:pt x="161799" y="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g609"/>
            <p:cNvSpPr/>
            <p:nvPr/>
          </p:nvSpPr>
          <p:spPr>
            <a:xfrm>
              <a:off x="3050767" y="4961550"/>
              <a:ext cx="161799" cy="63697"/>
            </a:xfrm>
            <a:custGeom>
              <a:avLst/>
              <a:pathLst>
                <a:path w="161799" h="63697">
                  <a:moveTo>
                    <a:pt x="0" y="42023"/>
                  </a:moveTo>
                  <a:lnTo>
                    <a:pt x="2083" y="49355"/>
                  </a:lnTo>
                  <a:lnTo>
                    <a:pt x="4499" y="56585"/>
                  </a:lnTo>
                  <a:lnTo>
                    <a:pt x="7242" y="63697"/>
                  </a:lnTo>
                  <a:lnTo>
                    <a:pt x="16179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g610"/>
            <p:cNvSpPr/>
            <p:nvPr/>
          </p:nvSpPr>
          <p:spPr>
            <a:xfrm>
              <a:off x="3058010" y="4794382"/>
              <a:ext cx="321707" cy="334333"/>
            </a:xfrm>
            <a:custGeom>
              <a:avLst/>
              <a:pathLst>
                <a:path w="321707" h="334333">
                  <a:moveTo>
                    <a:pt x="0" y="230864"/>
                  </a:moveTo>
                  <a:lnTo>
                    <a:pt x="2101" y="235742"/>
                  </a:lnTo>
                  <a:lnTo>
                    <a:pt x="4357" y="240551"/>
                  </a:lnTo>
                  <a:lnTo>
                    <a:pt x="6764" y="245286"/>
                  </a:lnTo>
                  <a:lnTo>
                    <a:pt x="9321" y="249942"/>
                  </a:lnTo>
                  <a:lnTo>
                    <a:pt x="12024" y="254514"/>
                  </a:lnTo>
                  <a:lnTo>
                    <a:pt x="14871" y="258998"/>
                  </a:lnTo>
                  <a:lnTo>
                    <a:pt x="17859" y="263390"/>
                  </a:lnTo>
                  <a:lnTo>
                    <a:pt x="20985" y="267684"/>
                  </a:lnTo>
                  <a:lnTo>
                    <a:pt x="24246" y="271877"/>
                  </a:lnTo>
                  <a:lnTo>
                    <a:pt x="27638" y="275964"/>
                  </a:lnTo>
                  <a:lnTo>
                    <a:pt x="31159" y="279941"/>
                  </a:lnTo>
                  <a:lnTo>
                    <a:pt x="34804" y="283805"/>
                  </a:lnTo>
                  <a:lnTo>
                    <a:pt x="38570" y="287551"/>
                  </a:lnTo>
                  <a:lnTo>
                    <a:pt x="42453" y="291175"/>
                  </a:lnTo>
                  <a:lnTo>
                    <a:pt x="46449" y="294674"/>
                  </a:lnTo>
                  <a:lnTo>
                    <a:pt x="50555" y="298044"/>
                  </a:lnTo>
                  <a:lnTo>
                    <a:pt x="54765" y="301282"/>
                  </a:lnTo>
                  <a:lnTo>
                    <a:pt x="59076" y="304385"/>
                  </a:lnTo>
                  <a:lnTo>
                    <a:pt x="63484" y="307349"/>
                  </a:lnTo>
                  <a:lnTo>
                    <a:pt x="67984" y="310171"/>
                  </a:lnTo>
                  <a:lnTo>
                    <a:pt x="72571" y="312849"/>
                  </a:lnTo>
                  <a:lnTo>
                    <a:pt x="77240" y="315381"/>
                  </a:lnTo>
                  <a:lnTo>
                    <a:pt x="81988" y="317762"/>
                  </a:lnTo>
                  <a:lnTo>
                    <a:pt x="86809" y="319992"/>
                  </a:lnTo>
                  <a:lnTo>
                    <a:pt x="91699" y="322067"/>
                  </a:lnTo>
                  <a:lnTo>
                    <a:pt x="96652" y="323986"/>
                  </a:lnTo>
                  <a:lnTo>
                    <a:pt x="101663" y="325746"/>
                  </a:lnTo>
                  <a:lnTo>
                    <a:pt x="106728" y="327346"/>
                  </a:lnTo>
                  <a:lnTo>
                    <a:pt x="111841" y="328785"/>
                  </a:lnTo>
                  <a:lnTo>
                    <a:pt x="116997" y="330060"/>
                  </a:lnTo>
                  <a:lnTo>
                    <a:pt x="122191" y="331171"/>
                  </a:lnTo>
                  <a:lnTo>
                    <a:pt x="127418" y="332117"/>
                  </a:lnTo>
                  <a:lnTo>
                    <a:pt x="132672" y="332896"/>
                  </a:lnTo>
                  <a:lnTo>
                    <a:pt x="137948" y="333507"/>
                  </a:lnTo>
                  <a:lnTo>
                    <a:pt x="143241" y="333951"/>
                  </a:lnTo>
                  <a:lnTo>
                    <a:pt x="148546" y="334226"/>
                  </a:lnTo>
                  <a:lnTo>
                    <a:pt x="153856" y="334333"/>
                  </a:lnTo>
                  <a:lnTo>
                    <a:pt x="159168" y="334271"/>
                  </a:lnTo>
                  <a:lnTo>
                    <a:pt x="164474" y="334040"/>
                  </a:lnTo>
                  <a:lnTo>
                    <a:pt x="169771" y="333641"/>
                  </a:lnTo>
                  <a:lnTo>
                    <a:pt x="175052" y="333073"/>
                  </a:lnTo>
                  <a:lnTo>
                    <a:pt x="180313" y="332338"/>
                  </a:lnTo>
                  <a:lnTo>
                    <a:pt x="185547" y="331436"/>
                  </a:lnTo>
                  <a:lnTo>
                    <a:pt x="190750" y="330369"/>
                  </a:lnTo>
                  <a:lnTo>
                    <a:pt x="195917" y="329137"/>
                  </a:lnTo>
                  <a:lnTo>
                    <a:pt x="201042" y="327741"/>
                  </a:lnTo>
                  <a:lnTo>
                    <a:pt x="206120" y="326183"/>
                  </a:lnTo>
                  <a:lnTo>
                    <a:pt x="211146" y="324464"/>
                  </a:lnTo>
                  <a:lnTo>
                    <a:pt x="216115" y="322587"/>
                  </a:lnTo>
                  <a:lnTo>
                    <a:pt x="221021" y="320553"/>
                  </a:lnTo>
                  <a:lnTo>
                    <a:pt x="225861" y="318364"/>
                  </a:lnTo>
                  <a:lnTo>
                    <a:pt x="230628" y="316022"/>
                  </a:lnTo>
                  <a:lnTo>
                    <a:pt x="235319" y="313530"/>
                  </a:lnTo>
                  <a:lnTo>
                    <a:pt x="239928" y="310890"/>
                  </a:lnTo>
                  <a:lnTo>
                    <a:pt x="244451" y="308106"/>
                  </a:lnTo>
                  <a:lnTo>
                    <a:pt x="248884" y="305178"/>
                  </a:lnTo>
                  <a:lnTo>
                    <a:pt x="253221" y="302112"/>
                  </a:lnTo>
                  <a:lnTo>
                    <a:pt x="257458" y="298909"/>
                  </a:lnTo>
                  <a:lnTo>
                    <a:pt x="261592" y="295574"/>
                  </a:lnTo>
                  <a:lnTo>
                    <a:pt x="265617" y="292108"/>
                  </a:lnTo>
                  <a:lnTo>
                    <a:pt x="269530" y="288517"/>
                  </a:lnTo>
                  <a:lnTo>
                    <a:pt x="273328" y="284803"/>
                  </a:lnTo>
                  <a:lnTo>
                    <a:pt x="277005" y="280970"/>
                  </a:lnTo>
                  <a:lnTo>
                    <a:pt x="280559" y="277022"/>
                  </a:lnTo>
                  <a:lnTo>
                    <a:pt x="283985" y="272964"/>
                  </a:lnTo>
                  <a:lnTo>
                    <a:pt x="287281" y="268798"/>
                  </a:lnTo>
                  <a:lnTo>
                    <a:pt x="290443" y="264530"/>
                  </a:lnTo>
                  <a:lnTo>
                    <a:pt x="293468" y="260164"/>
                  </a:lnTo>
                  <a:lnTo>
                    <a:pt x="296352" y="255704"/>
                  </a:lnTo>
                  <a:lnTo>
                    <a:pt x="299093" y="251154"/>
                  </a:lnTo>
                  <a:lnTo>
                    <a:pt x="301689" y="246520"/>
                  </a:lnTo>
                  <a:lnTo>
                    <a:pt x="304135" y="241805"/>
                  </a:lnTo>
                  <a:lnTo>
                    <a:pt x="306431" y="237015"/>
                  </a:lnTo>
                  <a:lnTo>
                    <a:pt x="308574" y="232155"/>
                  </a:lnTo>
                  <a:lnTo>
                    <a:pt x="310561" y="227229"/>
                  </a:lnTo>
                  <a:lnTo>
                    <a:pt x="312390" y="222242"/>
                  </a:lnTo>
                  <a:lnTo>
                    <a:pt x="314060" y="217200"/>
                  </a:lnTo>
                  <a:lnTo>
                    <a:pt x="315569" y="212107"/>
                  </a:lnTo>
                  <a:lnTo>
                    <a:pt x="316916" y="206969"/>
                  </a:lnTo>
                  <a:lnTo>
                    <a:pt x="318098" y="201791"/>
                  </a:lnTo>
                  <a:lnTo>
                    <a:pt x="319116" y="196578"/>
                  </a:lnTo>
                  <a:lnTo>
                    <a:pt x="319967" y="191335"/>
                  </a:lnTo>
                  <a:lnTo>
                    <a:pt x="320651" y="186067"/>
                  </a:lnTo>
                  <a:lnTo>
                    <a:pt x="321168" y="180781"/>
                  </a:lnTo>
                  <a:lnTo>
                    <a:pt x="321516" y="175481"/>
                  </a:lnTo>
                  <a:lnTo>
                    <a:pt x="321696" y="170172"/>
                  </a:lnTo>
                  <a:lnTo>
                    <a:pt x="321707" y="164861"/>
                  </a:lnTo>
                  <a:lnTo>
                    <a:pt x="321550" y="159551"/>
                  </a:lnTo>
                  <a:lnTo>
                    <a:pt x="321223" y="154250"/>
                  </a:lnTo>
                  <a:lnTo>
                    <a:pt x="320729" y="148961"/>
                  </a:lnTo>
                  <a:lnTo>
                    <a:pt x="320067" y="143691"/>
                  </a:lnTo>
                  <a:lnTo>
                    <a:pt x="319237" y="138445"/>
                  </a:lnTo>
                  <a:lnTo>
                    <a:pt x="318242" y="133227"/>
                  </a:lnTo>
                  <a:lnTo>
                    <a:pt x="317081" y="128044"/>
                  </a:lnTo>
                  <a:lnTo>
                    <a:pt x="315756" y="122900"/>
                  </a:lnTo>
                  <a:lnTo>
                    <a:pt x="314268" y="117801"/>
                  </a:lnTo>
                  <a:lnTo>
                    <a:pt x="312619" y="112752"/>
                  </a:lnTo>
                  <a:lnTo>
                    <a:pt x="310810" y="107758"/>
                  </a:lnTo>
                  <a:lnTo>
                    <a:pt x="308844" y="102824"/>
                  </a:lnTo>
                  <a:lnTo>
                    <a:pt x="306722" y="97954"/>
                  </a:lnTo>
                  <a:lnTo>
                    <a:pt x="304446" y="93155"/>
                  </a:lnTo>
                  <a:lnTo>
                    <a:pt x="302019" y="88430"/>
                  </a:lnTo>
                  <a:lnTo>
                    <a:pt x="299443" y="83785"/>
                  </a:lnTo>
                  <a:lnTo>
                    <a:pt x="296721" y="79224"/>
                  </a:lnTo>
                  <a:lnTo>
                    <a:pt x="293855" y="74752"/>
                  </a:lnTo>
                  <a:lnTo>
                    <a:pt x="290849" y="70373"/>
                  </a:lnTo>
                  <a:lnTo>
                    <a:pt x="287705" y="66092"/>
                  </a:lnTo>
                  <a:lnTo>
                    <a:pt x="284427" y="61913"/>
                  </a:lnTo>
                  <a:lnTo>
                    <a:pt x="281017" y="57840"/>
                  </a:lnTo>
                  <a:lnTo>
                    <a:pt x="277480" y="53877"/>
                  </a:lnTo>
                  <a:lnTo>
                    <a:pt x="273819" y="50029"/>
                  </a:lnTo>
                  <a:lnTo>
                    <a:pt x="270037" y="46299"/>
                  </a:lnTo>
                  <a:lnTo>
                    <a:pt x="266139" y="42691"/>
                  </a:lnTo>
                  <a:lnTo>
                    <a:pt x="262128" y="39209"/>
                  </a:lnTo>
                  <a:lnTo>
                    <a:pt x="258008" y="35856"/>
                  </a:lnTo>
                  <a:lnTo>
                    <a:pt x="253784" y="32636"/>
                  </a:lnTo>
                  <a:lnTo>
                    <a:pt x="249460" y="29551"/>
                  </a:lnTo>
                  <a:lnTo>
                    <a:pt x="245040" y="26606"/>
                  </a:lnTo>
                  <a:lnTo>
                    <a:pt x="240529" y="23802"/>
                  </a:lnTo>
                  <a:lnTo>
                    <a:pt x="235931" y="21143"/>
                  </a:lnTo>
                  <a:lnTo>
                    <a:pt x="231250" y="18631"/>
                  </a:lnTo>
                  <a:lnTo>
                    <a:pt x="226493" y="16270"/>
                  </a:lnTo>
                  <a:lnTo>
                    <a:pt x="221662" y="14060"/>
                  </a:lnTo>
                  <a:lnTo>
                    <a:pt x="216764" y="12006"/>
                  </a:lnTo>
                  <a:lnTo>
                    <a:pt x="211803" y="10108"/>
                  </a:lnTo>
                  <a:lnTo>
                    <a:pt x="206785" y="8368"/>
                  </a:lnTo>
                  <a:lnTo>
                    <a:pt x="201713" y="6789"/>
                  </a:lnTo>
                  <a:lnTo>
                    <a:pt x="196594" y="5372"/>
                  </a:lnTo>
                  <a:lnTo>
                    <a:pt x="191433" y="4118"/>
                  </a:lnTo>
                  <a:lnTo>
                    <a:pt x="186234" y="3028"/>
                  </a:lnTo>
                  <a:lnTo>
                    <a:pt x="181003" y="2105"/>
                  </a:lnTo>
                  <a:lnTo>
                    <a:pt x="175746" y="1348"/>
                  </a:lnTo>
                  <a:lnTo>
                    <a:pt x="170467" y="758"/>
                  </a:lnTo>
                  <a:lnTo>
                    <a:pt x="165172" y="337"/>
                  </a:lnTo>
                  <a:lnTo>
                    <a:pt x="159867" y="84"/>
                  </a:lnTo>
                  <a:lnTo>
                    <a:pt x="154556" y="0"/>
                  </a:lnTo>
                  <a:lnTo>
                    <a:pt x="154556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g611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g612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g613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g614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g616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g617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g618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g619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g620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g621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g622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g623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g624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g625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g626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g627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g629"/>
            <p:cNvSpPr/>
            <p:nvPr/>
          </p:nvSpPr>
          <p:spPr>
            <a:xfrm>
              <a:off x="3628674" y="5103947"/>
              <a:ext cx="413" cy="167167"/>
            </a:xfrm>
            <a:custGeom>
              <a:avLst/>
              <a:pathLst>
                <a:path w="413" h="167167">
                  <a:moveTo>
                    <a:pt x="413" y="0"/>
                  </a:moveTo>
                  <a:lnTo>
                    <a:pt x="0" y="0"/>
                  </a:lnTo>
                  <a:lnTo>
                    <a:pt x="413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g630"/>
            <p:cNvSpPr/>
            <p:nvPr/>
          </p:nvSpPr>
          <p:spPr>
            <a:xfrm>
              <a:off x="3628674" y="5103947"/>
              <a:ext cx="413" cy="167166"/>
            </a:xfrm>
            <a:custGeom>
              <a:avLst/>
              <a:pathLst>
                <a:path w="413" h="167166">
                  <a:moveTo>
                    <a:pt x="0" y="0"/>
                  </a:moveTo>
                  <a:lnTo>
                    <a:pt x="413" y="167166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g631"/>
            <p:cNvSpPr/>
            <p:nvPr/>
          </p:nvSpPr>
          <p:spPr>
            <a:xfrm>
              <a:off x="3628674" y="5103947"/>
              <a:ext cx="413" cy="167166"/>
            </a:xfrm>
            <a:custGeom>
              <a:avLst/>
              <a:pathLst>
                <a:path w="413" h="167166">
                  <a:moveTo>
                    <a:pt x="0" y="0"/>
                  </a:moveTo>
                  <a:lnTo>
                    <a:pt x="413" y="167166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g632"/>
            <p:cNvSpPr/>
            <p:nvPr/>
          </p:nvSpPr>
          <p:spPr>
            <a:xfrm>
              <a:off x="3628674" y="5103947"/>
              <a:ext cx="413" cy="167166"/>
            </a:xfrm>
            <a:custGeom>
              <a:avLst/>
              <a:pathLst>
                <a:path w="413" h="167166">
                  <a:moveTo>
                    <a:pt x="0" y="0"/>
                  </a:moveTo>
                  <a:lnTo>
                    <a:pt x="413" y="16716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g633"/>
            <p:cNvSpPr/>
            <p:nvPr/>
          </p:nvSpPr>
          <p:spPr>
            <a:xfrm>
              <a:off x="3628674" y="5103947"/>
              <a:ext cx="413" cy="167166"/>
            </a:xfrm>
            <a:custGeom>
              <a:avLst/>
              <a:pathLst>
                <a:path w="413" h="167166">
                  <a:moveTo>
                    <a:pt x="0" y="0"/>
                  </a:moveTo>
                  <a:lnTo>
                    <a:pt x="413" y="16716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g634"/>
            <p:cNvSpPr/>
            <p:nvPr/>
          </p:nvSpPr>
          <p:spPr>
            <a:xfrm>
              <a:off x="3628674" y="5103947"/>
              <a:ext cx="413" cy="167166"/>
            </a:xfrm>
            <a:custGeom>
              <a:avLst/>
              <a:pathLst>
                <a:path w="413" h="167166">
                  <a:moveTo>
                    <a:pt x="0" y="0"/>
                  </a:moveTo>
                  <a:lnTo>
                    <a:pt x="413" y="16716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g635"/>
            <p:cNvSpPr/>
            <p:nvPr/>
          </p:nvSpPr>
          <p:spPr>
            <a:xfrm>
              <a:off x="3628674" y="5103947"/>
              <a:ext cx="413" cy="167166"/>
            </a:xfrm>
            <a:custGeom>
              <a:avLst/>
              <a:pathLst>
                <a:path w="413" h="167166">
                  <a:moveTo>
                    <a:pt x="0" y="0"/>
                  </a:moveTo>
                  <a:lnTo>
                    <a:pt x="413" y="16716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g636"/>
            <p:cNvSpPr/>
            <p:nvPr/>
          </p:nvSpPr>
          <p:spPr>
            <a:xfrm>
              <a:off x="3628674" y="5103947"/>
              <a:ext cx="413" cy="167166"/>
            </a:xfrm>
            <a:custGeom>
              <a:avLst/>
              <a:pathLst>
                <a:path w="413" h="167166">
                  <a:moveTo>
                    <a:pt x="0" y="0"/>
                  </a:moveTo>
                  <a:lnTo>
                    <a:pt x="413" y="167166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g637"/>
            <p:cNvSpPr/>
            <p:nvPr/>
          </p:nvSpPr>
          <p:spPr>
            <a:xfrm>
              <a:off x="3628674" y="5103947"/>
              <a:ext cx="413" cy="167166"/>
            </a:xfrm>
            <a:custGeom>
              <a:avLst/>
              <a:pathLst>
                <a:path w="413" h="167166">
                  <a:moveTo>
                    <a:pt x="0" y="0"/>
                  </a:moveTo>
                  <a:lnTo>
                    <a:pt x="413" y="167166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g638"/>
            <p:cNvSpPr/>
            <p:nvPr/>
          </p:nvSpPr>
          <p:spPr>
            <a:xfrm>
              <a:off x="3461941" y="5103947"/>
              <a:ext cx="334306" cy="334333"/>
            </a:xfrm>
            <a:custGeom>
              <a:avLst/>
              <a:pathLst>
                <a:path w="334306" h="334333">
                  <a:moveTo>
                    <a:pt x="166733" y="0"/>
                  </a:moveTo>
                  <a:lnTo>
                    <a:pt x="161439" y="96"/>
                  </a:lnTo>
                  <a:lnTo>
                    <a:pt x="156150" y="361"/>
                  </a:lnTo>
                  <a:lnTo>
                    <a:pt x="150873" y="793"/>
                  </a:lnTo>
                  <a:lnTo>
                    <a:pt x="145611" y="1392"/>
                  </a:lnTo>
                  <a:lnTo>
                    <a:pt x="140372" y="2157"/>
                  </a:lnTo>
                  <a:lnTo>
                    <a:pt x="135159" y="3088"/>
                  </a:lnTo>
                  <a:lnTo>
                    <a:pt x="129979" y="4183"/>
                  </a:lnTo>
                  <a:lnTo>
                    <a:pt x="124835" y="5442"/>
                  </a:lnTo>
                  <a:lnTo>
                    <a:pt x="119734" y="6864"/>
                  </a:lnTo>
                  <a:lnTo>
                    <a:pt x="114681" y="8446"/>
                  </a:lnTo>
                  <a:lnTo>
                    <a:pt x="109681" y="10187"/>
                  </a:lnTo>
                  <a:lnTo>
                    <a:pt x="104738" y="12086"/>
                  </a:lnTo>
                  <a:lnTo>
                    <a:pt x="99857" y="14140"/>
                  </a:lnTo>
                  <a:lnTo>
                    <a:pt x="95044" y="16348"/>
                  </a:lnTo>
                  <a:lnTo>
                    <a:pt x="90304" y="18707"/>
                  </a:lnTo>
                  <a:lnTo>
                    <a:pt x="85640" y="21216"/>
                  </a:lnTo>
                  <a:lnTo>
                    <a:pt x="81059" y="23870"/>
                  </a:lnTo>
                  <a:lnTo>
                    <a:pt x="76564" y="26669"/>
                  </a:lnTo>
                  <a:lnTo>
                    <a:pt x="72159" y="29608"/>
                  </a:lnTo>
                  <a:lnTo>
                    <a:pt x="67850" y="32685"/>
                  </a:lnTo>
                  <a:lnTo>
                    <a:pt x="63641" y="35898"/>
                  </a:lnTo>
                  <a:lnTo>
                    <a:pt x="59535" y="39242"/>
                  </a:lnTo>
                  <a:lnTo>
                    <a:pt x="55538" y="42714"/>
                  </a:lnTo>
                  <a:lnTo>
                    <a:pt x="51652" y="46312"/>
                  </a:lnTo>
                  <a:lnTo>
                    <a:pt x="47882" y="50030"/>
                  </a:lnTo>
                  <a:lnTo>
                    <a:pt x="44232" y="53866"/>
                  </a:lnTo>
                  <a:lnTo>
                    <a:pt x="40705" y="57816"/>
                  </a:lnTo>
                  <a:lnTo>
                    <a:pt x="37306" y="61875"/>
                  </a:lnTo>
                  <a:lnTo>
                    <a:pt x="34036" y="66041"/>
                  </a:lnTo>
                  <a:lnTo>
                    <a:pt x="30900" y="70307"/>
                  </a:lnTo>
                  <a:lnTo>
                    <a:pt x="27901" y="74671"/>
                  </a:lnTo>
                  <a:lnTo>
                    <a:pt x="25041" y="79127"/>
                  </a:lnTo>
                  <a:lnTo>
                    <a:pt x="22324" y="83672"/>
                  </a:lnTo>
                  <a:lnTo>
                    <a:pt x="19752" y="88301"/>
                  </a:lnTo>
                  <a:lnTo>
                    <a:pt x="17328" y="93009"/>
                  </a:lnTo>
                  <a:lnTo>
                    <a:pt x="15055" y="97791"/>
                  </a:lnTo>
                  <a:lnTo>
                    <a:pt x="12934" y="102643"/>
                  </a:lnTo>
                  <a:lnTo>
                    <a:pt x="10968" y="107559"/>
                  </a:lnTo>
                  <a:lnTo>
                    <a:pt x="9158" y="112536"/>
                  </a:lnTo>
                  <a:lnTo>
                    <a:pt x="7507" y="117567"/>
                  </a:lnTo>
                  <a:lnTo>
                    <a:pt x="6016" y="122648"/>
                  </a:lnTo>
                  <a:lnTo>
                    <a:pt x="4687" y="127773"/>
                  </a:lnTo>
                  <a:lnTo>
                    <a:pt x="3521" y="132939"/>
                  </a:lnTo>
                  <a:lnTo>
                    <a:pt x="2519" y="138138"/>
                  </a:lnTo>
                  <a:lnTo>
                    <a:pt x="1682" y="143367"/>
                  </a:lnTo>
                  <a:lnTo>
                    <a:pt x="1011" y="148619"/>
                  </a:lnTo>
                  <a:lnTo>
                    <a:pt x="507" y="153890"/>
                  </a:lnTo>
                  <a:lnTo>
                    <a:pt x="170" y="159175"/>
                  </a:lnTo>
                  <a:lnTo>
                    <a:pt x="1" y="164467"/>
                  </a:lnTo>
                  <a:lnTo>
                    <a:pt x="0" y="169762"/>
                  </a:lnTo>
                  <a:lnTo>
                    <a:pt x="166" y="175055"/>
                  </a:lnTo>
                  <a:lnTo>
                    <a:pt x="499" y="180339"/>
                  </a:lnTo>
                  <a:lnTo>
                    <a:pt x="1000" y="185611"/>
                  </a:lnTo>
                  <a:lnTo>
                    <a:pt x="1668" y="190864"/>
                  </a:lnTo>
                  <a:lnTo>
                    <a:pt x="2501" y="196093"/>
                  </a:lnTo>
                  <a:lnTo>
                    <a:pt x="3500" y="201293"/>
                  </a:lnTo>
                  <a:lnTo>
                    <a:pt x="4663" y="206459"/>
                  </a:lnTo>
                  <a:lnTo>
                    <a:pt x="5989" y="211585"/>
                  </a:lnTo>
                  <a:lnTo>
                    <a:pt x="7476" y="216667"/>
                  </a:lnTo>
                  <a:lnTo>
                    <a:pt x="9124" y="221699"/>
                  </a:lnTo>
                  <a:lnTo>
                    <a:pt x="10931" y="226677"/>
                  </a:lnTo>
                  <a:lnTo>
                    <a:pt x="12894" y="231595"/>
                  </a:lnTo>
                  <a:lnTo>
                    <a:pt x="15012" y="236448"/>
                  </a:lnTo>
                  <a:lnTo>
                    <a:pt x="17282" y="241231"/>
                  </a:lnTo>
                  <a:lnTo>
                    <a:pt x="19703" y="245941"/>
                  </a:lnTo>
                  <a:lnTo>
                    <a:pt x="22272" y="250571"/>
                  </a:lnTo>
                  <a:lnTo>
                    <a:pt x="24986" y="255117"/>
                  </a:lnTo>
                  <a:lnTo>
                    <a:pt x="27843" y="259576"/>
                  </a:lnTo>
                  <a:lnTo>
                    <a:pt x="30840" y="263941"/>
                  </a:lnTo>
                  <a:lnTo>
                    <a:pt x="33973" y="268210"/>
                  </a:lnTo>
                  <a:lnTo>
                    <a:pt x="37240" y="272377"/>
                  </a:lnTo>
                  <a:lnTo>
                    <a:pt x="40638" y="276439"/>
                  </a:lnTo>
                  <a:lnTo>
                    <a:pt x="44162" y="280391"/>
                  </a:lnTo>
                  <a:lnTo>
                    <a:pt x="47810" y="284229"/>
                  </a:lnTo>
                  <a:lnTo>
                    <a:pt x="51577" y="287950"/>
                  </a:lnTo>
                  <a:lnTo>
                    <a:pt x="55461" y="291549"/>
                  </a:lnTo>
                  <a:lnTo>
                    <a:pt x="59456" y="295024"/>
                  </a:lnTo>
                  <a:lnTo>
                    <a:pt x="63559" y="298371"/>
                  </a:lnTo>
                  <a:lnTo>
                    <a:pt x="67767" y="301586"/>
                  </a:lnTo>
                  <a:lnTo>
                    <a:pt x="72074" y="304666"/>
                  </a:lnTo>
                  <a:lnTo>
                    <a:pt x="76477" y="307608"/>
                  </a:lnTo>
                  <a:lnTo>
                    <a:pt x="80970" y="310409"/>
                  </a:lnTo>
                  <a:lnTo>
                    <a:pt x="85550" y="313067"/>
                  </a:lnTo>
                  <a:lnTo>
                    <a:pt x="90212" y="315578"/>
                  </a:lnTo>
                  <a:lnTo>
                    <a:pt x="94951" y="317940"/>
                  </a:lnTo>
                  <a:lnTo>
                    <a:pt x="99762" y="320151"/>
                  </a:lnTo>
                  <a:lnTo>
                    <a:pt x="104642" y="322209"/>
                  </a:lnTo>
                  <a:lnTo>
                    <a:pt x="109583" y="324110"/>
                  </a:lnTo>
                  <a:lnTo>
                    <a:pt x="114583" y="325855"/>
                  </a:lnTo>
                  <a:lnTo>
                    <a:pt x="119635" y="327440"/>
                  </a:lnTo>
                  <a:lnTo>
                    <a:pt x="124735" y="328864"/>
                  </a:lnTo>
                  <a:lnTo>
                    <a:pt x="129878" y="330126"/>
                  </a:lnTo>
                  <a:lnTo>
                    <a:pt x="135058" y="331225"/>
                  </a:lnTo>
                  <a:lnTo>
                    <a:pt x="140270" y="332159"/>
                  </a:lnTo>
                  <a:lnTo>
                    <a:pt x="145509" y="332928"/>
                  </a:lnTo>
                  <a:lnTo>
                    <a:pt x="150770" y="333530"/>
                  </a:lnTo>
                  <a:lnTo>
                    <a:pt x="156047" y="333965"/>
                  </a:lnTo>
                  <a:lnTo>
                    <a:pt x="161335" y="334233"/>
                  </a:lnTo>
                  <a:lnTo>
                    <a:pt x="166629" y="334333"/>
                  </a:lnTo>
                  <a:lnTo>
                    <a:pt x="171924" y="334266"/>
                  </a:lnTo>
                  <a:lnTo>
                    <a:pt x="177214" y="334030"/>
                  </a:lnTo>
                  <a:lnTo>
                    <a:pt x="182494" y="333628"/>
                  </a:lnTo>
                  <a:lnTo>
                    <a:pt x="187758" y="333058"/>
                  </a:lnTo>
                  <a:lnTo>
                    <a:pt x="193002" y="332322"/>
                  </a:lnTo>
                  <a:lnTo>
                    <a:pt x="198220" y="331421"/>
                  </a:lnTo>
                  <a:lnTo>
                    <a:pt x="203406" y="330354"/>
                  </a:lnTo>
                  <a:lnTo>
                    <a:pt x="208557" y="329124"/>
                  </a:lnTo>
                  <a:lnTo>
                    <a:pt x="213665" y="327731"/>
                  </a:lnTo>
                  <a:lnTo>
                    <a:pt x="218727" y="326177"/>
                  </a:lnTo>
                  <a:lnTo>
                    <a:pt x="223738" y="324464"/>
                  </a:lnTo>
                  <a:lnTo>
                    <a:pt x="228691" y="322592"/>
                  </a:lnTo>
                  <a:lnTo>
                    <a:pt x="233583" y="320565"/>
                  </a:lnTo>
                  <a:lnTo>
                    <a:pt x="238408" y="318384"/>
                  </a:lnTo>
                  <a:lnTo>
                    <a:pt x="243161" y="316051"/>
                  </a:lnTo>
                  <a:lnTo>
                    <a:pt x="247839" y="313569"/>
                  </a:lnTo>
                  <a:lnTo>
                    <a:pt x="252435" y="310940"/>
                  </a:lnTo>
                  <a:lnTo>
                    <a:pt x="256946" y="308167"/>
                  </a:lnTo>
                  <a:lnTo>
                    <a:pt x="261367" y="305252"/>
                  </a:lnTo>
                  <a:lnTo>
                    <a:pt x="265693" y="302199"/>
                  </a:lnTo>
                  <a:lnTo>
                    <a:pt x="269920" y="299010"/>
                  </a:lnTo>
                  <a:lnTo>
                    <a:pt x="274044" y="295689"/>
                  </a:lnTo>
                  <a:lnTo>
                    <a:pt x="278061" y="292238"/>
                  </a:lnTo>
                  <a:lnTo>
                    <a:pt x="281967" y="288663"/>
                  </a:lnTo>
                  <a:lnTo>
                    <a:pt x="285757" y="284965"/>
                  </a:lnTo>
                  <a:lnTo>
                    <a:pt x="289428" y="281150"/>
                  </a:lnTo>
                  <a:lnTo>
                    <a:pt x="292977" y="277220"/>
                  </a:lnTo>
                  <a:lnTo>
                    <a:pt x="296399" y="273179"/>
                  </a:lnTo>
                  <a:lnTo>
                    <a:pt x="299692" y="269032"/>
                  </a:lnTo>
                  <a:lnTo>
                    <a:pt x="302852" y="264783"/>
                  </a:lnTo>
                  <a:lnTo>
                    <a:pt x="305876" y="260436"/>
                  </a:lnTo>
                  <a:lnTo>
                    <a:pt x="308760" y="255996"/>
                  </a:lnTo>
                  <a:lnTo>
                    <a:pt x="311502" y="251466"/>
                  </a:lnTo>
                  <a:lnTo>
                    <a:pt x="314100" y="246852"/>
                  </a:lnTo>
                  <a:lnTo>
                    <a:pt x="316550" y="242158"/>
                  </a:lnTo>
                  <a:lnTo>
                    <a:pt x="318850" y="237388"/>
                  </a:lnTo>
                  <a:lnTo>
                    <a:pt x="320998" y="232548"/>
                  </a:lnTo>
                  <a:lnTo>
                    <a:pt x="322992" y="227643"/>
                  </a:lnTo>
                  <a:lnTo>
                    <a:pt x="324829" y="222676"/>
                  </a:lnTo>
                  <a:lnTo>
                    <a:pt x="326508" y="217655"/>
                  </a:lnTo>
                  <a:lnTo>
                    <a:pt x="328027" y="212582"/>
                  </a:lnTo>
                  <a:lnTo>
                    <a:pt x="329384" y="207464"/>
                  </a:lnTo>
                  <a:lnTo>
                    <a:pt x="330579" y="202305"/>
                  </a:lnTo>
                  <a:lnTo>
                    <a:pt x="331610" y="197111"/>
                  </a:lnTo>
                  <a:lnTo>
                    <a:pt x="332476" y="191888"/>
                  </a:lnTo>
                  <a:lnTo>
                    <a:pt x="333176" y="186639"/>
                  </a:lnTo>
                  <a:lnTo>
                    <a:pt x="333710" y="181371"/>
                  </a:lnTo>
                  <a:lnTo>
                    <a:pt x="334076" y="176088"/>
                  </a:lnTo>
                  <a:lnTo>
                    <a:pt x="334275" y="170797"/>
                  </a:lnTo>
                  <a:lnTo>
                    <a:pt x="334306" y="165502"/>
                  </a:lnTo>
                  <a:lnTo>
                    <a:pt x="334169" y="160208"/>
                  </a:lnTo>
                  <a:lnTo>
                    <a:pt x="333865" y="154922"/>
                  </a:lnTo>
                  <a:lnTo>
                    <a:pt x="333394" y="149648"/>
                  </a:lnTo>
                  <a:lnTo>
                    <a:pt x="332756" y="144391"/>
                  </a:lnTo>
                  <a:lnTo>
                    <a:pt x="331951" y="139158"/>
                  </a:lnTo>
                  <a:lnTo>
                    <a:pt x="330981" y="133952"/>
                  </a:lnTo>
                  <a:lnTo>
                    <a:pt x="329847" y="128780"/>
                  </a:lnTo>
                  <a:lnTo>
                    <a:pt x="328550" y="123646"/>
                  </a:lnTo>
                  <a:lnTo>
                    <a:pt x="327090" y="118556"/>
                  </a:lnTo>
                  <a:lnTo>
                    <a:pt x="325471" y="113515"/>
                  </a:lnTo>
                  <a:lnTo>
                    <a:pt x="323692" y="108527"/>
                  </a:lnTo>
                  <a:lnTo>
                    <a:pt x="321756" y="103599"/>
                  </a:lnTo>
                  <a:lnTo>
                    <a:pt x="319665" y="98734"/>
                  </a:lnTo>
                  <a:lnTo>
                    <a:pt x="317422" y="93938"/>
                  </a:lnTo>
                  <a:lnTo>
                    <a:pt x="315027" y="89215"/>
                  </a:lnTo>
                  <a:lnTo>
                    <a:pt x="312484" y="84570"/>
                  </a:lnTo>
                  <a:lnTo>
                    <a:pt x="309795" y="80009"/>
                  </a:lnTo>
                  <a:lnTo>
                    <a:pt x="306963" y="75535"/>
                  </a:lnTo>
                  <a:lnTo>
                    <a:pt x="303991" y="71152"/>
                  </a:lnTo>
                  <a:lnTo>
                    <a:pt x="300881" y="66866"/>
                  </a:lnTo>
                  <a:lnTo>
                    <a:pt x="297637" y="62681"/>
                  </a:lnTo>
                  <a:lnTo>
                    <a:pt x="294263" y="58601"/>
                  </a:lnTo>
                  <a:lnTo>
                    <a:pt x="290760" y="54629"/>
                  </a:lnTo>
                  <a:lnTo>
                    <a:pt x="287134" y="50771"/>
                  </a:lnTo>
                  <a:lnTo>
                    <a:pt x="283388" y="47029"/>
                  </a:lnTo>
                  <a:lnTo>
                    <a:pt x="279524" y="43408"/>
                  </a:lnTo>
                  <a:lnTo>
                    <a:pt x="275548" y="39910"/>
                  </a:lnTo>
                  <a:lnTo>
                    <a:pt x="271463" y="36541"/>
                  </a:lnTo>
                  <a:lnTo>
                    <a:pt x="267274" y="33303"/>
                  </a:lnTo>
                  <a:lnTo>
                    <a:pt x="262984" y="30199"/>
                  </a:lnTo>
                  <a:lnTo>
                    <a:pt x="258598" y="27232"/>
                  </a:lnTo>
                  <a:lnTo>
                    <a:pt x="254120" y="24406"/>
                  </a:lnTo>
                  <a:lnTo>
                    <a:pt x="249555" y="21723"/>
                  </a:lnTo>
                  <a:lnTo>
                    <a:pt x="244907" y="19186"/>
                  </a:lnTo>
                  <a:lnTo>
                    <a:pt x="240181" y="16797"/>
                  </a:lnTo>
                  <a:lnTo>
                    <a:pt x="235382" y="14560"/>
                  </a:lnTo>
                  <a:lnTo>
                    <a:pt x="230515" y="12475"/>
                  </a:lnTo>
                  <a:lnTo>
                    <a:pt x="225584" y="10546"/>
                  </a:lnTo>
                  <a:lnTo>
                    <a:pt x="220594" y="8773"/>
                  </a:lnTo>
                  <a:lnTo>
                    <a:pt x="215551" y="7160"/>
                  </a:lnTo>
                  <a:lnTo>
                    <a:pt x="210459" y="5707"/>
                  </a:lnTo>
                  <a:lnTo>
                    <a:pt x="205323" y="4417"/>
                  </a:lnTo>
                  <a:lnTo>
                    <a:pt x="200149" y="3289"/>
                  </a:lnTo>
                  <a:lnTo>
                    <a:pt x="194943" y="2326"/>
                  </a:lnTo>
                  <a:lnTo>
                    <a:pt x="189708" y="1528"/>
                  </a:lnTo>
                  <a:lnTo>
                    <a:pt x="184451" y="897"/>
                  </a:lnTo>
                  <a:lnTo>
                    <a:pt x="179176" y="432"/>
                  </a:lnTo>
                  <a:lnTo>
                    <a:pt x="173889" y="135"/>
                  </a:lnTo>
                  <a:lnTo>
                    <a:pt x="168596" y="5"/>
                  </a:lnTo>
                  <a:lnTo>
                    <a:pt x="167147" y="1671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g639"/>
            <p:cNvSpPr/>
            <p:nvPr/>
          </p:nvSpPr>
          <p:spPr>
            <a:xfrm>
              <a:off x="3629088" y="5103947"/>
              <a:ext cx="1448" cy="167167"/>
            </a:xfrm>
            <a:custGeom>
              <a:avLst/>
              <a:pathLst>
                <a:path w="1448" h="167167">
                  <a:moveTo>
                    <a:pt x="1448" y="6"/>
                  </a:move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g640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g641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g642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g643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g644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g645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g646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g647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g648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g649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g650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g651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g652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g653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g654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g655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g656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g657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g658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g659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g660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g661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g662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g663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g664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g665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g667"/>
            <p:cNvSpPr/>
            <p:nvPr/>
          </p:nvSpPr>
          <p:spPr>
            <a:xfrm>
              <a:off x="3938747" y="5309273"/>
              <a:ext cx="167147" cy="175184"/>
            </a:xfrm>
            <a:custGeom>
              <a:avLst/>
              <a:pathLst>
                <a:path w="167147" h="175184">
                  <a:moveTo>
                    <a:pt x="167147" y="0"/>
                  </a:moveTo>
                  <a:lnTo>
                    <a:pt x="161735" y="87"/>
                  </a:lnTo>
                  <a:lnTo>
                    <a:pt x="156330" y="350"/>
                  </a:lnTo>
                  <a:lnTo>
                    <a:pt x="150936" y="787"/>
                  </a:lnTo>
                  <a:lnTo>
                    <a:pt x="145559" y="1399"/>
                  </a:lnTo>
                  <a:lnTo>
                    <a:pt x="140204" y="2185"/>
                  </a:lnTo>
                  <a:lnTo>
                    <a:pt x="134878" y="3144"/>
                  </a:lnTo>
                  <a:lnTo>
                    <a:pt x="129585" y="4274"/>
                  </a:lnTo>
                  <a:lnTo>
                    <a:pt x="124332" y="5575"/>
                  </a:lnTo>
                  <a:lnTo>
                    <a:pt x="119124" y="7046"/>
                  </a:lnTo>
                  <a:lnTo>
                    <a:pt x="113966" y="8684"/>
                  </a:lnTo>
                  <a:lnTo>
                    <a:pt x="108864" y="10489"/>
                  </a:lnTo>
                  <a:lnTo>
                    <a:pt x="103823" y="12457"/>
                  </a:lnTo>
                  <a:lnTo>
                    <a:pt x="98848" y="14588"/>
                  </a:lnTo>
                  <a:lnTo>
                    <a:pt x="93945" y="16879"/>
                  </a:lnTo>
                  <a:lnTo>
                    <a:pt x="89118" y="19327"/>
                  </a:lnTo>
                  <a:lnTo>
                    <a:pt x="84374" y="21931"/>
                  </a:lnTo>
                  <a:lnTo>
                    <a:pt x="79716" y="24686"/>
                  </a:lnTo>
                  <a:lnTo>
                    <a:pt x="75150" y="27591"/>
                  </a:lnTo>
                  <a:lnTo>
                    <a:pt x="70680" y="30642"/>
                  </a:lnTo>
                  <a:lnTo>
                    <a:pt x="66311" y="33836"/>
                  </a:lnTo>
                  <a:lnTo>
                    <a:pt x="62048" y="37170"/>
                  </a:lnTo>
                  <a:lnTo>
                    <a:pt x="57895" y="40640"/>
                  </a:lnTo>
                  <a:lnTo>
                    <a:pt x="53857" y="44243"/>
                  </a:lnTo>
                  <a:lnTo>
                    <a:pt x="49937" y="47974"/>
                  </a:lnTo>
                  <a:lnTo>
                    <a:pt x="46140" y="51831"/>
                  </a:lnTo>
                  <a:lnTo>
                    <a:pt x="42470" y="55808"/>
                  </a:lnTo>
                  <a:lnTo>
                    <a:pt x="38931" y="59902"/>
                  </a:lnTo>
                  <a:lnTo>
                    <a:pt x="35526" y="64109"/>
                  </a:lnTo>
                  <a:lnTo>
                    <a:pt x="32259" y="68423"/>
                  </a:lnTo>
                  <a:lnTo>
                    <a:pt x="29133" y="72841"/>
                  </a:lnTo>
                  <a:lnTo>
                    <a:pt x="26152" y="77358"/>
                  </a:lnTo>
                  <a:lnTo>
                    <a:pt x="23319" y="81969"/>
                  </a:lnTo>
                  <a:lnTo>
                    <a:pt x="20637" y="86670"/>
                  </a:lnTo>
                  <a:lnTo>
                    <a:pt x="18108" y="91454"/>
                  </a:lnTo>
                  <a:lnTo>
                    <a:pt x="15735" y="96318"/>
                  </a:lnTo>
                  <a:lnTo>
                    <a:pt x="13521" y="101257"/>
                  </a:lnTo>
                  <a:lnTo>
                    <a:pt x="11468" y="106264"/>
                  </a:lnTo>
                  <a:lnTo>
                    <a:pt x="9578" y="111335"/>
                  </a:lnTo>
                  <a:lnTo>
                    <a:pt x="7854" y="116465"/>
                  </a:lnTo>
                  <a:lnTo>
                    <a:pt x="6296" y="121648"/>
                  </a:lnTo>
                  <a:lnTo>
                    <a:pt x="4907" y="126878"/>
                  </a:lnTo>
                  <a:lnTo>
                    <a:pt x="3688" y="132151"/>
                  </a:lnTo>
                  <a:lnTo>
                    <a:pt x="2640" y="137461"/>
                  </a:lnTo>
                  <a:lnTo>
                    <a:pt x="1764" y="142801"/>
                  </a:lnTo>
                  <a:lnTo>
                    <a:pt x="1062" y="148167"/>
                  </a:lnTo>
                  <a:lnTo>
                    <a:pt x="534" y="153553"/>
                  </a:lnTo>
                  <a:lnTo>
                    <a:pt x="181" y="158954"/>
                  </a:lnTo>
                  <a:lnTo>
                    <a:pt x="3" y="164363"/>
                  </a:lnTo>
                  <a:lnTo>
                    <a:pt x="0" y="169775"/>
                  </a:lnTo>
                  <a:lnTo>
                    <a:pt x="172" y="175184"/>
                  </a:lnTo>
                  <a:lnTo>
                    <a:pt x="167147" y="1671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g668"/>
            <p:cNvSpPr/>
            <p:nvPr/>
          </p:nvSpPr>
          <p:spPr>
            <a:xfrm>
              <a:off x="3938919" y="5309273"/>
              <a:ext cx="334121" cy="334334"/>
            </a:xfrm>
            <a:custGeom>
              <a:avLst/>
              <a:pathLst>
                <a:path w="334121" h="334334">
                  <a:moveTo>
                    <a:pt x="0" y="175184"/>
                  </a:moveTo>
                  <a:lnTo>
                    <a:pt x="338" y="180477"/>
                  </a:lnTo>
                  <a:lnTo>
                    <a:pt x="844" y="185757"/>
                  </a:lnTo>
                  <a:lnTo>
                    <a:pt x="1517" y="191018"/>
                  </a:lnTo>
                  <a:lnTo>
                    <a:pt x="2357" y="196255"/>
                  </a:lnTo>
                  <a:lnTo>
                    <a:pt x="3363" y="201463"/>
                  </a:lnTo>
                  <a:lnTo>
                    <a:pt x="4534" y="206637"/>
                  </a:lnTo>
                  <a:lnTo>
                    <a:pt x="5868" y="211770"/>
                  </a:lnTo>
                  <a:lnTo>
                    <a:pt x="7364" y="216859"/>
                  </a:lnTo>
                  <a:lnTo>
                    <a:pt x="9020" y="221898"/>
                  </a:lnTo>
                  <a:lnTo>
                    <a:pt x="10836" y="226881"/>
                  </a:lnTo>
                  <a:lnTo>
                    <a:pt x="12809" y="231805"/>
                  </a:lnTo>
                  <a:lnTo>
                    <a:pt x="14938" y="236663"/>
                  </a:lnTo>
                  <a:lnTo>
                    <a:pt x="17219" y="241452"/>
                  </a:lnTo>
                  <a:lnTo>
                    <a:pt x="19651" y="246165"/>
                  </a:lnTo>
                  <a:lnTo>
                    <a:pt x="22232" y="250799"/>
                  </a:lnTo>
                  <a:lnTo>
                    <a:pt x="24958" y="255349"/>
                  </a:lnTo>
                  <a:lnTo>
                    <a:pt x="27827" y="259811"/>
                  </a:lnTo>
                  <a:lnTo>
                    <a:pt x="30836" y="264178"/>
                  </a:lnTo>
                  <a:lnTo>
                    <a:pt x="33982" y="268449"/>
                  </a:lnTo>
                  <a:lnTo>
                    <a:pt x="37262" y="272617"/>
                  </a:lnTo>
                  <a:lnTo>
                    <a:pt x="40673" y="276679"/>
                  </a:lnTo>
                  <a:lnTo>
                    <a:pt x="44211" y="280631"/>
                  </a:lnTo>
                  <a:lnTo>
                    <a:pt x="47872" y="284468"/>
                  </a:lnTo>
                  <a:lnTo>
                    <a:pt x="51654" y="288188"/>
                  </a:lnTo>
                  <a:lnTo>
                    <a:pt x="55551" y="291786"/>
                  </a:lnTo>
                  <a:lnTo>
                    <a:pt x="59561" y="295258"/>
                  </a:lnTo>
                  <a:lnTo>
                    <a:pt x="63679" y="298601"/>
                  </a:lnTo>
                  <a:lnTo>
                    <a:pt x="67901" y="301812"/>
                  </a:lnTo>
                  <a:lnTo>
                    <a:pt x="72222" y="304887"/>
                  </a:lnTo>
                  <a:lnTo>
                    <a:pt x="76639" y="307824"/>
                  </a:lnTo>
                  <a:lnTo>
                    <a:pt x="81147" y="310619"/>
                  </a:lnTo>
                  <a:lnTo>
                    <a:pt x="85741" y="313270"/>
                  </a:lnTo>
                  <a:lnTo>
                    <a:pt x="90417" y="315774"/>
                  </a:lnTo>
                  <a:lnTo>
                    <a:pt x="95170" y="318128"/>
                  </a:lnTo>
                  <a:lnTo>
                    <a:pt x="99996" y="320330"/>
                  </a:lnTo>
                  <a:lnTo>
                    <a:pt x="104889" y="322377"/>
                  </a:lnTo>
                  <a:lnTo>
                    <a:pt x="109844" y="324269"/>
                  </a:lnTo>
                  <a:lnTo>
                    <a:pt x="114857" y="326002"/>
                  </a:lnTo>
                  <a:lnTo>
                    <a:pt x="119922" y="327576"/>
                  </a:lnTo>
                  <a:lnTo>
                    <a:pt x="125035" y="328988"/>
                  </a:lnTo>
                  <a:lnTo>
                    <a:pt x="130190" y="330237"/>
                  </a:lnTo>
                  <a:lnTo>
                    <a:pt x="135382" y="331322"/>
                  </a:lnTo>
                  <a:lnTo>
                    <a:pt x="140606" y="332242"/>
                  </a:lnTo>
                  <a:lnTo>
                    <a:pt x="145856" y="332995"/>
                  </a:lnTo>
                  <a:lnTo>
                    <a:pt x="151128" y="333582"/>
                  </a:lnTo>
                  <a:lnTo>
                    <a:pt x="156415" y="334001"/>
                  </a:lnTo>
                  <a:lnTo>
                    <a:pt x="161713" y="334252"/>
                  </a:lnTo>
                  <a:lnTo>
                    <a:pt x="167017" y="334334"/>
                  </a:lnTo>
                  <a:lnTo>
                    <a:pt x="172320" y="334249"/>
                  </a:lnTo>
                  <a:lnTo>
                    <a:pt x="177618" y="333995"/>
                  </a:lnTo>
                  <a:lnTo>
                    <a:pt x="182906" y="333574"/>
                  </a:lnTo>
                  <a:lnTo>
                    <a:pt x="188177" y="332984"/>
                  </a:lnTo>
                  <a:lnTo>
                    <a:pt x="193427" y="332228"/>
                  </a:lnTo>
                  <a:lnTo>
                    <a:pt x="198650" y="331306"/>
                  </a:lnTo>
                  <a:lnTo>
                    <a:pt x="203842" y="330218"/>
                  </a:lnTo>
                  <a:lnTo>
                    <a:pt x="208996" y="328967"/>
                  </a:lnTo>
                  <a:lnTo>
                    <a:pt x="214108" y="327552"/>
                  </a:lnTo>
                  <a:lnTo>
                    <a:pt x="219173" y="325976"/>
                  </a:lnTo>
                  <a:lnTo>
                    <a:pt x="224185" y="324240"/>
                  </a:lnTo>
                  <a:lnTo>
                    <a:pt x="229139" y="322346"/>
                  </a:lnTo>
                  <a:lnTo>
                    <a:pt x="234031" y="320296"/>
                  </a:lnTo>
                  <a:lnTo>
                    <a:pt x="238855" y="318091"/>
                  </a:lnTo>
                  <a:lnTo>
                    <a:pt x="243607" y="315735"/>
                  </a:lnTo>
                  <a:lnTo>
                    <a:pt x="248282" y="313229"/>
                  </a:lnTo>
                  <a:lnTo>
                    <a:pt x="252875" y="310576"/>
                  </a:lnTo>
                  <a:lnTo>
                    <a:pt x="257381" y="307778"/>
                  </a:lnTo>
                  <a:lnTo>
                    <a:pt x="261797" y="304839"/>
                  </a:lnTo>
                  <a:lnTo>
                    <a:pt x="266117" y="301762"/>
                  </a:lnTo>
                  <a:lnTo>
                    <a:pt x="270337" y="298549"/>
                  </a:lnTo>
                  <a:lnTo>
                    <a:pt x="274453" y="295204"/>
                  </a:lnTo>
                  <a:lnTo>
                    <a:pt x="278461" y="291729"/>
                  </a:lnTo>
                  <a:lnTo>
                    <a:pt x="282357" y="288130"/>
                  </a:lnTo>
                  <a:lnTo>
                    <a:pt x="286136" y="284408"/>
                  </a:lnTo>
                  <a:lnTo>
                    <a:pt x="289796" y="280569"/>
                  </a:lnTo>
                  <a:lnTo>
                    <a:pt x="293331" y="276615"/>
                  </a:lnTo>
                  <a:lnTo>
                    <a:pt x="296740" y="272551"/>
                  </a:lnTo>
                  <a:lnTo>
                    <a:pt x="300018" y="268381"/>
                  </a:lnTo>
                  <a:lnTo>
                    <a:pt x="303162" y="264110"/>
                  </a:lnTo>
                  <a:lnTo>
                    <a:pt x="306169" y="259740"/>
                  </a:lnTo>
                  <a:lnTo>
                    <a:pt x="309036" y="255278"/>
                  </a:lnTo>
                  <a:lnTo>
                    <a:pt x="311760" y="250726"/>
                  </a:lnTo>
                  <a:lnTo>
                    <a:pt x="314338" y="246091"/>
                  </a:lnTo>
                  <a:lnTo>
                    <a:pt x="316768" y="241376"/>
                  </a:lnTo>
                  <a:lnTo>
                    <a:pt x="319047" y="236586"/>
                  </a:lnTo>
                  <a:lnTo>
                    <a:pt x="321172" y="231727"/>
                  </a:lnTo>
                  <a:lnTo>
                    <a:pt x="323143" y="226802"/>
                  </a:lnTo>
                  <a:lnTo>
                    <a:pt x="324956" y="221818"/>
                  </a:lnTo>
                  <a:lnTo>
                    <a:pt x="326611" y="216778"/>
                  </a:lnTo>
                  <a:lnTo>
                    <a:pt x="328104" y="211689"/>
                  </a:lnTo>
                  <a:lnTo>
                    <a:pt x="329436" y="206555"/>
                  </a:lnTo>
                  <a:lnTo>
                    <a:pt x="330603" y="201381"/>
                  </a:lnTo>
                  <a:lnTo>
                    <a:pt x="331606" y="196172"/>
                  </a:lnTo>
                  <a:lnTo>
                    <a:pt x="332444" y="190935"/>
                  </a:lnTo>
                  <a:lnTo>
                    <a:pt x="333115" y="185673"/>
                  </a:lnTo>
                  <a:lnTo>
                    <a:pt x="333618" y="180393"/>
                  </a:lnTo>
                  <a:lnTo>
                    <a:pt x="333954" y="175099"/>
                  </a:lnTo>
                  <a:lnTo>
                    <a:pt x="334121" y="169798"/>
                  </a:lnTo>
                  <a:lnTo>
                    <a:pt x="334121" y="164494"/>
                  </a:lnTo>
                  <a:lnTo>
                    <a:pt x="333952" y="159192"/>
                  </a:lnTo>
                  <a:lnTo>
                    <a:pt x="333615" y="153899"/>
                  </a:lnTo>
                  <a:lnTo>
                    <a:pt x="333110" y="148619"/>
                  </a:lnTo>
                  <a:lnTo>
                    <a:pt x="332438" y="143358"/>
                  </a:lnTo>
                  <a:lnTo>
                    <a:pt x="331599" y="138120"/>
                  </a:lnTo>
                  <a:lnTo>
                    <a:pt x="330595" y="132912"/>
                  </a:lnTo>
                  <a:lnTo>
                    <a:pt x="329426" y="127738"/>
                  </a:lnTo>
                  <a:lnTo>
                    <a:pt x="328093" y="122604"/>
                  </a:lnTo>
                  <a:lnTo>
                    <a:pt x="326598" y="117515"/>
                  </a:lnTo>
                  <a:lnTo>
                    <a:pt x="324943" y="112476"/>
                  </a:lnTo>
                  <a:lnTo>
                    <a:pt x="323128" y="107492"/>
                  </a:lnTo>
                  <a:lnTo>
                    <a:pt x="321156" y="102568"/>
                  </a:lnTo>
                  <a:lnTo>
                    <a:pt x="319029" y="97709"/>
                  </a:lnTo>
                  <a:lnTo>
                    <a:pt x="316749" y="92920"/>
                  </a:lnTo>
                  <a:lnTo>
                    <a:pt x="314318" y="88206"/>
                  </a:lnTo>
                  <a:lnTo>
                    <a:pt x="311739" y="83571"/>
                  </a:lnTo>
                  <a:lnTo>
                    <a:pt x="309014" y="79020"/>
                  </a:lnTo>
                  <a:lnTo>
                    <a:pt x="306146" y="74559"/>
                  </a:lnTo>
                  <a:lnTo>
                    <a:pt x="303138" y="70190"/>
                  </a:lnTo>
                  <a:lnTo>
                    <a:pt x="299993" y="65919"/>
                  </a:lnTo>
                  <a:lnTo>
                    <a:pt x="296713" y="61750"/>
                  </a:lnTo>
                  <a:lnTo>
                    <a:pt x="293304" y="57687"/>
                  </a:lnTo>
                  <a:lnTo>
                    <a:pt x="289767" y="53734"/>
                  </a:lnTo>
                  <a:lnTo>
                    <a:pt x="286106" y="49896"/>
                  </a:lnTo>
                  <a:lnTo>
                    <a:pt x="282326" y="46175"/>
                  </a:lnTo>
                  <a:lnTo>
                    <a:pt x="278429" y="42576"/>
                  </a:lnTo>
                  <a:lnTo>
                    <a:pt x="274421" y="39103"/>
                  </a:lnTo>
                  <a:lnTo>
                    <a:pt x="270304" y="35759"/>
                  </a:lnTo>
                  <a:lnTo>
                    <a:pt x="266083" y="32547"/>
                  </a:lnTo>
                  <a:lnTo>
                    <a:pt x="261762" y="29470"/>
                  </a:lnTo>
                  <a:lnTo>
                    <a:pt x="257346" y="26533"/>
                  </a:lnTo>
                  <a:lnTo>
                    <a:pt x="252839" y="23736"/>
                  </a:lnTo>
                  <a:lnTo>
                    <a:pt x="248245" y="21084"/>
                  </a:lnTo>
                  <a:lnTo>
                    <a:pt x="243569" y="18580"/>
                  </a:lnTo>
                  <a:lnTo>
                    <a:pt x="238817" y="16224"/>
                  </a:lnTo>
                  <a:lnTo>
                    <a:pt x="233992" y="14021"/>
                  </a:lnTo>
                  <a:lnTo>
                    <a:pt x="229100" y="11972"/>
                  </a:lnTo>
                  <a:lnTo>
                    <a:pt x="224145" y="10079"/>
                  </a:lnTo>
                  <a:lnTo>
                    <a:pt x="219132" y="8345"/>
                  </a:lnTo>
                  <a:lnTo>
                    <a:pt x="214067" y="6770"/>
                  </a:lnTo>
                  <a:lnTo>
                    <a:pt x="208955" y="5357"/>
                  </a:lnTo>
                  <a:lnTo>
                    <a:pt x="203800" y="4106"/>
                  </a:lnTo>
                  <a:lnTo>
                    <a:pt x="198609" y="3020"/>
                  </a:lnTo>
                  <a:lnTo>
                    <a:pt x="193385" y="2099"/>
                  </a:lnTo>
                  <a:lnTo>
                    <a:pt x="188135" y="1344"/>
                  </a:lnTo>
                  <a:lnTo>
                    <a:pt x="182864" y="756"/>
                  </a:lnTo>
                  <a:lnTo>
                    <a:pt x="177576" y="336"/>
                  </a:lnTo>
                  <a:lnTo>
                    <a:pt x="172278" y="84"/>
                  </a:lnTo>
                  <a:lnTo>
                    <a:pt x="166975" y="0"/>
                  </a:lnTo>
                  <a:lnTo>
                    <a:pt x="166975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g669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g670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g671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g672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g673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g674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g675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g676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g677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g678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g679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g680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g681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g682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g683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g684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g685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g686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g687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g688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g689"/>
            <p:cNvSpPr/>
            <p:nvPr/>
          </p:nvSpPr>
          <p:spPr>
            <a:xfrm>
              <a:off x="4594687" y="5399291"/>
              <a:ext cx="22593" cy="167167"/>
            </a:xfrm>
            <a:custGeom>
              <a:avLst/>
              <a:pathLst>
                <a:path w="22593" h="167167">
                  <a:moveTo>
                    <a:pt x="22593" y="0"/>
                  </a:moveTo>
                  <a:lnTo>
                    <a:pt x="15041" y="170"/>
                  </a:lnTo>
                  <a:lnTo>
                    <a:pt x="7505" y="682"/>
                  </a:lnTo>
                  <a:lnTo>
                    <a:pt x="0" y="1533"/>
                  </a:lnTo>
                  <a:lnTo>
                    <a:pt x="22593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g690"/>
            <p:cNvSpPr/>
            <p:nvPr/>
          </p:nvSpPr>
          <p:spPr>
            <a:xfrm>
              <a:off x="4594687" y="5400825"/>
              <a:ext cx="22593" cy="165633"/>
            </a:xfrm>
            <a:custGeom>
              <a:avLst/>
              <a:pathLst>
                <a:path w="22593" h="165633">
                  <a:moveTo>
                    <a:pt x="0" y="0"/>
                  </a:moveTo>
                  <a:lnTo>
                    <a:pt x="22593" y="165633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g691"/>
            <p:cNvSpPr/>
            <p:nvPr/>
          </p:nvSpPr>
          <p:spPr>
            <a:xfrm>
              <a:off x="4594687" y="5400825"/>
              <a:ext cx="22593" cy="165633"/>
            </a:xfrm>
            <a:custGeom>
              <a:avLst/>
              <a:pathLst>
                <a:path w="22593" h="165633">
                  <a:moveTo>
                    <a:pt x="0" y="0"/>
                  </a:moveTo>
                  <a:lnTo>
                    <a:pt x="22593" y="165633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g692"/>
            <p:cNvSpPr/>
            <p:nvPr/>
          </p:nvSpPr>
          <p:spPr>
            <a:xfrm>
              <a:off x="4594687" y="5400825"/>
              <a:ext cx="22593" cy="165633"/>
            </a:xfrm>
            <a:custGeom>
              <a:avLst/>
              <a:pathLst>
                <a:path w="22593" h="165633">
                  <a:moveTo>
                    <a:pt x="0" y="0"/>
                  </a:moveTo>
                  <a:lnTo>
                    <a:pt x="22593" y="165633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g693"/>
            <p:cNvSpPr/>
            <p:nvPr/>
          </p:nvSpPr>
          <p:spPr>
            <a:xfrm>
              <a:off x="4594687" y="5400825"/>
              <a:ext cx="22593" cy="165633"/>
            </a:xfrm>
            <a:custGeom>
              <a:avLst/>
              <a:pathLst>
                <a:path w="22593" h="165633">
                  <a:moveTo>
                    <a:pt x="0" y="0"/>
                  </a:moveTo>
                  <a:lnTo>
                    <a:pt x="22593" y="165633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g694"/>
            <p:cNvSpPr/>
            <p:nvPr/>
          </p:nvSpPr>
          <p:spPr>
            <a:xfrm>
              <a:off x="4594687" y="5400825"/>
              <a:ext cx="22593" cy="165633"/>
            </a:xfrm>
            <a:custGeom>
              <a:avLst/>
              <a:pathLst>
                <a:path w="22593" h="165633">
                  <a:moveTo>
                    <a:pt x="0" y="0"/>
                  </a:moveTo>
                  <a:lnTo>
                    <a:pt x="22593" y="165633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g695"/>
            <p:cNvSpPr/>
            <p:nvPr/>
          </p:nvSpPr>
          <p:spPr>
            <a:xfrm>
              <a:off x="4594687" y="5400825"/>
              <a:ext cx="22593" cy="165633"/>
            </a:xfrm>
            <a:custGeom>
              <a:avLst/>
              <a:pathLst>
                <a:path w="22593" h="165633">
                  <a:moveTo>
                    <a:pt x="0" y="0"/>
                  </a:moveTo>
                  <a:lnTo>
                    <a:pt x="22593" y="165633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g696"/>
            <p:cNvSpPr/>
            <p:nvPr/>
          </p:nvSpPr>
          <p:spPr>
            <a:xfrm>
              <a:off x="4450124" y="5400825"/>
              <a:ext cx="334315" cy="332801"/>
            </a:xfrm>
            <a:custGeom>
              <a:avLst/>
              <a:pathLst>
                <a:path w="334315" h="332801">
                  <a:moveTo>
                    <a:pt x="144562" y="0"/>
                  </a:moveTo>
                  <a:lnTo>
                    <a:pt x="139335" y="797"/>
                  </a:lnTo>
                  <a:lnTo>
                    <a:pt x="134135" y="1759"/>
                  </a:lnTo>
                  <a:lnTo>
                    <a:pt x="128969" y="2886"/>
                  </a:lnTo>
                  <a:lnTo>
                    <a:pt x="123841" y="4175"/>
                  </a:lnTo>
                  <a:lnTo>
                    <a:pt x="118756" y="5626"/>
                  </a:lnTo>
                  <a:lnTo>
                    <a:pt x="113719" y="7236"/>
                  </a:lnTo>
                  <a:lnTo>
                    <a:pt x="108736" y="9006"/>
                  </a:lnTo>
                  <a:lnTo>
                    <a:pt x="103812" y="10932"/>
                  </a:lnTo>
                  <a:lnTo>
                    <a:pt x="98951" y="13012"/>
                  </a:lnTo>
                  <a:lnTo>
                    <a:pt x="94158" y="15246"/>
                  </a:lnTo>
                  <a:lnTo>
                    <a:pt x="89438" y="17630"/>
                  </a:lnTo>
                  <a:lnTo>
                    <a:pt x="84796" y="20162"/>
                  </a:lnTo>
                  <a:lnTo>
                    <a:pt x="80236" y="22840"/>
                  </a:lnTo>
                  <a:lnTo>
                    <a:pt x="75763" y="25660"/>
                  </a:lnTo>
                  <a:lnTo>
                    <a:pt x="71382" y="28621"/>
                  </a:lnTo>
                  <a:lnTo>
                    <a:pt x="67097" y="31718"/>
                  </a:lnTo>
                  <a:lnTo>
                    <a:pt x="62911" y="34950"/>
                  </a:lnTo>
                  <a:lnTo>
                    <a:pt x="58830" y="38312"/>
                  </a:lnTo>
                  <a:lnTo>
                    <a:pt x="54858" y="41802"/>
                  </a:lnTo>
                  <a:lnTo>
                    <a:pt x="50997" y="45416"/>
                  </a:lnTo>
                  <a:lnTo>
                    <a:pt x="47253" y="49150"/>
                  </a:lnTo>
                  <a:lnTo>
                    <a:pt x="43629" y="53000"/>
                  </a:lnTo>
                  <a:lnTo>
                    <a:pt x="40129" y="56963"/>
                  </a:lnTo>
                  <a:lnTo>
                    <a:pt x="36755" y="61035"/>
                  </a:lnTo>
                  <a:lnTo>
                    <a:pt x="33512" y="65212"/>
                  </a:lnTo>
                  <a:lnTo>
                    <a:pt x="30403" y="69489"/>
                  </a:lnTo>
                  <a:lnTo>
                    <a:pt x="27431" y="73862"/>
                  </a:lnTo>
                  <a:lnTo>
                    <a:pt x="24598" y="78327"/>
                  </a:lnTo>
                  <a:lnTo>
                    <a:pt x="21908" y="82880"/>
                  </a:lnTo>
                  <a:lnTo>
                    <a:pt x="19363" y="87515"/>
                  </a:lnTo>
                  <a:lnTo>
                    <a:pt x="16967" y="92228"/>
                  </a:lnTo>
                  <a:lnTo>
                    <a:pt x="14720" y="97015"/>
                  </a:lnTo>
                  <a:lnTo>
                    <a:pt x="12626" y="101871"/>
                  </a:lnTo>
                  <a:lnTo>
                    <a:pt x="10687" y="106790"/>
                  </a:lnTo>
                  <a:lnTo>
                    <a:pt x="8904" y="111768"/>
                  </a:lnTo>
                  <a:lnTo>
                    <a:pt x="7280" y="116800"/>
                  </a:lnTo>
                  <a:lnTo>
                    <a:pt x="5815" y="121881"/>
                  </a:lnTo>
                  <a:lnTo>
                    <a:pt x="4512" y="127006"/>
                  </a:lnTo>
                  <a:lnTo>
                    <a:pt x="3372" y="132169"/>
                  </a:lnTo>
                  <a:lnTo>
                    <a:pt x="2395" y="137366"/>
                  </a:lnTo>
                  <a:lnTo>
                    <a:pt x="1584" y="142591"/>
                  </a:lnTo>
                  <a:lnTo>
                    <a:pt x="938" y="147839"/>
                  </a:lnTo>
                  <a:lnTo>
                    <a:pt x="458" y="153105"/>
                  </a:lnTo>
                  <a:lnTo>
                    <a:pt x="145" y="158384"/>
                  </a:lnTo>
                  <a:lnTo>
                    <a:pt x="0" y="163669"/>
                  </a:lnTo>
                  <a:lnTo>
                    <a:pt x="21" y="168957"/>
                  </a:lnTo>
                  <a:lnTo>
                    <a:pt x="210" y="174242"/>
                  </a:lnTo>
                  <a:lnTo>
                    <a:pt x="566" y="179517"/>
                  </a:lnTo>
                  <a:lnTo>
                    <a:pt x="1088" y="184779"/>
                  </a:lnTo>
                  <a:lnTo>
                    <a:pt x="1777" y="190022"/>
                  </a:lnTo>
                  <a:lnTo>
                    <a:pt x="2631" y="195240"/>
                  </a:lnTo>
                  <a:lnTo>
                    <a:pt x="3649" y="200429"/>
                  </a:lnTo>
                  <a:lnTo>
                    <a:pt x="4832" y="205583"/>
                  </a:lnTo>
                  <a:lnTo>
                    <a:pt x="6177" y="210697"/>
                  </a:lnTo>
                  <a:lnTo>
                    <a:pt x="7682" y="215766"/>
                  </a:lnTo>
                  <a:lnTo>
                    <a:pt x="9348" y="220784"/>
                  </a:lnTo>
                  <a:lnTo>
                    <a:pt x="11171" y="225748"/>
                  </a:lnTo>
                  <a:lnTo>
                    <a:pt x="13150" y="230651"/>
                  </a:lnTo>
                  <a:lnTo>
                    <a:pt x="15284" y="235490"/>
                  </a:lnTo>
                  <a:lnTo>
                    <a:pt x="17569" y="240258"/>
                  </a:lnTo>
                  <a:lnTo>
                    <a:pt x="20004" y="244952"/>
                  </a:lnTo>
                  <a:lnTo>
                    <a:pt x="22586" y="249566"/>
                  </a:lnTo>
                  <a:lnTo>
                    <a:pt x="25313" y="254096"/>
                  </a:lnTo>
                  <a:lnTo>
                    <a:pt x="28182" y="258538"/>
                  </a:lnTo>
                  <a:lnTo>
                    <a:pt x="31190" y="262887"/>
                  </a:lnTo>
                  <a:lnTo>
                    <a:pt x="34334" y="267139"/>
                  </a:lnTo>
                  <a:lnTo>
                    <a:pt x="37611" y="271289"/>
                  </a:lnTo>
                  <a:lnTo>
                    <a:pt x="41017" y="275333"/>
                  </a:lnTo>
                  <a:lnTo>
                    <a:pt x="44550" y="279268"/>
                  </a:lnTo>
                  <a:lnTo>
                    <a:pt x="48205" y="283089"/>
                  </a:lnTo>
                  <a:lnTo>
                    <a:pt x="51980" y="286792"/>
                  </a:lnTo>
                  <a:lnTo>
                    <a:pt x="55869" y="290374"/>
                  </a:lnTo>
                  <a:lnTo>
                    <a:pt x="59870" y="293831"/>
                  </a:lnTo>
                  <a:lnTo>
                    <a:pt x="63978" y="297161"/>
                  </a:lnTo>
                  <a:lnTo>
                    <a:pt x="68190" y="300358"/>
                  </a:lnTo>
                  <a:lnTo>
                    <a:pt x="72500" y="303421"/>
                  </a:lnTo>
                  <a:lnTo>
                    <a:pt x="76906" y="306345"/>
                  </a:lnTo>
                  <a:lnTo>
                    <a:pt x="81401" y="309129"/>
                  </a:lnTo>
                  <a:lnTo>
                    <a:pt x="85983" y="311770"/>
                  </a:lnTo>
                  <a:lnTo>
                    <a:pt x="90645" y="314264"/>
                  </a:lnTo>
                  <a:lnTo>
                    <a:pt x="95384" y="316609"/>
                  </a:lnTo>
                  <a:lnTo>
                    <a:pt x="100195" y="318804"/>
                  </a:lnTo>
                  <a:lnTo>
                    <a:pt x="105073" y="320845"/>
                  </a:lnTo>
                  <a:lnTo>
                    <a:pt x="110013" y="322731"/>
                  </a:lnTo>
                  <a:lnTo>
                    <a:pt x="115010" y="324460"/>
                  </a:lnTo>
                  <a:lnTo>
                    <a:pt x="120060" y="326029"/>
                  </a:lnTo>
                  <a:lnTo>
                    <a:pt x="125156" y="327439"/>
                  </a:lnTo>
                  <a:lnTo>
                    <a:pt x="130295" y="328686"/>
                  </a:lnTo>
                  <a:lnTo>
                    <a:pt x="135470" y="329770"/>
                  </a:lnTo>
                  <a:lnTo>
                    <a:pt x="140677" y="330690"/>
                  </a:lnTo>
                  <a:lnTo>
                    <a:pt x="145911" y="331445"/>
                  </a:lnTo>
                  <a:lnTo>
                    <a:pt x="151166" y="332034"/>
                  </a:lnTo>
                  <a:lnTo>
                    <a:pt x="156437" y="332457"/>
                  </a:lnTo>
                  <a:lnTo>
                    <a:pt x="161718" y="332712"/>
                  </a:lnTo>
                  <a:lnTo>
                    <a:pt x="167005" y="332801"/>
                  </a:lnTo>
                  <a:lnTo>
                    <a:pt x="172293" y="332722"/>
                  </a:lnTo>
                  <a:lnTo>
                    <a:pt x="177575" y="332476"/>
                  </a:lnTo>
                  <a:lnTo>
                    <a:pt x="182846" y="332063"/>
                  </a:lnTo>
                  <a:lnTo>
                    <a:pt x="188102" y="331483"/>
                  </a:lnTo>
                  <a:lnTo>
                    <a:pt x="193337" y="330738"/>
                  </a:lnTo>
                  <a:lnTo>
                    <a:pt x="198546" y="329827"/>
                  </a:lnTo>
                  <a:lnTo>
                    <a:pt x="203723" y="328752"/>
                  </a:lnTo>
                  <a:lnTo>
                    <a:pt x="208864" y="327514"/>
                  </a:lnTo>
                  <a:lnTo>
                    <a:pt x="213963" y="326114"/>
                  </a:lnTo>
                  <a:lnTo>
                    <a:pt x="219015" y="324553"/>
                  </a:lnTo>
                  <a:lnTo>
                    <a:pt x="224016" y="322833"/>
                  </a:lnTo>
                  <a:lnTo>
                    <a:pt x="228959" y="320956"/>
                  </a:lnTo>
                  <a:lnTo>
                    <a:pt x="233841" y="318924"/>
                  </a:lnTo>
                  <a:lnTo>
                    <a:pt x="238655" y="316738"/>
                  </a:lnTo>
                  <a:lnTo>
                    <a:pt x="243399" y="314401"/>
                  </a:lnTo>
                  <a:lnTo>
                    <a:pt x="248066" y="311915"/>
                  </a:lnTo>
                  <a:lnTo>
                    <a:pt x="252652" y="309283"/>
                  </a:lnTo>
                  <a:lnTo>
                    <a:pt x="257152" y="306507"/>
                  </a:lnTo>
                  <a:lnTo>
                    <a:pt x="261563" y="303590"/>
                  </a:lnTo>
                  <a:lnTo>
                    <a:pt x="265879" y="300535"/>
                  </a:lnTo>
                  <a:lnTo>
                    <a:pt x="270096" y="297346"/>
                  </a:lnTo>
                  <a:lnTo>
                    <a:pt x="274210" y="294024"/>
                  </a:lnTo>
                  <a:lnTo>
                    <a:pt x="278218" y="290574"/>
                  </a:lnTo>
                  <a:lnTo>
                    <a:pt x="282114" y="286999"/>
                  </a:lnTo>
                  <a:lnTo>
                    <a:pt x="285895" y="283302"/>
                  </a:lnTo>
                  <a:lnTo>
                    <a:pt x="289557" y="279488"/>
                  </a:lnTo>
                  <a:lnTo>
                    <a:pt x="293096" y="275559"/>
                  </a:lnTo>
                  <a:lnTo>
                    <a:pt x="296510" y="271521"/>
                  </a:lnTo>
                  <a:lnTo>
                    <a:pt x="299794" y="267377"/>
                  </a:lnTo>
                  <a:lnTo>
                    <a:pt x="302946" y="263131"/>
                  </a:lnTo>
                  <a:lnTo>
                    <a:pt x="305962" y="258788"/>
                  </a:lnTo>
                  <a:lnTo>
                    <a:pt x="308839" y="254351"/>
                  </a:lnTo>
                  <a:lnTo>
                    <a:pt x="311574" y="249825"/>
                  </a:lnTo>
                  <a:lnTo>
                    <a:pt x="314164" y="245216"/>
                  </a:lnTo>
                  <a:lnTo>
                    <a:pt x="316608" y="240526"/>
                  </a:lnTo>
                  <a:lnTo>
                    <a:pt x="318902" y="235762"/>
                  </a:lnTo>
                  <a:lnTo>
                    <a:pt x="321044" y="230928"/>
                  </a:lnTo>
                  <a:lnTo>
                    <a:pt x="323032" y="226028"/>
                  </a:lnTo>
                  <a:lnTo>
                    <a:pt x="324864" y="221068"/>
                  </a:lnTo>
                  <a:lnTo>
                    <a:pt x="326538" y="216052"/>
                  </a:lnTo>
                  <a:lnTo>
                    <a:pt x="328053" y="210986"/>
                  </a:lnTo>
                  <a:lnTo>
                    <a:pt x="329407" y="205874"/>
                  </a:lnTo>
                  <a:lnTo>
                    <a:pt x="330599" y="200723"/>
                  </a:lnTo>
                  <a:lnTo>
                    <a:pt x="331627" y="195536"/>
                  </a:lnTo>
                  <a:lnTo>
                    <a:pt x="332490" y="190319"/>
                  </a:lnTo>
                  <a:lnTo>
                    <a:pt x="333188" y="185077"/>
                  </a:lnTo>
                  <a:lnTo>
                    <a:pt x="333720" y="179816"/>
                  </a:lnTo>
                  <a:lnTo>
                    <a:pt x="334085" y="174541"/>
                  </a:lnTo>
                  <a:lnTo>
                    <a:pt x="334284" y="169257"/>
                  </a:lnTo>
                  <a:lnTo>
                    <a:pt x="334315" y="163970"/>
                  </a:lnTo>
                  <a:lnTo>
                    <a:pt x="334178" y="158683"/>
                  </a:lnTo>
                  <a:lnTo>
                    <a:pt x="333875" y="153404"/>
                  </a:lnTo>
                  <a:lnTo>
                    <a:pt x="333405" y="148138"/>
                  </a:lnTo>
                  <a:lnTo>
                    <a:pt x="332768" y="142888"/>
                  </a:lnTo>
                  <a:lnTo>
                    <a:pt x="331966" y="137662"/>
                  </a:lnTo>
                  <a:lnTo>
                    <a:pt x="330999" y="132463"/>
                  </a:lnTo>
                  <a:lnTo>
                    <a:pt x="329868" y="127298"/>
                  </a:lnTo>
                  <a:lnTo>
                    <a:pt x="328574" y="122171"/>
                  </a:lnTo>
                  <a:lnTo>
                    <a:pt x="327119" y="117087"/>
                  </a:lnTo>
                  <a:lnTo>
                    <a:pt x="325503" y="112052"/>
                  </a:lnTo>
                  <a:lnTo>
                    <a:pt x="323729" y="107071"/>
                  </a:lnTo>
                  <a:lnTo>
                    <a:pt x="321799" y="102148"/>
                  </a:lnTo>
                  <a:lnTo>
                    <a:pt x="319714" y="97289"/>
                  </a:lnTo>
                  <a:lnTo>
                    <a:pt x="317476" y="92498"/>
                  </a:lnTo>
                  <a:lnTo>
                    <a:pt x="315087" y="87780"/>
                  </a:lnTo>
                  <a:lnTo>
                    <a:pt x="312551" y="83140"/>
                  </a:lnTo>
                  <a:lnTo>
                    <a:pt x="309869" y="78583"/>
                  </a:lnTo>
                  <a:lnTo>
                    <a:pt x="307045" y="74113"/>
                  </a:lnTo>
                  <a:lnTo>
                    <a:pt x="304080" y="69734"/>
                  </a:lnTo>
                  <a:lnTo>
                    <a:pt x="300979" y="65452"/>
                  </a:lnTo>
                  <a:lnTo>
                    <a:pt x="297743" y="61269"/>
                  </a:lnTo>
                  <a:lnTo>
                    <a:pt x="294377" y="57191"/>
                  </a:lnTo>
                  <a:lnTo>
                    <a:pt x="290884" y="53222"/>
                  </a:lnTo>
                  <a:lnTo>
                    <a:pt x="287267" y="49365"/>
                  </a:lnTo>
                  <a:lnTo>
                    <a:pt x="283529" y="45624"/>
                  </a:lnTo>
                  <a:lnTo>
                    <a:pt x="279675" y="42004"/>
                  </a:lnTo>
                  <a:lnTo>
                    <a:pt x="275709" y="38507"/>
                  </a:lnTo>
                  <a:lnTo>
                    <a:pt x="271634" y="35137"/>
                  </a:lnTo>
                  <a:lnTo>
                    <a:pt x="267454" y="31898"/>
                  </a:lnTo>
                  <a:lnTo>
                    <a:pt x="263174" y="28793"/>
                  </a:lnTo>
                  <a:lnTo>
                    <a:pt x="258798" y="25824"/>
                  </a:lnTo>
                  <a:lnTo>
                    <a:pt x="254331" y="22996"/>
                  </a:lnTo>
                  <a:lnTo>
                    <a:pt x="249776" y="20310"/>
                  </a:lnTo>
                  <a:lnTo>
                    <a:pt x="245138" y="17770"/>
                  </a:lnTo>
                  <a:lnTo>
                    <a:pt x="240423" y="15377"/>
                  </a:lnTo>
                  <a:lnTo>
                    <a:pt x="235634" y="13135"/>
                  </a:lnTo>
                  <a:lnTo>
                    <a:pt x="230776" y="11046"/>
                  </a:lnTo>
                  <a:lnTo>
                    <a:pt x="225855" y="9111"/>
                  </a:lnTo>
                  <a:lnTo>
                    <a:pt x="220876" y="7332"/>
                  </a:lnTo>
                  <a:lnTo>
                    <a:pt x="215842" y="5713"/>
                  </a:lnTo>
                  <a:lnTo>
                    <a:pt x="210760" y="4253"/>
                  </a:lnTo>
                  <a:lnTo>
                    <a:pt x="205634" y="2954"/>
                  </a:lnTo>
                  <a:lnTo>
                    <a:pt x="200469" y="1819"/>
                  </a:lnTo>
                  <a:lnTo>
                    <a:pt x="195272" y="847"/>
                  </a:lnTo>
                  <a:lnTo>
                    <a:pt x="167155" y="1656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g697"/>
            <p:cNvSpPr/>
            <p:nvPr/>
          </p:nvSpPr>
          <p:spPr>
            <a:xfrm>
              <a:off x="4617280" y="5399291"/>
              <a:ext cx="28116" cy="167167"/>
            </a:xfrm>
            <a:custGeom>
              <a:avLst/>
              <a:pathLst>
                <a:path w="28116" h="167167">
                  <a:moveTo>
                    <a:pt x="28116" y="2381"/>
                  </a:moveTo>
                  <a:lnTo>
                    <a:pt x="21131" y="1340"/>
                  </a:lnTo>
                  <a:lnTo>
                    <a:pt x="14108" y="596"/>
                  </a:lnTo>
                  <a:lnTo>
                    <a:pt x="7060" y="149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g698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g699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g700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g701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g702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g703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g704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g705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g706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g707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g708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g709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g710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g711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g712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g713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g714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g715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g716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g717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g718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g719"/>
            <p:cNvSpPr/>
            <p:nvPr/>
          </p:nvSpPr>
          <p:spPr>
            <a:xfrm>
              <a:off x="4968511" y="5369149"/>
              <a:ext cx="167164" cy="233723"/>
            </a:xfrm>
            <a:custGeom>
              <a:avLst/>
              <a:pathLst>
                <a:path w="167164" h="233723">
                  <a:moveTo>
                    <a:pt x="167164" y="0"/>
                  </a:moveTo>
                  <a:lnTo>
                    <a:pt x="161826" y="85"/>
                  </a:lnTo>
                  <a:lnTo>
                    <a:pt x="156493" y="340"/>
                  </a:lnTo>
                  <a:lnTo>
                    <a:pt x="151171" y="766"/>
                  </a:lnTo>
                  <a:lnTo>
                    <a:pt x="145865" y="1362"/>
                  </a:lnTo>
                  <a:lnTo>
                    <a:pt x="140581" y="2127"/>
                  </a:lnTo>
                  <a:lnTo>
                    <a:pt x="135324" y="3060"/>
                  </a:lnTo>
                  <a:lnTo>
                    <a:pt x="130099" y="4160"/>
                  </a:lnTo>
                  <a:lnTo>
                    <a:pt x="124913" y="5427"/>
                  </a:lnTo>
                  <a:lnTo>
                    <a:pt x="119769" y="6859"/>
                  </a:lnTo>
                  <a:lnTo>
                    <a:pt x="114674" y="8454"/>
                  </a:lnTo>
                  <a:lnTo>
                    <a:pt x="109632" y="10211"/>
                  </a:lnTo>
                  <a:lnTo>
                    <a:pt x="104649" y="12129"/>
                  </a:lnTo>
                  <a:lnTo>
                    <a:pt x="99730" y="14204"/>
                  </a:lnTo>
                  <a:lnTo>
                    <a:pt x="94880" y="16436"/>
                  </a:lnTo>
                  <a:lnTo>
                    <a:pt x="90103" y="18821"/>
                  </a:lnTo>
                  <a:lnTo>
                    <a:pt x="85405" y="21358"/>
                  </a:lnTo>
                  <a:lnTo>
                    <a:pt x="80790" y="24043"/>
                  </a:lnTo>
                  <a:lnTo>
                    <a:pt x="76264" y="26874"/>
                  </a:lnTo>
                  <a:lnTo>
                    <a:pt x="71830" y="29849"/>
                  </a:lnTo>
                  <a:lnTo>
                    <a:pt x="67493" y="32963"/>
                  </a:lnTo>
                  <a:lnTo>
                    <a:pt x="63258" y="36215"/>
                  </a:lnTo>
                  <a:lnTo>
                    <a:pt x="59129" y="39600"/>
                  </a:lnTo>
                  <a:lnTo>
                    <a:pt x="55111" y="43115"/>
                  </a:lnTo>
                  <a:lnTo>
                    <a:pt x="51206" y="46756"/>
                  </a:lnTo>
                  <a:lnTo>
                    <a:pt x="47420" y="50521"/>
                  </a:lnTo>
                  <a:lnTo>
                    <a:pt x="43756" y="54404"/>
                  </a:lnTo>
                  <a:lnTo>
                    <a:pt x="40218" y="58403"/>
                  </a:lnTo>
                  <a:lnTo>
                    <a:pt x="36809" y="62512"/>
                  </a:lnTo>
                  <a:lnTo>
                    <a:pt x="33534" y="66729"/>
                  </a:lnTo>
                  <a:lnTo>
                    <a:pt x="30395" y="71047"/>
                  </a:lnTo>
                  <a:lnTo>
                    <a:pt x="27395" y="75464"/>
                  </a:lnTo>
                  <a:lnTo>
                    <a:pt x="24538" y="79974"/>
                  </a:lnTo>
                  <a:lnTo>
                    <a:pt x="21826" y="84573"/>
                  </a:lnTo>
                  <a:lnTo>
                    <a:pt x="19262" y="89257"/>
                  </a:lnTo>
                  <a:lnTo>
                    <a:pt x="16850" y="94020"/>
                  </a:lnTo>
                  <a:lnTo>
                    <a:pt x="14590" y="98857"/>
                  </a:lnTo>
                  <a:lnTo>
                    <a:pt x="12487" y="103765"/>
                  </a:lnTo>
                  <a:lnTo>
                    <a:pt x="10541" y="108736"/>
                  </a:lnTo>
                  <a:lnTo>
                    <a:pt x="8755" y="113768"/>
                  </a:lnTo>
                  <a:lnTo>
                    <a:pt x="7130" y="118854"/>
                  </a:lnTo>
                  <a:lnTo>
                    <a:pt x="5669" y="123989"/>
                  </a:lnTo>
                  <a:lnTo>
                    <a:pt x="4373" y="129169"/>
                  </a:lnTo>
                  <a:lnTo>
                    <a:pt x="3242" y="134387"/>
                  </a:lnTo>
                  <a:lnTo>
                    <a:pt x="2279" y="139638"/>
                  </a:lnTo>
                  <a:lnTo>
                    <a:pt x="1484" y="144918"/>
                  </a:lnTo>
                  <a:lnTo>
                    <a:pt x="858" y="150220"/>
                  </a:lnTo>
                  <a:lnTo>
                    <a:pt x="402" y="155540"/>
                  </a:lnTo>
                  <a:lnTo>
                    <a:pt x="115" y="160871"/>
                  </a:lnTo>
                  <a:lnTo>
                    <a:pt x="0" y="166209"/>
                  </a:lnTo>
                  <a:lnTo>
                    <a:pt x="54" y="171548"/>
                  </a:lnTo>
                  <a:lnTo>
                    <a:pt x="279" y="176882"/>
                  </a:lnTo>
                  <a:lnTo>
                    <a:pt x="675" y="182207"/>
                  </a:lnTo>
                  <a:lnTo>
                    <a:pt x="1240" y="187516"/>
                  </a:lnTo>
                  <a:lnTo>
                    <a:pt x="1974" y="192804"/>
                  </a:lnTo>
                  <a:lnTo>
                    <a:pt x="2877" y="198066"/>
                  </a:lnTo>
                  <a:lnTo>
                    <a:pt x="3948" y="203297"/>
                  </a:lnTo>
                  <a:lnTo>
                    <a:pt x="5185" y="208491"/>
                  </a:lnTo>
                  <a:lnTo>
                    <a:pt x="6587" y="213642"/>
                  </a:lnTo>
                  <a:lnTo>
                    <a:pt x="8153" y="218747"/>
                  </a:lnTo>
                  <a:lnTo>
                    <a:pt x="9882" y="223798"/>
                  </a:lnTo>
                  <a:lnTo>
                    <a:pt x="11770" y="228792"/>
                  </a:lnTo>
                  <a:lnTo>
                    <a:pt x="13818" y="233723"/>
                  </a:lnTo>
                  <a:lnTo>
                    <a:pt x="167164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g720"/>
            <p:cNvSpPr/>
            <p:nvPr/>
          </p:nvSpPr>
          <p:spPr>
            <a:xfrm>
              <a:off x="4982329" y="5536317"/>
              <a:ext cx="153346" cy="66556"/>
            </a:xfrm>
            <a:custGeom>
              <a:avLst/>
              <a:pathLst>
                <a:path w="153346" h="66556">
                  <a:moveTo>
                    <a:pt x="0" y="66556"/>
                  </a:moveTo>
                  <a:lnTo>
                    <a:pt x="153346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g721"/>
            <p:cNvSpPr/>
            <p:nvPr/>
          </p:nvSpPr>
          <p:spPr>
            <a:xfrm>
              <a:off x="4982329" y="5536317"/>
              <a:ext cx="153346" cy="66556"/>
            </a:xfrm>
            <a:custGeom>
              <a:avLst/>
              <a:pathLst>
                <a:path w="153346" h="66556">
                  <a:moveTo>
                    <a:pt x="0" y="66556"/>
                  </a:moveTo>
                  <a:lnTo>
                    <a:pt x="153346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g722"/>
            <p:cNvSpPr/>
            <p:nvPr/>
          </p:nvSpPr>
          <p:spPr>
            <a:xfrm>
              <a:off x="4982329" y="5536317"/>
              <a:ext cx="153346" cy="66556"/>
            </a:xfrm>
            <a:custGeom>
              <a:avLst/>
              <a:pathLst>
                <a:path w="153346" h="66556">
                  <a:moveTo>
                    <a:pt x="0" y="66556"/>
                  </a:moveTo>
                  <a:lnTo>
                    <a:pt x="153346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g723"/>
            <p:cNvSpPr/>
            <p:nvPr/>
          </p:nvSpPr>
          <p:spPr>
            <a:xfrm>
              <a:off x="4982329" y="5536317"/>
              <a:ext cx="153346" cy="66556"/>
            </a:xfrm>
            <a:custGeom>
              <a:avLst/>
              <a:pathLst>
                <a:path w="153346" h="66556">
                  <a:moveTo>
                    <a:pt x="0" y="66556"/>
                  </a:moveTo>
                  <a:lnTo>
                    <a:pt x="153346" y="0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g724"/>
            <p:cNvSpPr/>
            <p:nvPr/>
          </p:nvSpPr>
          <p:spPr>
            <a:xfrm>
              <a:off x="4982329" y="5536317"/>
              <a:ext cx="153346" cy="66556"/>
            </a:xfrm>
            <a:custGeom>
              <a:avLst/>
              <a:pathLst>
                <a:path w="153346" h="66556">
                  <a:moveTo>
                    <a:pt x="0" y="66556"/>
                  </a:moveTo>
                  <a:lnTo>
                    <a:pt x="153346" y="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g725"/>
            <p:cNvSpPr/>
            <p:nvPr/>
          </p:nvSpPr>
          <p:spPr>
            <a:xfrm>
              <a:off x="4982329" y="5536317"/>
              <a:ext cx="153346" cy="161966"/>
            </a:xfrm>
            <a:custGeom>
              <a:avLst/>
              <a:pathLst>
                <a:path w="153346" h="161966">
                  <a:moveTo>
                    <a:pt x="0" y="66556"/>
                  </a:moveTo>
                  <a:lnTo>
                    <a:pt x="2246" y="71510"/>
                  </a:lnTo>
                  <a:lnTo>
                    <a:pt x="4653" y="76389"/>
                  </a:lnTo>
                  <a:lnTo>
                    <a:pt x="7217" y="81186"/>
                  </a:lnTo>
                  <a:lnTo>
                    <a:pt x="9936" y="85898"/>
                  </a:lnTo>
                  <a:lnTo>
                    <a:pt x="12807" y="90519"/>
                  </a:lnTo>
                  <a:lnTo>
                    <a:pt x="15827" y="95044"/>
                  </a:lnTo>
                  <a:lnTo>
                    <a:pt x="18992" y="99468"/>
                  </a:lnTo>
                  <a:lnTo>
                    <a:pt x="22300" y="103787"/>
                  </a:lnTo>
                  <a:lnTo>
                    <a:pt x="25746" y="107996"/>
                  </a:lnTo>
                  <a:lnTo>
                    <a:pt x="29328" y="112091"/>
                  </a:lnTo>
                  <a:lnTo>
                    <a:pt x="33041" y="116066"/>
                  </a:lnTo>
                  <a:lnTo>
                    <a:pt x="36881" y="119919"/>
                  </a:lnTo>
                  <a:lnTo>
                    <a:pt x="40845" y="123645"/>
                  </a:lnTo>
                  <a:lnTo>
                    <a:pt x="44927" y="127241"/>
                  </a:lnTo>
                  <a:lnTo>
                    <a:pt x="49125" y="130701"/>
                  </a:lnTo>
                  <a:lnTo>
                    <a:pt x="53433" y="134023"/>
                  </a:lnTo>
                  <a:lnTo>
                    <a:pt x="57846" y="137203"/>
                  </a:lnTo>
                  <a:lnTo>
                    <a:pt x="62361" y="140237"/>
                  </a:lnTo>
                  <a:lnTo>
                    <a:pt x="66972" y="143124"/>
                  </a:lnTo>
                  <a:lnTo>
                    <a:pt x="71675" y="145858"/>
                  </a:lnTo>
                  <a:lnTo>
                    <a:pt x="76464" y="148438"/>
                  </a:lnTo>
                  <a:lnTo>
                    <a:pt x="81335" y="150861"/>
                  </a:lnTo>
                  <a:lnTo>
                    <a:pt x="86282" y="153125"/>
                  </a:lnTo>
                  <a:lnTo>
                    <a:pt x="91300" y="155226"/>
                  </a:lnTo>
                  <a:lnTo>
                    <a:pt x="96383" y="157162"/>
                  </a:lnTo>
                  <a:lnTo>
                    <a:pt x="101527" y="158933"/>
                  </a:lnTo>
                  <a:lnTo>
                    <a:pt x="106726" y="160534"/>
                  </a:lnTo>
                  <a:lnTo>
                    <a:pt x="111974" y="161966"/>
                  </a:lnTo>
                  <a:lnTo>
                    <a:pt x="15334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g726"/>
            <p:cNvSpPr/>
            <p:nvPr/>
          </p:nvSpPr>
          <p:spPr>
            <a:xfrm>
              <a:off x="5094303" y="5369149"/>
              <a:ext cx="208539" cy="334331"/>
            </a:xfrm>
            <a:custGeom>
              <a:avLst/>
              <a:pathLst>
                <a:path w="208539" h="334331">
                  <a:moveTo>
                    <a:pt x="0" y="329134"/>
                  </a:moveTo>
                  <a:lnTo>
                    <a:pt x="5202" y="330375"/>
                  </a:lnTo>
                  <a:lnTo>
                    <a:pt x="10442" y="331448"/>
                  </a:lnTo>
                  <a:lnTo>
                    <a:pt x="15713" y="332354"/>
                  </a:lnTo>
                  <a:lnTo>
                    <a:pt x="21011" y="333090"/>
                  </a:lnTo>
                  <a:lnTo>
                    <a:pt x="26330" y="333656"/>
                  </a:lnTo>
                  <a:lnTo>
                    <a:pt x="31664" y="334052"/>
                  </a:lnTo>
                  <a:lnTo>
                    <a:pt x="37008" y="334277"/>
                  </a:lnTo>
                  <a:lnTo>
                    <a:pt x="42356" y="334331"/>
                  </a:lnTo>
                  <a:lnTo>
                    <a:pt x="47703" y="334214"/>
                  </a:lnTo>
                  <a:lnTo>
                    <a:pt x="53044" y="333926"/>
                  </a:lnTo>
                  <a:lnTo>
                    <a:pt x="58373" y="333468"/>
                  </a:lnTo>
                  <a:lnTo>
                    <a:pt x="63685" y="332839"/>
                  </a:lnTo>
                  <a:lnTo>
                    <a:pt x="68973" y="332040"/>
                  </a:lnTo>
                  <a:lnTo>
                    <a:pt x="74234" y="331073"/>
                  </a:lnTo>
                  <a:lnTo>
                    <a:pt x="79460" y="329937"/>
                  </a:lnTo>
                  <a:lnTo>
                    <a:pt x="84648" y="328636"/>
                  </a:lnTo>
                  <a:lnTo>
                    <a:pt x="89792" y="327168"/>
                  </a:lnTo>
                  <a:lnTo>
                    <a:pt x="94886" y="325538"/>
                  </a:lnTo>
                  <a:lnTo>
                    <a:pt x="99925" y="323744"/>
                  </a:lnTo>
                  <a:lnTo>
                    <a:pt x="104904" y="321791"/>
                  </a:lnTo>
                  <a:lnTo>
                    <a:pt x="109818" y="319679"/>
                  </a:lnTo>
                  <a:lnTo>
                    <a:pt x="114662" y="317412"/>
                  </a:lnTo>
                  <a:lnTo>
                    <a:pt x="119431" y="314990"/>
                  </a:lnTo>
                  <a:lnTo>
                    <a:pt x="124120" y="312417"/>
                  </a:lnTo>
                  <a:lnTo>
                    <a:pt x="128725" y="309696"/>
                  </a:lnTo>
                  <a:lnTo>
                    <a:pt x="133240" y="306828"/>
                  </a:lnTo>
                  <a:lnTo>
                    <a:pt x="137661" y="303818"/>
                  </a:lnTo>
                  <a:lnTo>
                    <a:pt x="141983" y="300667"/>
                  </a:lnTo>
                  <a:lnTo>
                    <a:pt x="146202" y="297380"/>
                  </a:lnTo>
                  <a:lnTo>
                    <a:pt x="150315" y="293960"/>
                  </a:lnTo>
                  <a:lnTo>
                    <a:pt x="154315" y="290410"/>
                  </a:lnTo>
                  <a:lnTo>
                    <a:pt x="158200" y="286733"/>
                  </a:lnTo>
                  <a:lnTo>
                    <a:pt x="161965" y="282935"/>
                  </a:lnTo>
                  <a:lnTo>
                    <a:pt x="165607" y="279018"/>
                  </a:lnTo>
                  <a:lnTo>
                    <a:pt x="169122" y="274986"/>
                  </a:lnTo>
                  <a:lnTo>
                    <a:pt x="172506" y="270844"/>
                  </a:lnTo>
                  <a:lnTo>
                    <a:pt x="175755" y="266595"/>
                  </a:lnTo>
                  <a:lnTo>
                    <a:pt x="178867" y="262245"/>
                  </a:lnTo>
                  <a:lnTo>
                    <a:pt x="181839" y="257798"/>
                  </a:lnTo>
                  <a:lnTo>
                    <a:pt x="184666" y="253258"/>
                  </a:lnTo>
                  <a:lnTo>
                    <a:pt x="187347" y="248630"/>
                  </a:lnTo>
                  <a:lnTo>
                    <a:pt x="189879" y="243918"/>
                  </a:lnTo>
                  <a:lnTo>
                    <a:pt x="192258" y="239128"/>
                  </a:lnTo>
                  <a:lnTo>
                    <a:pt x="194483" y="234264"/>
                  </a:lnTo>
                  <a:lnTo>
                    <a:pt x="196551" y="229331"/>
                  </a:lnTo>
                  <a:lnTo>
                    <a:pt x="198460" y="224335"/>
                  </a:lnTo>
                  <a:lnTo>
                    <a:pt x="200209" y="219280"/>
                  </a:lnTo>
                  <a:lnTo>
                    <a:pt x="201795" y="214172"/>
                  </a:lnTo>
                  <a:lnTo>
                    <a:pt x="203216" y="209016"/>
                  </a:lnTo>
                  <a:lnTo>
                    <a:pt x="204472" y="203817"/>
                  </a:lnTo>
                  <a:lnTo>
                    <a:pt x="205561" y="198580"/>
                  </a:lnTo>
                  <a:lnTo>
                    <a:pt x="206482" y="193311"/>
                  </a:lnTo>
                  <a:lnTo>
                    <a:pt x="207234" y="188016"/>
                  </a:lnTo>
                  <a:lnTo>
                    <a:pt x="207816" y="182699"/>
                  </a:lnTo>
                  <a:lnTo>
                    <a:pt x="208228" y="177366"/>
                  </a:lnTo>
                  <a:lnTo>
                    <a:pt x="208469" y="172023"/>
                  </a:lnTo>
                  <a:lnTo>
                    <a:pt x="208539" y="166675"/>
                  </a:lnTo>
                  <a:lnTo>
                    <a:pt x="208437" y="161327"/>
                  </a:lnTo>
                  <a:lnTo>
                    <a:pt x="208165" y="155986"/>
                  </a:lnTo>
                  <a:lnTo>
                    <a:pt x="207722" y="150655"/>
                  </a:lnTo>
                  <a:lnTo>
                    <a:pt x="207108" y="145342"/>
                  </a:lnTo>
                  <a:lnTo>
                    <a:pt x="206325" y="140051"/>
                  </a:lnTo>
                  <a:lnTo>
                    <a:pt x="205374" y="134788"/>
                  </a:lnTo>
                  <a:lnTo>
                    <a:pt x="204254" y="129558"/>
                  </a:lnTo>
                  <a:lnTo>
                    <a:pt x="202967" y="124366"/>
                  </a:lnTo>
                  <a:lnTo>
                    <a:pt x="201515" y="119218"/>
                  </a:lnTo>
                  <a:lnTo>
                    <a:pt x="199899" y="114120"/>
                  </a:lnTo>
                  <a:lnTo>
                    <a:pt x="198121" y="109075"/>
                  </a:lnTo>
                  <a:lnTo>
                    <a:pt x="196182" y="104090"/>
                  </a:lnTo>
                  <a:lnTo>
                    <a:pt x="194085" y="99170"/>
                  </a:lnTo>
                  <a:lnTo>
                    <a:pt x="191832" y="94319"/>
                  </a:lnTo>
                  <a:lnTo>
                    <a:pt x="189424" y="89543"/>
                  </a:lnTo>
                  <a:lnTo>
                    <a:pt x="186865" y="84846"/>
                  </a:lnTo>
                  <a:lnTo>
                    <a:pt x="184157" y="80234"/>
                  </a:lnTo>
                  <a:lnTo>
                    <a:pt x="181303" y="75711"/>
                  </a:lnTo>
                  <a:lnTo>
                    <a:pt x="178305" y="71281"/>
                  </a:lnTo>
                  <a:lnTo>
                    <a:pt x="175168" y="66949"/>
                  </a:lnTo>
                  <a:lnTo>
                    <a:pt x="171893" y="62720"/>
                  </a:lnTo>
                  <a:lnTo>
                    <a:pt x="168485" y="58598"/>
                  </a:lnTo>
                  <a:lnTo>
                    <a:pt x="164947" y="54587"/>
                  </a:lnTo>
                  <a:lnTo>
                    <a:pt x="161282" y="50691"/>
                  </a:lnTo>
                  <a:lnTo>
                    <a:pt x="157494" y="46915"/>
                  </a:lnTo>
                  <a:lnTo>
                    <a:pt x="153588" y="43261"/>
                  </a:lnTo>
                  <a:lnTo>
                    <a:pt x="149566" y="39735"/>
                  </a:lnTo>
                  <a:lnTo>
                    <a:pt x="145434" y="36339"/>
                  </a:lnTo>
                  <a:lnTo>
                    <a:pt x="141195" y="33077"/>
                  </a:lnTo>
                  <a:lnTo>
                    <a:pt x="136855" y="29952"/>
                  </a:lnTo>
                  <a:lnTo>
                    <a:pt x="132416" y="26967"/>
                  </a:lnTo>
                  <a:lnTo>
                    <a:pt x="127884" y="24126"/>
                  </a:lnTo>
                  <a:lnTo>
                    <a:pt x="123264" y="21432"/>
                  </a:lnTo>
                  <a:lnTo>
                    <a:pt x="118560" y="18887"/>
                  </a:lnTo>
                  <a:lnTo>
                    <a:pt x="113776" y="16493"/>
                  </a:lnTo>
                  <a:lnTo>
                    <a:pt x="108919" y="14254"/>
                  </a:lnTo>
                  <a:lnTo>
                    <a:pt x="103993" y="12171"/>
                  </a:lnTo>
                  <a:lnTo>
                    <a:pt x="99002" y="10247"/>
                  </a:lnTo>
                  <a:lnTo>
                    <a:pt x="93952" y="8484"/>
                  </a:lnTo>
                  <a:lnTo>
                    <a:pt x="88849" y="6883"/>
                  </a:lnTo>
                  <a:lnTo>
                    <a:pt x="83697" y="5446"/>
                  </a:lnTo>
                  <a:lnTo>
                    <a:pt x="78502" y="4175"/>
                  </a:lnTo>
                  <a:lnTo>
                    <a:pt x="73268" y="3071"/>
                  </a:lnTo>
                  <a:lnTo>
                    <a:pt x="68002" y="2134"/>
                  </a:lnTo>
                  <a:lnTo>
                    <a:pt x="62709" y="1367"/>
                  </a:lnTo>
                  <a:lnTo>
                    <a:pt x="57394" y="769"/>
                  </a:lnTo>
                  <a:lnTo>
                    <a:pt x="52062" y="342"/>
                  </a:lnTo>
                  <a:lnTo>
                    <a:pt x="46720" y="85"/>
                  </a:lnTo>
                  <a:lnTo>
                    <a:pt x="41372" y="0"/>
                  </a:lnTo>
                  <a:lnTo>
                    <a:pt x="41372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g727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g728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g729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g730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g731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g732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g733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g734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g735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g736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g737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g738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g739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g740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g741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g742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g743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g744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g745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g746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g747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g748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g749"/>
            <p:cNvSpPr/>
            <p:nvPr/>
          </p:nvSpPr>
          <p:spPr>
            <a:xfrm>
              <a:off x="5534375" y="5220472"/>
              <a:ext cx="98760" cy="167167"/>
            </a:xfrm>
            <a:custGeom>
              <a:avLst/>
              <a:pathLst>
                <a:path w="98760" h="167167">
                  <a:moveTo>
                    <a:pt x="98760" y="0"/>
                  </a:moveTo>
                  <a:lnTo>
                    <a:pt x="93200" y="92"/>
                  </a:lnTo>
                  <a:lnTo>
                    <a:pt x="87646" y="369"/>
                  </a:lnTo>
                  <a:lnTo>
                    <a:pt x="82105" y="831"/>
                  </a:lnTo>
                  <a:lnTo>
                    <a:pt x="76582" y="1477"/>
                  </a:lnTo>
                  <a:lnTo>
                    <a:pt x="71084" y="2306"/>
                  </a:lnTo>
                  <a:lnTo>
                    <a:pt x="65616" y="3318"/>
                  </a:lnTo>
                  <a:lnTo>
                    <a:pt x="60185" y="4511"/>
                  </a:lnTo>
                  <a:lnTo>
                    <a:pt x="54796" y="5884"/>
                  </a:lnTo>
                  <a:lnTo>
                    <a:pt x="49457" y="7435"/>
                  </a:lnTo>
                  <a:lnTo>
                    <a:pt x="44172" y="9164"/>
                  </a:lnTo>
                  <a:lnTo>
                    <a:pt x="38947" y="11066"/>
                  </a:lnTo>
                  <a:lnTo>
                    <a:pt x="33788" y="13142"/>
                  </a:lnTo>
                  <a:lnTo>
                    <a:pt x="28701" y="15388"/>
                  </a:lnTo>
                  <a:lnTo>
                    <a:pt x="23692" y="17802"/>
                  </a:lnTo>
                  <a:lnTo>
                    <a:pt x="18766" y="20381"/>
                  </a:lnTo>
                  <a:lnTo>
                    <a:pt x="13928" y="23123"/>
                  </a:lnTo>
                  <a:lnTo>
                    <a:pt x="9185" y="26024"/>
                  </a:lnTo>
                  <a:lnTo>
                    <a:pt x="4540" y="29082"/>
                  </a:lnTo>
                  <a:lnTo>
                    <a:pt x="0" y="32292"/>
                  </a:lnTo>
                  <a:lnTo>
                    <a:pt x="9876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g750"/>
            <p:cNvSpPr/>
            <p:nvPr/>
          </p:nvSpPr>
          <p:spPr>
            <a:xfrm>
              <a:off x="5534375" y="5252764"/>
              <a:ext cx="98760" cy="134875"/>
            </a:xfrm>
            <a:custGeom>
              <a:avLst/>
              <a:pathLst>
                <a:path w="98760" h="134875">
                  <a:moveTo>
                    <a:pt x="0" y="0"/>
                  </a:moveTo>
                  <a:lnTo>
                    <a:pt x="98760" y="13487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g751"/>
            <p:cNvSpPr/>
            <p:nvPr/>
          </p:nvSpPr>
          <p:spPr>
            <a:xfrm>
              <a:off x="5534375" y="5252764"/>
              <a:ext cx="98760" cy="134875"/>
            </a:xfrm>
            <a:custGeom>
              <a:avLst/>
              <a:pathLst>
                <a:path w="98760" h="134875">
                  <a:moveTo>
                    <a:pt x="0" y="0"/>
                  </a:moveTo>
                  <a:lnTo>
                    <a:pt x="98760" y="13487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g752"/>
            <p:cNvSpPr/>
            <p:nvPr/>
          </p:nvSpPr>
          <p:spPr>
            <a:xfrm>
              <a:off x="5534375" y="5252764"/>
              <a:ext cx="98760" cy="134875"/>
            </a:xfrm>
            <a:custGeom>
              <a:avLst/>
              <a:pathLst>
                <a:path w="98760" h="134875">
                  <a:moveTo>
                    <a:pt x="0" y="0"/>
                  </a:moveTo>
                  <a:lnTo>
                    <a:pt x="98760" y="134875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g753"/>
            <p:cNvSpPr/>
            <p:nvPr/>
          </p:nvSpPr>
          <p:spPr>
            <a:xfrm>
              <a:off x="5534375" y="5252764"/>
              <a:ext cx="98760" cy="134875"/>
            </a:xfrm>
            <a:custGeom>
              <a:avLst/>
              <a:pathLst>
                <a:path w="98760" h="134875">
                  <a:moveTo>
                    <a:pt x="0" y="0"/>
                  </a:moveTo>
                  <a:lnTo>
                    <a:pt x="98760" y="134875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g754"/>
            <p:cNvSpPr/>
            <p:nvPr/>
          </p:nvSpPr>
          <p:spPr>
            <a:xfrm>
              <a:off x="5496538" y="5252764"/>
              <a:ext cx="136596" cy="134875"/>
            </a:xfrm>
            <a:custGeom>
              <a:avLst/>
              <a:pathLst>
                <a:path w="136596" h="134875">
                  <a:moveTo>
                    <a:pt x="37836" y="0"/>
                  </a:moveTo>
                  <a:lnTo>
                    <a:pt x="33040" y="3646"/>
                  </a:lnTo>
                  <a:lnTo>
                    <a:pt x="28379" y="7463"/>
                  </a:lnTo>
                  <a:lnTo>
                    <a:pt x="23858" y="11445"/>
                  </a:lnTo>
                  <a:lnTo>
                    <a:pt x="19483" y="15587"/>
                  </a:lnTo>
                  <a:lnTo>
                    <a:pt x="15261" y="19885"/>
                  </a:lnTo>
                  <a:lnTo>
                    <a:pt x="11196" y="24332"/>
                  </a:lnTo>
                  <a:lnTo>
                    <a:pt x="7295" y="28922"/>
                  </a:lnTo>
                  <a:lnTo>
                    <a:pt x="3561" y="33650"/>
                  </a:lnTo>
                  <a:lnTo>
                    <a:pt x="0" y="38510"/>
                  </a:lnTo>
                  <a:lnTo>
                    <a:pt x="136596" y="1348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g755"/>
            <p:cNvSpPr/>
            <p:nvPr/>
          </p:nvSpPr>
          <p:spPr>
            <a:xfrm>
              <a:off x="5465980" y="5220472"/>
              <a:ext cx="334305" cy="334334"/>
            </a:xfrm>
            <a:custGeom>
              <a:avLst/>
              <a:pathLst>
                <a:path w="334305" h="334334">
                  <a:moveTo>
                    <a:pt x="30558" y="70802"/>
                  </a:moveTo>
                  <a:lnTo>
                    <a:pt x="27572" y="75180"/>
                  </a:lnTo>
                  <a:lnTo>
                    <a:pt x="24726" y="79652"/>
                  </a:lnTo>
                  <a:lnTo>
                    <a:pt x="22023" y="84211"/>
                  </a:lnTo>
                  <a:lnTo>
                    <a:pt x="19466" y="88853"/>
                  </a:lnTo>
                  <a:lnTo>
                    <a:pt x="17058" y="93575"/>
                  </a:lnTo>
                  <a:lnTo>
                    <a:pt x="14800" y="98370"/>
                  </a:lnTo>
                  <a:lnTo>
                    <a:pt x="12696" y="103235"/>
                  </a:lnTo>
                  <a:lnTo>
                    <a:pt x="10747" y="108163"/>
                  </a:lnTo>
                  <a:lnTo>
                    <a:pt x="8955" y="113151"/>
                  </a:lnTo>
                  <a:lnTo>
                    <a:pt x="7322" y="118194"/>
                  </a:lnTo>
                  <a:lnTo>
                    <a:pt x="5850" y="123285"/>
                  </a:lnTo>
                  <a:lnTo>
                    <a:pt x="4540" y="128421"/>
                  </a:lnTo>
                  <a:lnTo>
                    <a:pt x="3393" y="133596"/>
                  </a:lnTo>
                  <a:lnTo>
                    <a:pt x="2411" y="138804"/>
                  </a:lnTo>
                  <a:lnTo>
                    <a:pt x="1595" y="144041"/>
                  </a:lnTo>
                  <a:lnTo>
                    <a:pt x="945" y="149301"/>
                  </a:lnTo>
                  <a:lnTo>
                    <a:pt x="462" y="154579"/>
                  </a:lnTo>
                  <a:lnTo>
                    <a:pt x="147" y="159870"/>
                  </a:lnTo>
                  <a:lnTo>
                    <a:pt x="0" y="165168"/>
                  </a:lnTo>
                  <a:lnTo>
                    <a:pt x="20" y="170468"/>
                  </a:lnTo>
                  <a:lnTo>
                    <a:pt x="209" y="175765"/>
                  </a:lnTo>
                  <a:lnTo>
                    <a:pt x="565" y="181053"/>
                  </a:lnTo>
                  <a:lnTo>
                    <a:pt x="1089" y="186327"/>
                  </a:lnTo>
                  <a:lnTo>
                    <a:pt x="1780" y="191582"/>
                  </a:lnTo>
                  <a:lnTo>
                    <a:pt x="2637" y="196813"/>
                  </a:lnTo>
                  <a:lnTo>
                    <a:pt x="3660" y="202013"/>
                  </a:lnTo>
                  <a:lnTo>
                    <a:pt x="4847" y="207179"/>
                  </a:lnTo>
                  <a:lnTo>
                    <a:pt x="6197" y="212304"/>
                  </a:lnTo>
                  <a:lnTo>
                    <a:pt x="7709" y="217384"/>
                  </a:lnTo>
                  <a:lnTo>
                    <a:pt x="9381" y="222414"/>
                  </a:lnTo>
                  <a:lnTo>
                    <a:pt x="11211" y="227388"/>
                  </a:lnTo>
                  <a:lnTo>
                    <a:pt x="13199" y="232301"/>
                  </a:lnTo>
                  <a:lnTo>
                    <a:pt x="15341" y="237149"/>
                  </a:lnTo>
                  <a:lnTo>
                    <a:pt x="17636" y="241927"/>
                  </a:lnTo>
                  <a:lnTo>
                    <a:pt x="20081" y="246629"/>
                  </a:lnTo>
                  <a:lnTo>
                    <a:pt x="22674" y="251252"/>
                  </a:lnTo>
                  <a:lnTo>
                    <a:pt x="25412" y="255790"/>
                  </a:lnTo>
                  <a:lnTo>
                    <a:pt x="28293" y="260239"/>
                  </a:lnTo>
                  <a:lnTo>
                    <a:pt x="31313" y="264594"/>
                  </a:lnTo>
                  <a:lnTo>
                    <a:pt x="34470" y="268851"/>
                  </a:lnTo>
                  <a:lnTo>
                    <a:pt x="37761" y="273007"/>
                  </a:lnTo>
                  <a:lnTo>
                    <a:pt x="41181" y="277055"/>
                  </a:lnTo>
                  <a:lnTo>
                    <a:pt x="44728" y="280994"/>
                  </a:lnTo>
                  <a:lnTo>
                    <a:pt x="48398" y="284818"/>
                  </a:lnTo>
                  <a:lnTo>
                    <a:pt x="52187" y="288523"/>
                  </a:lnTo>
                  <a:lnTo>
                    <a:pt x="56092" y="292107"/>
                  </a:lnTo>
                  <a:lnTo>
                    <a:pt x="60109" y="295565"/>
                  </a:lnTo>
                  <a:lnTo>
                    <a:pt x="64233" y="298894"/>
                  </a:lnTo>
                  <a:lnTo>
                    <a:pt x="68461" y="302091"/>
                  </a:lnTo>
                  <a:lnTo>
                    <a:pt x="72788" y="305152"/>
                  </a:lnTo>
                  <a:lnTo>
                    <a:pt x="77210" y="308074"/>
                  </a:lnTo>
                  <a:lnTo>
                    <a:pt x="81722" y="310855"/>
                  </a:lnTo>
                  <a:lnTo>
                    <a:pt x="86320" y="313491"/>
                  </a:lnTo>
                  <a:lnTo>
                    <a:pt x="90999" y="315980"/>
                  </a:lnTo>
                  <a:lnTo>
                    <a:pt x="95755" y="318319"/>
                  </a:lnTo>
                  <a:lnTo>
                    <a:pt x="100583" y="320507"/>
                  </a:lnTo>
                  <a:lnTo>
                    <a:pt x="105477" y="322540"/>
                  </a:lnTo>
                  <a:lnTo>
                    <a:pt x="110434" y="324417"/>
                  </a:lnTo>
                  <a:lnTo>
                    <a:pt x="115448" y="326136"/>
                  </a:lnTo>
                  <a:lnTo>
                    <a:pt x="120513" y="327696"/>
                  </a:lnTo>
                  <a:lnTo>
                    <a:pt x="125626" y="329094"/>
                  </a:lnTo>
                  <a:lnTo>
                    <a:pt x="130780" y="330329"/>
                  </a:lnTo>
                  <a:lnTo>
                    <a:pt x="135971" y="331400"/>
                  </a:lnTo>
                  <a:lnTo>
                    <a:pt x="141193" y="332306"/>
                  </a:lnTo>
                  <a:lnTo>
                    <a:pt x="146441" y="333046"/>
                  </a:lnTo>
                  <a:lnTo>
                    <a:pt x="151710" y="333619"/>
                  </a:lnTo>
                  <a:lnTo>
                    <a:pt x="156995" y="334025"/>
                  </a:lnTo>
                  <a:lnTo>
                    <a:pt x="162290" y="334264"/>
                  </a:lnTo>
                  <a:lnTo>
                    <a:pt x="167589" y="334334"/>
                  </a:lnTo>
                  <a:lnTo>
                    <a:pt x="172889" y="334236"/>
                  </a:lnTo>
                  <a:lnTo>
                    <a:pt x="178182" y="333970"/>
                  </a:lnTo>
                  <a:lnTo>
                    <a:pt x="183464" y="333537"/>
                  </a:lnTo>
                  <a:lnTo>
                    <a:pt x="188730" y="332936"/>
                  </a:lnTo>
                  <a:lnTo>
                    <a:pt x="193975" y="332169"/>
                  </a:lnTo>
                  <a:lnTo>
                    <a:pt x="199192" y="331236"/>
                  </a:lnTo>
                  <a:lnTo>
                    <a:pt x="204377" y="330138"/>
                  </a:lnTo>
                  <a:lnTo>
                    <a:pt x="209525" y="328876"/>
                  </a:lnTo>
                  <a:lnTo>
                    <a:pt x="214630" y="327451"/>
                  </a:lnTo>
                  <a:lnTo>
                    <a:pt x="219688" y="325866"/>
                  </a:lnTo>
                  <a:lnTo>
                    <a:pt x="224692" y="324121"/>
                  </a:lnTo>
                  <a:lnTo>
                    <a:pt x="229639" y="322218"/>
                  </a:lnTo>
                  <a:lnTo>
                    <a:pt x="234523" y="320159"/>
                  </a:lnTo>
                  <a:lnTo>
                    <a:pt x="239339" y="317946"/>
                  </a:lnTo>
                  <a:lnTo>
                    <a:pt x="244083" y="315582"/>
                  </a:lnTo>
                  <a:lnTo>
                    <a:pt x="248749" y="313069"/>
                  </a:lnTo>
                  <a:lnTo>
                    <a:pt x="253334" y="310409"/>
                  </a:lnTo>
                  <a:lnTo>
                    <a:pt x="257831" y="307605"/>
                  </a:lnTo>
                  <a:lnTo>
                    <a:pt x="262238" y="304660"/>
                  </a:lnTo>
                  <a:lnTo>
                    <a:pt x="266549" y="301576"/>
                  </a:lnTo>
                  <a:lnTo>
                    <a:pt x="270760" y="298358"/>
                  </a:lnTo>
                  <a:lnTo>
                    <a:pt x="274867" y="295007"/>
                  </a:lnTo>
                  <a:lnTo>
                    <a:pt x="278865" y="291528"/>
                  </a:lnTo>
                  <a:lnTo>
                    <a:pt x="282752" y="287924"/>
                  </a:lnTo>
                  <a:lnTo>
                    <a:pt x="286522" y="284199"/>
                  </a:lnTo>
                  <a:lnTo>
                    <a:pt x="290172" y="280356"/>
                  </a:lnTo>
                  <a:lnTo>
                    <a:pt x="293698" y="276399"/>
                  </a:lnTo>
                  <a:lnTo>
                    <a:pt x="297098" y="272333"/>
                  </a:lnTo>
                  <a:lnTo>
                    <a:pt x="300366" y="268161"/>
                  </a:lnTo>
                  <a:lnTo>
                    <a:pt x="303501" y="263887"/>
                  </a:lnTo>
                  <a:lnTo>
                    <a:pt x="306499" y="259516"/>
                  </a:lnTo>
                  <a:lnTo>
                    <a:pt x="309356" y="255052"/>
                  </a:lnTo>
                  <a:lnTo>
                    <a:pt x="312071" y="250500"/>
                  </a:lnTo>
                  <a:lnTo>
                    <a:pt x="314640" y="245864"/>
                  </a:lnTo>
                  <a:lnTo>
                    <a:pt x="317060" y="241149"/>
                  </a:lnTo>
                  <a:lnTo>
                    <a:pt x="319330" y="236359"/>
                  </a:lnTo>
                  <a:lnTo>
                    <a:pt x="321447" y="231500"/>
                  </a:lnTo>
                  <a:lnTo>
                    <a:pt x="323409" y="226577"/>
                  </a:lnTo>
                  <a:lnTo>
                    <a:pt x="325214" y="221593"/>
                  </a:lnTo>
                  <a:lnTo>
                    <a:pt x="326860" y="216555"/>
                  </a:lnTo>
                  <a:lnTo>
                    <a:pt x="328346" y="211467"/>
                  </a:lnTo>
                  <a:lnTo>
                    <a:pt x="329669" y="206335"/>
                  </a:lnTo>
                  <a:lnTo>
                    <a:pt x="330829" y="201163"/>
                  </a:lnTo>
                  <a:lnTo>
                    <a:pt x="331825" y="195958"/>
                  </a:lnTo>
                  <a:lnTo>
                    <a:pt x="332654" y="190723"/>
                  </a:lnTo>
                  <a:lnTo>
                    <a:pt x="333318" y="185464"/>
                  </a:lnTo>
                  <a:lnTo>
                    <a:pt x="333815" y="180188"/>
                  </a:lnTo>
                  <a:lnTo>
                    <a:pt x="334144" y="174898"/>
                  </a:lnTo>
                  <a:lnTo>
                    <a:pt x="334305" y="169600"/>
                  </a:lnTo>
                  <a:lnTo>
                    <a:pt x="334298" y="164300"/>
                  </a:lnTo>
                  <a:lnTo>
                    <a:pt x="334123" y="159002"/>
                  </a:lnTo>
                  <a:lnTo>
                    <a:pt x="333780" y="153713"/>
                  </a:lnTo>
                  <a:lnTo>
                    <a:pt x="333270" y="148438"/>
                  </a:lnTo>
                  <a:lnTo>
                    <a:pt x="332593" y="143181"/>
                  </a:lnTo>
                  <a:lnTo>
                    <a:pt x="331749" y="137949"/>
                  </a:lnTo>
                  <a:lnTo>
                    <a:pt x="330740" y="132745"/>
                  </a:lnTo>
                  <a:lnTo>
                    <a:pt x="329567" y="127577"/>
                  </a:lnTo>
                  <a:lnTo>
                    <a:pt x="328230" y="122448"/>
                  </a:lnTo>
                  <a:lnTo>
                    <a:pt x="326731" y="117364"/>
                  </a:lnTo>
                  <a:lnTo>
                    <a:pt x="325072" y="112330"/>
                  </a:lnTo>
                  <a:lnTo>
                    <a:pt x="323255" y="107352"/>
                  </a:lnTo>
                  <a:lnTo>
                    <a:pt x="321280" y="102433"/>
                  </a:lnTo>
                  <a:lnTo>
                    <a:pt x="319150" y="97579"/>
                  </a:lnTo>
                  <a:lnTo>
                    <a:pt x="316868" y="92796"/>
                  </a:lnTo>
                  <a:lnTo>
                    <a:pt x="314435" y="88087"/>
                  </a:lnTo>
                  <a:lnTo>
                    <a:pt x="311854" y="83458"/>
                  </a:lnTo>
                  <a:lnTo>
                    <a:pt x="309127" y="78913"/>
                  </a:lnTo>
                  <a:lnTo>
                    <a:pt x="306258" y="74456"/>
                  </a:lnTo>
                  <a:lnTo>
                    <a:pt x="303249" y="70093"/>
                  </a:lnTo>
                  <a:lnTo>
                    <a:pt x="300103" y="65828"/>
                  </a:lnTo>
                  <a:lnTo>
                    <a:pt x="296824" y="61664"/>
                  </a:lnTo>
                  <a:lnTo>
                    <a:pt x="293414" y="57606"/>
                  </a:lnTo>
                  <a:lnTo>
                    <a:pt x="289877" y="53659"/>
                  </a:lnTo>
                  <a:lnTo>
                    <a:pt x="286217" y="49825"/>
                  </a:lnTo>
                  <a:lnTo>
                    <a:pt x="282438" y="46110"/>
                  </a:lnTo>
                  <a:lnTo>
                    <a:pt x="278542" y="42516"/>
                  </a:lnTo>
                  <a:lnTo>
                    <a:pt x="274534" y="39047"/>
                  </a:lnTo>
                  <a:lnTo>
                    <a:pt x="270419" y="35708"/>
                  </a:lnTo>
                  <a:lnTo>
                    <a:pt x="266199" y="32500"/>
                  </a:lnTo>
                  <a:lnTo>
                    <a:pt x="261880" y="29428"/>
                  </a:lnTo>
                  <a:lnTo>
                    <a:pt x="257466" y="26494"/>
                  </a:lnTo>
                  <a:lnTo>
                    <a:pt x="252961" y="23702"/>
                  </a:lnTo>
                  <a:lnTo>
                    <a:pt x="248370" y="21054"/>
                  </a:lnTo>
                  <a:lnTo>
                    <a:pt x="243697" y="18552"/>
                  </a:lnTo>
                  <a:lnTo>
                    <a:pt x="238947" y="16201"/>
                  </a:lnTo>
                  <a:lnTo>
                    <a:pt x="234125" y="14001"/>
                  </a:lnTo>
                  <a:lnTo>
                    <a:pt x="229236" y="11954"/>
                  </a:lnTo>
                  <a:lnTo>
                    <a:pt x="224284" y="10064"/>
                  </a:lnTo>
                  <a:lnTo>
                    <a:pt x="219275" y="8332"/>
                  </a:lnTo>
                  <a:lnTo>
                    <a:pt x="214214" y="6760"/>
                  </a:lnTo>
                  <a:lnTo>
                    <a:pt x="209105" y="5349"/>
                  </a:lnTo>
                  <a:lnTo>
                    <a:pt x="203954" y="4100"/>
                  </a:lnTo>
                  <a:lnTo>
                    <a:pt x="198766" y="3015"/>
                  </a:lnTo>
                  <a:lnTo>
                    <a:pt x="193546" y="2096"/>
                  </a:lnTo>
                  <a:lnTo>
                    <a:pt x="188300" y="1342"/>
                  </a:lnTo>
                  <a:lnTo>
                    <a:pt x="183032" y="755"/>
                  </a:lnTo>
                  <a:lnTo>
                    <a:pt x="177749" y="336"/>
                  </a:lnTo>
                  <a:lnTo>
                    <a:pt x="172454" y="84"/>
                  </a:lnTo>
                  <a:lnTo>
                    <a:pt x="167155" y="0"/>
                  </a:lnTo>
                  <a:lnTo>
                    <a:pt x="167155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g756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g757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g758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g759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g760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g761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g762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g763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g764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g765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g766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g767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g768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g769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g770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g771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g772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g773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g774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g775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g776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g777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g778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g779"/>
            <p:cNvSpPr/>
            <p:nvPr/>
          </p:nvSpPr>
          <p:spPr>
            <a:xfrm>
              <a:off x="5940925" y="4961274"/>
              <a:ext cx="141915" cy="167167"/>
            </a:xfrm>
            <a:custGeom>
              <a:avLst/>
              <a:pathLst>
                <a:path w="141915" h="167167">
                  <a:moveTo>
                    <a:pt x="141915" y="0"/>
                  </a:moveTo>
                  <a:lnTo>
                    <a:pt x="136448" y="89"/>
                  </a:lnTo>
                  <a:lnTo>
                    <a:pt x="130987" y="357"/>
                  </a:lnTo>
                  <a:lnTo>
                    <a:pt x="125537" y="804"/>
                  </a:lnTo>
                  <a:lnTo>
                    <a:pt x="120105" y="1428"/>
                  </a:lnTo>
                  <a:lnTo>
                    <a:pt x="114697" y="2230"/>
                  </a:lnTo>
                  <a:lnTo>
                    <a:pt x="109318" y="3208"/>
                  </a:lnTo>
                  <a:lnTo>
                    <a:pt x="103973" y="4362"/>
                  </a:lnTo>
                  <a:lnTo>
                    <a:pt x="98669" y="5690"/>
                  </a:lnTo>
                  <a:lnTo>
                    <a:pt x="93412" y="7191"/>
                  </a:lnTo>
                  <a:lnTo>
                    <a:pt x="88206" y="8862"/>
                  </a:lnTo>
                  <a:lnTo>
                    <a:pt x="83057" y="10704"/>
                  </a:lnTo>
                  <a:lnTo>
                    <a:pt x="77972" y="12712"/>
                  </a:lnTo>
                  <a:lnTo>
                    <a:pt x="72955" y="14886"/>
                  </a:lnTo>
                  <a:lnTo>
                    <a:pt x="68012" y="17222"/>
                  </a:lnTo>
                  <a:lnTo>
                    <a:pt x="63148" y="19719"/>
                  </a:lnTo>
                  <a:lnTo>
                    <a:pt x="58368" y="22374"/>
                  </a:lnTo>
                  <a:lnTo>
                    <a:pt x="53678" y="25184"/>
                  </a:lnTo>
                  <a:lnTo>
                    <a:pt x="49081" y="28146"/>
                  </a:lnTo>
                  <a:lnTo>
                    <a:pt x="44585" y="31256"/>
                  </a:lnTo>
                  <a:lnTo>
                    <a:pt x="40192" y="34512"/>
                  </a:lnTo>
                  <a:lnTo>
                    <a:pt x="35908" y="37909"/>
                  </a:lnTo>
                  <a:lnTo>
                    <a:pt x="31738" y="41445"/>
                  </a:lnTo>
                  <a:lnTo>
                    <a:pt x="27685" y="45115"/>
                  </a:lnTo>
                  <a:lnTo>
                    <a:pt x="23755" y="48916"/>
                  </a:lnTo>
                  <a:lnTo>
                    <a:pt x="19951" y="52844"/>
                  </a:lnTo>
                  <a:lnTo>
                    <a:pt x="16277" y="56893"/>
                  </a:lnTo>
                  <a:lnTo>
                    <a:pt x="12738" y="61061"/>
                  </a:lnTo>
                  <a:lnTo>
                    <a:pt x="9337" y="65342"/>
                  </a:lnTo>
                  <a:lnTo>
                    <a:pt x="6078" y="69733"/>
                  </a:lnTo>
                  <a:lnTo>
                    <a:pt x="2965" y="74227"/>
                  </a:lnTo>
                  <a:lnTo>
                    <a:pt x="0" y="78821"/>
                  </a:lnTo>
                  <a:lnTo>
                    <a:pt x="141915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g780"/>
            <p:cNvSpPr/>
            <p:nvPr/>
          </p:nvSpPr>
          <p:spPr>
            <a:xfrm>
              <a:off x="5940925" y="5040095"/>
              <a:ext cx="141915" cy="88346"/>
            </a:xfrm>
            <a:custGeom>
              <a:avLst/>
              <a:pathLst>
                <a:path w="141915" h="88346">
                  <a:moveTo>
                    <a:pt x="0" y="0"/>
                  </a:moveTo>
                  <a:lnTo>
                    <a:pt x="141915" y="8834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g781"/>
            <p:cNvSpPr/>
            <p:nvPr/>
          </p:nvSpPr>
          <p:spPr>
            <a:xfrm>
              <a:off x="5940925" y="5040095"/>
              <a:ext cx="141915" cy="88346"/>
            </a:xfrm>
            <a:custGeom>
              <a:avLst/>
              <a:pathLst>
                <a:path w="141915" h="88346">
                  <a:moveTo>
                    <a:pt x="0" y="0"/>
                  </a:moveTo>
                  <a:lnTo>
                    <a:pt x="141915" y="88346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g782"/>
            <p:cNvSpPr/>
            <p:nvPr/>
          </p:nvSpPr>
          <p:spPr>
            <a:xfrm>
              <a:off x="5940925" y="5040095"/>
              <a:ext cx="141915" cy="88346"/>
            </a:xfrm>
            <a:custGeom>
              <a:avLst/>
              <a:pathLst>
                <a:path w="141915" h="88346">
                  <a:moveTo>
                    <a:pt x="0" y="0"/>
                  </a:moveTo>
                  <a:lnTo>
                    <a:pt x="141915" y="88346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g783"/>
            <p:cNvSpPr/>
            <p:nvPr/>
          </p:nvSpPr>
          <p:spPr>
            <a:xfrm>
              <a:off x="5916669" y="5040095"/>
              <a:ext cx="166170" cy="88346"/>
            </a:xfrm>
            <a:custGeom>
              <a:avLst/>
              <a:pathLst>
                <a:path w="166170" h="88346">
                  <a:moveTo>
                    <a:pt x="24255" y="0"/>
                  </a:moveTo>
                  <a:lnTo>
                    <a:pt x="21298" y="4937"/>
                  </a:lnTo>
                  <a:lnTo>
                    <a:pt x="18513" y="9973"/>
                  </a:lnTo>
                  <a:lnTo>
                    <a:pt x="15903" y="15102"/>
                  </a:lnTo>
                  <a:lnTo>
                    <a:pt x="13471" y="20317"/>
                  </a:lnTo>
                  <a:lnTo>
                    <a:pt x="11220" y="25614"/>
                  </a:lnTo>
                  <a:lnTo>
                    <a:pt x="9152" y="30985"/>
                  </a:lnTo>
                  <a:lnTo>
                    <a:pt x="7271" y="36423"/>
                  </a:lnTo>
                  <a:lnTo>
                    <a:pt x="5578" y="41923"/>
                  </a:lnTo>
                  <a:lnTo>
                    <a:pt x="4075" y="47479"/>
                  </a:lnTo>
                  <a:lnTo>
                    <a:pt x="2764" y="53082"/>
                  </a:lnTo>
                  <a:lnTo>
                    <a:pt x="1647" y="58728"/>
                  </a:lnTo>
                  <a:lnTo>
                    <a:pt x="725" y="64408"/>
                  </a:lnTo>
                  <a:lnTo>
                    <a:pt x="0" y="70117"/>
                  </a:lnTo>
                  <a:lnTo>
                    <a:pt x="166170" y="88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g784"/>
            <p:cNvSpPr/>
            <p:nvPr/>
          </p:nvSpPr>
          <p:spPr>
            <a:xfrm>
              <a:off x="5915689" y="4961274"/>
              <a:ext cx="334298" cy="334334"/>
            </a:xfrm>
            <a:custGeom>
              <a:avLst/>
              <a:pathLst>
                <a:path w="334298" h="334334">
                  <a:moveTo>
                    <a:pt x="980" y="148939"/>
                  </a:moveTo>
                  <a:lnTo>
                    <a:pt x="485" y="154218"/>
                  </a:lnTo>
                  <a:lnTo>
                    <a:pt x="158" y="159511"/>
                  </a:lnTo>
                  <a:lnTo>
                    <a:pt x="0" y="164811"/>
                  </a:lnTo>
                  <a:lnTo>
                    <a:pt x="9" y="170113"/>
                  </a:lnTo>
                  <a:lnTo>
                    <a:pt x="186" y="175413"/>
                  </a:lnTo>
                  <a:lnTo>
                    <a:pt x="532" y="180704"/>
                  </a:lnTo>
                  <a:lnTo>
                    <a:pt x="1045" y="185982"/>
                  </a:lnTo>
                  <a:lnTo>
                    <a:pt x="1725" y="191241"/>
                  </a:lnTo>
                  <a:lnTo>
                    <a:pt x="2572" y="196475"/>
                  </a:lnTo>
                  <a:lnTo>
                    <a:pt x="3584" y="201680"/>
                  </a:lnTo>
                  <a:lnTo>
                    <a:pt x="4761" y="206850"/>
                  </a:lnTo>
                  <a:lnTo>
                    <a:pt x="6102" y="211981"/>
                  </a:lnTo>
                  <a:lnTo>
                    <a:pt x="7604" y="217066"/>
                  </a:lnTo>
                  <a:lnTo>
                    <a:pt x="9267" y="222101"/>
                  </a:lnTo>
                  <a:lnTo>
                    <a:pt x="11089" y="227081"/>
                  </a:lnTo>
                  <a:lnTo>
                    <a:pt x="13067" y="232000"/>
                  </a:lnTo>
                  <a:lnTo>
                    <a:pt x="15201" y="236855"/>
                  </a:lnTo>
                  <a:lnTo>
                    <a:pt x="17488" y="241639"/>
                  </a:lnTo>
                  <a:lnTo>
                    <a:pt x="19925" y="246348"/>
                  </a:lnTo>
                  <a:lnTo>
                    <a:pt x="22510" y="250978"/>
                  </a:lnTo>
                  <a:lnTo>
                    <a:pt x="25241" y="255523"/>
                  </a:lnTo>
                  <a:lnTo>
                    <a:pt x="28115" y="259979"/>
                  </a:lnTo>
                  <a:lnTo>
                    <a:pt x="31129" y="264342"/>
                  </a:lnTo>
                  <a:lnTo>
                    <a:pt x="34279" y="268607"/>
                  </a:lnTo>
                  <a:lnTo>
                    <a:pt x="37563" y="272771"/>
                  </a:lnTo>
                  <a:lnTo>
                    <a:pt x="40978" y="276827"/>
                  </a:lnTo>
                  <a:lnTo>
                    <a:pt x="44519" y="280774"/>
                  </a:lnTo>
                  <a:lnTo>
                    <a:pt x="48184" y="284606"/>
                  </a:lnTo>
                  <a:lnTo>
                    <a:pt x="51969" y="288320"/>
                  </a:lnTo>
                  <a:lnTo>
                    <a:pt x="55869" y="291912"/>
                  </a:lnTo>
                  <a:lnTo>
                    <a:pt x="59882" y="295379"/>
                  </a:lnTo>
                  <a:lnTo>
                    <a:pt x="64002" y="298717"/>
                  </a:lnTo>
                  <a:lnTo>
                    <a:pt x="68226" y="301922"/>
                  </a:lnTo>
                  <a:lnTo>
                    <a:pt x="72550" y="304992"/>
                  </a:lnTo>
                  <a:lnTo>
                    <a:pt x="76968" y="307923"/>
                  </a:lnTo>
                  <a:lnTo>
                    <a:pt x="81478" y="310712"/>
                  </a:lnTo>
                  <a:lnTo>
                    <a:pt x="86074" y="313357"/>
                  </a:lnTo>
                  <a:lnTo>
                    <a:pt x="90751" y="315855"/>
                  </a:lnTo>
                  <a:lnTo>
                    <a:pt x="95505" y="318203"/>
                  </a:lnTo>
                  <a:lnTo>
                    <a:pt x="100332" y="320400"/>
                  </a:lnTo>
                  <a:lnTo>
                    <a:pt x="105225" y="322442"/>
                  </a:lnTo>
                  <a:lnTo>
                    <a:pt x="110181" y="324328"/>
                  </a:lnTo>
                  <a:lnTo>
                    <a:pt x="115194" y="326055"/>
                  </a:lnTo>
                  <a:lnTo>
                    <a:pt x="120260" y="327623"/>
                  </a:lnTo>
                  <a:lnTo>
                    <a:pt x="125372" y="329030"/>
                  </a:lnTo>
                  <a:lnTo>
                    <a:pt x="130527" y="330273"/>
                  </a:lnTo>
                  <a:lnTo>
                    <a:pt x="135719" y="331353"/>
                  </a:lnTo>
                  <a:lnTo>
                    <a:pt x="140942" y="332267"/>
                  </a:lnTo>
                  <a:lnTo>
                    <a:pt x="146191" y="333015"/>
                  </a:lnTo>
                  <a:lnTo>
                    <a:pt x="151462" y="333597"/>
                  </a:lnTo>
                  <a:lnTo>
                    <a:pt x="156748" y="334010"/>
                  </a:lnTo>
                  <a:lnTo>
                    <a:pt x="162045" y="334256"/>
                  </a:lnTo>
                  <a:lnTo>
                    <a:pt x="167347" y="334334"/>
                  </a:lnTo>
                  <a:lnTo>
                    <a:pt x="172649" y="334244"/>
                  </a:lnTo>
                  <a:lnTo>
                    <a:pt x="177945" y="333985"/>
                  </a:lnTo>
                  <a:lnTo>
                    <a:pt x="183231" y="333559"/>
                  </a:lnTo>
                  <a:lnTo>
                    <a:pt x="188500" y="332965"/>
                  </a:lnTo>
                  <a:lnTo>
                    <a:pt x="193747" y="332205"/>
                  </a:lnTo>
                  <a:lnTo>
                    <a:pt x="198968" y="331278"/>
                  </a:lnTo>
                  <a:lnTo>
                    <a:pt x="204157" y="330187"/>
                  </a:lnTo>
                  <a:lnTo>
                    <a:pt x="209309" y="328931"/>
                  </a:lnTo>
                  <a:lnTo>
                    <a:pt x="214418" y="327512"/>
                  </a:lnTo>
                  <a:lnTo>
                    <a:pt x="219480" y="325933"/>
                  </a:lnTo>
                  <a:lnTo>
                    <a:pt x="224489" y="324193"/>
                  </a:lnTo>
                  <a:lnTo>
                    <a:pt x="229441" y="322295"/>
                  </a:lnTo>
                  <a:lnTo>
                    <a:pt x="234329" y="320242"/>
                  </a:lnTo>
                  <a:lnTo>
                    <a:pt x="239151" y="318034"/>
                  </a:lnTo>
                  <a:lnTo>
                    <a:pt x="243899" y="315675"/>
                  </a:lnTo>
                  <a:lnTo>
                    <a:pt x="248571" y="313166"/>
                  </a:lnTo>
                  <a:lnTo>
                    <a:pt x="253160" y="310510"/>
                  </a:lnTo>
                  <a:lnTo>
                    <a:pt x="257663" y="307710"/>
                  </a:lnTo>
                  <a:lnTo>
                    <a:pt x="262075" y="304769"/>
                  </a:lnTo>
                  <a:lnTo>
                    <a:pt x="266392" y="301689"/>
                  </a:lnTo>
                  <a:lnTo>
                    <a:pt x="270608" y="298474"/>
                  </a:lnTo>
                  <a:lnTo>
                    <a:pt x="274721" y="295126"/>
                  </a:lnTo>
                  <a:lnTo>
                    <a:pt x="278725" y="291650"/>
                  </a:lnTo>
                  <a:lnTo>
                    <a:pt x="282617" y="288049"/>
                  </a:lnTo>
                  <a:lnTo>
                    <a:pt x="286393" y="284326"/>
                  </a:lnTo>
                  <a:lnTo>
                    <a:pt x="290049" y="280485"/>
                  </a:lnTo>
                  <a:lnTo>
                    <a:pt x="293581" y="276530"/>
                  </a:lnTo>
                  <a:lnTo>
                    <a:pt x="296986" y="272465"/>
                  </a:lnTo>
                  <a:lnTo>
                    <a:pt x="300260" y="268294"/>
                  </a:lnTo>
                  <a:lnTo>
                    <a:pt x="303400" y="264022"/>
                  </a:lnTo>
                  <a:lnTo>
                    <a:pt x="306404" y="259652"/>
                  </a:lnTo>
                  <a:lnTo>
                    <a:pt x="309267" y="255189"/>
                  </a:lnTo>
                  <a:lnTo>
                    <a:pt x="311987" y="250637"/>
                  </a:lnTo>
                  <a:lnTo>
                    <a:pt x="314562" y="246001"/>
                  </a:lnTo>
                  <a:lnTo>
                    <a:pt x="316988" y="241286"/>
                  </a:lnTo>
                  <a:lnTo>
                    <a:pt x="319263" y="236497"/>
                  </a:lnTo>
                  <a:lnTo>
                    <a:pt x="321386" y="231638"/>
                  </a:lnTo>
                  <a:lnTo>
                    <a:pt x="323353" y="226713"/>
                  </a:lnTo>
                  <a:lnTo>
                    <a:pt x="325163" y="221729"/>
                  </a:lnTo>
                  <a:lnTo>
                    <a:pt x="326814" y="216690"/>
                  </a:lnTo>
                  <a:lnTo>
                    <a:pt x="328304" y="211602"/>
                  </a:lnTo>
                  <a:lnTo>
                    <a:pt x="329632" y="206468"/>
                  </a:lnTo>
                  <a:lnTo>
                    <a:pt x="330797" y="201295"/>
                  </a:lnTo>
                  <a:lnTo>
                    <a:pt x="331797" y="196088"/>
                  </a:lnTo>
                  <a:lnTo>
                    <a:pt x="332631" y="190851"/>
                  </a:lnTo>
                  <a:lnTo>
                    <a:pt x="333299" y="185591"/>
                  </a:lnTo>
                  <a:lnTo>
                    <a:pt x="333800" y="180312"/>
                  </a:lnTo>
                  <a:lnTo>
                    <a:pt x="334133" y="175020"/>
                  </a:lnTo>
                  <a:lnTo>
                    <a:pt x="334298" y="169720"/>
                  </a:lnTo>
                  <a:lnTo>
                    <a:pt x="334295" y="164417"/>
                  </a:lnTo>
                  <a:lnTo>
                    <a:pt x="334124" y="159118"/>
                  </a:lnTo>
                  <a:lnTo>
                    <a:pt x="333785" y="153826"/>
                  </a:lnTo>
                  <a:lnTo>
                    <a:pt x="333278" y="148548"/>
                  </a:lnTo>
                  <a:lnTo>
                    <a:pt x="332604" y="143288"/>
                  </a:lnTo>
                  <a:lnTo>
                    <a:pt x="331763" y="138053"/>
                  </a:lnTo>
                  <a:lnTo>
                    <a:pt x="330757" y="132846"/>
                  </a:lnTo>
                  <a:lnTo>
                    <a:pt x="329586" y="127675"/>
                  </a:lnTo>
                  <a:lnTo>
                    <a:pt x="328252" y="122543"/>
                  </a:lnTo>
                  <a:lnTo>
                    <a:pt x="326755" y="117456"/>
                  </a:lnTo>
                  <a:lnTo>
                    <a:pt x="325098" y="112419"/>
                  </a:lnTo>
                  <a:lnTo>
                    <a:pt x="323282" y="107437"/>
                  </a:lnTo>
                  <a:lnTo>
                    <a:pt x="321310" y="102515"/>
                  </a:lnTo>
                  <a:lnTo>
                    <a:pt x="319181" y="97658"/>
                  </a:lnTo>
                  <a:lnTo>
                    <a:pt x="316900" y="92871"/>
                  </a:lnTo>
                  <a:lnTo>
                    <a:pt x="314469" y="88159"/>
                  </a:lnTo>
                  <a:lnTo>
                    <a:pt x="311889" y="83526"/>
                  </a:lnTo>
                  <a:lnTo>
                    <a:pt x="309163" y="78978"/>
                  </a:lnTo>
                  <a:lnTo>
                    <a:pt x="306295" y="74518"/>
                  </a:lnTo>
                  <a:lnTo>
                    <a:pt x="303286" y="70152"/>
                  </a:lnTo>
                  <a:lnTo>
                    <a:pt x="300141" y="65883"/>
                  </a:lnTo>
                  <a:lnTo>
                    <a:pt x="296862" y="61716"/>
                  </a:lnTo>
                  <a:lnTo>
                    <a:pt x="293452" y="57655"/>
                  </a:lnTo>
                  <a:lnTo>
                    <a:pt x="289915" y="53704"/>
                  </a:lnTo>
                  <a:lnTo>
                    <a:pt x="286255" y="49868"/>
                  </a:lnTo>
                  <a:lnTo>
                    <a:pt x="282475" y="46149"/>
                  </a:lnTo>
                  <a:lnTo>
                    <a:pt x="278578" y="42553"/>
                  </a:lnTo>
                  <a:lnTo>
                    <a:pt x="274570" y="39081"/>
                  </a:lnTo>
                  <a:lnTo>
                    <a:pt x="270454" y="35739"/>
                  </a:lnTo>
                  <a:lnTo>
                    <a:pt x="266233" y="32528"/>
                  </a:lnTo>
                  <a:lnTo>
                    <a:pt x="261913" y="29454"/>
                  </a:lnTo>
                  <a:lnTo>
                    <a:pt x="257498" y="26517"/>
                  </a:lnTo>
                  <a:lnTo>
                    <a:pt x="252991" y="23723"/>
                  </a:lnTo>
                  <a:lnTo>
                    <a:pt x="248399" y="21072"/>
                  </a:lnTo>
                  <a:lnTo>
                    <a:pt x="243724" y="18569"/>
                  </a:lnTo>
                  <a:lnTo>
                    <a:pt x="238973" y="16215"/>
                  </a:lnTo>
                  <a:lnTo>
                    <a:pt x="234149" y="14013"/>
                  </a:lnTo>
                  <a:lnTo>
                    <a:pt x="229258" y="11965"/>
                  </a:lnTo>
                  <a:lnTo>
                    <a:pt x="224304" y="10073"/>
                  </a:lnTo>
                  <a:lnTo>
                    <a:pt x="219293" y="8340"/>
                  </a:lnTo>
                  <a:lnTo>
                    <a:pt x="214230" y="6766"/>
                  </a:lnTo>
                  <a:lnTo>
                    <a:pt x="209119" y="5353"/>
                  </a:lnTo>
                  <a:lnTo>
                    <a:pt x="203966" y="4104"/>
                  </a:lnTo>
                  <a:lnTo>
                    <a:pt x="198775" y="3018"/>
                  </a:lnTo>
                  <a:lnTo>
                    <a:pt x="193553" y="2098"/>
                  </a:lnTo>
                  <a:lnTo>
                    <a:pt x="188305" y="1343"/>
                  </a:lnTo>
                  <a:lnTo>
                    <a:pt x="183035" y="756"/>
                  </a:lnTo>
                  <a:lnTo>
                    <a:pt x="177749" y="336"/>
                  </a:lnTo>
                  <a:lnTo>
                    <a:pt x="172452" y="84"/>
                  </a:lnTo>
                  <a:lnTo>
                    <a:pt x="167150" y="0"/>
                  </a:lnTo>
                  <a:lnTo>
                    <a:pt x="16715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g785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g786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g787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g788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g789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g790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g791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g792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g793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g794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g795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g796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g797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g798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g799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g800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g801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g802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g803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g804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g805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g806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g807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g808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g809"/>
            <p:cNvSpPr/>
            <p:nvPr/>
          </p:nvSpPr>
          <p:spPr>
            <a:xfrm>
              <a:off x="6293389" y="4605529"/>
              <a:ext cx="167157" cy="334098"/>
            </a:xfrm>
            <a:custGeom>
              <a:avLst/>
              <a:pathLst>
                <a:path w="167157" h="334098">
                  <a:moveTo>
                    <a:pt x="167157" y="0"/>
                  </a:moveTo>
                  <a:lnTo>
                    <a:pt x="161836" y="84"/>
                  </a:lnTo>
                  <a:lnTo>
                    <a:pt x="156520" y="338"/>
                  </a:lnTo>
                  <a:lnTo>
                    <a:pt x="151214" y="761"/>
                  </a:lnTo>
                  <a:lnTo>
                    <a:pt x="145925" y="1353"/>
                  </a:lnTo>
                  <a:lnTo>
                    <a:pt x="140658" y="2113"/>
                  </a:lnTo>
                  <a:lnTo>
                    <a:pt x="135417" y="3040"/>
                  </a:lnTo>
                  <a:lnTo>
                    <a:pt x="130208" y="4134"/>
                  </a:lnTo>
                  <a:lnTo>
                    <a:pt x="125037" y="5393"/>
                  </a:lnTo>
                  <a:lnTo>
                    <a:pt x="119909" y="6816"/>
                  </a:lnTo>
                  <a:lnTo>
                    <a:pt x="114828" y="8401"/>
                  </a:lnTo>
                  <a:lnTo>
                    <a:pt x="109801" y="10147"/>
                  </a:lnTo>
                  <a:lnTo>
                    <a:pt x="104831" y="12053"/>
                  </a:lnTo>
                  <a:lnTo>
                    <a:pt x="99925" y="14115"/>
                  </a:lnTo>
                  <a:lnTo>
                    <a:pt x="95087" y="16333"/>
                  </a:lnTo>
                  <a:lnTo>
                    <a:pt x="90322" y="18704"/>
                  </a:lnTo>
                  <a:lnTo>
                    <a:pt x="85635" y="21225"/>
                  </a:lnTo>
                  <a:lnTo>
                    <a:pt x="81030" y="23894"/>
                  </a:lnTo>
                  <a:lnTo>
                    <a:pt x="76513" y="26709"/>
                  </a:lnTo>
                  <a:lnTo>
                    <a:pt x="72088" y="29665"/>
                  </a:lnTo>
                  <a:lnTo>
                    <a:pt x="67759" y="32761"/>
                  </a:lnTo>
                  <a:lnTo>
                    <a:pt x="63531" y="35994"/>
                  </a:lnTo>
                  <a:lnTo>
                    <a:pt x="59407" y="39359"/>
                  </a:lnTo>
                  <a:lnTo>
                    <a:pt x="55393" y="42854"/>
                  </a:lnTo>
                  <a:lnTo>
                    <a:pt x="51493" y="46475"/>
                  </a:lnTo>
                  <a:lnTo>
                    <a:pt x="47709" y="50218"/>
                  </a:lnTo>
                  <a:lnTo>
                    <a:pt x="44047" y="54079"/>
                  </a:lnTo>
                  <a:lnTo>
                    <a:pt x="40509" y="58056"/>
                  </a:lnTo>
                  <a:lnTo>
                    <a:pt x="37100" y="62143"/>
                  </a:lnTo>
                  <a:lnTo>
                    <a:pt x="33823" y="66336"/>
                  </a:lnTo>
                  <a:lnTo>
                    <a:pt x="30681" y="70632"/>
                  </a:lnTo>
                  <a:lnTo>
                    <a:pt x="27677" y="75025"/>
                  </a:lnTo>
                  <a:lnTo>
                    <a:pt x="24814" y="79512"/>
                  </a:lnTo>
                  <a:lnTo>
                    <a:pt x="22096" y="84088"/>
                  </a:lnTo>
                  <a:lnTo>
                    <a:pt x="19525" y="88747"/>
                  </a:lnTo>
                  <a:lnTo>
                    <a:pt x="17103" y="93487"/>
                  </a:lnTo>
                  <a:lnTo>
                    <a:pt x="14834" y="98301"/>
                  </a:lnTo>
                  <a:lnTo>
                    <a:pt x="12719" y="103185"/>
                  </a:lnTo>
                  <a:lnTo>
                    <a:pt x="10760" y="108133"/>
                  </a:lnTo>
                  <a:lnTo>
                    <a:pt x="8960" y="113142"/>
                  </a:lnTo>
                  <a:lnTo>
                    <a:pt x="7321" y="118205"/>
                  </a:lnTo>
                  <a:lnTo>
                    <a:pt x="5843" y="123318"/>
                  </a:lnTo>
                  <a:lnTo>
                    <a:pt x="4529" y="128476"/>
                  </a:lnTo>
                  <a:lnTo>
                    <a:pt x="3380" y="133672"/>
                  </a:lnTo>
                  <a:lnTo>
                    <a:pt x="2397" y="138903"/>
                  </a:lnTo>
                  <a:lnTo>
                    <a:pt x="1580" y="144162"/>
                  </a:lnTo>
                  <a:lnTo>
                    <a:pt x="932" y="149445"/>
                  </a:lnTo>
                  <a:lnTo>
                    <a:pt x="452" y="154745"/>
                  </a:lnTo>
                  <a:lnTo>
                    <a:pt x="141" y="160058"/>
                  </a:lnTo>
                  <a:lnTo>
                    <a:pt x="0" y="165378"/>
                  </a:lnTo>
                  <a:lnTo>
                    <a:pt x="27" y="170701"/>
                  </a:lnTo>
                  <a:lnTo>
                    <a:pt x="224" y="176019"/>
                  </a:lnTo>
                  <a:lnTo>
                    <a:pt x="591" y="181329"/>
                  </a:lnTo>
                  <a:lnTo>
                    <a:pt x="1126" y="186624"/>
                  </a:lnTo>
                  <a:lnTo>
                    <a:pt x="1830" y="191899"/>
                  </a:lnTo>
                  <a:lnTo>
                    <a:pt x="2701" y="197150"/>
                  </a:lnTo>
                  <a:lnTo>
                    <a:pt x="3739" y="202370"/>
                  </a:lnTo>
                  <a:lnTo>
                    <a:pt x="4942" y="207554"/>
                  </a:lnTo>
                  <a:lnTo>
                    <a:pt x="6310" y="212697"/>
                  </a:lnTo>
                  <a:lnTo>
                    <a:pt x="7841" y="217795"/>
                  </a:lnTo>
                  <a:lnTo>
                    <a:pt x="9533" y="222841"/>
                  </a:lnTo>
                  <a:lnTo>
                    <a:pt x="11385" y="227830"/>
                  </a:lnTo>
                  <a:lnTo>
                    <a:pt x="13395" y="232758"/>
                  </a:lnTo>
                  <a:lnTo>
                    <a:pt x="15561" y="237620"/>
                  </a:lnTo>
                  <a:lnTo>
                    <a:pt x="17881" y="242410"/>
                  </a:lnTo>
                  <a:lnTo>
                    <a:pt x="20352" y="247124"/>
                  </a:lnTo>
                  <a:lnTo>
                    <a:pt x="22971" y="251756"/>
                  </a:lnTo>
                  <a:lnTo>
                    <a:pt x="25737" y="256303"/>
                  </a:lnTo>
                  <a:lnTo>
                    <a:pt x="28646" y="260760"/>
                  </a:lnTo>
                  <a:lnTo>
                    <a:pt x="31696" y="265122"/>
                  </a:lnTo>
                  <a:lnTo>
                    <a:pt x="34883" y="269384"/>
                  </a:lnTo>
                  <a:lnTo>
                    <a:pt x="38204" y="273543"/>
                  </a:lnTo>
                  <a:lnTo>
                    <a:pt x="41656" y="277594"/>
                  </a:lnTo>
                  <a:lnTo>
                    <a:pt x="45234" y="281534"/>
                  </a:lnTo>
                  <a:lnTo>
                    <a:pt x="48937" y="285357"/>
                  </a:lnTo>
                  <a:lnTo>
                    <a:pt x="52759" y="289060"/>
                  </a:lnTo>
                  <a:lnTo>
                    <a:pt x="56697" y="292640"/>
                  </a:lnTo>
                  <a:lnTo>
                    <a:pt x="60748" y="296093"/>
                  </a:lnTo>
                  <a:lnTo>
                    <a:pt x="64906" y="299415"/>
                  </a:lnTo>
                  <a:lnTo>
                    <a:pt x="69167" y="302603"/>
                  </a:lnTo>
                  <a:lnTo>
                    <a:pt x="73528" y="305654"/>
                  </a:lnTo>
                  <a:lnTo>
                    <a:pt x="77984" y="308564"/>
                  </a:lnTo>
                  <a:lnTo>
                    <a:pt x="82531" y="311331"/>
                  </a:lnTo>
                  <a:lnTo>
                    <a:pt x="87163" y="313952"/>
                  </a:lnTo>
                  <a:lnTo>
                    <a:pt x="91876" y="316424"/>
                  </a:lnTo>
                  <a:lnTo>
                    <a:pt x="96666" y="318745"/>
                  </a:lnTo>
                  <a:lnTo>
                    <a:pt x="101527" y="320912"/>
                  </a:lnTo>
                  <a:lnTo>
                    <a:pt x="106454" y="322923"/>
                  </a:lnTo>
                  <a:lnTo>
                    <a:pt x="111443" y="324777"/>
                  </a:lnTo>
                  <a:lnTo>
                    <a:pt x="116489" y="326470"/>
                  </a:lnTo>
                  <a:lnTo>
                    <a:pt x="121585" y="328003"/>
                  </a:lnTo>
                  <a:lnTo>
                    <a:pt x="126728" y="329372"/>
                  </a:lnTo>
                  <a:lnTo>
                    <a:pt x="131912" y="330577"/>
                  </a:lnTo>
                  <a:lnTo>
                    <a:pt x="137132" y="331616"/>
                  </a:lnTo>
                  <a:lnTo>
                    <a:pt x="142382" y="332488"/>
                  </a:lnTo>
                  <a:lnTo>
                    <a:pt x="147658" y="333193"/>
                  </a:lnTo>
                  <a:lnTo>
                    <a:pt x="152953" y="333730"/>
                  </a:lnTo>
                  <a:lnTo>
                    <a:pt x="158262" y="334098"/>
                  </a:lnTo>
                  <a:lnTo>
                    <a:pt x="167157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g810"/>
            <p:cNvSpPr/>
            <p:nvPr/>
          </p:nvSpPr>
          <p:spPr>
            <a:xfrm>
              <a:off x="6451651" y="4772696"/>
              <a:ext cx="8895" cy="166930"/>
            </a:xfrm>
            <a:custGeom>
              <a:avLst/>
              <a:pathLst>
                <a:path w="8895" h="166930">
                  <a:moveTo>
                    <a:pt x="0" y="166930"/>
                  </a:moveTo>
                  <a:lnTo>
                    <a:pt x="8895" y="0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g811"/>
            <p:cNvSpPr/>
            <p:nvPr/>
          </p:nvSpPr>
          <p:spPr>
            <a:xfrm>
              <a:off x="6451651" y="4772696"/>
              <a:ext cx="8895" cy="166930"/>
            </a:xfrm>
            <a:custGeom>
              <a:avLst/>
              <a:pathLst>
                <a:path w="8895" h="166930">
                  <a:moveTo>
                    <a:pt x="0" y="166930"/>
                  </a:moveTo>
                  <a:lnTo>
                    <a:pt x="8895" y="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g812"/>
            <p:cNvSpPr/>
            <p:nvPr/>
          </p:nvSpPr>
          <p:spPr>
            <a:xfrm>
              <a:off x="6451651" y="4772696"/>
              <a:ext cx="153890" cy="167156"/>
            </a:xfrm>
            <a:custGeom>
              <a:avLst/>
              <a:pathLst>
                <a:path w="153890" h="167156">
                  <a:moveTo>
                    <a:pt x="0" y="166930"/>
                  </a:moveTo>
                  <a:lnTo>
                    <a:pt x="5419" y="167131"/>
                  </a:lnTo>
                  <a:lnTo>
                    <a:pt x="10843" y="167156"/>
                  </a:lnTo>
                  <a:lnTo>
                    <a:pt x="16264" y="167004"/>
                  </a:lnTo>
                  <a:lnTo>
                    <a:pt x="21678" y="166677"/>
                  </a:lnTo>
                  <a:lnTo>
                    <a:pt x="27078" y="166175"/>
                  </a:lnTo>
                  <a:lnTo>
                    <a:pt x="32459" y="165498"/>
                  </a:lnTo>
                  <a:lnTo>
                    <a:pt x="37815" y="164646"/>
                  </a:lnTo>
                  <a:lnTo>
                    <a:pt x="43141" y="163622"/>
                  </a:lnTo>
                  <a:lnTo>
                    <a:pt x="48430" y="162425"/>
                  </a:lnTo>
                  <a:lnTo>
                    <a:pt x="53678" y="161057"/>
                  </a:lnTo>
                  <a:lnTo>
                    <a:pt x="58879" y="159519"/>
                  </a:lnTo>
                  <a:lnTo>
                    <a:pt x="64028" y="157814"/>
                  </a:lnTo>
                  <a:lnTo>
                    <a:pt x="69118" y="155942"/>
                  </a:lnTo>
                  <a:lnTo>
                    <a:pt x="74145" y="153907"/>
                  </a:lnTo>
                  <a:lnTo>
                    <a:pt x="79103" y="151709"/>
                  </a:lnTo>
                  <a:lnTo>
                    <a:pt x="83987" y="149352"/>
                  </a:lnTo>
                  <a:lnTo>
                    <a:pt x="88793" y="146837"/>
                  </a:lnTo>
                  <a:lnTo>
                    <a:pt x="93514" y="144168"/>
                  </a:lnTo>
                  <a:lnTo>
                    <a:pt x="98146" y="141347"/>
                  </a:lnTo>
                  <a:lnTo>
                    <a:pt x="102684" y="138378"/>
                  </a:lnTo>
                  <a:lnTo>
                    <a:pt x="107124" y="135262"/>
                  </a:lnTo>
                  <a:lnTo>
                    <a:pt x="111460" y="132005"/>
                  </a:lnTo>
                  <a:lnTo>
                    <a:pt x="115688" y="128608"/>
                  </a:lnTo>
                  <a:lnTo>
                    <a:pt x="119804" y="125076"/>
                  </a:lnTo>
                  <a:lnTo>
                    <a:pt x="123803" y="121413"/>
                  </a:lnTo>
                  <a:lnTo>
                    <a:pt x="127681" y="117621"/>
                  </a:lnTo>
                  <a:lnTo>
                    <a:pt x="131434" y="113706"/>
                  </a:lnTo>
                  <a:lnTo>
                    <a:pt x="135058" y="109671"/>
                  </a:lnTo>
                  <a:lnTo>
                    <a:pt x="138549" y="105521"/>
                  </a:lnTo>
                  <a:lnTo>
                    <a:pt x="141904" y="101259"/>
                  </a:lnTo>
                  <a:lnTo>
                    <a:pt x="145118" y="96891"/>
                  </a:lnTo>
                  <a:lnTo>
                    <a:pt x="148190" y="92421"/>
                  </a:lnTo>
                  <a:lnTo>
                    <a:pt x="151115" y="87854"/>
                  </a:lnTo>
                  <a:lnTo>
                    <a:pt x="153890" y="83195"/>
                  </a:lnTo>
                  <a:lnTo>
                    <a:pt x="889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g813"/>
            <p:cNvSpPr/>
            <p:nvPr/>
          </p:nvSpPr>
          <p:spPr>
            <a:xfrm>
              <a:off x="6460546" y="4605529"/>
              <a:ext cx="167164" cy="250362"/>
            </a:xfrm>
            <a:custGeom>
              <a:avLst/>
              <a:pathLst>
                <a:path w="167164" h="250362">
                  <a:moveTo>
                    <a:pt x="144994" y="250362"/>
                  </a:moveTo>
                  <a:lnTo>
                    <a:pt x="147596" y="245654"/>
                  </a:lnTo>
                  <a:lnTo>
                    <a:pt x="150045" y="240864"/>
                  </a:lnTo>
                  <a:lnTo>
                    <a:pt x="152339" y="235998"/>
                  </a:lnTo>
                  <a:lnTo>
                    <a:pt x="154474" y="231061"/>
                  </a:lnTo>
                  <a:lnTo>
                    <a:pt x="156450" y="226058"/>
                  </a:lnTo>
                  <a:lnTo>
                    <a:pt x="158264" y="220994"/>
                  </a:lnTo>
                  <a:lnTo>
                    <a:pt x="159914" y="215874"/>
                  </a:lnTo>
                  <a:lnTo>
                    <a:pt x="161398" y="210704"/>
                  </a:lnTo>
                  <a:lnTo>
                    <a:pt x="162715" y="205488"/>
                  </a:lnTo>
                  <a:lnTo>
                    <a:pt x="163864" y="200233"/>
                  </a:lnTo>
                  <a:lnTo>
                    <a:pt x="164843" y="194943"/>
                  </a:lnTo>
                  <a:lnTo>
                    <a:pt x="165651" y="189625"/>
                  </a:lnTo>
                  <a:lnTo>
                    <a:pt x="166288" y="184284"/>
                  </a:lnTo>
                  <a:lnTo>
                    <a:pt x="166753" y="178925"/>
                  </a:lnTo>
                  <a:lnTo>
                    <a:pt x="167045" y="173553"/>
                  </a:lnTo>
                  <a:lnTo>
                    <a:pt x="167164" y="168175"/>
                  </a:lnTo>
                  <a:lnTo>
                    <a:pt x="167110" y="162797"/>
                  </a:lnTo>
                  <a:lnTo>
                    <a:pt x="166883" y="157422"/>
                  </a:lnTo>
                  <a:lnTo>
                    <a:pt x="166483" y="152058"/>
                  </a:lnTo>
                  <a:lnTo>
                    <a:pt x="165910" y="146709"/>
                  </a:lnTo>
                  <a:lnTo>
                    <a:pt x="165166" y="141381"/>
                  </a:lnTo>
                  <a:lnTo>
                    <a:pt x="164251" y="136081"/>
                  </a:lnTo>
                  <a:lnTo>
                    <a:pt x="163166" y="130812"/>
                  </a:lnTo>
                  <a:lnTo>
                    <a:pt x="161912" y="125581"/>
                  </a:lnTo>
                  <a:lnTo>
                    <a:pt x="160490" y="120393"/>
                  </a:lnTo>
                  <a:lnTo>
                    <a:pt x="158902" y="115254"/>
                  </a:lnTo>
                  <a:lnTo>
                    <a:pt x="157149" y="110168"/>
                  </a:lnTo>
                  <a:lnTo>
                    <a:pt x="155234" y="105141"/>
                  </a:lnTo>
                  <a:lnTo>
                    <a:pt x="153158" y="100179"/>
                  </a:lnTo>
                  <a:lnTo>
                    <a:pt x="150923" y="95285"/>
                  </a:lnTo>
                  <a:lnTo>
                    <a:pt x="148532" y="90467"/>
                  </a:lnTo>
                  <a:lnTo>
                    <a:pt x="145988" y="85727"/>
                  </a:lnTo>
                  <a:lnTo>
                    <a:pt x="143292" y="81072"/>
                  </a:lnTo>
                  <a:lnTo>
                    <a:pt x="140448" y="76507"/>
                  </a:lnTo>
                  <a:lnTo>
                    <a:pt x="137458" y="72035"/>
                  </a:lnTo>
                  <a:lnTo>
                    <a:pt x="134326" y="67661"/>
                  </a:lnTo>
                  <a:lnTo>
                    <a:pt x="131055" y="63391"/>
                  </a:lnTo>
                  <a:lnTo>
                    <a:pt x="127648" y="59228"/>
                  </a:lnTo>
                  <a:lnTo>
                    <a:pt x="124109" y="55177"/>
                  </a:lnTo>
                  <a:lnTo>
                    <a:pt x="120442" y="51242"/>
                  </a:lnTo>
                  <a:lnTo>
                    <a:pt x="116649" y="47426"/>
                  </a:lnTo>
                  <a:lnTo>
                    <a:pt x="112736" y="43735"/>
                  </a:lnTo>
                  <a:lnTo>
                    <a:pt x="108707" y="40172"/>
                  </a:lnTo>
                  <a:lnTo>
                    <a:pt x="104564" y="36740"/>
                  </a:lnTo>
                  <a:lnTo>
                    <a:pt x="100314" y="33443"/>
                  </a:lnTo>
                  <a:lnTo>
                    <a:pt x="95959" y="30285"/>
                  </a:lnTo>
                  <a:lnTo>
                    <a:pt x="91505" y="27268"/>
                  </a:lnTo>
                  <a:lnTo>
                    <a:pt x="86957" y="24397"/>
                  </a:lnTo>
                  <a:lnTo>
                    <a:pt x="82318" y="21673"/>
                  </a:lnTo>
                  <a:lnTo>
                    <a:pt x="77594" y="19099"/>
                  </a:lnTo>
                  <a:lnTo>
                    <a:pt x="72790" y="16680"/>
                  </a:lnTo>
                  <a:lnTo>
                    <a:pt x="67911" y="14415"/>
                  </a:lnTo>
                  <a:lnTo>
                    <a:pt x="62961" y="12309"/>
                  </a:lnTo>
                  <a:lnTo>
                    <a:pt x="57946" y="10364"/>
                  </a:lnTo>
                  <a:lnTo>
                    <a:pt x="52871" y="8581"/>
                  </a:lnTo>
                  <a:lnTo>
                    <a:pt x="47741" y="6962"/>
                  </a:lnTo>
                  <a:lnTo>
                    <a:pt x="42562" y="5509"/>
                  </a:lnTo>
                  <a:lnTo>
                    <a:pt x="37338" y="4223"/>
                  </a:lnTo>
                  <a:lnTo>
                    <a:pt x="32076" y="3106"/>
                  </a:lnTo>
                  <a:lnTo>
                    <a:pt x="26781" y="2159"/>
                  </a:lnTo>
                  <a:lnTo>
                    <a:pt x="21458" y="1382"/>
                  </a:lnTo>
                  <a:lnTo>
                    <a:pt x="16113" y="778"/>
                  </a:lnTo>
                  <a:lnTo>
                    <a:pt x="10751" y="346"/>
                  </a:lnTo>
                  <a:lnTo>
                    <a:pt x="5378" y="86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g814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g815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g816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g817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g818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g819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g820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g821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g822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g823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g824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g825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g826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g827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g828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g829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g830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g831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g832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g833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g834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g835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g836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g837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g838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g839"/>
            <p:cNvSpPr/>
            <p:nvPr/>
          </p:nvSpPr>
          <p:spPr>
            <a:xfrm>
              <a:off x="6578727" y="4172415"/>
              <a:ext cx="261105" cy="334325"/>
            </a:xfrm>
            <a:custGeom>
              <a:avLst/>
              <a:pathLst>
                <a:path w="261105" h="334325">
                  <a:moveTo>
                    <a:pt x="167165" y="0"/>
                  </a:moveTo>
                  <a:lnTo>
                    <a:pt x="161824" y="85"/>
                  </a:lnTo>
                  <a:lnTo>
                    <a:pt x="156489" y="341"/>
                  </a:lnTo>
                  <a:lnTo>
                    <a:pt x="151165" y="767"/>
                  </a:lnTo>
                  <a:lnTo>
                    <a:pt x="145858" y="1363"/>
                  </a:lnTo>
                  <a:lnTo>
                    <a:pt x="140572" y="2128"/>
                  </a:lnTo>
                  <a:lnTo>
                    <a:pt x="135313" y="3062"/>
                  </a:lnTo>
                  <a:lnTo>
                    <a:pt x="130087" y="4163"/>
                  </a:lnTo>
                  <a:lnTo>
                    <a:pt x="124898" y="5431"/>
                  </a:lnTo>
                  <a:lnTo>
                    <a:pt x="119753" y="6864"/>
                  </a:lnTo>
                  <a:lnTo>
                    <a:pt x="114656" y="8460"/>
                  </a:lnTo>
                  <a:lnTo>
                    <a:pt x="109613" y="10219"/>
                  </a:lnTo>
                  <a:lnTo>
                    <a:pt x="104628" y="12137"/>
                  </a:lnTo>
                  <a:lnTo>
                    <a:pt x="99708" y="14214"/>
                  </a:lnTo>
                  <a:lnTo>
                    <a:pt x="94856" y="16447"/>
                  </a:lnTo>
                  <a:lnTo>
                    <a:pt x="90078" y="18834"/>
                  </a:lnTo>
                  <a:lnTo>
                    <a:pt x="85379" y="21373"/>
                  </a:lnTo>
                  <a:lnTo>
                    <a:pt x="80763" y="24060"/>
                  </a:lnTo>
                  <a:lnTo>
                    <a:pt x="76235" y="26893"/>
                  </a:lnTo>
                  <a:lnTo>
                    <a:pt x="71800" y="29870"/>
                  </a:lnTo>
                  <a:lnTo>
                    <a:pt x="67463" y="32986"/>
                  </a:lnTo>
                  <a:lnTo>
                    <a:pt x="63227" y="36240"/>
                  </a:lnTo>
                  <a:lnTo>
                    <a:pt x="59098" y="39627"/>
                  </a:lnTo>
                  <a:lnTo>
                    <a:pt x="55078" y="43144"/>
                  </a:lnTo>
                  <a:lnTo>
                    <a:pt x="51173" y="46788"/>
                  </a:lnTo>
                  <a:lnTo>
                    <a:pt x="47387" y="50555"/>
                  </a:lnTo>
                  <a:lnTo>
                    <a:pt x="43723" y="54441"/>
                  </a:lnTo>
                  <a:lnTo>
                    <a:pt x="40185" y="58442"/>
                  </a:lnTo>
                  <a:lnTo>
                    <a:pt x="36776" y="62554"/>
                  </a:lnTo>
                  <a:lnTo>
                    <a:pt x="33501" y="66773"/>
                  </a:lnTo>
                  <a:lnTo>
                    <a:pt x="30362" y="71094"/>
                  </a:lnTo>
                  <a:lnTo>
                    <a:pt x="27362" y="75514"/>
                  </a:lnTo>
                  <a:lnTo>
                    <a:pt x="24506" y="80027"/>
                  </a:lnTo>
                  <a:lnTo>
                    <a:pt x="21795" y="84629"/>
                  </a:lnTo>
                  <a:lnTo>
                    <a:pt x="19232" y="89315"/>
                  </a:lnTo>
                  <a:lnTo>
                    <a:pt x="16821" y="94080"/>
                  </a:lnTo>
                  <a:lnTo>
                    <a:pt x="14563" y="98921"/>
                  </a:lnTo>
                  <a:lnTo>
                    <a:pt x="12460" y="103830"/>
                  </a:lnTo>
                  <a:lnTo>
                    <a:pt x="10516" y="108805"/>
                  </a:lnTo>
                  <a:lnTo>
                    <a:pt x="8731" y="113839"/>
                  </a:lnTo>
                  <a:lnTo>
                    <a:pt x="7109" y="118928"/>
                  </a:lnTo>
                  <a:lnTo>
                    <a:pt x="5649" y="124066"/>
                  </a:lnTo>
                  <a:lnTo>
                    <a:pt x="4355" y="129247"/>
                  </a:lnTo>
                  <a:lnTo>
                    <a:pt x="3227" y="134468"/>
                  </a:lnTo>
                  <a:lnTo>
                    <a:pt x="2266" y="139722"/>
                  </a:lnTo>
                  <a:lnTo>
                    <a:pt x="1473" y="145004"/>
                  </a:lnTo>
                  <a:lnTo>
                    <a:pt x="850" y="150308"/>
                  </a:lnTo>
                  <a:lnTo>
                    <a:pt x="396" y="155630"/>
                  </a:lnTo>
                  <a:lnTo>
                    <a:pt x="112" y="160963"/>
                  </a:lnTo>
                  <a:lnTo>
                    <a:pt x="0" y="166303"/>
                  </a:lnTo>
                  <a:lnTo>
                    <a:pt x="57" y="171644"/>
                  </a:lnTo>
                  <a:lnTo>
                    <a:pt x="286" y="176980"/>
                  </a:lnTo>
                  <a:lnTo>
                    <a:pt x="684" y="182306"/>
                  </a:lnTo>
                  <a:lnTo>
                    <a:pt x="1253" y="187617"/>
                  </a:lnTo>
                  <a:lnTo>
                    <a:pt x="1991" y="192907"/>
                  </a:lnTo>
                  <a:lnTo>
                    <a:pt x="2897" y="198170"/>
                  </a:lnTo>
                  <a:lnTo>
                    <a:pt x="3972" y="203402"/>
                  </a:lnTo>
                  <a:lnTo>
                    <a:pt x="5213" y="208597"/>
                  </a:lnTo>
                  <a:lnTo>
                    <a:pt x="6619" y="213750"/>
                  </a:lnTo>
                  <a:lnTo>
                    <a:pt x="8189" y="218855"/>
                  </a:lnTo>
                  <a:lnTo>
                    <a:pt x="9921" y="223907"/>
                  </a:lnTo>
                  <a:lnTo>
                    <a:pt x="11814" y="228901"/>
                  </a:lnTo>
                  <a:lnTo>
                    <a:pt x="13866" y="233833"/>
                  </a:lnTo>
                  <a:lnTo>
                    <a:pt x="16074" y="238696"/>
                  </a:lnTo>
                  <a:lnTo>
                    <a:pt x="18436" y="243486"/>
                  </a:lnTo>
                  <a:lnTo>
                    <a:pt x="20950" y="248199"/>
                  </a:lnTo>
                  <a:lnTo>
                    <a:pt x="23613" y="252828"/>
                  </a:lnTo>
                  <a:lnTo>
                    <a:pt x="26423" y="257371"/>
                  </a:lnTo>
                  <a:lnTo>
                    <a:pt x="29376" y="261821"/>
                  </a:lnTo>
                  <a:lnTo>
                    <a:pt x="32471" y="266174"/>
                  </a:lnTo>
                  <a:lnTo>
                    <a:pt x="35702" y="270427"/>
                  </a:lnTo>
                  <a:lnTo>
                    <a:pt x="39068" y="274574"/>
                  </a:lnTo>
                  <a:lnTo>
                    <a:pt x="42565" y="278611"/>
                  </a:lnTo>
                  <a:lnTo>
                    <a:pt x="46189" y="282535"/>
                  </a:lnTo>
                  <a:lnTo>
                    <a:pt x="49936" y="286341"/>
                  </a:lnTo>
                  <a:lnTo>
                    <a:pt x="53803" y="290025"/>
                  </a:lnTo>
                  <a:lnTo>
                    <a:pt x="57785" y="293583"/>
                  </a:lnTo>
                  <a:lnTo>
                    <a:pt x="61880" y="297013"/>
                  </a:lnTo>
                  <a:lnTo>
                    <a:pt x="66082" y="300310"/>
                  </a:lnTo>
                  <a:lnTo>
                    <a:pt x="70387" y="303472"/>
                  </a:lnTo>
                  <a:lnTo>
                    <a:pt x="74791" y="306494"/>
                  </a:lnTo>
                  <a:lnTo>
                    <a:pt x="79289" y="309374"/>
                  </a:lnTo>
                  <a:lnTo>
                    <a:pt x="83876" y="312108"/>
                  </a:lnTo>
                  <a:lnTo>
                    <a:pt x="88549" y="314695"/>
                  </a:lnTo>
                  <a:lnTo>
                    <a:pt x="93302" y="317131"/>
                  </a:lnTo>
                  <a:lnTo>
                    <a:pt x="98131" y="319414"/>
                  </a:lnTo>
                  <a:lnTo>
                    <a:pt x="103030" y="321542"/>
                  </a:lnTo>
                  <a:lnTo>
                    <a:pt x="107994" y="323512"/>
                  </a:lnTo>
                  <a:lnTo>
                    <a:pt x="113019" y="325323"/>
                  </a:lnTo>
                  <a:lnTo>
                    <a:pt x="118099" y="326972"/>
                  </a:lnTo>
                  <a:lnTo>
                    <a:pt x="123229" y="328457"/>
                  </a:lnTo>
                  <a:lnTo>
                    <a:pt x="128404" y="329779"/>
                  </a:lnTo>
                  <a:lnTo>
                    <a:pt x="133619" y="330934"/>
                  </a:lnTo>
                  <a:lnTo>
                    <a:pt x="138868" y="331922"/>
                  </a:lnTo>
                  <a:lnTo>
                    <a:pt x="144146" y="332742"/>
                  </a:lnTo>
                  <a:lnTo>
                    <a:pt x="149447" y="333393"/>
                  </a:lnTo>
                  <a:lnTo>
                    <a:pt x="154766" y="333874"/>
                  </a:lnTo>
                  <a:lnTo>
                    <a:pt x="160098" y="334185"/>
                  </a:lnTo>
                  <a:lnTo>
                    <a:pt x="165437" y="334325"/>
                  </a:lnTo>
                  <a:lnTo>
                    <a:pt x="170778" y="334295"/>
                  </a:lnTo>
                  <a:lnTo>
                    <a:pt x="176116" y="334095"/>
                  </a:lnTo>
                  <a:lnTo>
                    <a:pt x="181444" y="333723"/>
                  </a:lnTo>
                  <a:lnTo>
                    <a:pt x="186757" y="333182"/>
                  </a:lnTo>
                  <a:lnTo>
                    <a:pt x="192051" y="332472"/>
                  </a:lnTo>
                  <a:lnTo>
                    <a:pt x="197319" y="331592"/>
                  </a:lnTo>
                  <a:lnTo>
                    <a:pt x="202556" y="330545"/>
                  </a:lnTo>
                  <a:lnTo>
                    <a:pt x="207758" y="329331"/>
                  </a:lnTo>
                  <a:lnTo>
                    <a:pt x="212917" y="327951"/>
                  </a:lnTo>
                  <a:lnTo>
                    <a:pt x="218031" y="326408"/>
                  </a:lnTo>
                  <a:lnTo>
                    <a:pt x="223092" y="324701"/>
                  </a:lnTo>
                  <a:lnTo>
                    <a:pt x="228096" y="322834"/>
                  </a:lnTo>
                  <a:lnTo>
                    <a:pt x="233038" y="320808"/>
                  </a:lnTo>
                  <a:lnTo>
                    <a:pt x="237912" y="318626"/>
                  </a:lnTo>
                  <a:lnTo>
                    <a:pt x="242715" y="316288"/>
                  </a:lnTo>
                  <a:lnTo>
                    <a:pt x="247440" y="313799"/>
                  </a:lnTo>
                  <a:lnTo>
                    <a:pt x="252083" y="311159"/>
                  </a:lnTo>
                  <a:lnTo>
                    <a:pt x="256640" y="308373"/>
                  </a:lnTo>
                  <a:lnTo>
                    <a:pt x="261105" y="305442"/>
                  </a:lnTo>
                  <a:lnTo>
                    <a:pt x="167165" y="167167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g840"/>
            <p:cNvSpPr/>
            <p:nvPr/>
          </p:nvSpPr>
          <p:spPr>
            <a:xfrm>
              <a:off x="6745892" y="4339583"/>
              <a:ext cx="93940" cy="138275"/>
            </a:xfrm>
            <a:custGeom>
              <a:avLst/>
              <a:pathLst>
                <a:path w="93940" h="138275">
                  <a:moveTo>
                    <a:pt x="93940" y="13827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g841"/>
            <p:cNvSpPr/>
            <p:nvPr/>
          </p:nvSpPr>
          <p:spPr>
            <a:xfrm>
              <a:off x="6745892" y="4276652"/>
              <a:ext cx="167166" cy="201206"/>
            </a:xfrm>
            <a:custGeom>
              <a:avLst/>
              <a:pathLst>
                <a:path w="167166" h="201206">
                  <a:moveTo>
                    <a:pt x="93940" y="201206"/>
                  </a:moveTo>
                  <a:lnTo>
                    <a:pt x="98368" y="198092"/>
                  </a:lnTo>
                  <a:lnTo>
                    <a:pt x="102692" y="194837"/>
                  </a:lnTo>
                  <a:lnTo>
                    <a:pt x="106909" y="191443"/>
                  </a:lnTo>
                  <a:lnTo>
                    <a:pt x="111013" y="187914"/>
                  </a:lnTo>
                  <a:lnTo>
                    <a:pt x="115002" y="184254"/>
                  </a:lnTo>
                  <a:lnTo>
                    <a:pt x="118869" y="180468"/>
                  </a:lnTo>
                  <a:lnTo>
                    <a:pt x="122612" y="176557"/>
                  </a:lnTo>
                  <a:lnTo>
                    <a:pt x="126227" y="172528"/>
                  </a:lnTo>
                  <a:lnTo>
                    <a:pt x="129709" y="168384"/>
                  </a:lnTo>
                  <a:lnTo>
                    <a:pt x="133055" y="164129"/>
                  </a:lnTo>
                  <a:lnTo>
                    <a:pt x="136262" y="159769"/>
                  </a:lnTo>
                  <a:lnTo>
                    <a:pt x="139325" y="155306"/>
                  </a:lnTo>
                  <a:lnTo>
                    <a:pt x="142243" y="150747"/>
                  </a:lnTo>
                  <a:lnTo>
                    <a:pt x="145012" y="146096"/>
                  </a:lnTo>
                  <a:lnTo>
                    <a:pt x="147628" y="141357"/>
                  </a:lnTo>
                  <a:lnTo>
                    <a:pt x="150090" y="136537"/>
                  </a:lnTo>
                  <a:lnTo>
                    <a:pt x="152394" y="131639"/>
                  </a:lnTo>
                  <a:lnTo>
                    <a:pt x="154539" y="126669"/>
                  </a:lnTo>
                  <a:lnTo>
                    <a:pt x="156521" y="121632"/>
                  </a:lnTo>
                  <a:lnTo>
                    <a:pt x="158340" y="116534"/>
                  </a:lnTo>
                  <a:lnTo>
                    <a:pt x="159992" y="111379"/>
                  </a:lnTo>
                  <a:lnTo>
                    <a:pt x="161477" y="106174"/>
                  </a:lnTo>
                  <a:lnTo>
                    <a:pt x="162792" y="100923"/>
                  </a:lnTo>
                  <a:lnTo>
                    <a:pt x="163937" y="95633"/>
                  </a:lnTo>
                  <a:lnTo>
                    <a:pt x="164910" y="90308"/>
                  </a:lnTo>
                  <a:lnTo>
                    <a:pt x="165710" y="84955"/>
                  </a:lnTo>
                  <a:lnTo>
                    <a:pt x="166336" y="79578"/>
                  </a:lnTo>
                  <a:lnTo>
                    <a:pt x="166788" y="74184"/>
                  </a:lnTo>
                  <a:lnTo>
                    <a:pt x="167065" y="68779"/>
                  </a:lnTo>
                  <a:lnTo>
                    <a:pt x="167166" y="63367"/>
                  </a:lnTo>
                  <a:lnTo>
                    <a:pt x="167093" y="57954"/>
                  </a:lnTo>
                  <a:lnTo>
                    <a:pt x="166844" y="52547"/>
                  </a:lnTo>
                  <a:lnTo>
                    <a:pt x="166421" y="47151"/>
                  </a:lnTo>
                  <a:lnTo>
                    <a:pt x="165822" y="41771"/>
                  </a:lnTo>
                  <a:lnTo>
                    <a:pt x="165050" y="36414"/>
                  </a:lnTo>
                  <a:lnTo>
                    <a:pt x="164105" y="31084"/>
                  </a:lnTo>
                  <a:lnTo>
                    <a:pt x="162988" y="25788"/>
                  </a:lnTo>
                  <a:lnTo>
                    <a:pt x="161700" y="20530"/>
                  </a:lnTo>
                  <a:lnTo>
                    <a:pt x="160243" y="15317"/>
                  </a:lnTo>
                  <a:lnTo>
                    <a:pt x="158617" y="10154"/>
                  </a:lnTo>
                  <a:lnTo>
                    <a:pt x="156825" y="5047"/>
                  </a:lnTo>
                  <a:lnTo>
                    <a:pt x="154869" y="0"/>
                  </a:lnTo>
                  <a:lnTo>
                    <a:pt x="0" y="629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g842"/>
            <p:cNvSpPr/>
            <p:nvPr/>
          </p:nvSpPr>
          <p:spPr>
            <a:xfrm>
              <a:off x="6745892" y="4172415"/>
              <a:ext cx="154869" cy="167167"/>
            </a:xfrm>
            <a:custGeom>
              <a:avLst/>
              <a:pathLst>
                <a:path w="154869" h="167167">
                  <a:moveTo>
                    <a:pt x="154869" y="104236"/>
                  </a:moveTo>
                  <a:lnTo>
                    <a:pt x="152715" y="99174"/>
                  </a:lnTo>
                  <a:lnTo>
                    <a:pt x="150394" y="94185"/>
                  </a:lnTo>
                  <a:lnTo>
                    <a:pt x="147911" y="89276"/>
                  </a:lnTo>
                  <a:lnTo>
                    <a:pt x="145268" y="84451"/>
                  </a:lnTo>
                  <a:lnTo>
                    <a:pt x="142468" y="79716"/>
                  </a:lnTo>
                  <a:lnTo>
                    <a:pt x="139513" y="75075"/>
                  </a:lnTo>
                  <a:lnTo>
                    <a:pt x="136407" y="70534"/>
                  </a:lnTo>
                  <a:lnTo>
                    <a:pt x="133153" y="66098"/>
                  </a:lnTo>
                  <a:lnTo>
                    <a:pt x="129755" y="61771"/>
                  </a:lnTo>
                  <a:lnTo>
                    <a:pt x="126217" y="57558"/>
                  </a:lnTo>
                  <a:lnTo>
                    <a:pt x="122542" y="53464"/>
                  </a:lnTo>
                  <a:lnTo>
                    <a:pt x="118734" y="49493"/>
                  </a:lnTo>
                  <a:lnTo>
                    <a:pt x="114798" y="45650"/>
                  </a:lnTo>
                  <a:lnTo>
                    <a:pt x="110737" y="41938"/>
                  </a:lnTo>
                  <a:lnTo>
                    <a:pt x="106556" y="38362"/>
                  </a:lnTo>
                  <a:lnTo>
                    <a:pt x="102260" y="34926"/>
                  </a:lnTo>
                  <a:lnTo>
                    <a:pt x="97853" y="31632"/>
                  </a:lnTo>
                  <a:lnTo>
                    <a:pt x="93340" y="28486"/>
                  </a:lnTo>
                  <a:lnTo>
                    <a:pt x="88726" y="25489"/>
                  </a:lnTo>
                  <a:lnTo>
                    <a:pt x="84016" y="22646"/>
                  </a:lnTo>
                  <a:lnTo>
                    <a:pt x="79215" y="19960"/>
                  </a:lnTo>
                  <a:lnTo>
                    <a:pt x="74328" y="17433"/>
                  </a:lnTo>
                  <a:lnTo>
                    <a:pt x="69361" y="15068"/>
                  </a:lnTo>
                  <a:lnTo>
                    <a:pt x="64318" y="12868"/>
                  </a:lnTo>
                  <a:lnTo>
                    <a:pt x="59206" y="10835"/>
                  </a:lnTo>
                  <a:lnTo>
                    <a:pt x="54030" y="8972"/>
                  </a:lnTo>
                  <a:lnTo>
                    <a:pt x="48795" y="7280"/>
                  </a:lnTo>
                  <a:lnTo>
                    <a:pt x="43507" y="5760"/>
                  </a:lnTo>
                  <a:lnTo>
                    <a:pt x="38172" y="4416"/>
                  </a:lnTo>
                  <a:lnTo>
                    <a:pt x="32796" y="3248"/>
                  </a:lnTo>
                  <a:lnTo>
                    <a:pt x="27385" y="2258"/>
                  </a:lnTo>
                  <a:lnTo>
                    <a:pt x="21943" y="1446"/>
                  </a:lnTo>
                  <a:lnTo>
                    <a:pt x="16478" y="814"/>
                  </a:lnTo>
                  <a:lnTo>
                    <a:pt x="10995" y="362"/>
                  </a:lnTo>
                  <a:lnTo>
                    <a:pt x="5500" y="90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g843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g844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g845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g846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g847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g848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g849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g850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g851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g852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g853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g854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g855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g856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g857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g858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g859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g860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g861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g862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g863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g864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g865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g866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g867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g868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g869"/>
            <p:cNvSpPr/>
            <p:nvPr/>
          </p:nvSpPr>
          <p:spPr>
            <a:xfrm>
              <a:off x="6756331" y="3685283"/>
              <a:ext cx="175542" cy="334319"/>
            </a:xfrm>
            <a:custGeom>
              <a:avLst/>
              <a:pathLst>
                <a:path w="175542" h="334319">
                  <a:moveTo>
                    <a:pt x="167163" y="0"/>
                  </a:moveTo>
                  <a:lnTo>
                    <a:pt x="161828" y="85"/>
                  </a:lnTo>
                  <a:lnTo>
                    <a:pt x="156499" y="340"/>
                  </a:lnTo>
                  <a:lnTo>
                    <a:pt x="151181" y="765"/>
                  </a:lnTo>
                  <a:lnTo>
                    <a:pt x="145879" y="1360"/>
                  </a:lnTo>
                  <a:lnTo>
                    <a:pt x="140598" y="2124"/>
                  </a:lnTo>
                  <a:lnTo>
                    <a:pt x="135345" y="3055"/>
                  </a:lnTo>
                  <a:lnTo>
                    <a:pt x="130124" y="4154"/>
                  </a:lnTo>
                  <a:lnTo>
                    <a:pt x="124941" y="5419"/>
                  </a:lnTo>
                  <a:lnTo>
                    <a:pt x="119801" y="6849"/>
                  </a:lnTo>
                  <a:lnTo>
                    <a:pt x="114709" y="8442"/>
                  </a:lnTo>
                  <a:lnTo>
                    <a:pt x="109670" y="10197"/>
                  </a:lnTo>
                  <a:lnTo>
                    <a:pt x="104690" y="12112"/>
                  </a:lnTo>
                  <a:lnTo>
                    <a:pt x="99774" y="14184"/>
                  </a:lnTo>
                  <a:lnTo>
                    <a:pt x="94927" y="16413"/>
                  </a:lnTo>
                  <a:lnTo>
                    <a:pt x="90152" y="18795"/>
                  </a:lnTo>
                  <a:lnTo>
                    <a:pt x="85457" y="21328"/>
                  </a:lnTo>
                  <a:lnTo>
                    <a:pt x="80844" y="24009"/>
                  </a:lnTo>
                  <a:lnTo>
                    <a:pt x="76320" y="26837"/>
                  </a:lnTo>
                  <a:lnTo>
                    <a:pt x="71888" y="29807"/>
                  </a:lnTo>
                  <a:lnTo>
                    <a:pt x="67553" y="32918"/>
                  </a:lnTo>
                  <a:lnTo>
                    <a:pt x="63320" y="36165"/>
                  </a:lnTo>
                  <a:lnTo>
                    <a:pt x="59192" y="39545"/>
                  </a:lnTo>
                  <a:lnTo>
                    <a:pt x="55174" y="43056"/>
                  </a:lnTo>
                  <a:lnTo>
                    <a:pt x="51271" y="46693"/>
                  </a:lnTo>
                  <a:lnTo>
                    <a:pt x="47485" y="50453"/>
                  </a:lnTo>
                  <a:lnTo>
                    <a:pt x="43822" y="54331"/>
                  </a:lnTo>
                  <a:lnTo>
                    <a:pt x="40284" y="58325"/>
                  </a:lnTo>
                  <a:lnTo>
                    <a:pt x="36875" y="62429"/>
                  </a:lnTo>
                  <a:lnTo>
                    <a:pt x="33599" y="66640"/>
                  </a:lnTo>
                  <a:lnTo>
                    <a:pt x="30459" y="70954"/>
                  </a:lnTo>
                  <a:lnTo>
                    <a:pt x="27458" y="75365"/>
                  </a:lnTo>
                  <a:lnTo>
                    <a:pt x="24600" y="79870"/>
                  </a:lnTo>
                  <a:lnTo>
                    <a:pt x="21887" y="84464"/>
                  </a:lnTo>
                  <a:lnTo>
                    <a:pt x="19321" y="89142"/>
                  </a:lnTo>
                  <a:lnTo>
                    <a:pt x="16907" y="93900"/>
                  </a:lnTo>
                  <a:lnTo>
                    <a:pt x="14645" y="98732"/>
                  </a:lnTo>
                  <a:lnTo>
                    <a:pt x="12539" y="103634"/>
                  </a:lnTo>
                  <a:lnTo>
                    <a:pt x="10590" y="108601"/>
                  </a:lnTo>
                  <a:lnTo>
                    <a:pt x="8801" y="113627"/>
                  </a:lnTo>
                  <a:lnTo>
                    <a:pt x="7173" y="118708"/>
                  </a:lnTo>
                  <a:lnTo>
                    <a:pt x="5708" y="123839"/>
                  </a:lnTo>
                  <a:lnTo>
                    <a:pt x="4408" y="129013"/>
                  </a:lnTo>
                  <a:lnTo>
                    <a:pt x="3273" y="134226"/>
                  </a:lnTo>
                  <a:lnTo>
                    <a:pt x="2306" y="139473"/>
                  </a:lnTo>
                  <a:lnTo>
                    <a:pt x="1506" y="144748"/>
                  </a:lnTo>
                  <a:lnTo>
                    <a:pt x="875" y="150046"/>
                  </a:lnTo>
                  <a:lnTo>
                    <a:pt x="413" y="155361"/>
                  </a:lnTo>
                  <a:lnTo>
                    <a:pt x="121" y="160689"/>
                  </a:lnTo>
                  <a:lnTo>
                    <a:pt x="0" y="166022"/>
                  </a:lnTo>
                  <a:lnTo>
                    <a:pt x="48" y="171358"/>
                  </a:lnTo>
                  <a:lnTo>
                    <a:pt x="267" y="176688"/>
                  </a:lnTo>
                  <a:lnTo>
                    <a:pt x="656" y="182009"/>
                  </a:lnTo>
                  <a:lnTo>
                    <a:pt x="1214" y="187315"/>
                  </a:lnTo>
                  <a:lnTo>
                    <a:pt x="1942" y="192601"/>
                  </a:lnTo>
                  <a:lnTo>
                    <a:pt x="2838" y="197861"/>
                  </a:lnTo>
                  <a:lnTo>
                    <a:pt x="3901" y="203089"/>
                  </a:lnTo>
                  <a:lnTo>
                    <a:pt x="5130" y="208281"/>
                  </a:lnTo>
                  <a:lnTo>
                    <a:pt x="6525" y="213430"/>
                  </a:lnTo>
                  <a:lnTo>
                    <a:pt x="8083" y="218533"/>
                  </a:lnTo>
                  <a:lnTo>
                    <a:pt x="9803" y="223584"/>
                  </a:lnTo>
                  <a:lnTo>
                    <a:pt x="11684" y="228576"/>
                  </a:lnTo>
                  <a:lnTo>
                    <a:pt x="13723" y="233507"/>
                  </a:lnTo>
                  <a:lnTo>
                    <a:pt x="15918" y="238370"/>
                  </a:lnTo>
                  <a:lnTo>
                    <a:pt x="18267" y="243160"/>
                  </a:lnTo>
                  <a:lnTo>
                    <a:pt x="20768" y="247873"/>
                  </a:lnTo>
                  <a:lnTo>
                    <a:pt x="23418" y="252503"/>
                  </a:lnTo>
                  <a:lnTo>
                    <a:pt x="26214" y="257047"/>
                  </a:lnTo>
                  <a:lnTo>
                    <a:pt x="29154" y="261499"/>
                  </a:lnTo>
                  <a:lnTo>
                    <a:pt x="32235" y="265855"/>
                  </a:lnTo>
                  <a:lnTo>
                    <a:pt x="35453" y="270111"/>
                  </a:lnTo>
                  <a:lnTo>
                    <a:pt x="38805" y="274262"/>
                  </a:lnTo>
                  <a:lnTo>
                    <a:pt x="42288" y="278303"/>
                  </a:lnTo>
                  <a:lnTo>
                    <a:pt x="45898" y="282232"/>
                  </a:lnTo>
                  <a:lnTo>
                    <a:pt x="49632" y="286043"/>
                  </a:lnTo>
                  <a:lnTo>
                    <a:pt x="53486" y="289733"/>
                  </a:lnTo>
                  <a:lnTo>
                    <a:pt x="57455" y="293298"/>
                  </a:lnTo>
                  <a:lnTo>
                    <a:pt x="61536" y="296735"/>
                  </a:lnTo>
                  <a:lnTo>
                    <a:pt x="65724" y="300040"/>
                  </a:lnTo>
                  <a:lnTo>
                    <a:pt x="70016" y="303209"/>
                  </a:lnTo>
                  <a:lnTo>
                    <a:pt x="74407" y="306240"/>
                  </a:lnTo>
                  <a:lnTo>
                    <a:pt x="78892" y="309129"/>
                  </a:lnTo>
                  <a:lnTo>
                    <a:pt x="83468" y="311874"/>
                  </a:lnTo>
                  <a:lnTo>
                    <a:pt x="88128" y="314471"/>
                  </a:lnTo>
                  <a:lnTo>
                    <a:pt x="92869" y="316918"/>
                  </a:lnTo>
                  <a:lnTo>
                    <a:pt x="97686" y="319213"/>
                  </a:lnTo>
                  <a:lnTo>
                    <a:pt x="102573" y="321352"/>
                  </a:lnTo>
                  <a:lnTo>
                    <a:pt x="107526" y="323335"/>
                  </a:lnTo>
                  <a:lnTo>
                    <a:pt x="112540" y="325158"/>
                  </a:lnTo>
                  <a:lnTo>
                    <a:pt x="117610" y="326821"/>
                  </a:lnTo>
                  <a:lnTo>
                    <a:pt x="122730" y="328321"/>
                  </a:lnTo>
                  <a:lnTo>
                    <a:pt x="127896" y="329657"/>
                  </a:lnTo>
                  <a:lnTo>
                    <a:pt x="133101" y="330827"/>
                  </a:lnTo>
                  <a:lnTo>
                    <a:pt x="138341" y="331831"/>
                  </a:lnTo>
                  <a:lnTo>
                    <a:pt x="143610" y="332667"/>
                  </a:lnTo>
                  <a:lnTo>
                    <a:pt x="148904" y="333334"/>
                  </a:lnTo>
                  <a:lnTo>
                    <a:pt x="154216" y="333832"/>
                  </a:lnTo>
                  <a:lnTo>
                    <a:pt x="159541" y="334161"/>
                  </a:lnTo>
                  <a:lnTo>
                    <a:pt x="164874" y="334319"/>
                  </a:lnTo>
                  <a:lnTo>
                    <a:pt x="170209" y="334307"/>
                  </a:lnTo>
                  <a:lnTo>
                    <a:pt x="175542" y="334124"/>
                  </a:lnTo>
                  <a:lnTo>
                    <a:pt x="167163" y="167167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g870"/>
            <p:cNvSpPr/>
            <p:nvPr/>
          </p:nvSpPr>
          <p:spPr>
            <a:xfrm>
              <a:off x="6923495" y="3685840"/>
              <a:ext cx="167146" cy="333567"/>
            </a:xfrm>
            <a:custGeom>
              <a:avLst/>
              <a:pathLst>
                <a:path w="167146" h="333567">
                  <a:moveTo>
                    <a:pt x="8378" y="333567"/>
                  </a:moveTo>
                  <a:lnTo>
                    <a:pt x="13719" y="333213"/>
                  </a:lnTo>
                  <a:lnTo>
                    <a:pt x="19045" y="332688"/>
                  </a:lnTo>
                  <a:lnTo>
                    <a:pt x="24352" y="331993"/>
                  </a:lnTo>
                  <a:lnTo>
                    <a:pt x="29634" y="331129"/>
                  </a:lnTo>
                  <a:lnTo>
                    <a:pt x="34885" y="330096"/>
                  </a:lnTo>
                  <a:lnTo>
                    <a:pt x="40101" y="328895"/>
                  </a:lnTo>
                  <a:lnTo>
                    <a:pt x="45276" y="327528"/>
                  </a:lnTo>
                  <a:lnTo>
                    <a:pt x="50404" y="325996"/>
                  </a:lnTo>
                  <a:lnTo>
                    <a:pt x="55481" y="324301"/>
                  </a:lnTo>
                  <a:lnTo>
                    <a:pt x="60501" y="322444"/>
                  </a:lnTo>
                  <a:lnTo>
                    <a:pt x="65458" y="320427"/>
                  </a:lnTo>
                  <a:lnTo>
                    <a:pt x="70349" y="318253"/>
                  </a:lnTo>
                  <a:lnTo>
                    <a:pt x="75168" y="315923"/>
                  </a:lnTo>
                  <a:lnTo>
                    <a:pt x="79909" y="313440"/>
                  </a:lnTo>
                  <a:lnTo>
                    <a:pt x="84569" y="310807"/>
                  </a:lnTo>
                  <a:lnTo>
                    <a:pt x="89142" y="308026"/>
                  </a:lnTo>
                  <a:lnTo>
                    <a:pt x="93623" y="305100"/>
                  </a:lnTo>
                  <a:lnTo>
                    <a:pt x="98009" y="302031"/>
                  </a:lnTo>
                  <a:lnTo>
                    <a:pt x="102294" y="298824"/>
                  </a:lnTo>
                  <a:lnTo>
                    <a:pt x="106474" y="295482"/>
                  </a:lnTo>
                  <a:lnTo>
                    <a:pt x="110545" y="292007"/>
                  </a:lnTo>
                  <a:lnTo>
                    <a:pt x="114502" y="288404"/>
                  </a:lnTo>
                  <a:lnTo>
                    <a:pt x="118343" y="284676"/>
                  </a:lnTo>
                  <a:lnTo>
                    <a:pt x="122062" y="280827"/>
                  </a:lnTo>
                  <a:lnTo>
                    <a:pt x="125656" y="276861"/>
                  </a:lnTo>
                  <a:lnTo>
                    <a:pt x="129121" y="272782"/>
                  </a:lnTo>
                  <a:lnTo>
                    <a:pt x="132454" y="268594"/>
                  </a:lnTo>
                  <a:lnTo>
                    <a:pt x="135651" y="264301"/>
                  </a:lnTo>
                  <a:lnTo>
                    <a:pt x="138708" y="259909"/>
                  </a:lnTo>
                  <a:lnTo>
                    <a:pt x="141624" y="255420"/>
                  </a:lnTo>
                  <a:lnTo>
                    <a:pt x="144395" y="250841"/>
                  </a:lnTo>
                  <a:lnTo>
                    <a:pt x="147017" y="246175"/>
                  </a:lnTo>
                  <a:lnTo>
                    <a:pt x="149489" y="241428"/>
                  </a:lnTo>
                  <a:lnTo>
                    <a:pt x="151807" y="236604"/>
                  </a:lnTo>
                  <a:lnTo>
                    <a:pt x="153970" y="231708"/>
                  </a:lnTo>
                  <a:lnTo>
                    <a:pt x="155976" y="226746"/>
                  </a:lnTo>
                  <a:lnTo>
                    <a:pt x="157821" y="221722"/>
                  </a:lnTo>
                  <a:lnTo>
                    <a:pt x="159504" y="216641"/>
                  </a:lnTo>
                  <a:lnTo>
                    <a:pt x="161024" y="211509"/>
                  </a:lnTo>
                  <a:lnTo>
                    <a:pt x="162379" y="206331"/>
                  </a:lnTo>
                  <a:lnTo>
                    <a:pt x="163567" y="201113"/>
                  </a:lnTo>
                  <a:lnTo>
                    <a:pt x="164588" y="195859"/>
                  </a:lnTo>
                  <a:lnTo>
                    <a:pt x="165440" y="190575"/>
                  </a:lnTo>
                  <a:lnTo>
                    <a:pt x="166123" y="185266"/>
                  </a:lnTo>
                  <a:lnTo>
                    <a:pt x="166635" y="179939"/>
                  </a:lnTo>
                  <a:lnTo>
                    <a:pt x="166976" y="174597"/>
                  </a:lnTo>
                  <a:lnTo>
                    <a:pt x="167146" y="169248"/>
                  </a:lnTo>
                  <a:lnTo>
                    <a:pt x="167145" y="163896"/>
                  </a:lnTo>
                  <a:lnTo>
                    <a:pt x="166972" y="158546"/>
                  </a:lnTo>
                  <a:lnTo>
                    <a:pt x="166629" y="153205"/>
                  </a:lnTo>
                  <a:lnTo>
                    <a:pt x="166114" y="147878"/>
                  </a:lnTo>
                  <a:lnTo>
                    <a:pt x="165429" y="142569"/>
                  </a:lnTo>
                  <a:lnTo>
                    <a:pt x="164575" y="137286"/>
                  </a:lnTo>
                  <a:lnTo>
                    <a:pt x="163552" y="132032"/>
                  </a:lnTo>
                  <a:lnTo>
                    <a:pt x="162361" y="126814"/>
                  </a:lnTo>
                  <a:lnTo>
                    <a:pt x="161004" y="121637"/>
                  </a:lnTo>
                  <a:lnTo>
                    <a:pt x="159482" y="116506"/>
                  </a:lnTo>
                  <a:lnTo>
                    <a:pt x="157796" y="111426"/>
                  </a:lnTo>
                  <a:lnTo>
                    <a:pt x="155949" y="106403"/>
                  </a:lnTo>
                  <a:lnTo>
                    <a:pt x="153941" y="101441"/>
                  </a:lnTo>
                  <a:lnTo>
                    <a:pt x="151776" y="96546"/>
                  </a:lnTo>
                  <a:lnTo>
                    <a:pt x="149455" y="91723"/>
                  </a:lnTo>
                  <a:lnTo>
                    <a:pt x="146981" y="86977"/>
                  </a:lnTo>
                  <a:lnTo>
                    <a:pt x="144357" y="82313"/>
                  </a:lnTo>
                  <a:lnTo>
                    <a:pt x="141584" y="77735"/>
                  </a:lnTo>
                  <a:lnTo>
                    <a:pt x="138667" y="73248"/>
                  </a:lnTo>
                  <a:lnTo>
                    <a:pt x="135607" y="68856"/>
                  </a:lnTo>
                  <a:lnTo>
                    <a:pt x="132408" y="64565"/>
                  </a:lnTo>
                  <a:lnTo>
                    <a:pt x="129073" y="60379"/>
                  </a:lnTo>
                  <a:lnTo>
                    <a:pt x="125606" y="56301"/>
                  </a:lnTo>
                  <a:lnTo>
                    <a:pt x="122011" y="52337"/>
                  </a:lnTo>
                  <a:lnTo>
                    <a:pt x="118290" y="48489"/>
                  </a:lnTo>
                  <a:lnTo>
                    <a:pt x="114448" y="44763"/>
                  </a:lnTo>
                  <a:lnTo>
                    <a:pt x="110489" y="41162"/>
                  </a:lnTo>
                  <a:lnTo>
                    <a:pt x="106416" y="37689"/>
                  </a:lnTo>
                  <a:lnTo>
                    <a:pt x="102234" y="34348"/>
                  </a:lnTo>
                  <a:lnTo>
                    <a:pt x="97948" y="31143"/>
                  </a:lnTo>
                  <a:lnTo>
                    <a:pt x="93561" y="28077"/>
                  </a:lnTo>
                  <a:lnTo>
                    <a:pt x="89078" y="25153"/>
                  </a:lnTo>
                  <a:lnTo>
                    <a:pt x="84504" y="22373"/>
                  </a:lnTo>
                  <a:lnTo>
                    <a:pt x="79843" y="19742"/>
                  </a:lnTo>
                  <a:lnTo>
                    <a:pt x="75101" y="17261"/>
                  </a:lnTo>
                  <a:lnTo>
                    <a:pt x="70281" y="14934"/>
                  </a:lnTo>
                  <a:lnTo>
                    <a:pt x="65390" y="12762"/>
                  </a:lnTo>
                  <a:lnTo>
                    <a:pt x="60431" y="10747"/>
                  </a:lnTo>
                  <a:lnTo>
                    <a:pt x="55410" y="8892"/>
                  </a:lnTo>
                  <a:lnTo>
                    <a:pt x="50333" y="7199"/>
                  </a:lnTo>
                  <a:lnTo>
                    <a:pt x="45204" y="5670"/>
                  </a:lnTo>
                  <a:lnTo>
                    <a:pt x="40029" y="4305"/>
                  </a:lnTo>
                  <a:lnTo>
                    <a:pt x="34812" y="3107"/>
                  </a:lnTo>
                  <a:lnTo>
                    <a:pt x="29560" y="2076"/>
                  </a:lnTo>
                  <a:lnTo>
                    <a:pt x="24278" y="1214"/>
                  </a:lnTo>
                  <a:lnTo>
                    <a:pt x="18971" y="522"/>
                  </a:lnTo>
                  <a:lnTo>
                    <a:pt x="13644" y="0"/>
                  </a:lnTo>
                  <a:lnTo>
                    <a:pt x="0" y="1666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g871"/>
            <p:cNvSpPr/>
            <p:nvPr/>
          </p:nvSpPr>
          <p:spPr>
            <a:xfrm>
              <a:off x="6923495" y="3685283"/>
              <a:ext cx="13644" cy="167167"/>
            </a:xfrm>
            <a:custGeom>
              <a:avLst/>
              <a:pathLst>
                <a:path w="13644" h="167167">
                  <a:moveTo>
                    <a:pt x="13644" y="557"/>
                  </a:move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tx872"/>
            <p:cNvSpPr/>
            <p:nvPr/>
          </p:nvSpPr>
          <p:spPr>
            <a:xfrm>
              <a:off x="6777419" y="3269982"/>
              <a:ext cx="412718" cy="1310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AKN</a:t>
              </a:r>
            </a:p>
          </p:txBody>
        </p:sp>
        <p:sp>
          <p:nvSpPr>
            <p:cNvPr id="873" name="tx873"/>
            <p:cNvSpPr/>
            <p:nvPr/>
          </p:nvSpPr>
          <p:spPr>
            <a:xfrm>
              <a:off x="6727739" y="2753836"/>
              <a:ext cx="39151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GEN</a:t>
              </a:r>
            </a:p>
          </p:txBody>
        </p:sp>
        <p:sp>
          <p:nvSpPr>
            <p:cNvPr id="874" name="tx874"/>
            <p:cNvSpPr/>
            <p:nvPr/>
          </p:nvSpPr>
          <p:spPr>
            <a:xfrm>
              <a:off x="6555392" y="2266703"/>
              <a:ext cx="38100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TOB</a:t>
              </a:r>
            </a:p>
          </p:txBody>
        </p:sp>
        <p:sp>
          <p:nvSpPr>
            <p:cNvPr id="875" name="tx875"/>
            <p:cNvSpPr/>
            <p:nvPr/>
          </p:nvSpPr>
          <p:spPr>
            <a:xfrm>
              <a:off x="6285813" y="1833590"/>
              <a:ext cx="349467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FOS</a:t>
              </a:r>
            </a:p>
          </p:txBody>
        </p:sp>
        <p:sp>
          <p:nvSpPr>
            <p:cNvPr id="876" name="tx876"/>
            <p:cNvSpPr/>
            <p:nvPr/>
          </p:nvSpPr>
          <p:spPr>
            <a:xfrm>
              <a:off x="5876387" y="1482170"/>
              <a:ext cx="412905" cy="1290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AMP</a:t>
              </a:r>
            </a:p>
          </p:txBody>
        </p:sp>
        <p:sp>
          <p:nvSpPr>
            <p:cNvPr id="877" name="tx877"/>
            <p:cNvSpPr/>
            <p:nvPr/>
          </p:nvSpPr>
          <p:spPr>
            <a:xfrm>
              <a:off x="5410870" y="1222972"/>
              <a:ext cx="444531" cy="1290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AMX</a:t>
              </a:r>
            </a:p>
          </p:txBody>
        </p:sp>
        <p:sp>
          <p:nvSpPr>
            <p:cNvPr id="878" name="tx878"/>
            <p:cNvSpPr/>
            <p:nvPr/>
          </p:nvSpPr>
          <p:spPr>
            <a:xfrm>
              <a:off x="4982243" y="1069969"/>
              <a:ext cx="306864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TIC</a:t>
              </a:r>
            </a:p>
          </p:txBody>
        </p:sp>
        <p:sp>
          <p:nvSpPr>
            <p:cNvPr id="879" name="tx879"/>
            <p:cNvSpPr/>
            <p:nvPr/>
          </p:nvSpPr>
          <p:spPr>
            <a:xfrm>
              <a:off x="4410874" y="1039827"/>
              <a:ext cx="412812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</a:t>
              </a:r>
            </a:p>
          </p:txBody>
        </p:sp>
        <p:sp>
          <p:nvSpPr>
            <p:cNvPr id="880" name="tx880"/>
            <p:cNvSpPr/>
            <p:nvPr/>
          </p:nvSpPr>
          <p:spPr>
            <a:xfrm>
              <a:off x="3904837" y="1135613"/>
              <a:ext cx="402114" cy="126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TEM</a:t>
              </a:r>
            </a:p>
          </p:txBody>
        </p:sp>
        <p:sp>
          <p:nvSpPr>
            <p:cNvPr id="881" name="tx881"/>
            <p:cNvSpPr/>
            <p:nvPr/>
          </p:nvSpPr>
          <p:spPr>
            <a:xfrm>
              <a:off x="3412078" y="1335172"/>
              <a:ext cx="43402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AMC</a:t>
              </a:r>
            </a:p>
          </p:txBody>
        </p:sp>
        <p:sp>
          <p:nvSpPr>
            <p:cNvPr id="882" name="tx882"/>
            <p:cNvSpPr/>
            <p:nvPr/>
          </p:nvSpPr>
          <p:spPr>
            <a:xfrm>
              <a:off x="3043228" y="1650504"/>
              <a:ext cx="338677" cy="126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TZP</a:t>
              </a:r>
            </a:p>
          </p:txBody>
        </p:sp>
        <p:sp>
          <p:nvSpPr>
            <p:cNvPr id="883" name="tx883"/>
            <p:cNvSpPr/>
            <p:nvPr/>
          </p:nvSpPr>
          <p:spPr>
            <a:xfrm>
              <a:off x="2661773" y="2041851"/>
              <a:ext cx="43402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CXM</a:t>
              </a:r>
            </a:p>
          </p:txBody>
        </p:sp>
        <p:sp>
          <p:nvSpPr>
            <p:cNvPr id="884" name="tx884"/>
            <p:cNvSpPr/>
            <p:nvPr/>
          </p:nvSpPr>
          <p:spPr>
            <a:xfrm>
              <a:off x="2455187" y="2505106"/>
              <a:ext cx="381093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FOX</a:t>
              </a:r>
            </a:p>
          </p:txBody>
        </p:sp>
        <p:sp>
          <p:nvSpPr>
            <p:cNvPr id="885" name="tx885"/>
            <p:cNvSpPr/>
            <p:nvPr/>
          </p:nvSpPr>
          <p:spPr>
            <a:xfrm>
              <a:off x="2335480" y="3009529"/>
              <a:ext cx="38100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CAZ</a:t>
              </a:r>
            </a:p>
          </p:txBody>
        </p:sp>
        <p:sp>
          <p:nvSpPr>
            <p:cNvPr id="886" name="tx886"/>
            <p:cNvSpPr/>
            <p:nvPr/>
          </p:nvSpPr>
          <p:spPr>
            <a:xfrm>
              <a:off x="2324783" y="3527924"/>
              <a:ext cx="402394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CFM</a:t>
              </a:r>
            </a:p>
          </p:txBody>
        </p:sp>
        <p:sp>
          <p:nvSpPr>
            <p:cNvPr id="887" name="tx887"/>
            <p:cNvSpPr/>
            <p:nvPr/>
          </p:nvSpPr>
          <p:spPr>
            <a:xfrm>
              <a:off x="2449885" y="4032347"/>
              <a:ext cx="391697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CRO</a:t>
              </a:r>
            </a:p>
          </p:txBody>
        </p:sp>
        <p:sp>
          <p:nvSpPr>
            <p:cNvPr id="888" name="tx888"/>
            <p:cNvSpPr/>
            <p:nvPr/>
          </p:nvSpPr>
          <p:spPr>
            <a:xfrm>
              <a:off x="2688283" y="4495602"/>
              <a:ext cx="38100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CTX</a:t>
              </a:r>
            </a:p>
          </p:txBody>
        </p:sp>
        <p:sp>
          <p:nvSpPr>
            <p:cNvPr id="889" name="tx889"/>
            <p:cNvSpPr/>
            <p:nvPr/>
          </p:nvSpPr>
          <p:spPr>
            <a:xfrm>
              <a:off x="3048437" y="4898484"/>
              <a:ext cx="328259" cy="126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FEP</a:t>
              </a:r>
            </a:p>
          </p:txBody>
        </p:sp>
        <p:sp>
          <p:nvSpPr>
            <p:cNvPr id="890" name="tx890"/>
            <p:cNvSpPr/>
            <p:nvPr/>
          </p:nvSpPr>
          <p:spPr>
            <a:xfrm>
              <a:off x="3449192" y="5208048"/>
              <a:ext cx="359791" cy="126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ERT</a:t>
              </a:r>
            </a:p>
          </p:txBody>
        </p:sp>
        <p:sp>
          <p:nvSpPr>
            <p:cNvPr id="891" name="tx891"/>
            <p:cNvSpPr/>
            <p:nvPr/>
          </p:nvSpPr>
          <p:spPr>
            <a:xfrm>
              <a:off x="3936509" y="5413374"/>
              <a:ext cx="338770" cy="126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IMP</a:t>
              </a:r>
            </a:p>
          </p:txBody>
        </p:sp>
        <p:sp>
          <p:nvSpPr>
            <p:cNvPr id="892" name="tx892"/>
            <p:cNvSpPr/>
            <p:nvPr/>
          </p:nvSpPr>
          <p:spPr>
            <a:xfrm>
              <a:off x="4431989" y="5498928"/>
              <a:ext cx="370582" cy="129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FUR</a:t>
              </a:r>
            </a:p>
          </p:txBody>
        </p:sp>
        <p:sp>
          <p:nvSpPr>
            <p:cNvPr id="893" name="tx893"/>
            <p:cNvSpPr/>
            <p:nvPr/>
          </p:nvSpPr>
          <p:spPr>
            <a:xfrm>
              <a:off x="4987452" y="5467484"/>
              <a:ext cx="296447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CIP</a:t>
              </a:r>
            </a:p>
          </p:txBody>
        </p:sp>
        <p:sp>
          <p:nvSpPr>
            <p:cNvPr id="894" name="tx894"/>
            <p:cNvSpPr/>
            <p:nvPr/>
          </p:nvSpPr>
          <p:spPr>
            <a:xfrm>
              <a:off x="5447984" y="5320248"/>
              <a:ext cx="370302" cy="1290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LEV</a:t>
              </a:r>
            </a:p>
          </p:txBody>
        </p:sp>
        <p:sp>
          <p:nvSpPr>
            <p:cNvPr id="895" name="tx895"/>
            <p:cNvSpPr/>
            <p:nvPr/>
          </p:nvSpPr>
          <p:spPr>
            <a:xfrm>
              <a:off x="5881736" y="5059608"/>
              <a:ext cx="402208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NOR</a:t>
              </a:r>
            </a:p>
          </p:txBody>
        </p:sp>
        <p:sp>
          <p:nvSpPr>
            <p:cNvPr id="896" name="tx896"/>
            <p:cNvSpPr/>
            <p:nvPr/>
          </p:nvSpPr>
          <p:spPr>
            <a:xfrm>
              <a:off x="6280604" y="4703863"/>
              <a:ext cx="359885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OFL</a:t>
              </a:r>
            </a:p>
          </p:txBody>
        </p:sp>
        <p:sp>
          <p:nvSpPr>
            <p:cNvPr id="897" name="tx897"/>
            <p:cNvSpPr/>
            <p:nvPr/>
          </p:nvSpPr>
          <p:spPr>
            <a:xfrm>
              <a:off x="6550137" y="4272006"/>
              <a:ext cx="391510" cy="1310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NAL</a:t>
              </a:r>
            </a:p>
          </p:txBody>
        </p:sp>
        <p:sp>
          <p:nvSpPr>
            <p:cNvPr id="898" name="tx898"/>
            <p:cNvSpPr/>
            <p:nvPr/>
          </p:nvSpPr>
          <p:spPr>
            <a:xfrm>
              <a:off x="6743552" y="3783478"/>
              <a:ext cx="359885" cy="1319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TSU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2025-02-06T12:14:45Z</dcterms:modified>
  <cp:category/>
</cp:coreProperties>
</file>