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038317" y="271051"/>
              <a:ext cx="1433125" cy="16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2018_non_BLSE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750778" y="1518619"/>
              <a:ext cx="2873423" cy="2706349"/>
            </a:xfrm>
            <a:custGeom>
              <a:avLst/>
              <a:pathLst>
                <a:path w="2873423" h="2706349">
                  <a:moveTo>
                    <a:pt x="0" y="0"/>
                  </a:moveTo>
                  <a:lnTo>
                    <a:pt x="2873423" y="2706349"/>
                  </a:lnTo>
                </a:path>
              </a:pathLst>
            </a:custGeom>
            <a:ln w="994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36648" y="1531973"/>
              <a:ext cx="2616338" cy="3112755"/>
            </a:xfrm>
            <a:custGeom>
              <a:avLst/>
              <a:pathLst>
                <a:path w="2616338" h="3112755">
                  <a:moveTo>
                    <a:pt x="0" y="0"/>
                  </a:moveTo>
                  <a:lnTo>
                    <a:pt x="2616338" y="3112755"/>
                  </a:lnTo>
                </a:path>
              </a:pathLst>
            </a:custGeom>
            <a:ln w="1451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63258" y="1503722"/>
              <a:ext cx="3026066" cy="2249011"/>
            </a:xfrm>
            <a:custGeom>
              <a:avLst/>
              <a:pathLst>
                <a:path w="3026066" h="2249011">
                  <a:moveTo>
                    <a:pt x="0" y="0"/>
                  </a:moveTo>
                  <a:lnTo>
                    <a:pt x="3026066" y="2249011"/>
                  </a:lnTo>
                </a:path>
              </a:pathLst>
            </a:custGeom>
            <a:ln w="9987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46736" y="1503722"/>
              <a:ext cx="148182" cy="110131"/>
            </a:xfrm>
            <a:custGeom>
              <a:avLst/>
              <a:pathLst>
                <a:path w="148182" h="110131">
                  <a:moveTo>
                    <a:pt x="148182" y="0"/>
                  </a:moveTo>
                  <a:lnTo>
                    <a:pt x="0" y="110131"/>
                  </a:lnTo>
                </a:path>
              </a:pathLst>
            </a:custGeom>
            <a:ln w="9831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95974" y="1297183"/>
              <a:ext cx="1670275" cy="97117"/>
            </a:xfrm>
            <a:custGeom>
              <a:avLst/>
              <a:pathLst>
                <a:path w="1670275" h="97117">
                  <a:moveTo>
                    <a:pt x="1670275" y="0"/>
                  </a:moveTo>
                  <a:lnTo>
                    <a:pt x="0" y="97117"/>
                  </a:lnTo>
                </a:path>
              </a:pathLst>
            </a:custGeom>
            <a:ln w="12076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55115" y="1453513"/>
              <a:ext cx="458580" cy="3916770"/>
            </a:xfrm>
            <a:custGeom>
              <a:avLst/>
              <a:pathLst>
                <a:path w="458580" h="3916770">
                  <a:moveTo>
                    <a:pt x="458580" y="0"/>
                  </a:moveTo>
                  <a:lnTo>
                    <a:pt x="0" y="3916770"/>
                  </a:lnTo>
                </a:path>
              </a:pathLst>
            </a:custGeom>
            <a:ln w="17461" cap="rnd">
              <a:solidFill>
                <a:srgbClr val="9BCC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81916" y="1137641"/>
              <a:ext cx="686582" cy="120858"/>
            </a:xfrm>
            <a:custGeom>
              <a:avLst/>
              <a:pathLst>
                <a:path w="686582" h="120858">
                  <a:moveTo>
                    <a:pt x="686582" y="120858"/>
                  </a:moveTo>
                  <a:lnTo>
                    <a:pt x="0" y="0"/>
                  </a:lnTo>
                </a:path>
              </a:pathLst>
            </a:custGeom>
            <a:ln w="19634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90395" y="1444535"/>
              <a:ext cx="998236" cy="2737993"/>
            </a:xfrm>
            <a:custGeom>
              <a:avLst/>
              <a:pathLst>
                <a:path w="998236" h="2737993">
                  <a:moveTo>
                    <a:pt x="0" y="0"/>
                  </a:moveTo>
                  <a:lnTo>
                    <a:pt x="998236" y="2737993"/>
                  </a:lnTo>
                </a:path>
              </a:pathLst>
            </a:custGeom>
            <a:ln w="20387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71748" y="1450127"/>
              <a:ext cx="750184" cy="3159922"/>
            </a:xfrm>
            <a:custGeom>
              <a:avLst/>
              <a:pathLst>
                <a:path w="750184" h="3159922">
                  <a:moveTo>
                    <a:pt x="0" y="0"/>
                  </a:moveTo>
                  <a:lnTo>
                    <a:pt x="750184" y="3159922"/>
                  </a:lnTo>
                </a:path>
              </a:pathLst>
            </a:custGeom>
            <a:ln w="15187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72780" y="1208382"/>
              <a:ext cx="1193469" cy="69394"/>
            </a:xfrm>
            <a:custGeom>
              <a:avLst/>
              <a:pathLst>
                <a:path w="1193469" h="69394">
                  <a:moveTo>
                    <a:pt x="1193469" y="69394"/>
                  </a:moveTo>
                  <a:lnTo>
                    <a:pt x="0" y="0"/>
                  </a:lnTo>
                </a:path>
              </a:pathLst>
            </a:custGeom>
            <a:ln w="17752" cap="rnd">
              <a:solidFill>
                <a:srgbClr val="9BCC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95843" y="1186672"/>
              <a:ext cx="177125" cy="52938"/>
            </a:xfrm>
            <a:custGeom>
              <a:avLst/>
              <a:pathLst>
                <a:path w="177125" h="52938">
                  <a:moveTo>
                    <a:pt x="177125" y="52938"/>
                  </a:moveTo>
                  <a:lnTo>
                    <a:pt x="0" y="0"/>
                  </a:lnTo>
                </a:path>
              </a:pathLst>
            </a:custGeom>
            <a:ln w="2084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08261" y="1436815"/>
              <a:ext cx="1140107" cy="2266299"/>
            </a:xfrm>
            <a:custGeom>
              <a:avLst/>
              <a:pathLst>
                <a:path w="1140107" h="2266299">
                  <a:moveTo>
                    <a:pt x="0" y="0"/>
                  </a:moveTo>
                  <a:lnTo>
                    <a:pt x="1140107" y="2266299"/>
                  </a:lnTo>
                </a:path>
              </a:pathLst>
            </a:custGeom>
            <a:ln w="27493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77202" y="1316461"/>
              <a:ext cx="2091296" cy="368128"/>
            </a:xfrm>
            <a:custGeom>
              <a:avLst/>
              <a:pathLst>
                <a:path w="2091296" h="368128">
                  <a:moveTo>
                    <a:pt x="2091296" y="0"/>
                  </a:moveTo>
                  <a:lnTo>
                    <a:pt x="0" y="368128"/>
                  </a:lnTo>
                </a:path>
              </a:pathLst>
            </a:custGeom>
            <a:ln w="1177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69845" y="4439300"/>
              <a:ext cx="1341877" cy="997300"/>
            </a:xfrm>
            <a:custGeom>
              <a:avLst/>
              <a:pathLst>
                <a:path w="1341877" h="997300">
                  <a:moveTo>
                    <a:pt x="0" y="997300"/>
                  </a:moveTo>
                  <a:lnTo>
                    <a:pt x="1341877" y="0"/>
                  </a:lnTo>
                </a:path>
              </a:pathLst>
            </a:custGeom>
            <a:ln w="10812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89212" y="5194558"/>
              <a:ext cx="640091" cy="275641"/>
            </a:xfrm>
            <a:custGeom>
              <a:avLst/>
              <a:pathLst>
                <a:path w="640091" h="275641">
                  <a:moveTo>
                    <a:pt x="0" y="275641"/>
                  </a:moveTo>
                  <a:lnTo>
                    <a:pt x="640091" y="0"/>
                  </a:lnTo>
                </a:path>
              </a:pathLst>
            </a:custGeom>
            <a:ln w="2142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77968" y="5211919"/>
              <a:ext cx="160039" cy="92242"/>
            </a:xfrm>
            <a:custGeom>
              <a:avLst/>
              <a:pathLst>
                <a:path w="160039" h="92242">
                  <a:moveTo>
                    <a:pt x="0" y="92242"/>
                  </a:moveTo>
                  <a:lnTo>
                    <a:pt x="160039" y="0"/>
                  </a:lnTo>
                </a:path>
              </a:pathLst>
            </a:custGeom>
            <a:ln w="20529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89255" y="1156530"/>
              <a:ext cx="667857" cy="199605"/>
            </a:xfrm>
            <a:custGeom>
              <a:avLst/>
              <a:pathLst>
                <a:path w="667857" h="199605">
                  <a:moveTo>
                    <a:pt x="667857" y="0"/>
                  </a:moveTo>
                  <a:lnTo>
                    <a:pt x="0" y="199605"/>
                  </a:lnTo>
                </a:path>
              </a:pathLst>
            </a:custGeom>
            <a:ln w="1420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03153" y="4009505"/>
              <a:ext cx="63081" cy="173023"/>
            </a:xfrm>
            <a:custGeom>
              <a:avLst/>
              <a:pathLst>
                <a:path w="63081" h="173023">
                  <a:moveTo>
                    <a:pt x="0" y="173023"/>
                  </a:moveTo>
                  <a:lnTo>
                    <a:pt x="63081" y="0"/>
                  </a:lnTo>
                </a:path>
              </a:pathLst>
            </a:custGeom>
            <a:ln w="13762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552515" y="4479178"/>
              <a:ext cx="101408" cy="153923"/>
            </a:xfrm>
            <a:custGeom>
              <a:avLst/>
              <a:pathLst>
                <a:path w="101408" h="153923">
                  <a:moveTo>
                    <a:pt x="0" y="153923"/>
                  </a:moveTo>
                  <a:lnTo>
                    <a:pt x="101408" y="0"/>
                  </a:lnTo>
                </a:path>
              </a:pathLst>
            </a:custGeom>
            <a:ln w="2165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35673" y="4001785"/>
              <a:ext cx="312696" cy="621575"/>
            </a:xfrm>
            <a:custGeom>
              <a:avLst/>
              <a:pathLst>
                <a:path w="312696" h="621575">
                  <a:moveTo>
                    <a:pt x="0" y="621575"/>
                  </a:moveTo>
                  <a:lnTo>
                    <a:pt x="312696" y="0"/>
                  </a:lnTo>
                </a:path>
              </a:pathLst>
            </a:custGeom>
            <a:ln w="24522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93724" y="1167783"/>
              <a:ext cx="1177315" cy="207241"/>
            </a:xfrm>
            <a:custGeom>
              <a:avLst/>
              <a:pathLst>
                <a:path w="1177315" h="207241">
                  <a:moveTo>
                    <a:pt x="1177315" y="0"/>
                  </a:moveTo>
                  <a:lnTo>
                    <a:pt x="0" y="207241"/>
                  </a:lnTo>
                </a:path>
              </a:pathLst>
            </a:custGeom>
            <a:ln w="2888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784165" y="1118364"/>
              <a:ext cx="184624" cy="10734"/>
            </a:xfrm>
            <a:custGeom>
              <a:avLst/>
              <a:pathLst>
                <a:path w="184624" h="10734">
                  <a:moveTo>
                    <a:pt x="184624" y="10734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210802" y="1288138"/>
              <a:ext cx="1459964" cy="2902110"/>
            </a:xfrm>
            <a:custGeom>
              <a:avLst/>
              <a:pathLst>
                <a:path w="1459964" h="2902110">
                  <a:moveTo>
                    <a:pt x="0" y="0"/>
                  </a:moveTo>
                  <a:lnTo>
                    <a:pt x="1459964" y="290211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192936" y="1295857"/>
              <a:ext cx="1210350" cy="3319784"/>
            </a:xfrm>
            <a:custGeom>
              <a:avLst/>
              <a:pathLst>
                <a:path w="1210350" h="3319784">
                  <a:moveTo>
                    <a:pt x="0" y="0"/>
                  </a:moveTo>
                  <a:lnTo>
                    <a:pt x="1210350" y="3319784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27644" y="1278397"/>
              <a:ext cx="1603881" cy="2434458"/>
            </a:xfrm>
            <a:custGeom>
              <a:avLst/>
              <a:pathLst>
                <a:path w="1603881" h="2434458">
                  <a:moveTo>
                    <a:pt x="0" y="0"/>
                  </a:moveTo>
                  <a:lnTo>
                    <a:pt x="1603881" y="2434458"/>
                  </a:lnTo>
                </a:path>
              </a:pathLst>
            </a:custGeom>
            <a:ln w="3810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372733" y="1186672"/>
              <a:ext cx="1602775" cy="479027"/>
            </a:xfrm>
            <a:custGeom>
              <a:avLst/>
              <a:pathLst>
                <a:path w="1602775" h="479027">
                  <a:moveTo>
                    <a:pt x="1602775" y="0"/>
                  </a:moveTo>
                  <a:lnTo>
                    <a:pt x="0" y="479027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982753" y="3170392"/>
              <a:ext cx="1025" cy="167167"/>
            </a:xfrm>
            <a:custGeom>
              <a:avLst/>
              <a:pathLst>
                <a:path w="1025" h="167167">
                  <a:moveTo>
                    <a:pt x="1025" y="0"/>
                  </a:moveTo>
                  <a:lnTo>
                    <a:pt x="0" y="3"/>
                  </a:lnTo>
                  <a:lnTo>
                    <a:pt x="1025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982753" y="3170395"/>
              <a:ext cx="1025" cy="167164"/>
            </a:xfrm>
            <a:custGeom>
              <a:avLst/>
              <a:pathLst>
                <a:path w="1025" h="167164">
                  <a:moveTo>
                    <a:pt x="0" y="0"/>
                  </a:moveTo>
                  <a:lnTo>
                    <a:pt x="1025" y="16716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816630" y="3170395"/>
              <a:ext cx="334315" cy="334327"/>
            </a:xfrm>
            <a:custGeom>
              <a:avLst/>
              <a:pathLst>
                <a:path w="334315" h="334327">
                  <a:moveTo>
                    <a:pt x="166122" y="0"/>
                  </a:moveTo>
                  <a:lnTo>
                    <a:pt x="160842" y="115"/>
                  </a:lnTo>
                  <a:lnTo>
                    <a:pt x="155568" y="398"/>
                  </a:lnTo>
                  <a:lnTo>
                    <a:pt x="150305" y="847"/>
                  </a:lnTo>
                  <a:lnTo>
                    <a:pt x="145060" y="1462"/>
                  </a:lnTo>
                  <a:lnTo>
                    <a:pt x="139836" y="2242"/>
                  </a:lnTo>
                  <a:lnTo>
                    <a:pt x="134640" y="3188"/>
                  </a:lnTo>
                  <a:lnTo>
                    <a:pt x="129476" y="4296"/>
                  </a:lnTo>
                  <a:lnTo>
                    <a:pt x="124350" y="5568"/>
                  </a:lnTo>
                  <a:lnTo>
                    <a:pt x="119267" y="7000"/>
                  </a:lnTo>
                  <a:lnTo>
                    <a:pt x="114231" y="8593"/>
                  </a:lnTo>
                  <a:lnTo>
                    <a:pt x="109248" y="10344"/>
                  </a:lnTo>
                  <a:lnTo>
                    <a:pt x="104323" y="12251"/>
                  </a:lnTo>
                  <a:lnTo>
                    <a:pt x="99461" y="14313"/>
                  </a:lnTo>
                  <a:lnTo>
                    <a:pt x="94666" y="16527"/>
                  </a:lnTo>
                  <a:lnTo>
                    <a:pt x="89943" y="18892"/>
                  </a:lnTo>
                  <a:lnTo>
                    <a:pt x="85298" y="21405"/>
                  </a:lnTo>
                  <a:lnTo>
                    <a:pt x="80734" y="24064"/>
                  </a:lnTo>
                  <a:lnTo>
                    <a:pt x="76257" y="26865"/>
                  </a:lnTo>
                  <a:lnTo>
                    <a:pt x="71870" y="29806"/>
                  </a:lnTo>
                  <a:lnTo>
                    <a:pt x="67579" y="32885"/>
                  </a:lnTo>
                  <a:lnTo>
                    <a:pt x="63386" y="36097"/>
                  </a:lnTo>
                  <a:lnTo>
                    <a:pt x="59298" y="39440"/>
                  </a:lnTo>
                  <a:lnTo>
                    <a:pt x="55317" y="42911"/>
                  </a:lnTo>
                  <a:lnTo>
                    <a:pt x="51448" y="46506"/>
                  </a:lnTo>
                  <a:lnTo>
                    <a:pt x="47694" y="50221"/>
                  </a:lnTo>
                  <a:lnTo>
                    <a:pt x="44059" y="54053"/>
                  </a:lnTo>
                  <a:lnTo>
                    <a:pt x="40547" y="57998"/>
                  </a:lnTo>
                  <a:lnTo>
                    <a:pt x="37162" y="62051"/>
                  </a:lnTo>
                  <a:lnTo>
                    <a:pt x="33906" y="66210"/>
                  </a:lnTo>
                  <a:lnTo>
                    <a:pt x="30784" y="70470"/>
                  </a:lnTo>
                  <a:lnTo>
                    <a:pt x="27797" y="74826"/>
                  </a:lnTo>
                  <a:lnTo>
                    <a:pt x="24950" y="79274"/>
                  </a:lnTo>
                  <a:lnTo>
                    <a:pt x="22244" y="83810"/>
                  </a:lnTo>
                  <a:lnTo>
                    <a:pt x="19683" y="88429"/>
                  </a:lnTo>
                  <a:lnTo>
                    <a:pt x="17270" y="93127"/>
                  </a:lnTo>
                  <a:lnTo>
                    <a:pt x="15006" y="97898"/>
                  </a:lnTo>
                  <a:lnTo>
                    <a:pt x="12894" y="102739"/>
                  </a:lnTo>
                  <a:lnTo>
                    <a:pt x="10935" y="107644"/>
                  </a:lnTo>
                  <a:lnTo>
                    <a:pt x="9133" y="112609"/>
                  </a:lnTo>
                  <a:lnTo>
                    <a:pt x="7489" y="117627"/>
                  </a:lnTo>
                  <a:lnTo>
                    <a:pt x="6003" y="122696"/>
                  </a:lnTo>
                  <a:lnTo>
                    <a:pt x="4679" y="127809"/>
                  </a:lnTo>
                  <a:lnTo>
                    <a:pt x="3517" y="132961"/>
                  </a:lnTo>
                  <a:lnTo>
                    <a:pt x="2518" y="138147"/>
                  </a:lnTo>
                  <a:lnTo>
                    <a:pt x="1684" y="143362"/>
                  </a:lnTo>
                  <a:lnTo>
                    <a:pt x="1014" y="148601"/>
                  </a:lnTo>
                  <a:lnTo>
                    <a:pt x="511" y="153858"/>
                  </a:lnTo>
                  <a:lnTo>
                    <a:pt x="174" y="159129"/>
                  </a:lnTo>
                  <a:lnTo>
                    <a:pt x="3" y="164408"/>
                  </a:lnTo>
                  <a:lnTo>
                    <a:pt x="0" y="169689"/>
                  </a:lnTo>
                  <a:lnTo>
                    <a:pt x="163" y="174968"/>
                  </a:lnTo>
                  <a:lnTo>
                    <a:pt x="493" y="180239"/>
                  </a:lnTo>
                  <a:lnTo>
                    <a:pt x="989" y="185498"/>
                  </a:lnTo>
                  <a:lnTo>
                    <a:pt x="1651" y="190737"/>
                  </a:lnTo>
                  <a:lnTo>
                    <a:pt x="2478" y="195954"/>
                  </a:lnTo>
                  <a:lnTo>
                    <a:pt x="3470" y="201141"/>
                  </a:lnTo>
                  <a:lnTo>
                    <a:pt x="4625" y="206295"/>
                  </a:lnTo>
                  <a:lnTo>
                    <a:pt x="5942" y="211410"/>
                  </a:lnTo>
                  <a:lnTo>
                    <a:pt x="7420" y="216480"/>
                  </a:lnTo>
                  <a:lnTo>
                    <a:pt x="9058" y="221501"/>
                  </a:lnTo>
                  <a:lnTo>
                    <a:pt x="10853" y="226468"/>
                  </a:lnTo>
                  <a:lnTo>
                    <a:pt x="12805" y="231376"/>
                  </a:lnTo>
                  <a:lnTo>
                    <a:pt x="14910" y="236220"/>
                  </a:lnTo>
                  <a:lnTo>
                    <a:pt x="17168" y="240994"/>
                  </a:lnTo>
                  <a:lnTo>
                    <a:pt x="19575" y="245695"/>
                  </a:lnTo>
                  <a:lnTo>
                    <a:pt x="22129" y="250318"/>
                  </a:lnTo>
                  <a:lnTo>
                    <a:pt x="24829" y="254858"/>
                  </a:lnTo>
                  <a:lnTo>
                    <a:pt x="27670" y="259310"/>
                  </a:lnTo>
                  <a:lnTo>
                    <a:pt x="30650" y="263670"/>
                  </a:lnTo>
                  <a:lnTo>
                    <a:pt x="33767" y="267934"/>
                  </a:lnTo>
                  <a:lnTo>
                    <a:pt x="37017" y="272097"/>
                  </a:lnTo>
                  <a:lnTo>
                    <a:pt x="40397" y="276155"/>
                  </a:lnTo>
                  <a:lnTo>
                    <a:pt x="43903" y="280105"/>
                  </a:lnTo>
                  <a:lnTo>
                    <a:pt x="47533" y="283942"/>
                  </a:lnTo>
                  <a:lnTo>
                    <a:pt x="51281" y="287662"/>
                  </a:lnTo>
                  <a:lnTo>
                    <a:pt x="55146" y="291262"/>
                  </a:lnTo>
                  <a:lnTo>
                    <a:pt x="59122" y="294739"/>
                  </a:lnTo>
                  <a:lnTo>
                    <a:pt x="63206" y="298088"/>
                  </a:lnTo>
                  <a:lnTo>
                    <a:pt x="67394" y="301306"/>
                  </a:lnTo>
                  <a:lnTo>
                    <a:pt x="71681" y="304390"/>
                  </a:lnTo>
                  <a:lnTo>
                    <a:pt x="76064" y="307337"/>
                  </a:lnTo>
                  <a:lnTo>
                    <a:pt x="80537" y="310145"/>
                  </a:lnTo>
                  <a:lnTo>
                    <a:pt x="85097" y="312809"/>
                  </a:lnTo>
                  <a:lnTo>
                    <a:pt x="89739" y="315329"/>
                  </a:lnTo>
                  <a:lnTo>
                    <a:pt x="94458" y="317700"/>
                  </a:lnTo>
                  <a:lnTo>
                    <a:pt x="99250" y="319921"/>
                  </a:lnTo>
                  <a:lnTo>
                    <a:pt x="104110" y="321990"/>
                  </a:lnTo>
                  <a:lnTo>
                    <a:pt x="109032" y="323904"/>
                  </a:lnTo>
                  <a:lnTo>
                    <a:pt x="114012" y="325662"/>
                  </a:lnTo>
                  <a:lnTo>
                    <a:pt x="119046" y="327261"/>
                  </a:lnTo>
                  <a:lnTo>
                    <a:pt x="124127" y="328701"/>
                  </a:lnTo>
                  <a:lnTo>
                    <a:pt x="129252" y="329979"/>
                  </a:lnTo>
                  <a:lnTo>
                    <a:pt x="134414" y="331095"/>
                  </a:lnTo>
                  <a:lnTo>
                    <a:pt x="139609" y="332047"/>
                  </a:lnTo>
                  <a:lnTo>
                    <a:pt x="144831" y="332835"/>
                  </a:lnTo>
                  <a:lnTo>
                    <a:pt x="150076" y="333457"/>
                  </a:lnTo>
                  <a:lnTo>
                    <a:pt x="155338" y="333914"/>
                  </a:lnTo>
                  <a:lnTo>
                    <a:pt x="160611" y="334203"/>
                  </a:lnTo>
                  <a:lnTo>
                    <a:pt x="165892" y="334327"/>
                  </a:lnTo>
                  <a:lnTo>
                    <a:pt x="171173" y="334283"/>
                  </a:lnTo>
                  <a:lnTo>
                    <a:pt x="176450" y="334072"/>
                  </a:lnTo>
                  <a:lnTo>
                    <a:pt x="181718" y="333695"/>
                  </a:lnTo>
                  <a:lnTo>
                    <a:pt x="186972" y="333152"/>
                  </a:lnTo>
                  <a:lnTo>
                    <a:pt x="192205" y="332443"/>
                  </a:lnTo>
                  <a:lnTo>
                    <a:pt x="197414" y="331569"/>
                  </a:lnTo>
                  <a:lnTo>
                    <a:pt x="202592" y="330530"/>
                  </a:lnTo>
                  <a:lnTo>
                    <a:pt x="207735" y="329329"/>
                  </a:lnTo>
                  <a:lnTo>
                    <a:pt x="212838" y="327966"/>
                  </a:lnTo>
                  <a:lnTo>
                    <a:pt x="217895" y="326442"/>
                  </a:lnTo>
                  <a:lnTo>
                    <a:pt x="222901" y="324760"/>
                  </a:lnTo>
                  <a:lnTo>
                    <a:pt x="227852" y="322920"/>
                  </a:lnTo>
                  <a:lnTo>
                    <a:pt x="232742" y="320925"/>
                  </a:lnTo>
                  <a:lnTo>
                    <a:pt x="237567" y="318776"/>
                  </a:lnTo>
                  <a:lnTo>
                    <a:pt x="242321" y="316475"/>
                  </a:lnTo>
                  <a:lnTo>
                    <a:pt x="247000" y="314026"/>
                  </a:lnTo>
                  <a:lnTo>
                    <a:pt x="251600" y="311430"/>
                  </a:lnTo>
                  <a:lnTo>
                    <a:pt x="256115" y="308691"/>
                  </a:lnTo>
                  <a:lnTo>
                    <a:pt x="260541" y="305809"/>
                  </a:lnTo>
                  <a:lnTo>
                    <a:pt x="264875" y="302790"/>
                  </a:lnTo>
                  <a:lnTo>
                    <a:pt x="269110" y="299635"/>
                  </a:lnTo>
                  <a:lnTo>
                    <a:pt x="273244" y="296348"/>
                  </a:lnTo>
                  <a:lnTo>
                    <a:pt x="277272" y="292932"/>
                  </a:lnTo>
                  <a:lnTo>
                    <a:pt x="281190" y="289390"/>
                  </a:lnTo>
                  <a:lnTo>
                    <a:pt x="284994" y="285727"/>
                  </a:lnTo>
                  <a:lnTo>
                    <a:pt x="288681" y="281945"/>
                  </a:lnTo>
                  <a:lnTo>
                    <a:pt x="292246" y="278048"/>
                  </a:lnTo>
                  <a:lnTo>
                    <a:pt x="295687" y="274041"/>
                  </a:lnTo>
                  <a:lnTo>
                    <a:pt x="298999" y="269927"/>
                  </a:lnTo>
                  <a:lnTo>
                    <a:pt x="302179" y="265711"/>
                  </a:lnTo>
                  <a:lnTo>
                    <a:pt x="305225" y="261396"/>
                  </a:lnTo>
                  <a:lnTo>
                    <a:pt x="308133" y="256987"/>
                  </a:lnTo>
                  <a:lnTo>
                    <a:pt x="310900" y="252488"/>
                  </a:lnTo>
                  <a:lnTo>
                    <a:pt x="313524" y="247905"/>
                  </a:lnTo>
                  <a:lnTo>
                    <a:pt x="316001" y="243240"/>
                  </a:lnTo>
                  <a:lnTo>
                    <a:pt x="318330" y="238500"/>
                  </a:lnTo>
                  <a:lnTo>
                    <a:pt x="320508" y="233688"/>
                  </a:lnTo>
                  <a:lnTo>
                    <a:pt x="322533" y="228811"/>
                  </a:lnTo>
                  <a:lnTo>
                    <a:pt x="324403" y="223871"/>
                  </a:lnTo>
                  <a:lnTo>
                    <a:pt x="326116" y="218875"/>
                  </a:lnTo>
                  <a:lnTo>
                    <a:pt x="327670" y="213828"/>
                  </a:lnTo>
                  <a:lnTo>
                    <a:pt x="329064" y="208733"/>
                  </a:lnTo>
                  <a:lnTo>
                    <a:pt x="330297" y="203598"/>
                  </a:lnTo>
                  <a:lnTo>
                    <a:pt x="331366" y="198426"/>
                  </a:lnTo>
                  <a:lnTo>
                    <a:pt x="332272" y="193222"/>
                  </a:lnTo>
                  <a:lnTo>
                    <a:pt x="333013" y="187993"/>
                  </a:lnTo>
                  <a:lnTo>
                    <a:pt x="333588" y="182743"/>
                  </a:lnTo>
                  <a:lnTo>
                    <a:pt x="333997" y="177477"/>
                  </a:lnTo>
                  <a:lnTo>
                    <a:pt x="334239" y="172201"/>
                  </a:lnTo>
                  <a:lnTo>
                    <a:pt x="334315" y="166920"/>
                  </a:lnTo>
                  <a:lnTo>
                    <a:pt x="334224" y="161640"/>
                  </a:lnTo>
                  <a:lnTo>
                    <a:pt x="333966" y="156365"/>
                  </a:lnTo>
                  <a:lnTo>
                    <a:pt x="333542" y="151100"/>
                  </a:lnTo>
                  <a:lnTo>
                    <a:pt x="332951" y="145852"/>
                  </a:lnTo>
                  <a:lnTo>
                    <a:pt x="332195" y="140625"/>
                  </a:lnTo>
                  <a:lnTo>
                    <a:pt x="331274" y="135424"/>
                  </a:lnTo>
                  <a:lnTo>
                    <a:pt x="330190" y="130255"/>
                  </a:lnTo>
                  <a:lnTo>
                    <a:pt x="328943" y="125123"/>
                  </a:lnTo>
                  <a:lnTo>
                    <a:pt x="327534" y="120033"/>
                  </a:lnTo>
                  <a:lnTo>
                    <a:pt x="325965" y="114990"/>
                  </a:lnTo>
                  <a:lnTo>
                    <a:pt x="324237" y="109999"/>
                  </a:lnTo>
                  <a:lnTo>
                    <a:pt x="322353" y="105065"/>
                  </a:lnTo>
                  <a:lnTo>
                    <a:pt x="320314" y="100193"/>
                  </a:lnTo>
                  <a:lnTo>
                    <a:pt x="318122" y="95388"/>
                  </a:lnTo>
                  <a:lnTo>
                    <a:pt x="315779" y="90654"/>
                  </a:lnTo>
                  <a:lnTo>
                    <a:pt x="313288" y="85997"/>
                  </a:lnTo>
                  <a:lnTo>
                    <a:pt x="310651" y="81421"/>
                  </a:lnTo>
                  <a:lnTo>
                    <a:pt x="307871" y="76931"/>
                  </a:lnTo>
                  <a:lnTo>
                    <a:pt x="304950" y="72530"/>
                  </a:lnTo>
                  <a:lnTo>
                    <a:pt x="301892" y="68224"/>
                  </a:lnTo>
                  <a:lnTo>
                    <a:pt x="298699" y="64017"/>
                  </a:lnTo>
                  <a:lnTo>
                    <a:pt x="295375" y="59913"/>
                  </a:lnTo>
                  <a:lnTo>
                    <a:pt x="291923" y="55916"/>
                  </a:lnTo>
                  <a:lnTo>
                    <a:pt x="288346" y="52030"/>
                  </a:lnTo>
                  <a:lnTo>
                    <a:pt x="284649" y="48258"/>
                  </a:lnTo>
                  <a:lnTo>
                    <a:pt x="280834" y="44606"/>
                  </a:lnTo>
                  <a:lnTo>
                    <a:pt x="276905" y="41076"/>
                  </a:lnTo>
                  <a:lnTo>
                    <a:pt x="272868" y="37671"/>
                  </a:lnTo>
                  <a:lnTo>
                    <a:pt x="268724" y="34396"/>
                  </a:lnTo>
                  <a:lnTo>
                    <a:pt x="264479" y="31254"/>
                  </a:lnTo>
                  <a:lnTo>
                    <a:pt x="260137" y="28247"/>
                  </a:lnTo>
                  <a:lnTo>
                    <a:pt x="255702" y="25379"/>
                  </a:lnTo>
                  <a:lnTo>
                    <a:pt x="251179" y="22652"/>
                  </a:lnTo>
                  <a:lnTo>
                    <a:pt x="246572" y="20070"/>
                  </a:lnTo>
                  <a:lnTo>
                    <a:pt x="241886" y="17634"/>
                  </a:lnTo>
                  <a:lnTo>
                    <a:pt x="237125" y="15348"/>
                  </a:lnTo>
                  <a:lnTo>
                    <a:pt x="232294" y="13213"/>
                  </a:lnTo>
                  <a:lnTo>
                    <a:pt x="227398" y="11232"/>
                  </a:lnTo>
                  <a:lnTo>
                    <a:pt x="222442" y="9406"/>
                  </a:lnTo>
                  <a:lnTo>
                    <a:pt x="217431" y="7738"/>
                  </a:lnTo>
                  <a:lnTo>
                    <a:pt x="212370" y="6229"/>
                  </a:lnTo>
                  <a:lnTo>
                    <a:pt x="207263" y="4881"/>
                  </a:lnTo>
                  <a:lnTo>
                    <a:pt x="202117" y="3695"/>
                  </a:lnTo>
                  <a:lnTo>
                    <a:pt x="196935" y="2672"/>
                  </a:lnTo>
                  <a:lnTo>
                    <a:pt x="191724" y="1813"/>
                  </a:lnTo>
                  <a:lnTo>
                    <a:pt x="186488" y="1119"/>
                  </a:lnTo>
                  <a:lnTo>
                    <a:pt x="181233" y="591"/>
                  </a:lnTo>
                  <a:lnTo>
                    <a:pt x="167148" y="1671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983779" y="3170392"/>
              <a:ext cx="14085" cy="167167"/>
            </a:xfrm>
            <a:custGeom>
              <a:avLst/>
              <a:pathLst>
                <a:path w="14085" h="167167">
                  <a:moveTo>
                    <a:pt x="14085" y="594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23495" y="265550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898347" y="2655501"/>
              <a:ext cx="25147" cy="167167"/>
            </a:xfrm>
            <a:custGeom>
              <a:avLst/>
              <a:pathLst>
                <a:path w="25147" h="167167">
                  <a:moveTo>
                    <a:pt x="25147" y="0"/>
                  </a:moveTo>
                  <a:lnTo>
                    <a:pt x="16736" y="211"/>
                  </a:lnTo>
                  <a:lnTo>
                    <a:pt x="8347" y="846"/>
                  </a:lnTo>
                  <a:lnTo>
                    <a:pt x="0" y="1902"/>
                  </a:lnTo>
                  <a:lnTo>
                    <a:pt x="25147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898347" y="2657404"/>
              <a:ext cx="25147" cy="165265"/>
            </a:xfrm>
            <a:custGeom>
              <a:avLst/>
              <a:pathLst>
                <a:path w="25147" h="165265">
                  <a:moveTo>
                    <a:pt x="0" y="0"/>
                  </a:moveTo>
                  <a:lnTo>
                    <a:pt x="25147" y="16526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756328" y="2657404"/>
              <a:ext cx="334330" cy="332414"/>
            </a:xfrm>
            <a:custGeom>
              <a:avLst/>
              <a:pathLst>
                <a:path w="334330" h="332414">
                  <a:moveTo>
                    <a:pt x="142018" y="0"/>
                  </a:moveTo>
                  <a:lnTo>
                    <a:pt x="136804" y="878"/>
                  </a:lnTo>
                  <a:lnTo>
                    <a:pt x="131619" y="1920"/>
                  </a:lnTo>
                  <a:lnTo>
                    <a:pt x="126471" y="3126"/>
                  </a:lnTo>
                  <a:lnTo>
                    <a:pt x="121363" y="4495"/>
                  </a:lnTo>
                  <a:lnTo>
                    <a:pt x="116300" y="6024"/>
                  </a:lnTo>
                  <a:lnTo>
                    <a:pt x="111289" y="7712"/>
                  </a:lnTo>
                  <a:lnTo>
                    <a:pt x="106334" y="9558"/>
                  </a:lnTo>
                  <a:lnTo>
                    <a:pt x="101439" y="11560"/>
                  </a:lnTo>
                  <a:lnTo>
                    <a:pt x="96611" y="13716"/>
                  </a:lnTo>
                  <a:lnTo>
                    <a:pt x="91853" y="16024"/>
                  </a:lnTo>
                  <a:lnTo>
                    <a:pt x="87170" y="18480"/>
                  </a:lnTo>
                  <a:lnTo>
                    <a:pt x="82567" y="21084"/>
                  </a:lnTo>
                  <a:lnTo>
                    <a:pt x="78049" y="23832"/>
                  </a:lnTo>
                  <a:lnTo>
                    <a:pt x="73620" y="26721"/>
                  </a:lnTo>
                  <a:lnTo>
                    <a:pt x="69285" y="29749"/>
                  </a:lnTo>
                  <a:lnTo>
                    <a:pt x="65048" y="32913"/>
                  </a:lnTo>
                  <a:lnTo>
                    <a:pt x="60913" y="36209"/>
                  </a:lnTo>
                  <a:lnTo>
                    <a:pt x="56884" y="39635"/>
                  </a:lnTo>
                  <a:lnTo>
                    <a:pt x="52966" y="43186"/>
                  </a:lnTo>
                  <a:lnTo>
                    <a:pt x="49161" y="46859"/>
                  </a:lnTo>
                  <a:lnTo>
                    <a:pt x="45475" y="50650"/>
                  </a:lnTo>
                  <a:lnTo>
                    <a:pt x="41911" y="54557"/>
                  </a:lnTo>
                  <a:lnTo>
                    <a:pt x="38472" y="58574"/>
                  </a:lnTo>
                  <a:lnTo>
                    <a:pt x="35162" y="62698"/>
                  </a:lnTo>
                  <a:lnTo>
                    <a:pt x="31984" y="66924"/>
                  </a:lnTo>
                  <a:lnTo>
                    <a:pt x="28941" y="71249"/>
                  </a:lnTo>
                  <a:lnTo>
                    <a:pt x="26037" y="75668"/>
                  </a:lnTo>
                  <a:lnTo>
                    <a:pt x="23273" y="80177"/>
                  </a:lnTo>
                  <a:lnTo>
                    <a:pt x="20654" y="84771"/>
                  </a:lnTo>
                  <a:lnTo>
                    <a:pt x="18181" y="89445"/>
                  </a:lnTo>
                  <a:lnTo>
                    <a:pt x="15858" y="94195"/>
                  </a:lnTo>
                  <a:lnTo>
                    <a:pt x="13686" y="99017"/>
                  </a:lnTo>
                  <a:lnTo>
                    <a:pt x="11667" y="103904"/>
                  </a:lnTo>
                  <a:lnTo>
                    <a:pt x="9804" y="108853"/>
                  </a:lnTo>
                  <a:lnTo>
                    <a:pt x="8099" y="113859"/>
                  </a:lnTo>
                  <a:lnTo>
                    <a:pt x="6552" y="118916"/>
                  </a:lnTo>
                  <a:lnTo>
                    <a:pt x="5167" y="124019"/>
                  </a:lnTo>
                  <a:lnTo>
                    <a:pt x="3943" y="129164"/>
                  </a:lnTo>
                  <a:lnTo>
                    <a:pt x="2883" y="134344"/>
                  </a:lnTo>
                  <a:lnTo>
                    <a:pt x="1987" y="139556"/>
                  </a:lnTo>
                  <a:lnTo>
                    <a:pt x="1257" y="144793"/>
                  </a:lnTo>
                  <a:lnTo>
                    <a:pt x="692" y="150051"/>
                  </a:lnTo>
                  <a:lnTo>
                    <a:pt x="294" y="155324"/>
                  </a:lnTo>
                  <a:lnTo>
                    <a:pt x="63" y="160607"/>
                  </a:lnTo>
                  <a:lnTo>
                    <a:pt x="0" y="165895"/>
                  </a:lnTo>
                  <a:lnTo>
                    <a:pt x="103" y="171182"/>
                  </a:lnTo>
                  <a:lnTo>
                    <a:pt x="374" y="176463"/>
                  </a:lnTo>
                  <a:lnTo>
                    <a:pt x="811" y="181733"/>
                  </a:lnTo>
                  <a:lnTo>
                    <a:pt x="1416" y="186986"/>
                  </a:lnTo>
                  <a:lnTo>
                    <a:pt x="2186" y="192218"/>
                  </a:lnTo>
                  <a:lnTo>
                    <a:pt x="3121" y="197423"/>
                  </a:lnTo>
                  <a:lnTo>
                    <a:pt x="4220" y="202595"/>
                  </a:lnTo>
                  <a:lnTo>
                    <a:pt x="5482" y="207731"/>
                  </a:lnTo>
                  <a:lnTo>
                    <a:pt x="6906" y="212823"/>
                  </a:lnTo>
                  <a:lnTo>
                    <a:pt x="8491" y="217868"/>
                  </a:lnTo>
                  <a:lnTo>
                    <a:pt x="10234" y="222861"/>
                  </a:lnTo>
                  <a:lnTo>
                    <a:pt x="12134" y="227796"/>
                  </a:lnTo>
                  <a:lnTo>
                    <a:pt x="14189" y="232668"/>
                  </a:lnTo>
                  <a:lnTo>
                    <a:pt x="16398" y="237473"/>
                  </a:lnTo>
                  <a:lnTo>
                    <a:pt x="18757" y="242205"/>
                  </a:lnTo>
                  <a:lnTo>
                    <a:pt x="21265" y="246861"/>
                  </a:lnTo>
                  <a:lnTo>
                    <a:pt x="23919" y="251435"/>
                  </a:lnTo>
                  <a:lnTo>
                    <a:pt x="26716" y="255923"/>
                  </a:lnTo>
                  <a:lnTo>
                    <a:pt x="29654" y="260320"/>
                  </a:lnTo>
                  <a:lnTo>
                    <a:pt x="32729" y="264621"/>
                  </a:lnTo>
                  <a:lnTo>
                    <a:pt x="35939" y="268824"/>
                  </a:lnTo>
                  <a:lnTo>
                    <a:pt x="39280" y="272923"/>
                  </a:lnTo>
                  <a:lnTo>
                    <a:pt x="42749" y="276914"/>
                  </a:lnTo>
                  <a:lnTo>
                    <a:pt x="46343" y="280793"/>
                  </a:lnTo>
                  <a:lnTo>
                    <a:pt x="50058" y="284557"/>
                  </a:lnTo>
                  <a:lnTo>
                    <a:pt x="53889" y="288201"/>
                  </a:lnTo>
                  <a:lnTo>
                    <a:pt x="57834" y="291723"/>
                  </a:lnTo>
                  <a:lnTo>
                    <a:pt x="61889" y="295117"/>
                  </a:lnTo>
                  <a:lnTo>
                    <a:pt x="66049" y="298382"/>
                  </a:lnTo>
                  <a:lnTo>
                    <a:pt x="70310" y="301514"/>
                  </a:lnTo>
                  <a:lnTo>
                    <a:pt x="74668" y="304509"/>
                  </a:lnTo>
                  <a:lnTo>
                    <a:pt x="79118" y="307365"/>
                  </a:lnTo>
                  <a:lnTo>
                    <a:pt x="83657" y="310079"/>
                  </a:lnTo>
                  <a:lnTo>
                    <a:pt x="88279" y="312648"/>
                  </a:lnTo>
                  <a:lnTo>
                    <a:pt x="92980" y="315069"/>
                  </a:lnTo>
                  <a:lnTo>
                    <a:pt x="97755" y="317341"/>
                  </a:lnTo>
                  <a:lnTo>
                    <a:pt x="102600" y="319460"/>
                  </a:lnTo>
                  <a:lnTo>
                    <a:pt x="107510" y="321425"/>
                  </a:lnTo>
                  <a:lnTo>
                    <a:pt x="112479" y="323234"/>
                  </a:lnTo>
                  <a:lnTo>
                    <a:pt x="117503" y="324885"/>
                  </a:lnTo>
                  <a:lnTo>
                    <a:pt x="122576" y="326375"/>
                  </a:lnTo>
                  <a:lnTo>
                    <a:pt x="127694" y="327705"/>
                  </a:lnTo>
                  <a:lnTo>
                    <a:pt x="132852" y="328872"/>
                  </a:lnTo>
                  <a:lnTo>
                    <a:pt x="138044" y="329876"/>
                  </a:lnTo>
                  <a:lnTo>
                    <a:pt x="143265" y="330715"/>
                  </a:lnTo>
                  <a:lnTo>
                    <a:pt x="148510" y="331388"/>
                  </a:lnTo>
                  <a:lnTo>
                    <a:pt x="153774" y="331895"/>
                  </a:lnTo>
                  <a:lnTo>
                    <a:pt x="159051" y="332235"/>
                  </a:lnTo>
                  <a:lnTo>
                    <a:pt x="164336" y="332408"/>
                  </a:lnTo>
                  <a:lnTo>
                    <a:pt x="169624" y="332414"/>
                  </a:lnTo>
                  <a:lnTo>
                    <a:pt x="174910" y="332253"/>
                  </a:lnTo>
                  <a:lnTo>
                    <a:pt x="180188" y="331924"/>
                  </a:lnTo>
                  <a:lnTo>
                    <a:pt x="185452" y="331429"/>
                  </a:lnTo>
                  <a:lnTo>
                    <a:pt x="190699" y="330767"/>
                  </a:lnTo>
                  <a:lnTo>
                    <a:pt x="195922" y="329940"/>
                  </a:lnTo>
                  <a:lnTo>
                    <a:pt x="201116" y="328948"/>
                  </a:lnTo>
                  <a:lnTo>
                    <a:pt x="206276" y="327792"/>
                  </a:lnTo>
                  <a:lnTo>
                    <a:pt x="211397" y="326474"/>
                  </a:lnTo>
                  <a:lnTo>
                    <a:pt x="216474" y="324994"/>
                  </a:lnTo>
                  <a:lnTo>
                    <a:pt x="221502" y="323355"/>
                  </a:lnTo>
                  <a:lnTo>
                    <a:pt x="226475" y="321557"/>
                  </a:lnTo>
                  <a:lnTo>
                    <a:pt x="231389" y="319603"/>
                  </a:lnTo>
                  <a:lnTo>
                    <a:pt x="236238" y="317495"/>
                  </a:lnTo>
                  <a:lnTo>
                    <a:pt x="241019" y="315234"/>
                  </a:lnTo>
                  <a:lnTo>
                    <a:pt x="245725" y="312823"/>
                  </a:lnTo>
                  <a:lnTo>
                    <a:pt x="250353" y="310264"/>
                  </a:lnTo>
                  <a:lnTo>
                    <a:pt x="254898" y="307560"/>
                  </a:lnTo>
                  <a:lnTo>
                    <a:pt x="259354" y="304714"/>
                  </a:lnTo>
                  <a:lnTo>
                    <a:pt x="263719" y="301729"/>
                  </a:lnTo>
                  <a:lnTo>
                    <a:pt x="267987" y="298606"/>
                  </a:lnTo>
                  <a:lnTo>
                    <a:pt x="272154" y="295351"/>
                  </a:lnTo>
                  <a:lnTo>
                    <a:pt x="276216" y="291965"/>
                  </a:lnTo>
                  <a:lnTo>
                    <a:pt x="280169" y="288452"/>
                  </a:lnTo>
                  <a:lnTo>
                    <a:pt x="284009" y="284817"/>
                  </a:lnTo>
                  <a:lnTo>
                    <a:pt x="287732" y="281061"/>
                  </a:lnTo>
                  <a:lnTo>
                    <a:pt x="291334" y="277190"/>
                  </a:lnTo>
                  <a:lnTo>
                    <a:pt x="294812" y="273206"/>
                  </a:lnTo>
                  <a:lnTo>
                    <a:pt x="298162" y="269115"/>
                  </a:lnTo>
                  <a:lnTo>
                    <a:pt x="301381" y="264920"/>
                  </a:lnTo>
                  <a:lnTo>
                    <a:pt x="304466" y="260625"/>
                  </a:lnTo>
                  <a:lnTo>
                    <a:pt x="307414" y="256234"/>
                  </a:lnTo>
                  <a:lnTo>
                    <a:pt x="310221" y="251753"/>
                  </a:lnTo>
                  <a:lnTo>
                    <a:pt x="312885" y="247185"/>
                  </a:lnTo>
                  <a:lnTo>
                    <a:pt x="315403" y="242535"/>
                  </a:lnTo>
                  <a:lnTo>
                    <a:pt x="317773" y="237807"/>
                  </a:lnTo>
                  <a:lnTo>
                    <a:pt x="319992" y="233008"/>
                  </a:lnTo>
                  <a:lnTo>
                    <a:pt x="322058" y="228140"/>
                  </a:lnTo>
                  <a:lnTo>
                    <a:pt x="323969" y="223209"/>
                  </a:lnTo>
                  <a:lnTo>
                    <a:pt x="325724" y="218221"/>
                  </a:lnTo>
                  <a:lnTo>
                    <a:pt x="327319" y="213179"/>
                  </a:lnTo>
                  <a:lnTo>
                    <a:pt x="328755" y="208090"/>
                  </a:lnTo>
                  <a:lnTo>
                    <a:pt x="330028" y="202957"/>
                  </a:lnTo>
                  <a:lnTo>
                    <a:pt x="331139" y="197787"/>
                  </a:lnTo>
                  <a:lnTo>
                    <a:pt x="332086" y="192584"/>
                  </a:lnTo>
                  <a:lnTo>
                    <a:pt x="332867" y="187354"/>
                  </a:lnTo>
                  <a:lnTo>
                    <a:pt x="333483" y="182102"/>
                  </a:lnTo>
                  <a:lnTo>
                    <a:pt x="333932" y="176833"/>
                  </a:lnTo>
                  <a:lnTo>
                    <a:pt x="334215" y="171553"/>
                  </a:lnTo>
                  <a:lnTo>
                    <a:pt x="334330" y="166266"/>
                  </a:lnTo>
                  <a:lnTo>
                    <a:pt x="334278" y="160978"/>
                  </a:lnTo>
                  <a:lnTo>
                    <a:pt x="334059" y="155695"/>
                  </a:lnTo>
                  <a:lnTo>
                    <a:pt x="333673" y="150421"/>
                  </a:lnTo>
                  <a:lnTo>
                    <a:pt x="333120" y="145162"/>
                  </a:lnTo>
                  <a:lnTo>
                    <a:pt x="332401" y="139923"/>
                  </a:lnTo>
                  <a:lnTo>
                    <a:pt x="331517" y="134709"/>
                  </a:lnTo>
                  <a:lnTo>
                    <a:pt x="330468" y="129526"/>
                  </a:lnTo>
                  <a:lnTo>
                    <a:pt x="329256" y="124379"/>
                  </a:lnTo>
                  <a:lnTo>
                    <a:pt x="327882" y="119272"/>
                  </a:lnTo>
                  <a:lnTo>
                    <a:pt x="326347" y="114212"/>
                  </a:lnTo>
                  <a:lnTo>
                    <a:pt x="324652" y="109203"/>
                  </a:lnTo>
                  <a:lnTo>
                    <a:pt x="322800" y="104250"/>
                  </a:lnTo>
                  <a:lnTo>
                    <a:pt x="320793" y="99358"/>
                  </a:lnTo>
                  <a:lnTo>
                    <a:pt x="318631" y="94531"/>
                  </a:lnTo>
                  <a:lnTo>
                    <a:pt x="316318" y="89776"/>
                  </a:lnTo>
                  <a:lnTo>
                    <a:pt x="313856" y="85096"/>
                  </a:lnTo>
                  <a:lnTo>
                    <a:pt x="311247" y="80497"/>
                  </a:lnTo>
                  <a:lnTo>
                    <a:pt x="308494" y="75982"/>
                  </a:lnTo>
                  <a:lnTo>
                    <a:pt x="305599" y="71556"/>
                  </a:lnTo>
                  <a:lnTo>
                    <a:pt x="302566" y="67225"/>
                  </a:lnTo>
                  <a:lnTo>
                    <a:pt x="299397" y="62991"/>
                  </a:lnTo>
                  <a:lnTo>
                    <a:pt x="296096" y="58860"/>
                  </a:lnTo>
                  <a:lnTo>
                    <a:pt x="292666" y="54835"/>
                  </a:lnTo>
                  <a:lnTo>
                    <a:pt x="289110" y="50921"/>
                  </a:lnTo>
                  <a:lnTo>
                    <a:pt x="285433" y="47121"/>
                  </a:lnTo>
                  <a:lnTo>
                    <a:pt x="281637" y="43440"/>
                  </a:lnTo>
                  <a:lnTo>
                    <a:pt x="277726" y="39880"/>
                  </a:lnTo>
                  <a:lnTo>
                    <a:pt x="273705" y="36446"/>
                  </a:lnTo>
                  <a:lnTo>
                    <a:pt x="269577" y="33140"/>
                  </a:lnTo>
                  <a:lnTo>
                    <a:pt x="265347" y="29967"/>
                  </a:lnTo>
                  <a:lnTo>
                    <a:pt x="261019" y="26929"/>
                  </a:lnTo>
                  <a:lnTo>
                    <a:pt x="256596" y="24030"/>
                  </a:lnTo>
                  <a:lnTo>
                    <a:pt x="252084" y="21272"/>
                  </a:lnTo>
                  <a:lnTo>
                    <a:pt x="247487" y="18658"/>
                  </a:lnTo>
                  <a:lnTo>
                    <a:pt x="242810" y="16191"/>
                  </a:lnTo>
                  <a:lnTo>
                    <a:pt x="238057" y="13873"/>
                  </a:lnTo>
                  <a:lnTo>
                    <a:pt x="233233" y="11707"/>
                  </a:lnTo>
                  <a:lnTo>
                    <a:pt x="228343" y="9694"/>
                  </a:lnTo>
                  <a:lnTo>
                    <a:pt x="223392" y="7837"/>
                  </a:lnTo>
                  <a:lnTo>
                    <a:pt x="167166" y="1652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923495" y="2655501"/>
              <a:ext cx="56226" cy="167167"/>
            </a:xfrm>
            <a:custGeom>
              <a:avLst/>
              <a:pathLst>
                <a:path w="56226" h="167167">
                  <a:moveTo>
                    <a:pt x="56226" y="9739"/>
                  </a:moveTo>
                  <a:lnTo>
                    <a:pt x="50186" y="7711"/>
                  </a:lnTo>
                  <a:lnTo>
                    <a:pt x="44073" y="5914"/>
                  </a:lnTo>
                  <a:lnTo>
                    <a:pt x="37897" y="4352"/>
                  </a:lnTo>
                  <a:lnTo>
                    <a:pt x="31665" y="3026"/>
                  </a:lnTo>
                  <a:lnTo>
                    <a:pt x="25387" y="1939"/>
                  </a:lnTo>
                  <a:lnTo>
                    <a:pt x="19073" y="1091"/>
                  </a:lnTo>
                  <a:lnTo>
                    <a:pt x="12730" y="485"/>
                  </a:lnTo>
                  <a:lnTo>
                    <a:pt x="6370" y="12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741282" y="2168369"/>
              <a:ext cx="4610" cy="167167"/>
            </a:xfrm>
            <a:custGeom>
              <a:avLst/>
              <a:pathLst>
                <a:path w="4610" h="167167">
                  <a:moveTo>
                    <a:pt x="4610" y="0"/>
                  </a:moveTo>
                  <a:lnTo>
                    <a:pt x="0" y="63"/>
                  </a:lnTo>
                  <a:lnTo>
                    <a:pt x="461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741282" y="2168432"/>
              <a:ext cx="4610" cy="167103"/>
            </a:xfrm>
            <a:custGeom>
              <a:avLst/>
              <a:pathLst>
                <a:path w="4610" h="167103">
                  <a:moveTo>
                    <a:pt x="0" y="0"/>
                  </a:moveTo>
                  <a:lnTo>
                    <a:pt x="4610" y="16710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578735" y="2168432"/>
              <a:ext cx="334318" cy="334268"/>
            </a:xfrm>
            <a:custGeom>
              <a:avLst/>
              <a:pathLst>
                <a:path w="334318" h="334268">
                  <a:moveTo>
                    <a:pt x="162547" y="0"/>
                  </a:moveTo>
                  <a:lnTo>
                    <a:pt x="157251" y="230"/>
                  </a:lnTo>
                  <a:lnTo>
                    <a:pt x="151964" y="628"/>
                  </a:lnTo>
                  <a:lnTo>
                    <a:pt x="146693" y="1193"/>
                  </a:lnTo>
                  <a:lnTo>
                    <a:pt x="141443" y="1926"/>
                  </a:lnTo>
                  <a:lnTo>
                    <a:pt x="136218" y="2824"/>
                  </a:lnTo>
                  <a:lnTo>
                    <a:pt x="131025" y="3888"/>
                  </a:lnTo>
                  <a:lnTo>
                    <a:pt x="125867" y="5115"/>
                  </a:lnTo>
                  <a:lnTo>
                    <a:pt x="120752" y="6506"/>
                  </a:lnTo>
                  <a:lnTo>
                    <a:pt x="115683" y="8058"/>
                  </a:lnTo>
                  <a:lnTo>
                    <a:pt x="110666" y="9770"/>
                  </a:lnTo>
                  <a:lnTo>
                    <a:pt x="105705" y="11641"/>
                  </a:lnTo>
                  <a:lnTo>
                    <a:pt x="100807" y="13668"/>
                  </a:lnTo>
                  <a:lnTo>
                    <a:pt x="95975" y="15849"/>
                  </a:lnTo>
                  <a:lnTo>
                    <a:pt x="91214" y="18182"/>
                  </a:lnTo>
                  <a:lnTo>
                    <a:pt x="86530" y="20665"/>
                  </a:lnTo>
                  <a:lnTo>
                    <a:pt x="81928" y="23295"/>
                  </a:lnTo>
                  <a:lnTo>
                    <a:pt x="77410" y="26070"/>
                  </a:lnTo>
                  <a:lnTo>
                    <a:pt x="72984" y="28986"/>
                  </a:lnTo>
                  <a:lnTo>
                    <a:pt x="68651" y="32042"/>
                  </a:lnTo>
                  <a:lnTo>
                    <a:pt x="64418" y="35233"/>
                  </a:lnTo>
                  <a:lnTo>
                    <a:pt x="60289" y="38557"/>
                  </a:lnTo>
                  <a:lnTo>
                    <a:pt x="56266" y="42011"/>
                  </a:lnTo>
                  <a:lnTo>
                    <a:pt x="52356" y="45590"/>
                  </a:lnTo>
                  <a:lnTo>
                    <a:pt x="48560" y="49291"/>
                  </a:lnTo>
                  <a:lnTo>
                    <a:pt x="44884" y="53111"/>
                  </a:lnTo>
                  <a:lnTo>
                    <a:pt x="41331" y="57045"/>
                  </a:lnTo>
                  <a:lnTo>
                    <a:pt x="37905" y="61091"/>
                  </a:lnTo>
                  <a:lnTo>
                    <a:pt x="34608" y="65242"/>
                  </a:lnTo>
                  <a:lnTo>
                    <a:pt x="31445" y="69497"/>
                  </a:lnTo>
                  <a:lnTo>
                    <a:pt x="28418" y="73849"/>
                  </a:lnTo>
                  <a:lnTo>
                    <a:pt x="25531" y="78295"/>
                  </a:lnTo>
                  <a:lnTo>
                    <a:pt x="22786" y="82830"/>
                  </a:lnTo>
                  <a:lnTo>
                    <a:pt x="20186" y="87451"/>
                  </a:lnTo>
                  <a:lnTo>
                    <a:pt x="17735" y="92151"/>
                  </a:lnTo>
                  <a:lnTo>
                    <a:pt x="15433" y="96927"/>
                  </a:lnTo>
                  <a:lnTo>
                    <a:pt x="13284" y="101773"/>
                  </a:lnTo>
                  <a:lnTo>
                    <a:pt x="11290" y="106685"/>
                  </a:lnTo>
                  <a:lnTo>
                    <a:pt x="9453" y="111658"/>
                  </a:lnTo>
                  <a:lnTo>
                    <a:pt x="7774" y="116686"/>
                  </a:lnTo>
                  <a:lnTo>
                    <a:pt x="6255" y="121765"/>
                  </a:lnTo>
                  <a:lnTo>
                    <a:pt x="4899" y="126890"/>
                  </a:lnTo>
                  <a:lnTo>
                    <a:pt x="3705" y="132055"/>
                  </a:lnTo>
                  <a:lnTo>
                    <a:pt x="2676" y="137256"/>
                  </a:lnTo>
                  <a:lnTo>
                    <a:pt x="1812" y="142486"/>
                  </a:lnTo>
                  <a:lnTo>
                    <a:pt x="1115" y="147742"/>
                  </a:lnTo>
                  <a:lnTo>
                    <a:pt x="584" y="153016"/>
                  </a:lnTo>
                  <a:lnTo>
                    <a:pt x="221" y="158305"/>
                  </a:lnTo>
                  <a:lnTo>
                    <a:pt x="26" y="163603"/>
                  </a:lnTo>
                  <a:lnTo>
                    <a:pt x="0" y="168904"/>
                  </a:lnTo>
                  <a:lnTo>
                    <a:pt x="141" y="174204"/>
                  </a:lnTo>
                  <a:lnTo>
                    <a:pt x="450" y="179496"/>
                  </a:lnTo>
                  <a:lnTo>
                    <a:pt x="927" y="184776"/>
                  </a:lnTo>
                  <a:lnTo>
                    <a:pt x="1571" y="190038"/>
                  </a:lnTo>
                  <a:lnTo>
                    <a:pt x="2381" y="195277"/>
                  </a:lnTo>
                  <a:lnTo>
                    <a:pt x="3357" y="200488"/>
                  </a:lnTo>
                  <a:lnTo>
                    <a:pt x="4498" y="205665"/>
                  </a:lnTo>
                  <a:lnTo>
                    <a:pt x="5803" y="210803"/>
                  </a:lnTo>
                  <a:lnTo>
                    <a:pt x="7269" y="215897"/>
                  </a:lnTo>
                  <a:lnTo>
                    <a:pt x="8897" y="220943"/>
                  </a:lnTo>
                  <a:lnTo>
                    <a:pt x="10684" y="225934"/>
                  </a:lnTo>
                  <a:lnTo>
                    <a:pt x="12628" y="230866"/>
                  </a:lnTo>
                  <a:lnTo>
                    <a:pt x="14727" y="235734"/>
                  </a:lnTo>
                  <a:lnTo>
                    <a:pt x="16980" y="240532"/>
                  </a:lnTo>
                  <a:lnTo>
                    <a:pt x="19384" y="245257"/>
                  </a:lnTo>
                  <a:lnTo>
                    <a:pt x="21937" y="249904"/>
                  </a:lnTo>
                  <a:lnTo>
                    <a:pt x="24635" y="254467"/>
                  </a:lnTo>
                  <a:lnTo>
                    <a:pt x="27477" y="258942"/>
                  </a:lnTo>
                  <a:lnTo>
                    <a:pt x="30459" y="263325"/>
                  </a:lnTo>
                  <a:lnTo>
                    <a:pt x="33579" y="267611"/>
                  </a:lnTo>
                  <a:lnTo>
                    <a:pt x="36833" y="271796"/>
                  </a:lnTo>
                  <a:lnTo>
                    <a:pt x="40218" y="275876"/>
                  </a:lnTo>
                  <a:lnTo>
                    <a:pt x="43731" y="279846"/>
                  </a:lnTo>
                  <a:lnTo>
                    <a:pt x="47368" y="283703"/>
                  </a:lnTo>
                  <a:lnTo>
                    <a:pt x="51126" y="287443"/>
                  </a:lnTo>
                  <a:lnTo>
                    <a:pt x="55000" y="291062"/>
                  </a:lnTo>
                  <a:lnTo>
                    <a:pt x="58987" y="294556"/>
                  </a:lnTo>
                  <a:lnTo>
                    <a:pt x="63083" y="297922"/>
                  </a:lnTo>
                  <a:lnTo>
                    <a:pt x="67283" y="301156"/>
                  </a:lnTo>
                  <a:lnTo>
                    <a:pt x="71584" y="304256"/>
                  </a:lnTo>
                  <a:lnTo>
                    <a:pt x="75981" y="307217"/>
                  </a:lnTo>
                  <a:lnTo>
                    <a:pt x="80470" y="310038"/>
                  </a:lnTo>
                  <a:lnTo>
                    <a:pt x="85046" y="312715"/>
                  </a:lnTo>
                  <a:lnTo>
                    <a:pt x="89704" y="315245"/>
                  </a:lnTo>
                  <a:lnTo>
                    <a:pt x="94440" y="317626"/>
                  </a:lnTo>
                  <a:lnTo>
                    <a:pt x="99250" y="319857"/>
                  </a:lnTo>
                  <a:lnTo>
                    <a:pt x="104127" y="321933"/>
                  </a:lnTo>
                  <a:lnTo>
                    <a:pt x="109069" y="323854"/>
                  </a:lnTo>
                  <a:lnTo>
                    <a:pt x="114068" y="325617"/>
                  </a:lnTo>
                  <a:lnTo>
                    <a:pt x="119121" y="327220"/>
                  </a:lnTo>
                  <a:lnTo>
                    <a:pt x="124222" y="328663"/>
                  </a:lnTo>
                  <a:lnTo>
                    <a:pt x="129367" y="329943"/>
                  </a:lnTo>
                  <a:lnTo>
                    <a:pt x="134549" y="331060"/>
                  </a:lnTo>
                  <a:lnTo>
                    <a:pt x="139765" y="332011"/>
                  </a:lnTo>
                  <a:lnTo>
                    <a:pt x="145007" y="332797"/>
                  </a:lnTo>
                  <a:lnTo>
                    <a:pt x="150272" y="333416"/>
                  </a:lnTo>
                  <a:lnTo>
                    <a:pt x="155554" y="333868"/>
                  </a:lnTo>
                  <a:lnTo>
                    <a:pt x="160848" y="334152"/>
                  </a:lnTo>
                  <a:lnTo>
                    <a:pt x="166148" y="334268"/>
                  </a:lnTo>
                  <a:lnTo>
                    <a:pt x="171449" y="334216"/>
                  </a:lnTo>
                  <a:lnTo>
                    <a:pt x="176746" y="333996"/>
                  </a:lnTo>
                  <a:lnTo>
                    <a:pt x="182033" y="333608"/>
                  </a:lnTo>
                  <a:lnTo>
                    <a:pt x="187305" y="333052"/>
                  </a:lnTo>
                  <a:lnTo>
                    <a:pt x="192557" y="332330"/>
                  </a:lnTo>
                  <a:lnTo>
                    <a:pt x="197784" y="331441"/>
                  </a:lnTo>
                  <a:lnTo>
                    <a:pt x="202979" y="330388"/>
                  </a:lnTo>
                  <a:lnTo>
                    <a:pt x="208139" y="329170"/>
                  </a:lnTo>
                  <a:lnTo>
                    <a:pt x="213257" y="327789"/>
                  </a:lnTo>
                  <a:lnTo>
                    <a:pt x="218329" y="326246"/>
                  </a:lnTo>
                  <a:lnTo>
                    <a:pt x="223349" y="324544"/>
                  </a:lnTo>
                  <a:lnTo>
                    <a:pt x="228313" y="322683"/>
                  </a:lnTo>
                  <a:lnTo>
                    <a:pt x="233216" y="320665"/>
                  </a:lnTo>
                  <a:lnTo>
                    <a:pt x="238052" y="318493"/>
                  </a:lnTo>
                  <a:lnTo>
                    <a:pt x="242817" y="316169"/>
                  </a:lnTo>
                  <a:lnTo>
                    <a:pt x="247505" y="313695"/>
                  </a:lnTo>
                  <a:lnTo>
                    <a:pt x="252113" y="311074"/>
                  </a:lnTo>
                  <a:lnTo>
                    <a:pt x="256635" y="308307"/>
                  </a:lnTo>
                  <a:lnTo>
                    <a:pt x="261068" y="305399"/>
                  </a:lnTo>
                  <a:lnTo>
                    <a:pt x="265406" y="302352"/>
                  </a:lnTo>
                  <a:lnTo>
                    <a:pt x="269645" y="299169"/>
                  </a:lnTo>
                  <a:lnTo>
                    <a:pt x="273781" y="295852"/>
                  </a:lnTo>
                  <a:lnTo>
                    <a:pt x="277810" y="292407"/>
                  </a:lnTo>
                  <a:lnTo>
                    <a:pt x="281727" y="288835"/>
                  </a:lnTo>
                  <a:lnTo>
                    <a:pt x="285530" y="285141"/>
                  </a:lnTo>
                  <a:lnTo>
                    <a:pt x="289213" y="281328"/>
                  </a:lnTo>
                  <a:lnTo>
                    <a:pt x="292774" y="277401"/>
                  </a:lnTo>
                  <a:lnTo>
                    <a:pt x="296208" y="273362"/>
                  </a:lnTo>
                  <a:lnTo>
                    <a:pt x="299512" y="269216"/>
                  </a:lnTo>
                  <a:lnTo>
                    <a:pt x="302684" y="264968"/>
                  </a:lnTo>
                  <a:lnTo>
                    <a:pt x="305719" y="260622"/>
                  </a:lnTo>
                  <a:lnTo>
                    <a:pt x="308614" y="256181"/>
                  </a:lnTo>
                  <a:lnTo>
                    <a:pt x="311368" y="251651"/>
                  </a:lnTo>
                  <a:lnTo>
                    <a:pt x="313976" y="247036"/>
                  </a:lnTo>
                  <a:lnTo>
                    <a:pt x="316437" y="242340"/>
                  </a:lnTo>
                  <a:lnTo>
                    <a:pt x="318747" y="237569"/>
                  </a:lnTo>
                  <a:lnTo>
                    <a:pt x="320906" y="232727"/>
                  </a:lnTo>
                  <a:lnTo>
                    <a:pt x="322909" y="227818"/>
                  </a:lnTo>
                  <a:lnTo>
                    <a:pt x="324756" y="222849"/>
                  </a:lnTo>
                  <a:lnTo>
                    <a:pt x="326444" y="217824"/>
                  </a:lnTo>
                  <a:lnTo>
                    <a:pt x="327973" y="212748"/>
                  </a:lnTo>
                  <a:lnTo>
                    <a:pt x="329339" y="207625"/>
                  </a:lnTo>
                  <a:lnTo>
                    <a:pt x="330542" y="202462"/>
                  </a:lnTo>
                  <a:lnTo>
                    <a:pt x="331581" y="197264"/>
                  </a:lnTo>
                  <a:lnTo>
                    <a:pt x="332455" y="192035"/>
                  </a:lnTo>
                  <a:lnTo>
                    <a:pt x="333162" y="186781"/>
                  </a:lnTo>
                  <a:lnTo>
                    <a:pt x="333703" y="181507"/>
                  </a:lnTo>
                  <a:lnTo>
                    <a:pt x="334076" y="176219"/>
                  </a:lnTo>
                  <a:lnTo>
                    <a:pt x="334281" y="170922"/>
                  </a:lnTo>
                  <a:lnTo>
                    <a:pt x="334318" y="165621"/>
                  </a:lnTo>
                  <a:lnTo>
                    <a:pt x="167157" y="1671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745892" y="2168369"/>
              <a:ext cx="167160" cy="167167"/>
            </a:xfrm>
            <a:custGeom>
              <a:avLst/>
              <a:pathLst>
                <a:path w="167160" h="167167">
                  <a:moveTo>
                    <a:pt x="167160" y="165684"/>
                  </a:moveTo>
                  <a:lnTo>
                    <a:pt x="167024" y="160247"/>
                  </a:lnTo>
                  <a:lnTo>
                    <a:pt x="166710" y="154816"/>
                  </a:lnTo>
                  <a:lnTo>
                    <a:pt x="166220" y="149399"/>
                  </a:lnTo>
                  <a:lnTo>
                    <a:pt x="165554" y="144000"/>
                  </a:lnTo>
                  <a:lnTo>
                    <a:pt x="164713" y="138627"/>
                  </a:lnTo>
                  <a:lnTo>
                    <a:pt x="163697" y="133283"/>
                  </a:lnTo>
                  <a:lnTo>
                    <a:pt x="162508" y="127975"/>
                  </a:lnTo>
                  <a:lnTo>
                    <a:pt x="161147" y="122709"/>
                  </a:lnTo>
                  <a:lnTo>
                    <a:pt x="159615" y="117489"/>
                  </a:lnTo>
                  <a:lnTo>
                    <a:pt x="157914" y="112323"/>
                  </a:lnTo>
                  <a:lnTo>
                    <a:pt x="156046" y="107214"/>
                  </a:lnTo>
                  <a:lnTo>
                    <a:pt x="154013" y="102169"/>
                  </a:lnTo>
                  <a:lnTo>
                    <a:pt x="151817" y="97192"/>
                  </a:lnTo>
                  <a:lnTo>
                    <a:pt x="149460" y="92290"/>
                  </a:lnTo>
                  <a:lnTo>
                    <a:pt x="146945" y="87467"/>
                  </a:lnTo>
                  <a:lnTo>
                    <a:pt x="144274" y="82729"/>
                  </a:lnTo>
                  <a:lnTo>
                    <a:pt x="141450" y="78079"/>
                  </a:lnTo>
                  <a:lnTo>
                    <a:pt x="138477" y="73525"/>
                  </a:lnTo>
                  <a:lnTo>
                    <a:pt x="135357" y="69069"/>
                  </a:lnTo>
                  <a:lnTo>
                    <a:pt x="132094" y="64717"/>
                  </a:lnTo>
                  <a:lnTo>
                    <a:pt x="128691" y="60474"/>
                  </a:lnTo>
                  <a:lnTo>
                    <a:pt x="125152" y="56343"/>
                  </a:lnTo>
                  <a:lnTo>
                    <a:pt x="121480" y="52330"/>
                  </a:lnTo>
                  <a:lnTo>
                    <a:pt x="117679" y="48439"/>
                  </a:lnTo>
                  <a:lnTo>
                    <a:pt x="113754" y="44673"/>
                  </a:lnTo>
                  <a:lnTo>
                    <a:pt x="109709" y="41037"/>
                  </a:lnTo>
                  <a:lnTo>
                    <a:pt x="105547" y="37534"/>
                  </a:lnTo>
                  <a:lnTo>
                    <a:pt x="101274" y="34169"/>
                  </a:lnTo>
                  <a:lnTo>
                    <a:pt x="96893" y="30944"/>
                  </a:lnTo>
                  <a:lnTo>
                    <a:pt x="92410" y="27864"/>
                  </a:lnTo>
                  <a:lnTo>
                    <a:pt x="87829" y="24931"/>
                  </a:lnTo>
                  <a:lnTo>
                    <a:pt x="83155" y="22149"/>
                  </a:lnTo>
                  <a:lnTo>
                    <a:pt x="78393" y="19521"/>
                  </a:lnTo>
                  <a:lnTo>
                    <a:pt x="73548" y="17048"/>
                  </a:lnTo>
                  <a:lnTo>
                    <a:pt x="68625" y="14735"/>
                  </a:lnTo>
                  <a:lnTo>
                    <a:pt x="63629" y="12583"/>
                  </a:lnTo>
                  <a:lnTo>
                    <a:pt x="58566" y="10595"/>
                  </a:lnTo>
                  <a:lnTo>
                    <a:pt x="53441" y="8772"/>
                  </a:lnTo>
                  <a:lnTo>
                    <a:pt x="48260" y="7117"/>
                  </a:lnTo>
                  <a:lnTo>
                    <a:pt x="43027" y="5632"/>
                  </a:lnTo>
                  <a:lnTo>
                    <a:pt x="37749" y="4317"/>
                  </a:lnTo>
                  <a:lnTo>
                    <a:pt x="32430" y="3176"/>
                  </a:lnTo>
                  <a:lnTo>
                    <a:pt x="27078" y="2207"/>
                  </a:lnTo>
                  <a:lnTo>
                    <a:pt x="21697" y="1414"/>
                  </a:lnTo>
                  <a:lnTo>
                    <a:pt x="16293" y="795"/>
                  </a:lnTo>
                  <a:lnTo>
                    <a:pt x="10871" y="353"/>
                  </a:lnTo>
                  <a:lnTo>
                    <a:pt x="5438" y="88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452537" y="1735255"/>
              <a:ext cx="8009" cy="167167"/>
            </a:xfrm>
            <a:custGeom>
              <a:avLst/>
              <a:pathLst>
                <a:path w="8009" h="167167">
                  <a:moveTo>
                    <a:pt x="8009" y="0"/>
                  </a:moveTo>
                  <a:lnTo>
                    <a:pt x="0" y="191"/>
                  </a:lnTo>
                  <a:lnTo>
                    <a:pt x="8009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452537" y="1735447"/>
              <a:ext cx="8009" cy="166975"/>
            </a:xfrm>
            <a:custGeom>
              <a:avLst/>
              <a:pathLst>
                <a:path w="8009" h="166975">
                  <a:moveTo>
                    <a:pt x="0" y="0"/>
                  </a:moveTo>
                  <a:lnTo>
                    <a:pt x="8009" y="16697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293379" y="1735447"/>
              <a:ext cx="334330" cy="334132"/>
            </a:xfrm>
            <a:custGeom>
              <a:avLst/>
              <a:pathLst>
                <a:path w="334330" h="334132">
                  <a:moveTo>
                    <a:pt x="159157" y="0"/>
                  </a:moveTo>
                  <a:lnTo>
                    <a:pt x="153872" y="337"/>
                  </a:lnTo>
                  <a:lnTo>
                    <a:pt x="148600" y="842"/>
                  </a:lnTo>
                  <a:lnTo>
                    <a:pt x="143347" y="1513"/>
                  </a:lnTo>
                  <a:lnTo>
                    <a:pt x="138117" y="2351"/>
                  </a:lnTo>
                  <a:lnTo>
                    <a:pt x="132917" y="3354"/>
                  </a:lnTo>
                  <a:lnTo>
                    <a:pt x="127751" y="4521"/>
                  </a:lnTo>
                  <a:lnTo>
                    <a:pt x="122625" y="5851"/>
                  </a:lnTo>
                  <a:lnTo>
                    <a:pt x="117543" y="7343"/>
                  </a:lnTo>
                  <a:lnTo>
                    <a:pt x="112511" y="8995"/>
                  </a:lnTo>
                  <a:lnTo>
                    <a:pt x="107534" y="10805"/>
                  </a:lnTo>
                  <a:lnTo>
                    <a:pt x="102617" y="12773"/>
                  </a:lnTo>
                  <a:lnTo>
                    <a:pt x="97765" y="14895"/>
                  </a:lnTo>
                  <a:lnTo>
                    <a:pt x="92982" y="17170"/>
                  </a:lnTo>
                  <a:lnTo>
                    <a:pt x="88274" y="19595"/>
                  </a:lnTo>
                  <a:lnTo>
                    <a:pt x="83645" y="22168"/>
                  </a:lnTo>
                  <a:lnTo>
                    <a:pt x="79100" y="24886"/>
                  </a:lnTo>
                  <a:lnTo>
                    <a:pt x="74643" y="27747"/>
                  </a:lnTo>
                  <a:lnTo>
                    <a:pt x="70279" y="30748"/>
                  </a:lnTo>
                  <a:lnTo>
                    <a:pt x="66012" y="33886"/>
                  </a:lnTo>
                  <a:lnTo>
                    <a:pt x="61847" y="37157"/>
                  </a:lnTo>
                  <a:lnTo>
                    <a:pt x="57788" y="40558"/>
                  </a:lnTo>
                  <a:lnTo>
                    <a:pt x="53838" y="44086"/>
                  </a:lnTo>
                  <a:lnTo>
                    <a:pt x="50002" y="47738"/>
                  </a:lnTo>
                  <a:lnTo>
                    <a:pt x="46284" y="51509"/>
                  </a:lnTo>
                  <a:lnTo>
                    <a:pt x="42687" y="55396"/>
                  </a:lnTo>
                  <a:lnTo>
                    <a:pt x="39215" y="59395"/>
                  </a:lnTo>
                  <a:lnTo>
                    <a:pt x="35871" y="63503"/>
                  </a:lnTo>
                  <a:lnTo>
                    <a:pt x="32660" y="67714"/>
                  </a:lnTo>
                  <a:lnTo>
                    <a:pt x="29583" y="72024"/>
                  </a:lnTo>
                  <a:lnTo>
                    <a:pt x="26644" y="76430"/>
                  </a:lnTo>
                  <a:lnTo>
                    <a:pt x="23846" y="80927"/>
                  </a:lnTo>
                  <a:lnTo>
                    <a:pt x="21192" y="85510"/>
                  </a:lnTo>
                  <a:lnTo>
                    <a:pt x="18685" y="90175"/>
                  </a:lnTo>
                  <a:lnTo>
                    <a:pt x="16327" y="94917"/>
                  </a:lnTo>
                  <a:lnTo>
                    <a:pt x="14120" y="99731"/>
                  </a:lnTo>
                  <a:lnTo>
                    <a:pt x="12067" y="104613"/>
                  </a:lnTo>
                  <a:lnTo>
                    <a:pt x="10169" y="109558"/>
                  </a:lnTo>
                  <a:lnTo>
                    <a:pt x="8429" y="114560"/>
                  </a:lnTo>
                  <a:lnTo>
                    <a:pt x="6848" y="119614"/>
                  </a:lnTo>
                  <a:lnTo>
                    <a:pt x="5429" y="124717"/>
                  </a:lnTo>
                  <a:lnTo>
                    <a:pt x="4171" y="129861"/>
                  </a:lnTo>
                  <a:lnTo>
                    <a:pt x="3077" y="135043"/>
                  </a:lnTo>
                  <a:lnTo>
                    <a:pt x="2148" y="140257"/>
                  </a:lnTo>
                  <a:lnTo>
                    <a:pt x="1385" y="145498"/>
                  </a:lnTo>
                  <a:lnTo>
                    <a:pt x="787" y="150760"/>
                  </a:lnTo>
                  <a:lnTo>
                    <a:pt x="357" y="156039"/>
                  </a:lnTo>
                  <a:lnTo>
                    <a:pt x="95" y="161328"/>
                  </a:lnTo>
                  <a:lnTo>
                    <a:pt x="0" y="166623"/>
                  </a:lnTo>
                  <a:lnTo>
                    <a:pt x="72" y="171919"/>
                  </a:lnTo>
                  <a:lnTo>
                    <a:pt x="313" y="177210"/>
                  </a:lnTo>
                  <a:lnTo>
                    <a:pt x="721" y="182490"/>
                  </a:lnTo>
                  <a:lnTo>
                    <a:pt x="1296" y="187755"/>
                  </a:lnTo>
                  <a:lnTo>
                    <a:pt x="2037" y="192999"/>
                  </a:lnTo>
                  <a:lnTo>
                    <a:pt x="2944" y="198216"/>
                  </a:lnTo>
                  <a:lnTo>
                    <a:pt x="4016" y="203403"/>
                  </a:lnTo>
                  <a:lnTo>
                    <a:pt x="5252" y="208553"/>
                  </a:lnTo>
                  <a:lnTo>
                    <a:pt x="6651" y="213661"/>
                  </a:lnTo>
                  <a:lnTo>
                    <a:pt x="8210" y="218722"/>
                  </a:lnTo>
                  <a:lnTo>
                    <a:pt x="9929" y="223732"/>
                  </a:lnTo>
                  <a:lnTo>
                    <a:pt x="11806" y="228684"/>
                  </a:lnTo>
                  <a:lnTo>
                    <a:pt x="13839" y="233574"/>
                  </a:lnTo>
                  <a:lnTo>
                    <a:pt x="16025" y="238398"/>
                  </a:lnTo>
                  <a:lnTo>
                    <a:pt x="18364" y="243150"/>
                  </a:lnTo>
                  <a:lnTo>
                    <a:pt x="20851" y="247825"/>
                  </a:lnTo>
                  <a:lnTo>
                    <a:pt x="23486" y="252420"/>
                  </a:lnTo>
                  <a:lnTo>
                    <a:pt x="26265" y="256928"/>
                  </a:lnTo>
                  <a:lnTo>
                    <a:pt x="29185" y="261346"/>
                  </a:lnTo>
                  <a:lnTo>
                    <a:pt x="32243" y="265670"/>
                  </a:lnTo>
                  <a:lnTo>
                    <a:pt x="35437" y="269894"/>
                  </a:lnTo>
                  <a:lnTo>
                    <a:pt x="38764" y="274015"/>
                  </a:lnTo>
                  <a:lnTo>
                    <a:pt x="42219" y="278029"/>
                  </a:lnTo>
                  <a:lnTo>
                    <a:pt x="45800" y="281931"/>
                  </a:lnTo>
                  <a:lnTo>
                    <a:pt x="49502" y="285718"/>
                  </a:lnTo>
                  <a:lnTo>
                    <a:pt x="53323" y="289386"/>
                  </a:lnTo>
                  <a:lnTo>
                    <a:pt x="57257" y="292931"/>
                  </a:lnTo>
                  <a:lnTo>
                    <a:pt x="61302" y="296349"/>
                  </a:lnTo>
                  <a:lnTo>
                    <a:pt x="65454" y="299638"/>
                  </a:lnTo>
                  <a:lnTo>
                    <a:pt x="69707" y="302793"/>
                  </a:lnTo>
                  <a:lnTo>
                    <a:pt x="74058" y="305812"/>
                  </a:lnTo>
                  <a:lnTo>
                    <a:pt x="78503" y="308692"/>
                  </a:lnTo>
                  <a:lnTo>
                    <a:pt x="83037" y="311430"/>
                  </a:lnTo>
                  <a:lnTo>
                    <a:pt x="87655" y="314022"/>
                  </a:lnTo>
                  <a:lnTo>
                    <a:pt x="92353" y="316467"/>
                  </a:lnTo>
                  <a:lnTo>
                    <a:pt x="97126" y="318762"/>
                  </a:lnTo>
                  <a:lnTo>
                    <a:pt x="101969" y="320904"/>
                  </a:lnTo>
                  <a:lnTo>
                    <a:pt x="106878" y="322892"/>
                  </a:lnTo>
                  <a:lnTo>
                    <a:pt x="111847" y="324724"/>
                  </a:lnTo>
                  <a:lnTo>
                    <a:pt x="116872" y="326397"/>
                  </a:lnTo>
                  <a:lnTo>
                    <a:pt x="121948" y="327910"/>
                  </a:lnTo>
                  <a:lnTo>
                    <a:pt x="127068" y="329262"/>
                  </a:lnTo>
                  <a:lnTo>
                    <a:pt x="132229" y="330451"/>
                  </a:lnTo>
                  <a:lnTo>
                    <a:pt x="137425" y="331475"/>
                  </a:lnTo>
                  <a:lnTo>
                    <a:pt x="142651" y="332335"/>
                  </a:lnTo>
                  <a:lnTo>
                    <a:pt x="147901" y="333029"/>
                  </a:lnTo>
                  <a:lnTo>
                    <a:pt x="153171" y="333556"/>
                  </a:lnTo>
                  <a:lnTo>
                    <a:pt x="158455" y="333915"/>
                  </a:lnTo>
                  <a:lnTo>
                    <a:pt x="163748" y="334107"/>
                  </a:lnTo>
                  <a:lnTo>
                    <a:pt x="169044" y="334132"/>
                  </a:lnTo>
                  <a:lnTo>
                    <a:pt x="174338" y="333989"/>
                  </a:lnTo>
                  <a:lnTo>
                    <a:pt x="179625" y="333678"/>
                  </a:lnTo>
                  <a:lnTo>
                    <a:pt x="184899" y="333199"/>
                  </a:lnTo>
                  <a:lnTo>
                    <a:pt x="190156" y="332554"/>
                  </a:lnTo>
                  <a:lnTo>
                    <a:pt x="195389" y="331743"/>
                  </a:lnTo>
                  <a:lnTo>
                    <a:pt x="200595" y="330766"/>
                  </a:lnTo>
                  <a:lnTo>
                    <a:pt x="205766" y="329625"/>
                  </a:lnTo>
                  <a:lnTo>
                    <a:pt x="210899" y="328321"/>
                  </a:lnTo>
                  <a:lnTo>
                    <a:pt x="215988" y="326854"/>
                  </a:lnTo>
                  <a:lnTo>
                    <a:pt x="221028" y="325228"/>
                  </a:lnTo>
                  <a:lnTo>
                    <a:pt x="226014" y="323442"/>
                  </a:lnTo>
                  <a:lnTo>
                    <a:pt x="230941" y="321499"/>
                  </a:lnTo>
                  <a:lnTo>
                    <a:pt x="235804" y="319401"/>
                  </a:lnTo>
                  <a:lnTo>
                    <a:pt x="240598" y="317151"/>
                  </a:lnTo>
                  <a:lnTo>
                    <a:pt x="245318" y="314749"/>
                  </a:lnTo>
                  <a:lnTo>
                    <a:pt x="249960" y="312199"/>
                  </a:lnTo>
                  <a:lnTo>
                    <a:pt x="254519" y="309504"/>
                  </a:lnTo>
                  <a:lnTo>
                    <a:pt x="258990" y="306665"/>
                  </a:lnTo>
                  <a:lnTo>
                    <a:pt x="263369" y="303686"/>
                  </a:lnTo>
                  <a:lnTo>
                    <a:pt x="267651" y="300570"/>
                  </a:lnTo>
                  <a:lnTo>
                    <a:pt x="271833" y="297320"/>
                  </a:lnTo>
                  <a:lnTo>
                    <a:pt x="275909" y="293939"/>
                  </a:lnTo>
                  <a:lnTo>
                    <a:pt x="279877" y="290431"/>
                  </a:lnTo>
                  <a:lnTo>
                    <a:pt x="283731" y="286799"/>
                  </a:lnTo>
                  <a:lnTo>
                    <a:pt x="287468" y="283046"/>
                  </a:lnTo>
                  <a:lnTo>
                    <a:pt x="291085" y="279177"/>
                  </a:lnTo>
                  <a:lnTo>
                    <a:pt x="294577" y="275195"/>
                  </a:lnTo>
                  <a:lnTo>
                    <a:pt x="297941" y="271105"/>
                  </a:lnTo>
                  <a:lnTo>
                    <a:pt x="301174" y="266910"/>
                  </a:lnTo>
                  <a:lnTo>
                    <a:pt x="304272" y="262615"/>
                  </a:lnTo>
                  <a:lnTo>
                    <a:pt x="307233" y="258224"/>
                  </a:lnTo>
                  <a:lnTo>
                    <a:pt x="310053" y="253741"/>
                  </a:lnTo>
                  <a:lnTo>
                    <a:pt x="312730" y="249171"/>
                  </a:lnTo>
                  <a:lnTo>
                    <a:pt x="315261" y="244519"/>
                  </a:lnTo>
                  <a:lnTo>
                    <a:pt x="317643" y="239789"/>
                  </a:lnTo>
                  <a:lnTo>
                    <a:pt x="319874" y="234986"/>
                  </a:lnTo>
                  <a:lnTo>
                    <a:pt x="321952" y="230114"/>
                  </a:lnTo>
                  <a:lnTo>
                    <a:pt x="323874" y="225179"/>
                  </a:lnTo>
                  <a:lnTo>
                    <a:pt x="325639" y="220186"/>
                  </a:lnTo>
                  <a:lnTo>
                    <a:pt x="327245" y="215140"/>
                  </a:lnTo>
                  <a:lnTo>
                    <a:pt x="328690" y="210044"/>
                  </a:lnTo>
                  <a:lnTo>
                    <a:pt x="329974" y="204906"/>
                  </a:lnTo>
                  <a:lnTo>
                    <a:pt x="331094" y="199730"/>
                  </a:lnTo>
                  <a:lnTo>
                    <a:pt x="332049" y="194521"/>
                  </a:lnTo>
                  <a:lnTo>
                    <a:pt x="332839" y="189284"/>
                  </a:lnTo>
                  <a:lnTo>
                    <a:pt x="333462" y="184025"/>
                  </a:lnTo>
                  <a:lnTo>
                    <a:pt x="333919" y="178748"/>
                  </a:lnTo>
                  <a:lnTo>
                    <a:pt x="334208" y="173460"/>
                  </a:lnTo>
                  <a:lnTo>
                    <a:pt x="334330" y="168165"/>
                  </a:lnTo>
                  <a:lnTo>
                    <a:pt x="334284" y="162870"/>
                  </a:lnTo>
                  <a:lnTo>
                    <a:pt x="334070" y="157578"/>
                  </a:lnTo>
                  <a:lnTo>
                    <a:pt x="333688" y="152296"/>
                  </a:lnTo>
                  <a:lnTo>
                    <a:pt x="333140" y="147028"/>
                  </a:lnTo>
                  <a:lnTo>
                    <a:pt x="332425" y="141780"/>
                  </a:lnTo>
                  <a:lnTo>
                    <a:pt x="331543" y="136558"/>
                  </a:lnTo>
                  <a:lnTo>
                    <a:pt x="330497" y="131366"/>
                  </a:lnTo>
                  <a:lnTo>
                    <a:pt x="329288" y="126210"/>
                  </a:lnTo>
                  <a:lnTo>
                    <a:pt x="327915" y="121095"/>
                  </a:lnTo>
                  <a:lnTo>
                    <a:pt x="326381" y="116026"/>
                  </a:lnTo>
                  <a:lnTo>
                    <a:pt x="324687" y="111008"/>
                  </a:lnTo>
                  <a:lnTo>
                    <a:pt x="322835" y="106047"/>
                  </a:lnTo>
                  <a:lnTo>
                    <a:pt x="320827" y="101146"/>
                  </a:lnTo>
                  <a:lnTo>
                    <a:pt x="318665" y="96311"/>
                  </a:lnTo>
                  <a:lnTo>
                    <a:pt x="316350" y="91548"/>
                  </a:lnTo>
                  <a:lnTo>
                    <a:pt x="313886" y="86860"/>
                  </a:lnTo>
                  <a:lnTo>
                    <a:pt x="311274" y="82253"/>
                  </a:lnTo>
                  <a:lnTo>
                    <a:pt x="308518" y="77730"/>
                  </a:lnTo>
                  <a:lnTo>
                    <a:pt x="305620" y="73297"/>
                  </a:lnTo>
                  <a:lnTo>
                    <a:pt x="302583" y="68958"/>
                  </a:lnTo>
                  <a:lnTo>
                    <a:pt x="299411" y="64718"/>
                  </a:lnTo>
                  <a:lnTo>
                    <a:pt x="296105" y="60580"/>
                  </a:lnTo>
                  <a:lnTo>
                    <a:pt x="292670" y="56549"/>
                  </a:lnTo>
                  <a:lnTo>
                    <a:pt x="289109" y="52629"/>
                  </a:lnTo>
                  <a:lnTo>
                    <a:pt x="285426" y="48824"/>
                  </a:lnTo>
                  <a:lnTo>
                    <a:pt x="281624" y="45137"/>
                  </a:lnTo>
                  <a:lnTo>
                    <a:pt x="277707" y="41572"/>
                  </a:lnTo>
                  <a:lnTo>
                    <a:pt x="273679" y="38134"/>
                  </a:lnTo>
                  <a:lnTo>
                    <a:pt x="269544" y="34824"/>
                  </a:lnTo>
                  <a:lnTo>
                    <a:pt x="265306" y="31647"/>
                  </a:lnTo>
                  <a:lnTo>
                    <a:pt x="260970" y="28607"/>
                  </a:lnTo>
                  <a:lnTo>
                    <a:pt x="256540" y="25705"/>
                  </a:lnTo>
                  <a:lnTo>
                    <a:pt x="252020" y="22944"/>
                  </a:lnTo>
                  <a:lnTo>
                    <a:pt x="247415" y="20329"/>
                  </a:lnTo>
                  <a:lnTo>
                    <a:pt x="242730" y="17860"/>
                  </a:lnTo>
                  <a:lnTo>
                    <a:pt x="237968" y="15541"/>
                  </a:lnTo>
                  <a:lnTo>
                    <a:pt x="233136" y="13375"/>
                  </a:lnTo>
                  <a:lnTo>
                    <a:pt x="167167" y="1669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460546" y="1735255"/>
              <a:ext cx="65968" cy="167167"/>
            </a:xfrm>
            <a:custGeom>
              <a:avLst/>
              <a:pathLst>
                <a:path w="65968" h="167167">
                  <a:moveTo>
                    <a:pt x="65968" y="13567"/>
                  </a:moveTo>
                  <a:lnTo>
                    <a:pt x="60260" y="11239"/>
                  </a:lnTo>
                  <a:lnTo>
                    <a:pt x="54470" y="9123"/>
                  </a:lnTo>
                  <a:lnTo>
                    <a:pt x="48606" y="7222"/>
                  </a:lnTo>
                  <a:lnTo>
                    <a:pt x="42676" y="5539"/>
                  </a:lnTo>
                  <a:lnTo>
                    <a:pt x="36688" y="4075"/>
                  </a:lnTo>
                  <a:lnTo>
                    <a:pt x="30650" y="2833"/>
                  </a:lnTo>
                  <a:lnTo>
                    <a:pt x="24570" y="1815"/>
                  </a:lnTo>
                  <a:lnTo>
                    <a:pt x="18456" y="1022"/>
                  </a:lnTo>
                  <a:lnTo>
                    <a:pt x="12318" y="454"/>
                  </a:lnTo>
                  <a:lnTo>
                    <a:pt x="6163" y="11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078773" y="1379510"/>
              <a:ext cx="4067" cy="167167"/>
            </a:xfrm>
            <a:custGeom>
              <a:avLst/>
              <a:pathLst>
                <a:path w="4067" h="167167">
                  <a:moveTo>
                    <a:pt x="4067" y="0"/>
                  </a:moveTo>
                  <a:lnTo>
                    <a:pt x="0" y="49"/>
                  </a:lnTo>
                  <a:lnTo>
                    <a:pt x="4067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078773" y="1379560"/>
              <a:ext cx="4067" cy="167117"/>
            </a:xfrm>
            <a:custGeom>
              <a:avLst/>
              <a:pathLst>
                <a:path w="4067" h="167117">
                  <a:moveTo>
                    <a:pt x="0" y="0"/>
                  </a:moveTo>
                  <a:lnTo>
                    <a:pt x="4067" y="16711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073620" y="1379560"/>
              <a:ext cx="9219" cy="167117"/>
            </a:xfrm>
            <a:custGeom>
              <a:avLst/>
              <a:pathLst>
                <a:path w="9219" h="167117">
                  <a:moveTo>
                    <a:pt x="5152" y="0"/>
                  </a:moveTo>
                  <a:lnTo>
                    <a:pt x="0" y="204"/>
                  </a:lnTo>
                  <a:lnTo>
                    <a:pt x="9219" y="167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915673" y="1379510"/>
              <a:ext cx="334326" cy="334323"/>
            </a:xfrm>
            <a:custGeom>
              <a:avLst/>
              <a:pathLst>
                <a:path w="334326" h="334323">
                  <a:moveTo>
                    <a:pt x="157947" y="254"/>
                  </a:moveTo>
                  <a:lnTo>
                    <a:pt x="152676" y="629"/>
                  </a:lnTo>
                  <a:lnTo>
                    <a:pt x="147419" y="1170"/>
                  </a:lnTo>
                  <a:lnTo>
                    <a:pt x="142182" y="1877"/>
                  </a:lnTo>
                  <a:lnTo>
                    <a:pt x="136969" y="2750"/>
                  </a:lnTo>
                  <a:lnTo>
                    <a:pt x="131787" y="3786"/>
                  </a:lnTo>
                  <a:lnTo>
                    <a:pt x="126641" y="4986"/>
                  </a:lnTo>
                  <a:lnTo>
                    <a:pt x="121535" y="6348"/>
                  </a:lnTo>
                  <a:lnTo>
                    <a:pt x="116474" y="7871"/>
                  </a:lnTo>
                  <a:lnTo>
                    <a:pt x="111464" y="9553"/>
                  </a:lnTo>
                  <a:lnTo>
                    <a:pt x="106510" y="11392"/>
                  </a:lnTo>
                  <a:lnTo>
                    <a:pt x="101617" y="13387"/>
                  </a:lnTo>
                  <a:lnTo>
                    <a:pt x="96789" y="15536"/>
                  </a:lnTo>
                  <a:lnTo>
                    <a:pt x="92031" y="17837"/>
                  </a:lnTo>
                  <a:lnTo>
                    <a:pt x="87348" y="20286"/>
                  </a:lnTo>
                  <a:lnTo>
                    <a:pt x="82745" y="22883"/>
                  </a:lnTo>
                  <a:lnTo>
                    <a:pt x="78227" y="25623"/>
                  </a:lnTo>
                  <a:lnTo>
                    <a:pt x="73797" y="28505"/>
                  </a:lnTo>
                  <a:lnTo>
                    <a:pt x="69461" y="31526"/>
                  </a:lnTo>
                  <a:lnTo>
                    <a:pt x="65222" y="34682"/>
                  </a:lnTo>
                  <a:lnTo>
                    <a:pt x="61085" y="37970"/>
                  </a:lnTo>
                  <a:lnTo>
                    <a:pt x="57055" y="41388"/>
                  </a:lnTo>
                  <a:lnTo>
                    <a:pt x="53134" y="44931"/>
                  </a:lnTo>
                  <a:lnTo>
                    <a:pt x="49327" y="48597"/>
                  </a:lnTo>
                  <a:lnTo>
                    <a:pt x="45638" y="52381"/>
                  </a:lnTo>
                  <a:lnTo>
                    <a:pt x="42071" y="56280"/>
                  </a:lnTo>
                  <a:lnTo>
                    <a:pt x="38628" y="60289"/>
                  </a:lnTo>
                  <a:lnTo>
                    <a:pt x="35314" y="64406"/>
                  </a:lnTo>
                  <a:lnTo>
                    <a:pt x="32132" y="68625"/>
                  </a:lnTo>
                  <a:lnTo>
                    <a:pt x="29085" y="72942"/>
                  </a:lnTo>
                  <a:lnTo>
                    <a:pt x="26175" y="77354"/>
                  </a:lnTo>
                  <a:lnTo>
                    <a:pt x="23407" y="81856"/>
                  </a:lnTo>
                  <a:lnTo>
                    <a:pt x="20782" y="86442"/>
                  </a:lnTo>
                  <a:lnTo>
                    <a:pt x="18303" y="91110"/>
                  </a:lnTo>
                  <a:lnTo>
                    <a:pt x="15974" y="95853"/>
                  </a:lnTo>
                  <a:lnTo>
                    <a:pt x="13795" y="100668"/>
                  </a:lnTo>
                  <a:lnTo>
                    <a:pt x="11770" y="105549"/>
                  </a:lnTo>
                  <a:lnTo>
                    <a:pt x="9900" y="110492"/>
                  </a:lnTo>
                  <a:lnTo>
                    <a:pt x="8187" y="115491"/>
                  </a:lnTo>
                  <a:lnTo>
                    <a:pt x="6633" y="120542"/>
                  </a:lnTo>
                  <a:lnTo>
                    <a:pt x="5239" y="125640"/>
                  </a:lnTo>
                  <a:lnTo>
                    <a:pt x="4008" y="130779"/>
                  </a:lnTo>
                  <a:lnTo>
                    <a:pt x="2939" y="135954"/>
                  </a:lnTo>
                  <a:lnTo>
                    <a:pt x="2034" y="141161"/>
                  </a:lnTo>
                  <a:lnTo>
                    <a:pt x="1295" y="146394"/>
                  </a:lnTo>
                  <a:lnTo>
                    <a:pt x="721" y="151647"/>
                  </a:lnTo>
                  <a:lnTo>
                    <a:pt x="314" y="156916"/>
                  </a:lnTo>
                  <a:lnTo>
                    <a:pt x="73" y="162195"/>
                  </a:lnTo>
                  <a:lnTo>
                    <a:pt x="0" y="167479"/>
                  </a:lnTo>
                  <a:lnTo>
                    <a:pt x="93" y="172763"/>
                  </a:lnTo>
                  <a:lnTo>
                    <a:pt x="353" y="178041"/>
                  </a:lnTo>
                  <a:lnTo>
                    <a:pt x="780" y="183309"/>
                  </a:lnTo>
                  <a:lnTo>
                    <a:pt x="1374" y="188560"/>
                  </a:lnTo>
                  <a:lnTo>
                    <a:pt x="2133" y="193790"/>
                  </a:lnTo>
                  <a:lnTo>
                    <a:pt x="3057" y="198993"/>
                  </a:lnTo>
                  <a:lnTo>
                    <a:pt x="4145" y="204164"/>
                  </a:lnTo>
                  <a:lnTo>
                    <a:pt x="5396" y="209299"/>
                  </a:lnTo>
                  <a:lnTo>
                    <a:pt x="6808" y="214391"/>
                  </a:lnTo>
                  <a:lnTo>
                    <a:pt x="8381" y="219436"/>
                  </a:lnTo>
                  <a:lnTo>
                    <a:pt x="10113" y="224429"/>
                  </a:lnTo>
                  <a:lnTo>
                    <a:pt x="12001" y="229365"/>
                  </a:lnTo>
                  <a:lnTo>
                    <a:pt x="14045" y="234239"/>
                  </a:lnTo>
                  <a:lnTo>
                    <a:pt x="16241" y="239045"/>
                  </a:lnTo>
                  <a:lnTo>
                    <a:pt x="18589" y="243780"/>
                  </a:lnTo>
                  <a:lnTo>
                    <a:pt x="21085" y="248438"/>
                  </a:lnTo>
                  <a:lnTo>
                    <a:pt x="23726" y="253015"/>
                  </a:lnTo>
                  <a:lnTo>
                    <a:pt x="26512" y="257506"/>
                  </a:lnTo>
                  <a:lnTo>
                    <a:pt x="29437" y="261907"/>
                  </a:lnTo>
                  <a:lnTo>
                    <a:pt x="32501" y="266213"/>
                  </a:lnTo>
                  <a:lnTo>
                    <a:pt x="35699" y="270420"/>
                  </a:lnTo>
                  <a:lnTo>
                    <a:pt x="39028" y="274524"/>
                  </a:lnTo>
                  <a:lnTo>
                    <a:pt x="42486" y="278521"/>
                  </a:lnTo>
                  <a:lnTo>
                    <a:pt x="46068" y="282406"/>
                  </a:lnTo>
                  <a:lnTo>
                    <a:pt x="49771" y="286176"/>
                  </a:lnTo>
                  <a:lnTo>
                    <a:pt x="53591" y="289828"/>
                  </a:lnTo>
                  <a:lnTo>
                    <a:pt x="57525" y="293356"/>
                  </a:lnTo>
                  <a:lnTo>
                    <a:pt x="61569" y="296759"/>
                  </a:lnTo>
                  <a:lnTo>
                    <a:pt x="65718" y="300032"/>
                  </a:lnTo>
                  <a:lnTo>
                    <a:pt x="69968" y="303172"/>
                  </a:lnTo>
                  <a:lnTo>
                    <a:pt x="74316" y="306177"/>
                  </a:lnTo>
                  <a:lnTo>
                    <a:pt x="78756" y="309042"/>
                  </a:lnTo>
                  <a:lnTo>
                    <a:pt x="83285" y="311766"/>
                  </a:lnTo>
                  <a:lnTo>
                    <a:pt x="87897" y="314345"/>
                  </a:lnTo>
                  <a:lnTo>
                    <a:pt x="92589" y="316777"/>
                  </a:lnTo>
                  <a:lnTo>
                    <a:pt x="97355" y="319059"/>
                  </a:lnTo>
                  <a:lnTo>
                    <a:pt x="102191" y="321190"/>
                  </a:lnTo>
                  <a:lnTo>
                    <a:pt x="107092" y="323167"/>
                  </a:lnTo>
                  <a:lnTo>
                    <a:pt x="112054" y="324988"/>
                  </a:lnTo>
                  <a:lnTo>
                    <a:pt x="117070" y="326651"/>
                  </a:lnTo>
                  <a:lnTo>
                    <a:pt x="122136" y="328155"/>
                  </a:lnTo>
                  <a:lnTo>
                    <a:pt x="127247" y="329498"/>
                  </a:lnTo>
                  <a:lnTo>
                    <a:pt x="132398" y="330679"/>
                  </a:lnTo>
                  <a:lnTo>
                    <a:pt x="137584" y="331696"/>
                  </a:lnTo>
                  <a:lnTo>
                    <a:pt x="142799" y="332549"/>
                  </a:lnTo>
                  <a:lnTo>
                    <a:pt x="148039" y="333236"/>
                  </a:lnTo>
                  <a:lnTo>
                    <a:pt x="153298" y="333758"/>
                  </a:lnTo>
                  <a:lnTo>
                    <a:pt x="158570" y="334113"/>
                  </a:lnTo>
                  <a:lnTo>
                    <a:pt x="163852" y="334302"/>
                  </a:lnTo>
                  <a:lnTo>
                    <a:pt x="169136" y="334323"/>
                  </a:lnTo>
                  <a:lnTo>
                    <a:pt x="174419" y="334177"/>
                  </a:lnTo>
                  <a:lnTo>
                    <a:pt x="179694" y="333864"/>
                  </a:lnTo>
                  <a:lnTo>
                    <a:pt x="184957" y="333385"/>
                  </a:lnTo>
                  <a:lnTo>
                    <a:pt x="190202" y="332740"/>
                  </a:lnTo>
                  <a:lnTo>
                    <a:pt x="195424" y="331929"/>
                  </a:lnTo>
                  <a:lnTo>
                    <a:pt x="200618" y="330953"/>
                  </a:lnTo>
                  <a:lnTo>
                    <a:pt x="205779" y="329814"/>
                  </a:lnTo>
                  <a:lnTo>
                    <a:pt x="210900" y="328512"/>
                  </a:lnTo>
                  <a:lnTo>
                    <a:pt x="215979" y="327049"/>
                  </a:lnTo>
                  <a:lnTo>
                    <a:pt x="221008" y="325426"/>
                  </a:lnTo>
                  <a:lnTo>
                    <a:pt x="225983" y="323646"/>
                  </a:lnTo>
                  <a:lnTo>
                    <a:pt x="230900" y="321708"/>
                  </a:lnTo>
                  <a:lnTo>
                    <a:pt x="235753" y="319616"/>
                  </a:lnTo>
                  <a:lnTo>
                    <a:pt x="240538" y="317372"/>
                  </a:lnTo>
                  <a:lnTo>
                    <a:pt x="245249" y="314978"/>
                  </a:lnTo>
                  <a:lnTo>
                    <a:pt x="249882" y="312436"/>
                  </a:lnTo>
                  <a:lnTo>
                    <a:pt x="254432" y="309749"/>
                  </a:lnTo>
                  <a:lnTo>
                    <a:pt x="258896" y="306919"/>
                  </a:lnTo>
                  <a:lnTo>
                    <a:pt x="263267" y="303950"/>
                  </a:lnTo>
                  <a:lnTo>
                    <a:pt x="267543" y="300844"/>
                  </a:lnTo>
                  <a:lnTo>
                    <a:pt x="271718" y="297604"/>
                  </a:lnTo>
                  <a:lnTo>
                    <a:pt x="275789" y="294234"/>
                  </a:lnTo>
                  <a:lnTo>
                    <a:pt x="279751" y="290738"/>
                  </a:lnTo>
                  <a:lnTo>
                    <a:pt x="283601" y="287117"/>
                  </a:lnTo>
                  <a:lnTo>
                    <a:pt x="287334" y="283377"/>
                  </a:lnTo>
                  <a:lnTo>
                    <a:pt x="290947" y="279520"/>
                  </a:lnTo>
                  <a:lnTo>
                    <a:pt x="294437" y="275552"/>
                  </a:lnTo>
                  <a:lnTo>
                    <a:pt x="297799" y="271475"/>
                  </a:lnTo>
                  <a:lnTo>
                    <a:pt x="301031" y="267293"/>
                  </a:lnTo>
                  <a:lnTo>
                    <a:pt x="304129" y="263012"/>
                  </a:lnTo>
                  <a:lnTo>
                    <a:pt x="307090" y="258635"/>
                  </a:lnTo>
                  <a:lnTo>
                    <a:pt x="309911" y="254166"/>
                  </a:lnTo>
                  <a:lnTo>
                    <a:pt x="312590" y="249611"/>
                  </a:lnTo>
                  <a:lnTo>
                    <a:pt x="315123" y="244973"/>
                  </a:lnTo>
                  <a:lnTo>
                    <a:pt x="317509" y="240257"/>
                  </a:lnTo>
                  <a:lnTo>
                    <a:pt x="319744" y="235469"/>
                  </a:lnTo>
                  <a:lnTo>
                    <a:pt x="321827" y="230612"/>
                  </a:lnTo>
                  <a:lnTo>
                    <a:pt x="323755" y="225691"/>
                  </a:lnTo>
                  <a:lnTo>
                    <a:pt x="325526" y="220713"/>
                  </a:lnTo>
                  <a:lnTo>
                    <a:pt x="327140" y="215680"/>
                  </a:lnTo>
                  <a:lnTo>
                    <a:pt x="328593" y="210599"/>
                  </a:lnTo>
                  <a:lnTo>
                    <a:pt x="329886" y="205475"/>
                  </a:lnTo>
                  <a:lnTo>
                    <a:pt x="331015" y="200313"/>
                  </a:lnTo>
                  <a:lnTo>
                    <a:pt x="331981" y="195117"/>
                  </a:lnTo>
                  <a:lnTo>
                    <a:pt x="332782" y="189893"/>
                  </a:lnTo>
                  <a:lnTo>
                    <a:pt x="333418" y="184647"/>
                  </a:lnTo>
                  <a:lnTo>
                    <a:pt x="333887" y="179383"/>
                  </a:lnTo>
                  <a:lnTo>
                    <a:pt x="334190" y="174107"/>
                  </a:lnTo>
                  <a:lnTo>
                    <a:pt x="334326" y="168824"/>
                  </a:lnTo>
                  <a:lnTo>
                    <a:pt x="334295" y="163540"/>
                  </a:lnTo>
                  <a:lnTo>
                    <a:pt x="334097" y="158259"/>
                  </a:lnTo>
                  <a:lnTo>
                    <a:pt x="333732" y="152987"/>
                  </a:lnTo>
                  <a:lnTo>
                    <a:pt x="333200" y="147729"/>
                  </a:lnTo>
                  <a:lnTo>
                    <a:pt x="332503" y="142491"/>
                  </a:lnTo>
                  <a:lnTo>
                    <a:pt x="331640" y="137277"/>
                  </a:lnTo>
                  <a:lnTo>
                    <a:pt x="330613" y="132093"/>
                  </a:lnTo>
                  <a:lnTo>
                    <a:pt x="329423" y="126944"/>
                  </a:lnTo>
                  <a:lnTo>
                    <a:pt x="328070" y="121835"/>
                  </a:lnTo>
                  <a:lnTo>
                    <a:pt x="326557" y="116772"/>
                  </a:lnTo>
                  <a:lnTo>
                    <a:pt x="324885" y="111759"/>
                  </a:lnTo>
                  <a:lnTo>
                    <a:pt x="323054" y="106802"/>
                  </a:lnTo>
                  <a:lnTo>
                    <a:pt x="321068" y="101904"/>
                  </a:lnTo>
                  <a:lnTo>
                    <a:pt x="318929" y="97072"/>
                  </a:lnTo>
                  <a:lnTo>
                    <a:pt x="316637" y="92310"/>
                  </a:lnTo>
                  <a:lnTo>
                    <a:pt x="314196" y="87623"/>
                  </a:lnTo>
                  <a:lnTo>
                    <a:pt x="311608" y="83015"/>
                  </a:lnTo>
                  <a:lnTo>
                    <a:pt x="308876" y="78492"/>
                  </a:lnTo>
                  <a:lnTo>
                    <a:pt x="306003" y="74057"/>
                  </a:lnTo>
                  <a:lnTo>
                    <a:pt x="302990" y="69715"/>
                  </a:lnTo>
                  <a:lnTo>
                    <a:pt x="299842" y="65470"/>
                  </a:lnTo>
                  <a:lnTo>
                    <a:pt x="296561" y="61327"/>
                  </a:lnTo>
                  <a:lnTo>
                    <a:pt x="293151" y="57290"/>
                  </a:lnTo>
                  <a:lnTo>
                    <a:pt x="289615" y="53363"/>
                  </a:lnTo>
                  <a:lnTo>
                    <a:pt x="285956" y="49549"/>
                  </a:lnTo>
                  <a:lnTo>
                    <a:pt x="282179" y="45853"/>
                  </a:lnTo>
                  <a:lnTo>
                    <a:pt x="278287" y="42278"/>
                  </a:lnTo>
                  <a:lnTo>
                    <a:pt x="274284" y="38828"/>
                  </a:lnTo>
                  <a:lnTo>
                    <a:pt x="270174" y="35507"/>
                  </a:lnTo>
                  <a:lnTo>
                    <a:pt x="265961" y="32316"/>
                  </a:lnTo>
                  <a:lnTo>
                    <a:pt x="261649" y="29261"/>
                  </a:lnTo>
                  <a:lnTo>
                    <a:pt x="257243" y="26343"/>
                  </a:lnTo>
                  <a:lnTo>
                    <a:pt x="252746" y="23567"/>
                  </a:lnTo>
                  <a:lnTo>
                    <a:pt x="248165" y="20933"/>
                  </a:lnTo>
                  <a:lnTo>
                    <a:pt x="243502" y="18446"/>
                  </a:lnTo>
                  <a:lnTo>
                    <a:pt x="238763" y="16108"/>
                  </a:lnTo>
                  <a:lnTo>
                    <a:pt x="233952" y="13920"/>
                  </a:lnTo>
                  <a:lnTo>
                    <a:pt x="229075" y="11885"/>
                  </a:lnTo>
                  <a:lnTo>
                    <a:pt x="224136" y="10006"/>
                  </a:lnTo>
                  <a:lnTo>
                    <a:pt x="219139" y="8284"/>
                  </a:lnTo>
                  <a:lnTo>
                    <a:pt x="214091" y="6721"/>
                  </a:lnTo>
                  <a:lnTo>
                    <a:pt x="208996" y="5318"/>
                  </a:lnTo>
                  <a:lnTo>
                    <a:pt x="203860" y="4076"/>
                  </a:lnTo>
                  <a:lnTo>
                    <a:pt x="198686" y="2998"/>
                  </a:lnTo>
                  <a:lnTo>
                    <a:pt x="193481" y="2084"/>
                  </a:lnTo>
                  <a:lnTo>
                    <a:pt x="188250" y="1334"/>
                  </a:lnTo>
                  <a:lnTo>
                    <a:pt x="182998" y="751"/>
                  </a:lnTo>
                  <a:lnTo>
                    <a:pt x="177729" y="334"/>
                  </a:lnTo>
                  <a:lnTo>
                    <a:pt x="172451" y="83"/>
                  </a:lnTo>
                  <a:lnTo>
                    <a:pt x="167167" y="0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465974" y="1120312"/>
              <a:ext cx="167160" cy="302878"/>
            </a:xfrm>
            <a:custGeom>
              <a:avLst/>
              <a:pathLst>
                <a:path w="167160" h="302878">
                  <a:moveTo>
                    <a:pt x="167160" y="0"/>
                  </a:moveTo>
                  <a:lnTo>
                    <a:pt x="161833" y="84"/>
                  </a:lnTo>
                  <a:lnTo>
                    <a:pt x="156511" y="339"/>
                  </a:lnTo>
                  <a:lnTo>
                    <a:pt x="151200" y="763"/>
                  </a:lnTo>
                  <a:lnTo>
                    <a:pt x="145905" y="1356"/>
                  </a:lnTo>
                  <a:lnTo>
                    <a:pt x="140631" y="2118"/>
                  </a:lnTo>
                  <a:lnTo>
                    <a:pt x="135385" y="3047"/>
                  </a:lnTo>
                  <a:lnTo>
                    <a:pt x="130171" y="4143"/>
                  </a:lnTo>
                  <a:lnTo>
                    <a:pt x="124994" y="5405"/>
                  </a:lnTo>
                  <a:lnTo>
                    <a:pt x="119860" y="6831"/>
                  </a:lnTo>
                  <a:lnTo>
                    <a:pt x="114774" y="8420"/>
                  </a:lnTo>
                  <a:lnTo>
                    <a:pt x="109742" y="10170"/>
                  </a:lnTo>
                  <a:lnTo>
                    <a:pt x="104768" y="12079"/>
                  </a:lnTo>
                  <a:lnTo>
                    <a:pt x="99857" y="14147"/>
                  </a:lnTo>
                  <a:lnTo>
                    <a:pt x="95015" y="16369"/>
                  </a:lnTo>
                  <a:lnTo>
                    <a:pt x="90246" y="18745"/>
                  </a:lnTo>
                  <a:lnTo>
                    <a:pt x="85555" y="21272"/>
                  </a:lnTo>
                  <a:lnTo>
                    <a:pt x="80946" y="23946"/>
                  </a:lnTo>
                  <a:lnTo>
                    <a:pt x="76426" y="26767"/>
                  </a:lnTo>
                  <a:lnTo>
                    <a:pt x="71998" y="29730"/>
                  </a:lnTo>
                  <a:lnTo>
                    <a:pt x="67666" y="32832"/>
                  </a:lnTo>
                  <a:lnTo>
                    <a:pt x="63435" y="36071"/>
                  </a:lnTo>
                  <a:lnTo>
                    <a:pt x="59310" y="39443"/>
                  </a:lnTo>
                  <a:lnTo>
                    <a:pt x="55295" y="42945"/>
                  </a:lnTo>
                  <a:lnTo>
                    <a:pt x="51393" y="46573"/>
                  </a:lnTo>
                  <a:lnTo>
                    <a:pt x="47608" y="50324"/>
                  </a:lnTo>
                  <a:lnTo>
                    <a:pt x="43945" y="54193"/>
                  </a:lnTo>
                  <a:lnTo>
                    <a:pt x="40408" y="58177"/>
                  </a:lnTo>
                  <a:lnTo>
                    <a:pt x="36999" y="62272"/>
                  </a:lnTo>
                  <a:lnTo>
                    <a:pt x="33722" y="66474"/>
                  </a:lnTo>
                  <a:lnTo>
                    <a:pt x="30581" y="70777"/>
                  </a:lnTo>
                  <a:lnTo>
                    <a:pt x="27578" y="75179"/>
                  </a:lnTo>
                  <a:lnTo>
                    <a:pt x="24718" y="79674"/>
                  </a:lnTo>
                  <a:lnTo>
                    <a:pt x="22002" y="84258"/>
                  </a:lnTo>
                  <a:lnTo>
                    <a:pt x="19433" y="88926"/>
                  </a:lnTo>
                  <a:lnTo>
                    <a:pt x="17015" y="93674"/>
                  </a:lnTo>
                  <a:lnTo>
                    <a:pt x="14749" y="98496"/>
                  </a:lnTo>
                  <a:lnTo>
                    <a:pt x="12638" y="103388"/>
                  </a:lnTo>
                  <a:lnTo>
                    <a:pt x="10684" y="108345"/>
                  </a:lnTo>
                  <a:lnTo>
                    <a:pt x="8889" y="113362"/>
                  </a:lnTo>
                  <a:lnTo>
                    <a:pt x="7254" y="118433"/>
                  </a:lnTo>
                  <a:lnTo>
                    <a:pt x="5782" y="123554"/>
                  </a:lnTo>
                  <a:lnTo>
                    <a:pt x="4474" y="128719"/>
                  </a:lnTo>
                  <a:lnTo>
                    <a:pt x="3332" y="133923"/>
                  </a:lnTo>
                  <a:lnTo>
                    <a:pt x="2355" y="139161"/>
                  </a:lnTo>
                  <a:lnTo>
                    <a:pt x="1547" y="144427"/>
                  </a:lnTo>
                  <a:lnTo>
                    <a:pt x="906" y="149717"/>
                  </a:lnTo>
                  <a:lnTo>
                    <a:pt x="434" y="155024"/>
                  </a:lnTo>
                  <a:lnTo>
                    <a:pt x="132" y="160343"/>
                  </a:lnTo>
                  <a:lnTo>
                    <a:pt x="0" y="165670"/>
                  </a:lnTo>
                  <a:lnTo>
                    <a:pt x="37" y="170998"/>
                  </a:lnTo>
                  <a:lnTo>
                    <a:pt x="244" y="176322"/>
                  </a:lnTo>
                  <a:lnTo>
                    <a:pt x="620" y="181637"/>
                  </a:lnTo>
                  <a:lnTo>
                    <a:pt x="1166" y="186937"/>
                  </a:lnTo>
                  <a:lnTo>
                    <a:pt x="1880" y="192217"/>
                  </a:lnTo>
                  <a:lnTo>
                    <a:pt x="2763" y="197471"/>
                  </a:lnTo>
                  <a:lnTo>
                    <a:pt x="3812" y="202695"/>
                  </a:lnTo>
                  <a:lnTo>
                    <a:pt x="5027" y="207883"/>
                  </a:lnTo>
                  <a:lnTo>
                    <a:pt x="6407" y="213029"/>
                  </a:lnTo>
                  <a:lnTo>
                    <a:pt x="7950" y="218129"/>
                  </a:lnTo>
                  <a:lnTo>
                    <a:pt x="9655" y="223177"/>
                  </a:lnTo>
                  <a:lnTo>
                    <a:pt x="11520" y="228168"/>
                  </a:lnTo>
                  <a:lnTo>
                    <a:pt x="13543" y="233097"/>
                  </a:lnTo>
                  <a:lnTo>
                    <a:pt x="15722" y="237959"/>
                  </a:lnTo>
                  <a:lnTo>
                    <a:pt x="18055" y="242749"/>
                  </a:lnTo>
                  <a:lnTo>
                    <a:pt x="20540" y="247463"/>
                  </a:lnTo>
                  <a:lnTo>
                    <a:pt x="23173" y="252095"/>
                  </a:lnTo>
                  <a:lnTo>
                    <a:pt x="25953" y="256640"/>
                  </a:lnTo>
                  <a:lnTo>
                    <a:pt x="28876" y="261095"/>
                  </a:lnTo>
                  <a:lnTo>
                    <a:pt x="31940" y="265454"/>
                  </a:lnTo>
                  <a:lnTo>
                    <a:pt x="35141" y="269713"/>
                  </a:lnTo>
                  <a:lnTo>
                    <a:pt x="38476" y="273869"/>
                  </a:lnTo>
                  <a:lnTo>
                    <a:pt x="41942" y="277916"/>
                  </a:lnTo>
                  <a:lnTo>
                    <a:pt x="45535" y="281850"/>
                  </a:lnTo>
                  <a:lnTo>
                    <a:pt x="49251" y="285668"/>
                  </a:lnTo>
                  <a:lnTo>
                    <a:pt x="53088" y="289365"/>
                  </a:lnTo>
                  <a:lnTo>
                    <a:pt x="57040" y="292938"/>
                  </a:lnTo>
                  <a:lnTo>
                    <a:pt x="61104" y="296384"/>
                  </a:lnTo>
                  <a:lnTo>
                    <a:pt x="65276" y="299698"/>
                  </a:lnTo>
                  <a:lnTo>
                    <a:pt x="69551" y="302878"/>
                  </a:lnTo>
                  <a:lnTo>
                    <a:pt x="16716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535526" y="1287480"/>
              <a:ext cx="97608" cy="135710"/>
            </a:xfrm>
            <a:custGeom>
              <a:avLst/>
              <a:pathLst>
                <a:path w="97608" h="135710">
                  <a:moveTo>
                    <a:pt x="0" y="135710"/>
                  </a:moveTo>
                  <a:lnTo>
                    <a:pt x="97608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535526" y="1120339"/>
              <a:ext cx="264775" cy="334296"/>
            </a:xfrm>
            <a:custGeom>
              <a:avLst/>
              <a:pathLst>
                <a:path w="264775" h="334296">
                  <a:moveTo>
                    <a:pt x="0" y="302851"/>
                  </a:moveTo>
                  <a:lnTo>
                    <a:pt x="4358" y="305882"/>
                  </a:lnTo>
                  <a:lnTo>
                    <a:pt x="8810" y="308772"/>
                  </a:lnTo>
                  <a:lnTo>
                    <a:pt x="13351" y="311520"/>
                  </a:lnTo>
                  <a:lnTo>
                    <a:pt x="17978" y="314123"/>
                  </a:lnTo>
                  <a:lnTo>
                    <a:pt x="22685" y="316577"/>
                  </a:lnTo>
                  <a:lnTo>
                    <a:pt x="27467" y="318880"/>
                  </a:lnTo>
                  <a:lnTo>
                    <a:pt x="32320" y="321031"/>
                  </a:lnTo>
                  <a:lnTo>
                    <a:pt x="37239" y="323026"/>
                  </a:lnTo>
                  <a:lnTo>
                    <a:pt x="42219" y="324864"/>
                  </a:lnTo>
                  <a:lnTo>
                    <a:pt x="47255" y="326543"/>
                  </a:lnTo>
                  <a:lnTo>
                    <a:pt x="52341" y="328062"/>
                  </a:lnTo>
                  <a:lnTo>
                    <a:pt x="57473" y="329418"/>
                  </a:lnTo>
                  <a:lnTo>
                    <a:pt x="62646" y="330610"/>
                  </a:lnTo>
                  <a:lnTo>
                    <a:pt x="67854" y="331638"/>
                  </a:lnTo>
                  <a:lnTo>
                    <a:pt x="73092" y="332500"/>
                  </a:lnTo>
                  <a:lnTo>
                    <a:pt x="78354" y="333195"/>
                  </a:lnTo>
                  <a:lnTo>
                    <a:pt x="83636" y="333722"/>
                  </a:lnTo>
                  <a:lnTo>
                    <a:pt x="88932" y="334082"/>
                  </a:lnTo>
                  <a:lnTo>
                    <a:pt x="94237" y="334273"/>
                  </a:lnTo>
                  <a:lnTo>
                    <a:pt x="99545" y="334296"/>
                  </a:lnTo>
                  <a:lnTo>
                    <a:pt x="104852" y="334150"/>
                  </a:lnTo>
                  <a:lnTo>
                    <a:pt x="110151" y="333836"/>
                  </a:lnTo>
                  <a:lnTo>
                    <a:pt x="115437" y="333354"/>
                  </a:lnTo>
                  <a:lnTo>
                    <a:pt x="120705" y="332704"/>
                  </a:lnTo>
                  <a:lnTo>
                    <a:pt x="125950" y="331887"/>
                  </a:lnTo>
                  <a:lnTo>
                    <a:pt x="131167" y="330904"/>
                  </a:lnTo>
                  <a:lnTo>
                    <a:pt x="136349" y="329756"/>
                  </a:lnTo>
                  <a:lnTo>
                    <a:pt x="141493" y="328444"/>
                  </a:lnTo>
                  <a:lnTo>
                    <a:pt x="146592" y="326970"/>
                  </a:lnTo>
                  <a:lnTo>
                    <a:pt x="151642" y="325334"/>
                  </a:lnTo>
                  <a:lnTo>
                    <a:pt x="156638" y="323539"/>
                  </a:lnTo>
                  <a:lnTo>
                    <a:pt x="161574" y="321585"/>
                  </a:lnTo>
                  <a:lnTo>
                    <a:pt x="166445" y="319477"/>
                  </a:lnTo>
                  <a:lnTo>
                    <a:pt x="171247" y="317214"/>
                  </a:lnTo>
                  <a:lnTo>
                    <a:pt x="175975" y="314801"/>
                  </a:lnTo>
                  <a:lnTo>
                    <a:pt x="180624" y="312238"/>
                  </a:lnTo>
                  <a:lnTo>
                    <a:pt x="185189" y="309529"/>
                  </a:lnTo>
                  <a:lnTo>
                    <a:pt x="189665" y="306677"/>
                  </a:lnTo>
                  <a:lnTo>
                    <a:pt x="194049" y="303683"/>
                  </a:lnTo>
                  <a:lnTo>
                    <a:pt x="198336" y="300553"/>
                  </a:lnTo>
                  <a:lnTo>
                    <a:pt x="202521" y="297287"/>
                  </a:lnTo>
                  <a:lnTo>
                    <a:pt x="206600" y="293891"/>
                  </a:lnTo>
                  <a:lnTo>
                    <a:pt x="210570" y="290366"/>
                  </a:lnTo>
                  <a:lnTo>
                    <a:pt x="214425" y="286718"/>
                  </a:lnTo>
                  <a:lnTo>
                    <a:pt x="218163" y="282948"/>
                  </a:lnTo>
                  <a:lnTo>
                    <a:pt x="221779" y="279062"/>
                  </a:lnTo>
                  <a:lnTo>
                    <a:pt x="225270" y="275063"/>
                  </a:lnTo>
                  <a:lnTo>
                    <a:pt x="228632" y="270956"/>
                  </a:lnTo>
                  <a:lnTo>
                    <a:pt x="231862" y="266743"/>
                  </a:lnTo>
                  <a:lnTo>
                    <a:pt x="234957" y="262431"/>
                  </a:lnTo>
                  <a:lnTo>
                    <a:pt x="237913" y="258022"/>
                  </a:lnTo>
                  <a:lnTo>
                    <a:pt x="240728" y="253521"/>
                  </a:lnTo>
                  <a:lnTo>
                    <a:pt x="243399" y="248933"/>
                  </a:lnTo>
                  <a:lnTo>
                    <a:pt x="245922" y="244263"/>
                  </a:lnTo>
                  <a:lnTo>
                    <a:pt x="248296" y="239516"/>
                  </a:lnTo>
                  <a:lnTo>
                    <a:pt x="250518" y="234695"/>
                  </a:lnTo>
                  <a:lnTo>
                    <a:pt x="252586" y="229806"/>
                  </a:lnTo>
                  <a:lnTo>
                    <a:pt x="254497" y="224854"/>
                  </a:lnTo>
                  <a:lnTo>
                    <a:pt x="256251" y="219843"/>
                  </a:lnTo>
                  <a:lnTo>
                    <a:pt x="257844" y="214780"/>
                  </a:lnTo>
                  <a:lnTo>
                    <a:pt x="259276" y="209668"/>
                  </a:lnTo>
                  <a:lnTo>
                    <a:pt x="260545" y="204514"/>
                  </a:lnTo>
                  <a:lnTo>
                    <a:pt x="261649" y="199322"/>
                  </a:lnTo>
                  <a:lnTo>
                    <a:pt x="262588" y="194097"/>
                  </a:lnTo>
                  <a:lnTo>
                    <a:pt x="263361" y="188845"/>
                  </a:lnTo>
                  <a:lnTo>
                    <a:pt x="263966" y="183572"/>
                  </a:lnTo>
                  <a:lnTo>
                    <a:pt x="264404" y="178282"/>
                  </a:lnTo>
                  <a:lnTo>
                    <a:pt x="264674" y="172980"/>
                  </a:lnTo>
                  <a:lnTo>
                    <a:pt x="264775" y="167673"/>
                  </a:lnTo>
                  <a:lnTo>
                    <a:pt x="264708" y="162365"/>
                  </a:lnTo>
                  <a:lnTo>
                    <a:pt x="264472" y="157062"/>
                  </a:lnTo>
                  <a:lnTo>
                    <a:pt x="264068" y="151769"/>
                  </a:lnTo>
                  <a:lnTo>
                    <a:pt x="263496" y="146492"/>
                  </a:lnTo>
                  <a:lnTo>
                    <a:pt x="262757" y="141235"/>
                  </a:lnTo>
                  <a:lnTo>
                    <a:pt x="261851" y="136005"/>
                  </a:lnTo>
                  <a:lnTo>
                    <a:pt x="260779" y="130806"/>
                  </a:lnTo>
                  <a:lnTo>
                    <a:pt x="259544" y="125643"/>
                  </a:lnTo>
                  <a:lnTo>
                    <a:pt x="258144" y="120523"/>
                  </a:lnTo>
                  <a:lnTo>
                    <a:pt x="256583" y="115449"/>
                  </a:lnTo>
                  <a:lnTo>
                    <a:pt x="254862" y="110428"/>
                  </a:lnTo>
                  <a:lnTo>
                    <a:pt x="252982" y="105464"/>
                  </a:lnTo>
                  <a:lnTo>
                    <a:pt x="250946" y="100562"/>
                  </a:lnTo>
                  <a:lnTo>
                    <a:pt x="248754" y="95727"/>
                  </a:lnTo>
                  <a:lnTo>
                    <a:pt x="246411" y="90964"/>
                  </a:lnTo>
                  <a:lnTo>
                    <a:pt x="243917" y="86278"/>
                  </a:lnTo>
                  <a:lnTo>
                    <a:pt x="241276" y="81673"/>
                  </a:lnTo>
                  <a:lnTo>
                    <a:pt x="238490" y="77155"/>
                  </a:lnTo>
                  <a:lnTo>
                    <a:pt x="235562" y="72727"/>
                  </a:lnTo>
                  <a:lnTo>
                    <a:pt x="232495" y="68395"/>
                  </a:lnTo>
                  <a:lnTo>
                    <a:pt x="229292" y="64162"/>
                  </a:lnTo>
                  <a:lnTo>
                    <a:pt x="225956" y="60033"/>
                  </a:lnTo>
                  <a:lnTo>
                    <a:pt x="222490" y="56012"/>
                  </a:lnTo>
                  <a:lnTo>
                    <a:pt x="218899" y="52103"/>
                  </a:lnTo>
                  <a:lnTo>
                    <a:pt x="215185" y="48310"/>
                  </a:lnTo>
                  <a:lnTo>
                    <a:pt x="211353" y="44636"/>
                  </a:lnTo>
                  <a:lnTo>
                    <a:pt x="207406" y="41087"/>
                  </a:lnTo>
                  <a:lnTo>
                    <a:pt x="203349" y="37664"/>
                  </a:lnTo>
                  <a:lnTo>
                    <a:pt x="199184" y="34372"/>
                  </a:lnTo>
                  <a:lnTo>
                    <a:pt x="194918" y="31214"/>
                  </a:lnTo>
                  <a:lnTo>
                    <a:pt x="190553" y="28193"/>
                  </a:lnTo>
                  <a:lnTo>
                    <a:pt x="186095" y="25312"/>
                  </a:lnTo>
                  <a:lnTo>
                    <a:pt x="181547" y="22574"/>
                  </a:lnTo>
                  <a:lnTo>
                    <a:pt x="176915" y="19982"/>
                  </a:lnTo>
                  <a:lnTo>
                    <a:pt x="172202" y="17538"/>
                  </a:lnTo>
                  <a:lnTo>
                    <a:pt x="167415" y="15245"/>
                  </a:lnTo>
                  <a:lnTo>
                    <a:pt x="162557" y="13105"/>
                  </a:lnTo>
                  <a:lnTo>
                    <a:pt x="157634" y="11121"/>
                  </a:lnTo>
                  <a:lnTo>
                    <a:pt x="152650" y="9294"/>
                  </a:lnTo>
                  <a:lnTo>
                    <a:pt x="147610" y="7626"/>
                  </a:lnTo>
                  <a:lnTo>
                    <a:pt x="142521" y="6119"/>
                  </a:lnTo>
                  <a:lnTo>
                    <a:pt x="137385" y="4774"/>
                  </a:lnTo>
                  <a:lnTo>
                    <a:pt x="132210" y="3593"/>
                  </a:lnTo>
                  <a:lnTo>
                    <a:pt x="127000" y="2577"/>
                  </a:lnTo>
                  <a:lnTo>
                    <a:pt x="121760" y="1726"/>
                  </a:lnTo>
                  <a:lnTo>
                    <a:pt x="116496" y="1043"/>
                  </a:lnTo>
                  <a:lnTo>
                    <a:pt x="111213" y="527"/>
                  </a:lnTo>
                  <a:lnTo>
                    <a:pt x="105916" y="179"/>
                  </a:lnTo>
                  <a:lnTo>
                    <a:pt x="100611" y="0"/>
                  </a:lnTo>
                  <a:lnTo>
                    <a:pt x="97608" y="167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633135" y="1120312"/>
              <a:ext cx="3002" cy="167167"/>
            </a:xfrm>
            <a:custGeom>
              <a:avLst/>
              <a:pathLst>
                <a:path w="3002" h="167167">
                  <a:moveTo>
                    <a:pt x="3002" y="26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968519" y="971635"/>
              <a:ext cx="167156" cy="256041"/>
            </a:xfrm>
            <a:custGeom>
              <a:avLst/>
              <a:pathLst>
                <a:path w="167156" h="256041">
                  <a:moveTo>
                    <a:pt x="167156" y="0"/>
                  </a:moveTo>
                  <a:lnTo>
                    <a:pt x="161758" y="87"/>
                  </a:lnTo>
                  <a:lnTo>
                    <a:pt x="156367" y="348"/>
                  </a:lnTo>
                  <a:lnTo>
                    <a:pt x="150986" y="783"/>
                  </a:lnTo>
                  <a:lnTo>
                    <a:pt x="145622" y="1392"/>
                  </a:lnTo>
                  <a:lnTo>
                    <a:pt x="140281" y="2174"/>
                  </a:lnTo>
                  <a:lnTo>
                    <a:pt x="134968" y="3128"/>
                  </a:lnTo>
                  <a:lnTo>
                    <a:pt x="129688" y="4252"/>
                  </a:lnTo>
                  <a:lnTo>
                    <a:pt x="124448" y="5547"/>
                  </a:lnTo>
                  <a:lnTo>
                    <a:pt x="119252" y="7010"/>
                  </a:lnTo>
                  <a:lnTo>
                    <a:pt x="114106" y="8640"/>
                  </a:lnTo>
                  <a:lnTo>
                    <a:pt x="109015" y="10436"/>
                  </a:lnTo>
                  <a:lnTo>
                    <a:pt x="103985" y="12395"/>
                  </a:lnTo>
                  <a:lnTo>
                    <a:pt x="99021" y="14515"/>
                  </a:lnTo>
                  <a:lnTo>
                    <a:pt x="94127" y="16795"/>
                  </a:lnTo>
                  <a:lnTo>
                    <a:pt x="89310" y="19231"/>
                  </a:lnTo>
                  <a:lnTo>
                    <a:pt x="84575" y="21822"/>
                  </a:lnTo>
                  <a:lnTo>
                    <a:pt x="79925" y="24564"/>
                  </a:lnTo>
                  <a:lnTo>
                    <a:pt x="75366" y="27454"/>
                  </a:lnTo>
                  <a:lnTo>
                    <a:pt x="70903" y="30491"/>
                  </a:lnTo>
                  <a:lnTo>
                    <a:pt x="66540" y="33670"/>
                  </a:lnTo>
                  <a:lnTo>
                    <a:pt x="62282" y="36988"/>
                  </a:lnTo>
                  <a:lnTo>
                    <a:pt x="58134" y="40442"/>
                  </a:lnTo>
                  <a:lnTo>
                    <a:pt x="54099" y="44028"/>
                  </a:lnTo>
                  <a:lnTo>
                    <a:pt x="50182" y="47743"/>
                  </a:lnTo>
                  <a:lnTo>
                    <a:pt x="46387" y="51582"/>
                  </a:lnTo>
                  <a:lnTo>
                    <a:pt x="42718" y="55541"/>
                  </a:lnTo>
                  <a:lnTo>
                    <a:pt x="39179" y="59617"/>
                  </a:lnTo>
                  <a:lnTo>
                    <a:pt x="35773" y="63805"/>
                  </a:lnTo>
                  <a:lnTo>
                    <a:pt x="32505" y="68101"/>
                  </a:lnTo>
                  <a:lnTo>
                    <a:pt x="29376" y="72500"/>
                  </a:lnTo>
                  <a:lnTo>
                    <a:pt x="26391" y="76998"/>
                  </a:lnTo>
                  <a:lnTo>
                    <a:pt x="23554" y="81590"/>
                  </a:lnTo>
                  <a:lnTo>
                    <a:pt x="20865" y="86271"/>
                  </a:lnTo>
                  <a:lnTo>
                    <a:pt x="18330" y="91037"/>
                  </a:lnTo>
                  <a:lnTo>
                    <a:pt x="15949" y="95882"/>
                  </a:lnTo>
                  <a:lnTo>
                    <a:pt x="13727" y="100801"/>
                  </a:lnTo>
                  <a:lnTo>
                    <a:pt x="11664" y="105790"/>
                  </a:lnTo>
                  <a:lnTo>
                    <a:pt x="9763" y="110842"/>
                  </a:lnTo>
                  <a:lnTo>
                    <a:pt x="8027" y="115953"/>
                  </a:lnTo>
                  <a:lnTo>
                    <a:pt x="6456" y="121118"/>
                  </a:lnTo>
                  <a:lnTo>
                    <a:pt x="5053" y="126330"/>
                  </a:lnTo>
                  <a:lnTo>
                    <a:pt x="3819" y="131585"/>
                  </a:lnTo>
                  <a:lnTo>
                    <a:pt x="2755" y="136878"/>
                  </a:lnTo>
                  <a:lnTo>
                    <a:pt x="1863" y="142202"/>
                  </a:lnTo>
                  <a:lnTo>
                    <a:pt x="1143" y="147551"/>
                  </a:lnTo>
                  <a:lnTo>
                    <a:pt x="596" y="152922"/>
                  </a:lnTo>
                  <a:lnTo>
                    <a:pt x="223" y="158307"/>
                  </a:lnTo>
                  <a:lnTo>
                    <a:pt x="24" y="163701"/>
                  </a:lnTo>
                  <a:lnTo>
                    <a:pt x="0" y="169099"/>
                  </a:lnTo>
                  <a:lnTo>
                    <a:pt x="149" y="174495"/>
                  </a:lnTo>
                  <a:lnTo>
                    <a:pt x="473" y="179884"/>
                  </a:lnTo>
                  <a:lnTo>
                    <a:pt x="970" y="185259"/>
                  </a:lnTo>
                  <a:lnTo>
                    <a:pt x="1641" y="190615"/>
                  </a:lnTo>
                  <a:lnTo>
                    <a:pt x="2484" y="195947"/>
                  </a:lnTo>
                  <a:lnTo>
                    <a:pt x="3499" y="201249"/>
                  </a:lnTo>
                  <a:lnTo>
                    <a:pt x="4685" y="206515"/>
                  </a:lnTo>
                  <a:lnTo>
                    <a:pt x="6040" y="211740"/>
                  </a:lnTo>
                  <a:lnTo>
                    <a:pt x="7564" y="216919"/>
                  </a:lnTo>
                  <a:lnTo>
                    <a:pt x="9253" y="222046"/>
                  </a:lnTo>
                  <a:lnTo>
                    <a:pt x="11107" y="227116"/>
                  </a:lnTo>
                  <a:lnTo>
                    <a:pt x="13124" y="232123"/>
                  </a:lnTo>
                  <a:lnTo>
                    <a:pt x="15302" y="237062"/>
                  </a:lnTo>
                  <a:lnTo>
                    <a:pt x="17638" y="241929"/>
                  </a:lnTo>
                  <a:lnTo>
                    <a:pt x="20130" y="246717"/>
                  </a:lnTo>
                  <a:lnTo>
                    <a:pt x="22775" y="251423"/>
                  </a:lnTo>
                  <a:lnTo>
                    <a:pt x="25570" y="256041"/>
                  </a:lnTo>
                  <a:lnTo>
                    <a:pt x="167156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994090" y="1138802"/>
              <a:ext cx="141585" cy="88873"/>
            </a:xfrm>
            <a:custGeom>
              <a:avLst/>
              <a:pathLst>
                <a:path w="141585" h="88873">
                  <a:moveTo>
                    <a:pt x="0" y="88873"/>
                  </a:moveTo>
                  <a:lnTo>
                    <a:pt x="141585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994090" y="1022491"/>
              <a:ext cx="308751" cy="283468"/>
            </a:xfrm>
            <a:custGeom>
              <a:avLst/>
              <a:pathLst>
                <a:path w="308751" h="283468">
                  <a:moveTo>
                    <a:pt x="0" y="205184"/>
                  </a:moveTo>
                  <a:lnTo>
                    <a:pt x="2907" y="209656"/>
                  </a:lnTo>
                  <a:lnTo>
                    <a:pt x="5956" y="214033"/>
                  </a:lnTo>
                  <a:lnTo>
                    <a:pt x="9143" y="218311"/>
                  </a:lnTo>
                  <a:lnTo>
                    <a:pt x="12464" y="222484"/>
                  </a:lnTo>
                  <a:lnTo>
                    <a:pt x="15918" y="226550"/>
                  </a:lnTo>
                  <a:lnTo>
                    <a:pt x="19499" y="230503"/>
                  </a:lnTo>
                  <a:lnTo>
                    <a:pt x="23204" y="234340"/>
                  </a:lnTo>
                  <a:lnTo>
                    <a:pt x="27030" y="238057"/>
                  </a:lnTo>
                  <a:lnTo>
                    <a:pt x="30973" y="241650"/>
                  </a:lnTo>
                  <a:lnTo>
                    <a:pt x="35028" y="245115"/>
                  </a:lnTo>
                  <a:lnTo>
                    <a:pt x="39191" y="248449"/>
                  </a:lnTo>
                  <a:lnTo>
                    <a:pt x="43459" y="251649"/>
                  </a:lnTo>
                  <a:lnTo>
                    <a:pt x="47827" y="254710"/>
                  </a:lnTo>
                  <a:lnTo>
                    <a:pt x="52291" y="257631"/>
                  </a:lnTo>
                  <a:lnTo>
                    <a:pt x="56845" y="260408"/>
                  </a:lnTo>
                  <a:lnTo>
                    <a:pt x="61485" y="263038"/>
                  </a:lnTo>
                  <a:lnTo>
                    <a:pt x="66207" y="265519"/>
                  </a:lnTo>
                  <a:lnTo>
                    <a:pt x="71006" y="267848"/>
                  </a:lnTo>
                  <a:lnTo>
                    <a:pt x="75877" y="270023"/>
                  </a:lnTo>
                  <a:lnTo>
                    <a:pt x="80814" y="272041"/>
                  </a:lnTo>
                  <a:lnTo>
                    <a:pt x="85814" y="273901"/>
                  </a:lnTo>
                  <a:lnTo>
                    <a:pt x="90870" y="275600"/>
                  </a:lnTo>
                  <a:lnTo>
                    <a:pt x="95978" y="277137"/>
                  </a:lnTo>
                  <a:lnTo>
                    <a:pt x="101132" y="278510"/>
                  </a:lnTo>
                  <a:lnTo>
                    <a:pt x="106328" y="279718"/>
                  </a:lnTo>
                  <a:lnTo>
                    <a:pt x="111559" y="280760"/>
                  </a:lnTo>
                  <a:lnTo>
                    <a:pt x="116821" y="281634"/>
                  </a:lnTo>
                  <a:lnTo>
                    <a:pt x="122108" y="282340"/>
                  </a:lnTo>
                  <a:lnTo>
                    <a:pt x="127415" y="282877"/>
                  </a:lnTo>
                  <a:lnTo>
                    <a:pt x="132737" y="283244"/>
                  </a:lnTo>
                  <a:lnTo>
                    <a:pt x="138067" y="283441"/>
                  </a:lnTo>
                  <a:lnTo>
                    <a:pt x="143401" y="283468"/>
                  </a:lnTo>
                  <a:lnTo>
                    <a:pt x="148733" y="283325"/>
                  </a:lnTo>
                  <a:lnTo>
                    <a:pt x="154058" y="283012"/>
                  </a:lnTo>
                  <a:lnTo>
                    <a:pt x="159371" y="282529"/>
                  </a:lnTo>
                  <a:lnTo>
                    <a:pt x="164665" y="281877"/>
                  </a:lnTo>
                  <a:lnTo>
                    <a:pt x="169935" y="281057"/>
                  </a:lnTo>
                  <a:lnTo>
                    <a:pt x="175177" y="280068"/>
                  </a:lnTo>
                  <a:lnTo>
                    <a:pt x="180384" y="278913"/>
                  </a:lnTo>
                  <a:lnTo>
                    <a:pt x="185552" y="277593"/>
                  </a:lnTo>
                  <a:lnTo>
                    <a:pt x="190676" y="276108"/>
                  </a:lnTo>
                  <a:lnTo>
                    <a:pt x="195749" y="274460"/>
                  </a:lnTo>
                  <a:lnTo>
                    <a:pt x="200767" y="272651"/>
                  </a:lnTo>
                  <a:lnTo>
                    <a:pt x="205725" y="270684"/>
                  </a:lnTo>
                  <a:lnTo>
                    <a:pt x="210617" y="268559"/>
                  </a:lnTo>
                  <a:lnTo>
                    <a:pt x="215440" y="266279"/>
                  </a:lnTo>
                  <a:lnTo>
                    <a:pt x="220187" y="263846"/>
                  </a:lnTo>
                  <a:lnTo>
                    <a:pt x="224854" y="261263"/>
                  </a:lnTo>
                  <a:lnTo>
                    <a:pt x="229436" y="258533"/>
                  </a:lnTo>
                  <a:lnTo>
                    <a:pt x="233929" y="255658"/>
                  </a:lnTo>
                  <a:lnTo>
                    <a:pt x="238328" y="252640"/>
                  </a:lnTo>
                  <a:lnTo>
                    <a:pt x="242628" y="249484"/>
                  </a:lnTo>
                  <a:lnTo>
                    <a:pt x="246825" y="246193"/>
                  </a:lnTo>
                  <a:lnTo>
                    <a:pt x="250916" y="242769"/>
                  </a:lnTo>
                  <a:lnTo>
                    <a:pt x="254895" y="239217"/>
                  </a:lnTo>
                  <a:lnTo>
                    <a:pt x="258758" y="235539"/>
                  </a:lnTo>
                  <a:lnTo>
                    <a:pt x="262503" y="231740"/>
                  </a:lnTo>
                  <a:lnTo>
                    <a:pt x="266124" y="227823"/>
                  </a:lnTo>
                  <a:lnTo>
                    <a:pt x="269618" y="223793"/>
                  </a:lnTo>
                  <a:lnTo>
                    <a:pt x="272982" y="219654"/>
                  </a:lnTo>
                  <a:lnTo>
                    <a:pt x="276212" y="215409"/>
                  </a:lnTo>
                  <a:lnTo>
                    <a:pt x="279305" y="211063"/>
                  </a:lnTo>
                  <a:lnTo>
                    <a:pt x="282258" y="206621"/>
                  </a:lnTo>
                  <a:lnTo>
                    <a:pt x="285068" y="202087"/>
                  </a:lnTo>
                  <a:lnTo>
                    <a:pt x="287732" y="197465"/>
                  </a:lnTo>
                  <a:lnTo>
                    <a:pt x="290246" y="192761"/>
                  </a:lnTo>
                  <a:lnTo>
                    <a:pt x="292610" y="187979"/>
                  </a:lnTo>
                  <a:lnTo>
                    <a:pt x="294820" y="183125"/>
                  </a:lnTo>
                  <a:lnTo>
                    <a:pt x="296873" y="178202"/>
                  </a:lnTo>
                  <a:lnTo>
                    <a:pt x="298769" y="173216"/>
                  </a:lnTo>
                  <a:lnTo>
                    <a:pt x="300504" y="168172"/>
                  </a:lnTo>
                  <a:lnTo>
                    <a:pt x="302078" y="163075"/>
                  </a:lnTo>
                  <a:lnTo>
                    <a:pt x="303488" y="157931"/>
                  </a:lnTo>
                  <a:lnTo>
                    <a:pt x="304734" y="152744"/>
                  </a:lnTo>
                  <a:lnTo>
                    <a:pt x="305813" y="147521"/>
                  </a:lnTo>
                  <a:lnTo>
                    <a:pt x="306725" y="142265"/>
                  </a:lnTo>
                  <a:lnTo>
                    <a:pt x="307469" y="136983"/>
                  </a:lnTo>
                  <a:lnTo>
                    <a:pt x="308044" y="131680"/>
                  </a:lnTo>
                  <a:lnTo>
                    <a:pt x="308450" y="126361"/>
                  </a:lnTo>
                  <a:lnTo>
                    <a:pt x="308686" y="121033"/>
                  </a:lnTo>
                  <a:lnTo>
                    <a:pt x="308751" y="115699"/>
                  </a:lnTo>
                  <a:lnTo>
                    <a:pt x="308647" y="110366"/>
                  </a:lnTo>
                  <a:lnTo>
                    <a:pt x="308372" y="105039"/>
                  </a:lnTo>
                  <a:lnTo>
                    <a:pt x="307927" y="99723"/>
                  </a:lnTo>
                  <a:lnTo>
                    <a:pt x="307313" y="94425"/>
                  </a:lnTo>
                  <a:lnTo>
                    <a:pt x="306531" y="89148"/>
                  </a:lnTo>
                  <a:lnTo>
                    <a:pt x="305580" y="83900"/>
                  </a:lnTo>
                  <a:lnTo>
                    <a:pt x="304463" y="78684"/>
                  </a:lnTo>
                  <a:lnTo>
                    <a:pt x="303179" y="73506"/>
                  </a:lnTo>
                  <a:lnTo>
                    <a:pt x="301731" y="68373"/>
                  </a:lnTo>
                  <a:lnTo>
                    <a:pt x="300120" y="63288"/>
                  </a:lnTo>
                  <a:lnTo>
                    <a:pt x="298348" y="58257"/>
                  </a:lnTo>
                  <a:lnTo>
                    <a:pt x="296416" y="53285"/>
                  </a:lnTo>
                  <a:lnTo>
                    <a:pt x="294326" y="48377"/>
                  </a:lnTo>
                  <a:lnTo>
                    <a:pt x="292081" y="43538"/>
                  </a:lnTo>
                  <a:lnTo>
                    <a:pt x="289683" y="38774"/>
                  </a:lnTo>
                  <a:lnTo>
                    <a:pt x="287134" y="34088"/>
                  </a:lnTo>
                  <a:lnTo>
                    <a:pt x="284436" y="29487"/>
                  </a:lnTo>
                  <a:lnTo>
                    <a:pt x="281593" y="24973"/>
                  </a:lnTo>
                  <a:lnTo>
                    <a:pt x="278608" y="20553"/>
                  </a:lnTo>
                  <a:lnTo>
                    <a:pt x="275483" y="16230"/>
                  </a:lnTo>
                  <a:lnTo>
                    <a:pt x="272222" y="12009"/>
                  </a:lnTo>
                  <a:lnTo>
                    <a:pt x="268828" y="7894"/>
                  </a:lnTo>
                  <a:lnTo>
                    <a:pt x="265304" y="3889"/>
                  </a:lnTo>
                  <a:lnTo>
                    <a:pt x="261654" y="0"/>
                  </a:lnTo>
                  <a:lnTo>
                    <a:pt x="141585" y="116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135676" y="971635"/>
              <a:ext cx="120069" cy="167167"/>
            </a:xfrm>
            <a:custGeom>
              <a:avLst/>
              <a:pathLst>
                <a:path w="120069" h="167167">
                  <a:moveTo>
                    <a:pt x="120069" y="50856"/>
                  </a:moveTo>
                  <a:lnTo>
                    <a:pt x="116119" y="46912"/>
                  </a:lnTo>
                  <a:lnTo>
                    <a:pt x="112040" y="43103"/>
                  </a:lnTo>
                  <a:lnTo>
                    <a:pt x="107837" y="39432"/>
                  </a:lnTo>
                  <a:lnTo>
                    <a:pt x="103513" y="35904"/>
                  </a:lnTo>
                  <a:lnTo>
                    <a:pt x="99073" y="32522"/>
                  </a:lnTo>
                  <a:lnTo>
                    <a:pt x="94523" y="29289"/>
                  </a:lnTo>
                  <a:lnTo>
                    <a:pt x="89868" y="26211"/>
                  </a:lnTo>
                  <a:lnTo>
                    <a:pt x="85113" y="23290"/>
                  </a:lnTo>
                  <a:lnTo>
                    <a:pt x="80263" y="20529"/>
                  </a:lnTo>
                  <a:lnTo>
                    <a:pt x="75323" y="17931"/>
                  </a:lnTo>
                  <a:lnTo>
                    <a:pt x="70299" y="15500"/>
                  </a:lnTo>
                  <a:lnTo>
                    <a:pt x="65197" y="13238"/>
                  </a:lnTo>
                  <a:lnTo>
                    <a:pt x="60023" y="11147"/>
                  </a:lnTo>
                  <a:lnTo>
                    <a:pt x="54781" y="9230"/>
                  </a:lnTo>
                  <a:lnTo>
                    <a:pt x="49478" y="7490"/>
                  </a:lnTo>
                  <a:lnTo>
                    <a:pt x="44121" y="5927"/>
                  </a:lnTo>
                  <a:lnTo>
                    <a:pt x="38714" y="4544"/>
                  </a:lnTo>
                  <a:lnTo>
                    <a:pt x="33264" y="3342"/>
                  </a:lnTo>
                  <a:lnTo>
                    <a:pt x="27776" y="2323"/>
                  </a:lnTo>
                  <a:lnTo>
                    <a:pt x="22258" y="1488"/>
                  </a:lnTo>
                  <a:lnTo>
                    <a:pt x="16715" y="837"/>
                  </a:lnTo>
                  <a:lnTo>
                    <a:pt x="11154" y="372"/>
                  </a:lnTo>
                  <a:lnTo>
                    <a:pt x="5580" y="9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4546398" y="941493"/>
              <a:ext cx="70881" cy="167167"/>
            </a:xfrm>
            <a:custGeom>
              <a:avLst/>
              <a:pathLst>
                <a:path w="70881" h="167167">
                  <a:moveTo>
                    <a:pt x="70881" y="0"/>
                  </a:moveTo>
                  <a:lnTo>
                    <a:pt x="64783" y="111"/>
                  </a:lnTo>
                  <a:lnTo>
                    <a:pt x="58692" y="444"/>
                  </a:lnTo>
                  <a:lnTo>
                    <a:pt x="52618" y="1000"/>
                  </a:lnTo>
                  <a:lnTo>
                    <a:pt x="46568" y="1777"/>
                  </a:lnTo>
                  <a:lnTo>
                    <a:pt x="40551" y="2774"/>
                  </a:lnTo>
                  <a:lnTo>
                    <a:pt x="34574" y="3990"/>
                  </a:lnTo>
                  <a:lnTo>
                    <a:pt x="28645" y="5423"/>
                  </a:lnTo>
                  <a:lnTo>
                    <a:pt x="22772" y="7072"/>
                  </a:lnTo>
                  <a:lnTo>
                    <a:pt x="16964" y="8933"/>
                  </a:lnTo>
                  <a:lnTo>
                    <a:pt x="11227" y="11006"/>
                  </a:lnTo>
                  <a:lnTo>
                    <a:pt x="5570" y="13286"/>
                  </a:lnTo>
                  <a:lnTo>
                    <a:pt x="0" y="15771"/>
                  </a:lnTo>
                  <a:lnTo>
                    <a:pt x="70881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546398" y="957264"/>
              <a:ext cx="70881" cy="151396"/>
            </a:xfrm>
            <a:custGeom>
              <a:avLst/>
              <a:pathLst>
                <a:path w="70881" h="151396">
                  <a:moveTo>
                    <a:pt x="0" y="0"/>
                  </a:moveTo>
                  <a:lnTo>
                    <a:pt x="70881" y="15139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450114" y="945533"/>
              <a:ext cx="334327" cy="330278"/>
            </a:xfrm>
            <a:custGeom>
              <a:avLst/>
              <a:pathLst>
                <a:path w="334327" h="330278">
                  <a:moveTo>
                    <a:pt x="96284" y="11730"/>
                  </a:moveTo>
                  <a:lnTo>
                    <a:pt x="91535" y="14046"/>
                  </a:lnTo>
                  <a:lnTo>
                    <a:pt x="86863" y="16510"/>
                  </a:lnTo>
                  <a:lnTo>
                    <a:pt x="82270" y="19120"/>
                  </a:lnTo>
                  <a:lnTo>
                    <a:pt x="77763" y="21874"/>
                  </a:lnTo>
                  <a:lnTo>
                    <a:pt x="73344" y="24770"/>
                  </a:lnTo>
                  <a:lnTo>
                    <a:pt x="69020" y="27803"/>
                  </a:lnTo>
                  <a:lnTo>
                    <a:pt x="64793" y="30971"/>
                  </a:lnTo>
                  <a:lnTo>
                    <a:pt x="60669" y="34272"/>
                  </a:lnTo>
                  <a:lnTo>
                    <a:pt x="56651" y="37701"/>
                  </a:lnTo>
                  <a:lnTo>
                    <a:pt x="52743" y="41256"/>
                  </a:lnTo>
                  <a:lnTo>
                    <a:pt x="48949" y="44932"/>
                  </a:lnTo>
                  <a:lnTo>
                    <a:pt x="45274" y="48726"/>
                  </a:lnTo>
                  <a:lnTo>
                    <a:pt x="41720" y="52634"/>
                  </a:lnTo>
                  <a:lnTo>
                    <a:pt x="38292" y="56653"/>
                  </a:lnTo>
                  <a:lnTo>
                    <a:pt x="34992" y="60778"/>
                  </a:lnTo>
                  <a:lnTo>
                    <a:pt x="31824" y="65005"/>
                  </a:lnTo>
                  <a:lnTo>
                    <a:pt x="28792" y="69330"/>
                  </a:lnTo>
                  <a:lnTo>
                    <a:pt x="25897" y="73749"/>
                  </a:lnTo>
                  <a:lnTo>
                    <a:pt x="23144" y="78257"/>
                  </a:lnTo>
                  <a:lnTo>
                    <a:pt x="20534" y="82850"/>
                  </a:lnTo>
                  <a:lnTo>
                    <a:pt x="18071" y="87523"/>
                  </a:lnTo>
                  <a:lnTo>
                    <a:pt x="15756" y="92272"/>
                  </a:lnTo>
                  <a:lnTo>
                    <a:pt x="13593" y="97091"/>
                  </a:lnTo>
                  <a:lnTo>
                    <a:pt x="11584" y="101976"/>
                  </a:lnTo>
                  <a:lnTo>
                    <a:pt x="9729" y="106922"/>
                  </a:lnTo>
                  <a:lnTo>
                    <a:pt x="8032" y="111925"/>
                  </a:lnTo>
                  <a:lnTo>
                    <a:pt x="6494" y="116978"/>
                  </a:lnTo>
                  <a:lnTo>
                    <a:pt x="5116" y="122078"/>
                  </a:lnTo>
                  <a:lnTo>
                    <a:pt x="3900" y="127219"/>
                  </a:lnTo>
                  <a:lnTo>
                    <a:pt x="2847" y="132395"/>
                  </a:lnTo>
                  <a:lnTo>
                    <a:pt x="1958" y="137602"/>
                  </a:lnTo>
                  <a:lnTo>
                    <a:pt x="1234" y="142835"/>
                  </a:lnTo>
                  <a:lnTo>
                    <a:pt x="675" y="148088"/>
                  </a:lnTo>
                  <a:lnTo>
                    <a:pt x="283" y="153355"/>
                  </a:lnTo>
                  <a:lnTo>
                    <a:pt x="58" y="158633"/>
                  </a:lnTo>
                  <a:lnTo>
                    <a:pt x="0" y="163915"/>
                  </a:lnTo>
                  <a:lnTo>
                    <a:pt x="108" y="169197"/>
                  </a:lnTo>
                  <a:lnTo>
                    <a:pt x="383" y="174472"/>
                  </a:lnTo>
                  <a:lnTo>
                    <a:pt x="825" y="179736"/>
                  </a:lnTo>
                  <a:lnTo>
                    <a:pt x="1433" y="184983"/>
                  </a:lnTo>
                  <a:lnTo>
                    <a:pt x="2206" y="190209"/>
                  </a:lnTo>
                  <a:lnTo>
                    <a:pt x="3144" y="195407"/>
                  </a:lnTo>
                  <a:lnTo>
                    <a:pt x="4246" y="200574"/>
                  </a:lnTo>
                  <a:lnTo>
                    <a:pt x="5510" y="205702"/>
                  </a:lnTo>
                  <a:lnTo>
                    <a:pt x="6936" y="210789"/>
                  </a:lnTo>
                  <a:lnTo>
                    <a:pt x="8522" y="215828"/>
                  </a:lnTo>
                  <a:lnTo>
                    <a:pt x="10267" y="220814"/>
                  </a:lnTo>
                  <a:lnTo>
                    <a:pt x="12168" y="225742"/>
                  </a:lnTo>
                  <a:lnTo>
                    <a:pt x="14223" y="230608"/>
                  </a:lnTo>
                  <a:lnTo>
                    <a:pt x="16432" y="235407"/>
                  </a:lnTo>
                  <a:lnTo>
                    <a:pt x="18791" y="240133"/>
                  </a:lnTo>
                  <a:lnTo>
                    <a:pt x="21298" y="244783"/>
                  </a:lnTo>
                  <a:lnTo>
                    <a:pt x="23951" y="249351"/>
                  </a:lnTo>
                  <a:lnTo>
                    <a:pt x="26747" y="253833"/>
                  </a:lnTo>
                  <a:lnTo>
                    <a:pt x="29683" y="258224"/>
                  </a:lnTo>
                  <a:lnTo>
                    <a:pt x="32756" y="262521"/>
                  </a:lnTo>
                  <a:lnTo>
                    <a:pt x="35964" y="266718"/>
                  </a:lnTo>
                  <a:lnTo>
                    <a:pt x="39302" y="270811"/>
                  </a:lnTo>
                  <a:lnTo>
                    <a:pt x="42769" y="274798"/>
                  </a:lnTo>
                  <a:lnTo>
                    <a:pt x="46359" y="278672"/>
                  </a:lnTo>
                  <a:lnTo>
                    <a:pt x="50070" y="282432"/>
                  </a:lnTo>
                  <a:lnTo>
                    <a:pt x="53898" y="286072"/>
                  </a:lnTo>
                  <a:lnTo>
                    <a:pt x="57839" y="289589"/>
                  </a:lnTo>
                  <a:lnTo>
                    <a:pt x="61889" y="292980"/>
                  </a:lnTo>
                  <a:lnTo>
                    <a:pt x="66045" y="296242"/>
                  </a:lnTo>
                  <a:lnTo>
                    <a:pt x="70301" y="299370"/>
                  </a:lnTo>
                  <a:lnTo>
                    <a:pt x="74654" y="302363"/>
                  </a:lnTo>
                  <a:lnTo>
                    <a:pt x="79100" y="305216"/>
                  </a:lnTo>
                  <a:lnTo>
                    <a:pt x="83633" y="307928"/>
                  </a:lnTo>
                  <a:lnTo>
                    <a:pt x="88250" y="310495"/>
                  </a:lnTo>
                  <a:lnTo>
                    <a:pt x="92946" y="312914"/>
                  </a:lnTo>
                  <a:lnTo>
                    <a:pt x="97715" y="315185"/>
                  </a:lnTo>
                  <a:lnTo>
                    <a:pt x="102555" y="317303"/>
                  </a:lnTo>
                  <a:lnTo>
                    <a:pt x="107458" y="319268"/>
                  </a:lnTo>
                  <a:lnTo>
                    <a:pt x="112421" y="321076"/>
                  </a:lnTo>
                  <a:lnTo>
                    <a:pt x="117439" y="322727"/>
                  </a:lnTo>
                  <a:lnTo>
                    <a:pt x="122507" y="324218"/>
                  </a:lnTo>
                  <a:lnTo>
                    <a:pt x="127619" y="325549"/>
                  </a:lnTo>
                  <a:lnTo>
                    <a:pt x="132771" y="326717"/>
                  </a:lnTo>
                  <a:lnTo>
                    <a:pt x="137957" y="327722"/>
                  </a:lnTo>
                  <a:lnTo>
                    <a:pt x="143172" y="328563"/>
                  </a:lnTo>
                  <a:lnTo>
                    <a:pt x="148411" y="329239"/>
                  </a:lnTo>
                  <a:lnTo>
                    <a:pt x="153669" y="329748"/>
                  </a:lnTo>
                  <a:lnTo>
                    <a:pt x="158940" y="330091"/>
                  </a:lnTo>
                  <a:lnTo>
                    <a:pt x="164219" y="330268"/>
                  </a:lnTo>
                  <a:lnTo>
                    <a:pt x="169502" y="330278"/>
                  </a:lnTo>
                  <a:lnTo>
                    <a:pt x="174782" y="330120"/>
                  </a:lnTo>
                  <a:lnTo>
                    <a:pt x="180054" y="329796"/>
                  </a:lnTo>
                  <a:lnTo>
                    <a:pt x="185314" y="329306"/>
                  </a:lnTo>
                  <a:lnTo>
                    <a:pt x="190556" y="328649"/>
                  </a:lnTo>
                  <a:lnTo>
                    <a:pt x="195774" y="327828"/>
                  </a:lnTo>
                  <a:lnTo>
                    <a:pt x="200963" y="326842"/>
                  </a:lnTo>
                  <a:lnTo>
                    <a:pt x="206119" y="325692"/>
                  </a:lnTo>
                  <a:lnTo>
                    <a:pt x="211236" y="324380"/>
                  </a:lnTo>
                  <a:lnTo>
                    <a:pt x="216309" y="322907"/>
                  </a:lnTo>
                  <a:lnTo>
                    <a:pt x="221333" y="321274"/>
                  </a:lnTo>
                  <a:lnTo>
                    <a:pt x="226303" y="319484"/>
                  </a:lnTo>
                  <a:lnTo>
                    <a:pt x="231213" y="317537"/>
                  </a:lnTo>
                  <a:lnTo>
                    <a:pt x="236060" y="315437"/>
                  </a:lnTo>
                  <a:lnTo>
                    <a:pt x="240838" y="313184"/>
                  </a:lnTo>
                  <a:lnTo>
                    <a:pt x="245543" y="310781"/>
                  </a:lnTo>
                  <a:lnTo>
                    <a:pt x="250169" y="308231"/>
                  </a:lnTo>
                  <a:lnTo>
                    <a:pt x="254712" y="305536"/>
                  </a:lnTo>
                  <a:lnTo>
                    <a:pt x="259168" y="302699"/>
                  </a:lnTo>
                  <a:lnTo>
                    <a:pt x="263532" y="299722"/>
                  </a:lnTo>
                  <a:lnTo>
                    <a:pt x="267800" y="296609"/>
                  </a:lnTo>
                  <a:lnTo>
                    <a:pt x="271967" y="293363"/>
                  </a:lnTo>
                  <a:lnTo>
                    <a:pt x="276029" y="289987"/>
                  </a:lnTo>
                  <a:lnTo>
                    <a:pt x="279983" y="286484"/>
                  </a:lnTo>
                  <a:lnTo>
                    <a:pt x="283825" y="282857"/>
                  </a:lnTo>
                  <a:lnTo>
                    <a:pt x="287549" y="279112"/>
                  </a:lnTo>
                  <a:lnTo>
                    <a:pt x="291154" y="275250"/>
                  </a:lnTo>
                  <a:lnTo>
                    <a:pt x="294635" y="271277"/>
                  </a:lnTo>
                  <a:lnTo>
                    <a:pt x="297988" y="267195"/>
                  </a:lnTo>
                  <a:lnTo>
                    <a:pt x="301211" y="263010"/>
                  </a:lnTo>
                  <a:lnTo>
                    <a:pt x="304300" y="258725"/>
                  </a:lnTo>
                  <a:lnTo>
                    <a:pt x="307252" y="254344"/>
                  </a:lnTo>
                  <a:lnTo>
                    <a:pt x="310064" y="249872"/>
                  </a:lnTo>
                  <a:lnTo>
                    <a:pt x="312734" y="245314"/>
                  </a:lnTo>
                  <a:lnTo>
                    <a:pt x="315258" y="240673"/>
                  </a:lnTo>
                  <a:lnTo>
                    <a:pt x="317634" y="235956"/>
                  </a:lnTo>
                  <a:lnTo>
                    <a:pt x="319860" y="231165"/>
                  </a:lnTo>
                  <a:lnTo>
                    <a:pt x="321933" y="226307"/>
                  </a:lnTo>
                  <a:lnTo>
                    <a:pt x="323852" y="221385"/>
                  </a:lnTo>
                  <a:lnTo>
                    <a:pt x="325615" y="216405"/>
                  </a:lnTo>
                  <a:lnTo>
                    <a:pt x="327219" y="211372"/>
                  </a:lnTo>
                  <a:lnTo>
                    <a:pt x="328664" y="206291"/>
                  </a:lnTo>
                  <a:lnTo>
                    <a:pt x="329947" y="201167"/>
                  </a:lnTo>
                  <a:lnTo>
                    <a:pt x="331067" y="196005"/>
                  </a:lnTo>
                  <a:lnTo>
                    <a:pt x="332024" y="190810"/>
                  </a:lnTo>
                  <a:lnTo>
                    <a:pt x="332817" y="185587"/>
                  </a:lnTo>
                  <a:lnTo>
                    <a:pt x="333444" y="180342"/>
                  </a:lnTo>
                  <a:lnTo>
                    <a:pt x="333905" y="175080"/>
                  </a:lnTo>
                  <a:lnTo>
                    <a:pt x="334199" y="169805"/>
                  </a:lnTo>
                  <a:lnTo>
                    <a:pt x="334327" y="164524"/>
                  </a:lnTo>
                  <a:lnTo>
                    <a:pt x="334287" y="159242"/>
                  </a:lnTo>
                  <a:lnTo>
                    <a:pt x="334081" y="153964"/>
                  </a:lnTo>
                  <a:lnTo>
                    <a:pt x="333708" y="148694"/>
                  </a:lnTo>
                  <a:lnTo>
                    <a:pt x="333169" y="143439"/>
                  </a:lnTo>
                  <a:lnTo>
                    <a:pt x="332464" y="138204"/>
                  </a:lnTo>
                  <a:lnTo>
                    <a:pt x="331594" y="132994"/>
                  </a:lnTo>
                  <a:lnTo>
                    <a:pt x="330560" y="127814"/>
                  </a:lnTo>
                  <a:lnTo>
                    <a:pt x="329363" y="122669"/>
                  </a:lnTo>
                  <a:lnTo>
                    <a:pt x="328004" y="117564"/>
                  </a:lnTo>
                  <a:lnTo>
                    <a:pt x="326484" y="112505"/>
                  </a:lnTo>
                  <a:lnTo>
                    <a:pt x="324805" y="107496"/>
                  </a:lnTo>
                  <a:lnTo>
                    <a:pt x="322968" y="102543"/>
                  </a:lnTo>
                  <a:lnTo>
                    <a:pt x="320976" y="97651"/>
                  </a:lnTo>
                  <a:lnTo>
                    <a:pt x="318831" y="92824"/>
                  </a:lnTo>
                  <a:lnTo>
                    <a:pt x="316534" y="88067"/>
                  </a:lnTo>
                  <a:lnTo>
                    <a:pt x="314088" y="83385"/>
                  </a:lnTo>
                  <a:lnTo>
                    <a:pt x="311495" y="78783"/>
                  </a:lnTo>
                  <a:lnTo>
                    <a:pt x="308758" y="74265"/>
                  </a:lnTo>
                  <a:lnTo>
                    <a:pt x="305879" y="69835"/>
                  </a:lnTo>
                  <a:lnTo>
                    <a:pt x="302863" y="65499"/>
                  </a:lnTo>
                  <a:lnTo>
                    <a:pt x="299710" y="61260"/>
                  </a:lnTo>
                  <a:lnTo>
                    <a:pt x="296426" y="57123"/>
                  </a:lnTo>
                  <a:lnTo>
                    <a:pt x="293012" y="53092"/>
                  </a:lnTo>
                  <a:lnTo>
                    <a:pt x="289472" y="49171"/>
                  </a:lnTo>
                  <a:lnTo>
                    <a:pt x="285811" y="45363"/>
                  </a:lnTo>
                  <a:lnTo>
                    <a:pt x="282031" y="41673"/>
                  </a:lnTo>
                  <a:lnTo>
                    <a:pt x="278136" y="38105"/>
                  </a:lnTo>
                  <a:lnTo>
                    <a:pt x="274130" y="34661"/>
                  </a:lnTo>
                  <a:lnTo>
                    <a:pt x="270018" y="31345"/>
                  </a:lnTo>
                  <a:lnTo>
                    <a:pt x="265803" y="28161"/>
                  </a:lnTo>
                  <a:lnTo>
                    <a:pt x="261489" y="25112"/>
                  </a:lnTo>
                  <a:lnTo>
                    <a:pt x="257081" y="22201"/>
                  </a:lnTo>
                  <a:lnTo>
                    <a:pt x="252584" y="19430"/>
                  </a:lnTo>
                  <a:lnTo>
                    <a:pt x="248001" y="16803"/>
                  </a:lnTo>
                  <a:lnTo>
                    <a:pt x="243337" y="14322"/>
                  </a:lnTo>
                  <a:lnTo>
                    <a:pt x="238598" y="11990"/>
                  </a:lnTo>
                  <a:lnTo>
                    <a:pt x="233787" y="9808"/>
                  </a:lnTo>
                  <a:lnTo>
                    <a:pt x="228909" y="7780"/>
                  </a:lnTo>
                  <a:lnTo>
                    <a:pt x="223970" y="5906"/>
                  </a:lnTo>
                  <a:lnTo>
                    <a:pt x="218974" y="4190"/>
                  </a:lnTo>
                  <a:lnTo>
                    <a:pt x="213927" y="2633"/>
                  </a:lnTo>
                  <a:lnTo>
                    <a:pt x="208832" y="1235"/>
                  </a:lnTo>
                  <a:lnTo>
                    <a:pt x="203697" y="0"/>
                  </a:lnTo>
                  <a:lnTo>
                    <a:pt x="167165" y="163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617280" y="941493"/>
              <a:ext cx="36531" cy="167167"/>
            </a:xfrm>
            <a:custGeom>
              <a:avLst/>
              <a:pathLst>
                <a:path w="36531" h="167167">
                  <a:moveTo>
                    <a:pt x="36531" y="4040"/>
                  </a:moveTo>
                  <a:lnTo>
                    <a:pt x="30518" y="2809"/>
                  </a:lnTo>
                  <a:lnTo>
                    <a:pt x="24464" y="1799"/>
                  </a:lnTo>
                  <a:lnTo>
                    <a:pt x="18377" y="1013"/>
                  </a:lnTo>
                  <a:lnTo>
                    <a:pt x="12265" y="450"/>
                  </a:lnTo>
                  <a:lnTo>
                    <a:pt x="6136" y="11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052167" y="1031511"/>
              <a:ext cx="53727" cy="167167"/>
            </a:xfrm>
            <a:custGeom>
              <a:avLst/>
              <a:pathLst>
                <a:path w="53727" h="167167">
                  <a:moveTo>
                    <a:pt x="53727" y="0"/>
                  </a:moveTo>
                  <a:lnTo>
                    <a:pt x="47651" y="110"/>
                  </a:lnTo>
                  <a:lnTo>
                    <a:pt x="41583" y="441"/>
                  </a:lnTo>
                  <a:lnTo>
                    <a:pt x="35530" y="993"/>
                  </a:lnTo>
                  <a:lnTo>
                    <a:pt x="29502" y="1764"/>
                  </a:lnTo>
                  <a:lnTo>
                    <a:pt x="23506" y="2754"/>
                  </a:lnTo>
                  <a:lnTo>
                    <a:pt x="17550" y="3961"/>
                  </a:lnTo>
                  <a:lnTo>
                    <a:pt x="11642" y="5384"/>
                  </a:lnTo>
                  <a:lnTo>
                    <a:pt x="5789" y="7021"/>
                  </a:lnTo>
                  <a:lnTo>
                    <a:pt x="0" y="8869"/>
                  </a:lnTo>
                  <a:lnTo>
                    <a:pt x="53727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052167" y="1040381"/>
              <a:ext cx="53727" cy="158298"/>
            </a:xfrm>
            <a:custGeom>
              <a:avLst/>
              <a:pathLst>
                <a:path w="53727" h="158298">
                  <a:moveTo>
                    <a:pt x="0" y="0"/>
                  </a:moveTo>
                  <a:lnTo>
                    <a:pt x="53727" y="15829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938731" y="1040381"/>
              <a:ext cx="167163" cy="324808"/>
            </a:xfrm>
            <a:custGeom>
              <a:avLst/>
              <a:pathLst>
                <a:path w="167163" h="324808">
                  <a:moveTo>
                    <a:pt x="113435" y="0"/>
                  </a:moveTo>
                  <a:lnTo>
                    <a:pt x="108388" y="1803"/>
                  </a:lnTo>
                  <a:lnTo>
                    <a:pt x="103400" y="3768"/>
                  </a:lnTo>
                  <a:lnTo>
                    <a:pt x="98479" y="5892"/>
                  </a:lnTo>
                  <a:lnTo>
                    <a:pt x="93628" y="8173"/>
                  </a:lnTo>
                  <a:lnTo>
                    <a:pt x="88852" y="10607"/>
                  </a:lnTo>
                  <a:lnTo>
                    <a:pt x="84157" y="13194"/>
                  </a:lnTo>
                  <a:lnTo>
                    <a:pt x="79548" y="15930"/>
                  </a:lnTo>
                  <a:lnTo>
                    <a:pt x="75028" y="18812"/>
                  </a:lnTo>
                  <a:lnTo>
                    <a:pt x="70604" y="21838"/>
                  </a:lnTo>
                  <a:lnTo>
                    <a:pt x="66278" y="25004"/>
                  </a:lnTo>
                  <a:lnTo>
                    <a:pt x="62057" y="28307"/>
                  </a:lnTo>
                  <a:lnTo>
                    <a:pt x="57943" y="31743"/>
                  </a:lnTo>
                  <a:lnTo>
                    <a:pt x="53942" y="35310"/>
                  </a:lnTo>
                  <a:lnTo>
                    <a:pt x="50057" y="39003"/>
                  </a:lnTo>
                  <a:lnTo>
                    <a:pt x="46292" y="42819"/>
                  </a:lnTo>
                  <a:lnTo>
                    <a:pt x="42652" y="46754"/>
                  </a:lnTo>
                  <a:lnTo>
                    <a:pt x="39140" y="50803"/>
                  </a:lnTo>
                  <a:lnTo>
                    <a:pt x="35759" y="54963"/>
                  </a:lnTo>
                  <a:lnTo>
                    <a:pt x="32514" y="59229"/>
                  </a:lnTo>
                  <a:lnTo>
                    <a:pt x="29407" y="63597"/>
                  </a:lnTo>
                  <a:lnTo>
                    <a:pt x="26441" y="68062"/>
                  </a:lnTo>
                  <a:lnTo>
                    <a:pt x="23621" y="72621"/>
                  </a:lnTo>
                  <a:lnTo>
                    <a:pt x="20947" y="77267"/>
                  </a:lnTo>
                  <a:lnTo>
                    <a:pt x="18425" y="81996"/>
                  </a:lnTo>
                  <a:lnTo>
                    <a:pt x="16055" y="86804"/>
                  </a:lnTo>
                  <a:lnTo>
                    <a:pt x="13840" y="91686"/>
                  </a:lnTo>
                  <a:lnTo>
                    <a:pt x="11783" y="96636"/>
                  </a:lnTo>
                  <a:lnTo>
                    <a:pt x="9886" y="101649"/>
                  </a:lnTo>
                  <a:lnTo>
                    <a:pt x="8151" y="106721"/>
                  </a:lnTo>
                  <a:lnTo>
                    <a:pt x="6579" y="111845"/>
                  </a:lnTo>
                  <a:lnTo>
                    <a:pt x="5172" y="117018"/>
                  </a:lnTo>
                  <a:lnTo>
                    <a:pt x="3932" y="122232"/>
                  </a:lnTo>
                  <a:lnTo>
                    <a:pt x="2860" y="127484"/>
                  </a:lnTo>
                  <a:lnTo>
                    <a:pt x="1956" y="132768"/>
                  </a:lnTo>
                  <a:lnTo>
                    <a:pt x="1223" y="138078"/>
                  </a:lnTo>
                  <a:lnTo>
                    <a:pt x="660" y="143408"/>
                  </a:lnTo>
                  <a:lnTo>
                    <a:pt x="268" y="148754"/>
                  </a:lnTo>
                  <a:lnTo>
                    <a:pt x="48" y="154110"/>
                  </a:lnTo>
                  <a:lnTo>
                    <a:pt x="0" y="159470"/>
                  </a:lnTo>
                  <a:lnTo>
                    <a:pt x="123" y="164829"/>
                  </a:lnTo>
                  <a:lnTo>
                    <a:pt x="418" y="170181"/>
                  </a:lnTo>
                  <a:lnTo>
                    <a:pt x="885" y="175521"/>
                  </a:lnTo>
                  <a:lnTo>
                    <a:pt x="1523" y="180843"/>
                  </a:lnTo>
                  <a:lnTo>
                    <a:pt x="2331" y="186142"/>
                  </a:lnTo>
                  <a:lnTo>
                    <a:pt x="3308" y="191413"/>
                  </a:lnTo>
                  <a:lnTo>
                    <a:pt x="4454" y="196649"/>
                  </a:lnTo>
                  <a:lnTo>
                    <a:pt x="5767" y="201846"/>
                  </a:lnTo>
                  <a:lnTo>
                    <a:pt x="7247" y="206998"/>
                  </a:lnTo>
                  <a:lnTo>
                    <a:pt x="8890" y="212100"/>
                  </a:lnTo>
                  <a:lnTo>
                    <a:pt x="10697" y="217147"/>
                  </a:lnTo>
                  <a:lnTo>
                    <a:pt x="12664" y="222133"/>
                  </a:lnTo>
                  <a:lnTo>
                    <a:pt x="14790" y="227054"/>
                  </a:lnTo>
                  <a:lnTo>
                    <a:pt x="17073" y="231904"/>
                  </a:lnTo>
                  <a:lnTo>
                    <a:pt x="19510" y="236678"/>
                  </a:lnTo>
                  <a:lnTo>
                    <a:pt x="22099" y="241372"/>
                  </a:lnTo>
                  <a:lnTo>
                    <a:pt x="24837" y="245980"/>
                  </a:lnTo>
                  <a:lnTo>
                    <a:pt x="27721" y="250498"/>
                  </a:lnTo>
                  <a:lnTo>
                    <a:pt x="30749" y="254921"/>
                  </a:lnTo>
                  <a:lnTo>
                    <a:pt x="33917" y="259245"/>
                  </a:lnTo>
                  <a:lnTo>
                    <a:pt x="37222" y="263465"/>
                  </a:lnTo>
                  <a:lnTo>
                    <a:pt x="40660" y="267577"/>
                  </a:lnTo>
                  <a:lnTo>
                    <a:pt x="44229" y="271577"/>
                  </a:lnTo>
                  <a:lnTo>
                    <a:pt x="47924" y="275460"/>
                  </a:lnTo>
                  <a:lnTo>
                    <a:pt x="51742" y="279223"/>
                  </a:lnTo>
                  <a:lnTo>
                    <a:pt x="55678" y="282861"/>
                  </a:lnTo>
                  <a:lnTo>
                    <a:pt x="59729" y="286372"/>
                  </a:lnTo>
                  <a:lnTo>
                    <a:pt x="63891" y="289750"/>
                  </a:lnTo>
                  <a:lnTo>
                    <a:pt x="68158" y="292994"/>
                  </a:lnTo>
                  <a:lnTo>
                    <a:pt x="72528" y="296099"/>
                  </a:lnTo>
                  <a:lnTo>
                    <a:pt x="76994" y="299062"/>
                  </a:lnTo>
                  <a:lnTo>
                    <a:pt x="81554" y="301881"/>
                  </a:lnTo>
                  <a:lnTo>
                    <a:pt x="86201" y="304551"/>
                  </a:lnTo>
                  <a:lnTo>
                    <a:pt x="90932" y="307072"/>
                  </a:lnTo>
                  <a:lnTo>
                    <a:pt x="95741" y="309440"/>
                  </a:lnTo>
                  <a:lnTo>
                    <a:pt x="100624" y="311652"/>
                  </a:lnTo>
                  <a:lnTo>
                    <a:pt x="105575" y="313706"/>
                  </a:lnTo>
                  <a:lnTo>
                    <a:pt x="110589" y="315601"/>
                  </a:lnTo>
                  <a:lnTo>
                    <a:pt x="115661" y="317334"/>
                  </a:lnTo>
                  <a:lnTo>
                    <a:pt x="120787" y="318903"/>
                  </a:lnTo>
                  <a:lnTo>
                    <a:pt x="125960" y="320308"/>
                  </a:lnTo>
                  <a:lnTo>
                    <a:pt x="131175" y="321545"/>
                  </a:lnTo>
                  <a:lnTo>
                    <a:pt x="136428" y="322615"/>
                  </a:lnTo>
                  <a:lnTo>
                    <a:pt x="141712" y="323516"/>
                  </a:lnTo>
                  <a:lnTo>
                    <a:pt x="147022" y="324247"/>
                  </a:lnTo>
                  <a:lnTo>
                    <a:pt x="152353" y="324808"/>
                  </a:lnTo>
                  <a:lnTo>
                    <a:pt x="167163" y="158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091084" y="1031511"/>
              <a:ext cx="181976" cy="334330"/>
            </a:xfrm>
            <a:custGeom>
              <a:avLst/>
              <a:pathLst>
                <a:path w="181976" h="334330">
                  <a:moveTo>
                    <a:pt x="0" y="333677"/>
                  </a:moveTo>
                  <a:lnTo>
                    <a:pt x="5332" y="334065"/>
                  </a:lnTo>
                  <a:lnTo>
                    <a:pt x="10674" y="334283"/>
                  </a:lnTo>
                  <a:lnTo>
                    <a:pt x="16020" y="334330"/>
                  </a:lnTo>
                  <a:lnTo>
                    <a:pt x="21365" y="334206"/>
                  </a:lnTo>
                  <a:lnTo>
                    <a:pt x="26703" y="333911"/>
                  </a:lnTo>
                  <a:lnTo>
                    <a:pt x="32029" y="333445"/>
                  </a:lnTo>
                  <a:lnTo>
                    <a:pt x="37337" y="332810"/>
                  </a:lnTo>
                  <a:lnTo>
                    <a:pt x="42623" y="332004"/>
                  </a:lnTo>
                  <a:lnTo>
                    <a:pt x="47879" y="331031"/>
                  </a:lnTo>
                  <a:lnTo>
                    <a:pt x="53103" y="329889"/>
                  </a:lnTo>
                  <a:lnTo>
                    <a:pt x="58286" y="328582"/>
                  </a:lnTo>
                  <a:lnTo>
                    <a:pt x="63426" y="327109"/>
                  </a:lnTo>
                  <a:lnTo>
                    <a:pt x="68516" y="325472"/>
                  </a:lnTo>
                  <a:lnTo>
                    <a:pt x="73550" y="323674"/>
                  </a:lnTo>
                  <a:lnTo>
                    <a:pt x="78525" y="321716"/>
                  </a:lnTo>
                  <a:lnTo>
                    <a:pt x="83435" y="319599"/>
                  </a:lnTo>
                  <a:lnTo>
                    <a:pt x="88274" y="317327"/>
                  </a:lnTo>
                  <a:lnTo>
                    <a:pt x="93038" y="314901"/>
                  </a:lnTo>
                  <a:lnTo>
                    <a:pt x="97722" y="312324"/>
                  </a:lnTo>
                  <a:lnTo>
                    <a:pt x="102322" y="309598"/>
                  </a:lnTo>
                  <a:lnTo>
                    <a:pt x="106832" y="306727"/>
                  </a:lnTo>
                  <a:lnTo>
                    <a:pt x="111247" y="303713"/>
                  </a:lnTo>
                  <a:lnTo>
                    <a:pt x="115564" y="300559"/>
                  </a:lnTo>
                  <a:lnTo>
                    <a:pt x="119778" y="297269"/>
                  </a:lnTo>
                  <a:lnTo>
                    <a:pt x="123885" y="293846"/>
                  </a:lnTo>
                  <a:lnTo>
                    <a:pt x="127880" y="290293"/>
                  </a:lnTo>
                  <a:lnTo>
                    <a:pt x="131760" y="286614"/>
                  </a:lnTo>
                  <a:lnTo>
                    <a:pt x="135520" y="282813"/>
                  </a:lnTo>
                  <a:lnTo>
                    <a:pt x="139156" y="278894"/>
                  </a:lnTo>
                  <a:lnTo>
                    <a:pt x="142665" y="274861"/>
                  </a:lnTo>
                  <a:lnTo>
                    <a:pt x="146044" y="270717"/>
                  </a:lnTo>
                  <a:lnTo>
                    <a:pt x="149288" y="266467"/>
                  </a:lnTo>
                  <a:lnTo>
                    <a:pt x="152394" y="262116"/>
                  </a:lnTo>
                  <a:lnTo>
                    <a:pt x="155360" y="257668"/>
                  </a:lnTo>
                  <a:lnTo>
                    <a:pt x="158182" y="253127"/>
                  </a:lnTo>
                  <a:lnTo>
                    <a:pt x="160858" y="248499"/>
                  </a:lnTo>
                  <a:lnTo>
                    <a:pt x="163384" y="243787"/>
                  </a:lnTo>
                  <a:lnTo>
                    <a:pt x="165758" y="238997"/>
                  </a:lnTo>
                  <a:lnTo>
                    <a:pt x="167978" y="234133"/>
                  </a:lnTo>
                  <a:lnTo>
                    <a:pt x="170041" y="229201"/>
                  </a:lnTo>
                  <a:lnTo>
                    <a:pt x="171945" y="224205"/>
                  </a:lnTo>
                  <a:lnTo>
                    <a:pt x="173689" y="219151"/>
                  </a:lnTo>
                  <a:lnTo>
                    <a:pt x="175270" y="214044"/>
                  </a:lnTo>
                  <a:lnTo>
                    <a:pt x="176687" y="208889"/>
                  </a:lnTo>
                  <a:lnTo>
                    <a:pt x="177938" y="203691"/>
                  </a:lnTo>
                  <a:lnTo>
                    <a:pt x="179023" y="198456"/>
                  </a:lnTo>
                  <a:lnTo>
                    <a:pt x="179939" y="193188"/>
                  </a:lnTo>
                  <a:lnTo>
                    <a:pt x="180687" y="187895"/>
                  </a:lnTo>
                  <a:lnTo>
                    <a:pt x="181265" y="182580"/>
                  </a:lnTo>
                  <a:lnTo>
                    <a:pt x="181673" y="177249"/>
                  </a:lnTo>
                  <a:lnTo>
                    <a:pt x="181910" y="171908"/>
                  </a:lnTo>
                  <a:lnTo>
                    <a:pt x="181976" y="166562"/>
                  </a:lnTo>
                  <a:lnTo>
                    <a:pt x="181871" y="161217"/>
                  </a:lnTo>
                  <a:lnTo>
                    <a:pt x="181595" y="155877"/>
                  </a:lnTo>
                  <a:lnTo>
                    <a:pt x="181149" y="150550"/>
                  </a:lnTo>
                  <a:lnTo>
                    <a:pt x="180533" y="145239"/>
                  </a:lnTo>
                  <a:lnTo>
                    <a:pt x="179747" y="139951"/>
                  </a:lnTo>
                  <a:lnTo>
                    <a:pt x="178792" y="134690"/>
                  </a:lnTo>
                  <a:lnTo>
                    <a:pt x="177670" y="129463"/>
                  </a:lnTo>
                  <a:lnTo>
                    <a:pt x="176381" y="124275"/>
                  </a:lnTo>
                  <a:lnTo>
                    <a:pt x="174926" y="119130"/>
                  </a:lnTo>
                  <a:lnTo>
                    <a:pt x="173308" y="114034"/>
                  </a:lnTo>
                  <a:lnTo>
                    <a:pt x="171528" y="108993"/>
                  </a:lnTo>
                  <a:lnTo>
                    <a:pt x="169588" y="104011"/>
                  </a:lnTo>
                  <a:lnTo>
                    <a:pt x="167489" y="99094"/>
                  </a:lnTo>
                  <a:lnTo>
                    <a:pt x="165234" y="94247"/>
                  </a:lnTo>
                  <a:lnTo>
                    <a:pt x="162825" y="89474"/>
                  </a:lnTo>
                  <a:lnTo>
                    <a:pt x="160265" y="84780"/>
                  </a:lnTo>
                  <a:lnTo>
                    <a:pt x="157556" y="80171"/>
                  </a:lnTo>
                  <a:lnTo>
                    <a:pt x="154701" y="75651"/>
                  </a:lnTo>
                  <a:lnTo>
                    <a:pt x="151703" y="71224"/>
                  </a:lnTo>
                  <a:lnTo>
                    <a:pt x="148565" y="66896"/>
                  </a:lnTo>
                  <a:lnTo>
                    <a:pt x="145291" y="62670"/>
                  </a:lnTo>
                  <a:lnTo>
                    <a:pt x="141882" y="58551"/>
                  </a:lnTo>
                  <a:lnTo>
                    <a:pt x="138344" y="54543"/>
                  </a:lnTo>
                  <a:lnTo>
                    <a:pt x="134679" y="50650"/>
                  </a:lnTo>
                  <a:lnTo>
                    <a:pt x="130892" y="46876"/>
                  </a:lnTo>
                  <a:lnTo>
                    <a:pt x="126986" y="43226"/>
                  </a:lnTo>
                  <a:lnTo>
                    <a:pt x="122965" y="39702"/>
                  </a:lnTo>
                  <a:lnTo>
                    <a:pt x="118834" y="36309"/>
                  </a:lnTo>
                  <a:lnTo>
                    <a:pt x="114596" y="33049"/>
                  </a:lnTo>
                  <a:lnTo>
                    <a:pt x="110256" y="29927"/>
                  </a:lnTo>
                  <a:lnTo>
                    <a:pt x="105819" y="26945"/>
                  </a:lnTo>
                  <a:lnTo>
                    <a:pt x="101288" y="24106"/>
                  </a:lnTo>
                  <a:lnTo>
                    <a:pt x="96669" y="21414"/>
                  </a:lnTo>
                  <a:lnTo>
                    <a:pt x="91967" y="18871"/>
                  </a:lnTo>
                  <a:lnTo>
                    <a:pt x="87185" y="16479"/>
                  </a:lnTo>
                  <a:lnTo>
                    <a:pt x="82329" y="14242"/>
                  </a:lnTo>
                  <a:lnTo>
                    <a:pt x="77405" y="12161"/>
                  </a:lnTo>
                  <a:lnTo>
                    <a:pt x="72416" y="10239"/>
                  </a:lnTo>
                  <a:lnTo>
                    <a:pt x="67368" y="8477"/>
                  </a:lnTo>
                  <a:lnTo>
                    <a:pt x="62267" y="6877"/>
                  </a:lnTo>
                  <a:lnTo>
                    <a:pt x="57117" y="5442"/>
                  </a:lnTo>
                  <a:lnTo>
                    <a:pt x="51924" y="4172"/>
                  </a:lnTo>
                  <a:lnTo>
                    <a:pt x="46692" y="3068"/>
                  </a:lnTo>
                  <a:lnTo>
                    <a:pt x="41429" y="2132"/>
                  </a:lnTo>
                  <a:lnTo>
                    <a:pt x="36138" y="1366"/>
                  </a:lnTo>
                  <a:lnTo>
                    <a:pt x="30825" y="768"/>
                  </a:lnTo>
                  <a:lnTo>
                    <a:pt x="25495" y="341"/>
                  </a:lnTo>
                  <a:lnTo>
                    <a:pt x="20155" y="85"/>
                  </a:lnTo>
                  <a:lnTo>
                    <a:pt x="14810" y="0"/>
                  </a:lnTo>
                  <a:lnTo>
                    <a:pt x="1481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464921" y="1236837"/>
              <a:ext cx="164167" cy="167167"/>
            </a:xfrm>
            <a:custGeom>
              <a:avLst/>
              <a:pathLst>
                <a:path w="164167" h="167167">
                  <a:moveTo>
                    <a:pt x="164167" y="0"/>
                  </a:moveTo>
                  <a:lnTo>
                    <a:pt x="158671" y="90"/>
                  </a:lnTo>
                  <a:lnTo>
                    <a:pt x="153181" y="361"/>
                  </a:lnTo>
                  <a:lnTo>
                    <a:pt x="147703" y="812"/>
                  </a:lnTo>
                  <a:lnTo>
                    <a:pt x="142243" y="1443"/>
                  </a:lnTo>
                  <a:lnTo>
                    <a:pt x="136806" y="2254"/>
                  </a:lnTo>
                  <a:lnTo>
                    <a:pt x="131399" y="3242"/>
                  </a:lnTo>
                  <a:lnTo>
                    <a:pt x="126028" y="4408"/>
                  </a:lnTo>
                  <a:lnTo>
                    <a:pt x="120697" y="5750"/>
                  </a:lnTo>
                  <a:lnTo>
                    <a:pt x="115414" y="7267"/>
                  </a:lnTo>
                  <a:lnTo>
                    <a:pt x="110184" y="8956"/>
                  </a:lnTo>
                  <a:lnTo>
                    <a:pt x="105011" y="10816"/>
                  </a:lnTo>
                  <a:lnTo>
                    <a:pt x="99903" y="12846"/>
                  </a:lnTo>
                  <a:lnTo>
                    <a:pt x="94864" y="15042"/>
                  </a:lnTo>
                  <a:lnTo>
                    <a:pt x="89900" y="17402"/>
                  </a:lnTo>
                  <a:lnTo>
                    <a:pt x="85017" y="19925"/>
                  </a:lnTo>
                  <a:lnTo>
                    <a:pt x="80219" y="22607"/>
                  </a:lnTo>
                  <a:lnTo>
                    <a:pt x="75512" y="25445"/>
                  </a:lnTo>
                  <a:lnTo>
                    <a:pt x="70900" y="28436"/>
                  </a:lnTo>
                  <a:lnTo>
                    <a:pt x="66390" y="31577"/>
                  </a:lnTo>
                  <a:lnTo>
                    <a:pt x="61985" y="34865"/>
                  </a:lnTo>
                  <a:lnTo>
                    <a:pt x="57690" y="38296"/>
                  </a:lnTo>
                  <a:lnTo>
                    <a:pt x="53511" y="41866"/>
                  </a:lnTo>
                  <a:lnTo>
                    <a:pt x="49451" y="45572"/>
                  </a:lnTo>
                  <a:lnTo>
                    <a:pt x="45516" y="49409"/>
                  </a:lnTo>
                  <a:lnTo>
                    <a:pt x="41709" y="53374"/>
                  </a:lnTo>
                  <a:lnTo>
                    <a:pt x="38034" y="57461"/>
                  </a:lnTo>
                  <a:lnTo>
                    <a:pt x="34495" y="61667"/>
                  </a:lnTo>
                  <a:lnTo>
                    <a:pt x="31097" y="65988"/>
                  </a:lnTo>
                  <a:lnTo>
                    <a:pt x="27842" y="70417"/>
                  </a:lnTo>
                  <a:lnTo>
                    <a:pt x="24735" y="74951"/>
                  </a:lnTo>
                  <a:lnTo>
                    <a:pt x="21779" y="79585"/>
                  </a:lnTo>
                  <a:lnTo>
                    <a:pt x="18976" y="84314"/>
                  </a:lnTo>
                  <a:lnTo>
                    <a:pt x="16331" y="89132"/>
                  </a:lnTo>
                  <a:lnTo>
                    <a:pt x="13845" y="94034"/>
                  </a:lnTo>
                  <a:lnTo>
                    <a:pt x="11522" y="99016"/>
                  </a:lnTo>
                  <a:lnTo>
                    <a:pt x="9364" y="104071"/>
                  </a:lnTo>
                  <a:lnTo>
                    <a:pt x="7374" y="109195"/>
                  </a:lnTo>
                  <a:lnTo>
                    <a:pt x="5552" y="114381"/>
                  </a:lnTo>
                  <a:lnTo>
                    <a:pt x="3903" y="119624"/>
                  </a:lnTo>
                  <a:lnTo>
                    <a:pt x="2426" y="124919"/>
                  </a:lnTo>
                  <a:lnTo>
                    <a:pt x="1125" y="130259"/>
                  </a:lnTo>
                  <a:lnTo>
                    <a:pt x="0" y="135639"/>
                  </a:lnTo>
                  <a:lnTo>
                    <a:pt x="164167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464921" y="1372477"/>
              <a:ext cx="164167" cy="31527"/>
            </a:xfrm>
            <a:custGeom>
              <a:avLst/>
              <a:pathLst>
                <a:path w="164167" h="31527">
                  <a:moveTo>
                    <a:pt x="0" y="0"/>
                  </a:moveTo>
                  <a:lnTo>
                    <a:pt x="164167" y="3152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461921" y="1240819"/>
              <a:ext cx="334328" cy="330341"/>
            </a:xfrm>
            <a:custGeom>
              <a:avLst/>
              <a:pathLst>
                <a:path w="334328" h="330341">
                  <a:moveTo>
                    <a:pt x="2999" y="131657"/>
                  </a:moveTo>
                  <a:lnTo>
                    <a:pt x="2084" y="136867"/>
                  </a:lnTo>
                  <a:lnTo>
                    <a:pt x="1334" y="142104"/>
                  </a:lnTo>
                  <a:lnTo>
                    <a:pt x="750" y="147361"/>
                  </a:lnTo>
                  <a:lnTo>
                    <a:pt x="333" y="152634"/>
                  </a:lnTo>
                  <a:lnTo>
                    <a:pt x="82" y="157918"/>
                  </a:lnTo>
                  <a:lnTo>
                    <a:pt x="0" y="163207"/>
                  </a:lnTo>
                  <a:lnTo>
                    <a:pt x="84" y="168496"/>
                  </a:lnTo>
                  <a:lnTo>
                    <a:pt x="336" y="173780"/>
                  </a:lnTo>
                  <a:lnTo>
                    <a:pt x="754" y="179053"/>
                  </a:lnTo>
                  <a:lnTo>
                    <a:pt x="1340" y="184311"/>
                  </a:lnTo>
                  <a:lnTo>
                    <a:pt x="2091" y="189547"/>
                  </a:lnTo>
                  <a:lnTo>
                    <a:pt x="3008" y="194757"/>
                  </a:lnTo>
                  <a:lnTo>
                    <a:pt x="4089" y="199935"/>
                  </a:lnTo>
                  <a:lnTo>
                    <a:pt x="5333" y="205076"/>
                  </a:lnTo>
                  <a:lnTo>
                    <a:pt x="6740" y="210175"/>
                  </a:lnTo>
                  <a:lnTo>
                    <a:pt x="8307" y="215228"/>
                  </a:lnTo>
                  <a:lnTo>
                    <a:pt x="10033" y="220228"/>
                  </a:lnTo>
                  <a:lnTo>
                    <a:pt x="11916" y="225171"/>
                  </a:lnTo>
                  <a:lnTo>
                    <a:pt x="13955" y="230052"/>
                  </a:lnTo>
                  <a:lnTo>
                    <a:pt x="16148" y="234866"/>
                  </a:lnTo>
                  <a:lnTo>
                    <a:pt x="18491" y="239608"/>
                  </a:lnTo>
                  <a:lnTo>
                    <a:pt x="20984" y="244274"/>
                  </a:lnTo>
                  <a:lnTo>
                    <a:pt x="23622" y="248859"/>
                  </a:lnTo>
                  <a:lnTo>
                    <a:pt x="26405" y="253357"/>
                  </a:lnTo>
                  <a:lnTo>
                    <a:pt x="29328" y="257766"/>
                  </a:lnTo>
                  <a:lnTo>
                    <a:pt x="32390" y="262080"/>
                  </a:lnTo>
                  <a:lnTo>
                    <a:pt x="35586" y="266294"/>
                  </a:lnTo>
                  <a:lnTo>
                    <a:pt x="38915" y="270406"/>
                  </a:lnTo>
                  <a:lnTo>
                    <a:pt x="42371" y="274410"/>
                  </a:lnTo>
                  <a:lnTo>
                    <a:pt x="45953" y="278303"/>
                  </a:lnTo>
                  <a:lnTo>
                    <a:pt x="49656" y="282080"/>
                  </a:lnTo>
                  <a:lnTo>
                    <a:pt x="53476" y="285739"/>
                  </a:lnTo>
                  <a:lnTo>
                    <a:pt x="57411" y="289275"/>
                  </a:lnTo>
                  <a:lnTo>
                    <a:pt x="61455" y="292684"/>
                  </a:lnTo>
                  <a:lnTo>
                    <a:pt x="65605" y="295964"/>
                  </a:lnTo>
                  <a:lnTo>
                    <a:pt x="69857" y="299111"/>
                  </a:lnTo>
                  <a:lnTo>
                    <a:pt x="74207" y="302122"/>
                  </a:lnTo>
                  <a:lnTo>
                    <a:pt x="78649" y="304993"/>
                  </a:lnTo>
                  <a:lnTo>
                    <a:pt x="83180" y="307723"/>
                  </a:lnTo>
                  <a:lnTo>
                    <a:pt x="87795" y="310308"/>
                  </a:lnTo>
                  <a:lnTo>
                    <a:pt x="92490" y="312746"/>
                  </a:lnTo>
                  <a:lnTo>
                    <a:pt x="97259" y="315033"/>
                  </a:lnTo>
                  <a:lnTo>
                    <a:pt x="102099" y="317169"/>
                  </a:lnTo>
                  <a:lnTo>
                    <a:pt x="107003" y="319151"/>
                  </a:lnTo>
                  <a:lnTo>
                    <a:pt x="111968" y="320976"/>
                  </a:lnTo>
                  <a:lnTo>
                    <a:pt x="116988" y="322644"/>
                  </a:lnTo>
                  <a:lnTo>
                    <a:pt x="122058" y="324152"/>
                  </a:lnTo>
                  <a:lnTo>
                    <a:pt x="127174" y="325498"/>
                  </a:lnTo>
                  <a:lnTo>
                    <a:pt x="132329" y="326682"/>
                  </a:lnTo>
                  <a:lnTo>
                    <a:pt x="137520" y="327703"/>
                  </a:lnTo>
                  <a:lnTo>
                    <a:pt x="142740" y="328558"/>
                  </a:lnTo>
                  <a:lnTo>
                    <a:pt x="147985" y="329248"/>
                  </a:lnTo>
                  <a:lnTo>
                    <a:pt x="153248" y="329772"/>
                  </a:lnTo>
                  <a:lnTo>
                    <a:pt x="158526" y="330129"/>
                  </a:lnTo>
                  <a:lnTo>
                    <a:pt x="163812" y="330319"/>
                  </a:lnTo>
                  <a:lnTo>
                    <a:pt x="169102" y="330341"/>
                  </a:lnTo>
                  <a:lnTo>
                    <a:pt x="174390" y="330197"/>
                  </a:lnTo>
                  <a:lnTo>
                    <a:pt x="179670" y="329884"/>
                  </a:lnTo>
                  <a:lnTo>
                    <a:pt x="184938" y="329405"/>
                  </a:lnTo>
                  <a:lnTo>
                    <a:pt x="190189" y="328760"/>
                  </a:lnTo>
                  <a:lnTo>
                    <a:pt x="195416" y="327949"/>
                  </a:lnTo>
                  <a:lnTo>
                    <a:pt x="200615" y="326972"/>
                  </a:lnTo>
                  <a:lnTo>
                    <a:pt x="205780" y="325832"/>
                  </a:lnTo>
                  <a:lnTo>
                    <a:pt x="210907" y="324529"/>
                  </a:lnTo>
                  <a:lnTo>
                    <a:pt x="215990" y="323064"/>
                  </a:lnTo>
                  <a:lnTo>
                    <a:pt x="221024" y="321439"/>
                  </a:lnTo>
                  <a:lnTo>
                    <a:pt x="226004" y="319656"/>
                  </a:lnTo>
                  <a:lnTo>
                    <a:pt x="230925" y="317716"/>
                  </a:lnTo>
                  <a:lnTo>
                    <a:pt x="235783" y="315622"/>
                  </a:lnTo>
                  <a:lnTo>
                    <a:pt x="240571" y="313374"/>
                  </a:lnTo>
                  <a:lnTo>
                    <a:pt x="245286" y="310977"/>
                  </a:lnTo>
                  <a:lnTo>
                    <a:pt x="249923" y="308431"/>
                  </a:lnTo>
                  <a:lnTo>
                    <a:pt x="254477" y="305740"/>
                  </a:lnTo>
                  <a:lnTo>
                    <a:pt x="258944" y="302906"/>
                  </a:lnTo>
                  <a:lnTo>
                    <a:pt x="263319" y="299932"/>
                  </a:lnTo>
                  <a:lnTo>
                    <a:pt x="267597" y="296822"/>
                  </a:lnTo>
                  <a:lnTo>
                    <a:pt x="271775" y="293577"/>
                  </a:lnTo>
                  <a:lnTo>
                    <a:pt x="275848" y="290202"/>
                  </a:lnTo>
                  <a:lnTo>
                    <a:pt x="279813" y="286700"/>
                  </a:lnTo>
                  <a:lnTo>
                    <a:pt x="283664" y="283074"/>
                  </a:lnTo>
                  <a:lnTo>
                    <a:pt x="287399" y="279328"/>
                  </a:lnTo>
                  <a:lnTo>
                    <a:pt x="291014" y="275466"/>
                  </a:lnTo>
                  <a:lnTo>
                    <a:pt x="294504" y="271491"/>
                  </a:lnTo>
                  <a:lnTo>
                    <a:pt x="297867" y="267408"/>
                  </a:lnTo>
                  <a:lnTo>
                    <a:pt x="301099" y="263221"/>
                  </a:lnTo>
                  <a:lnTo>
                    <a:pt x="304197" y="258933"/>
                  </a:lnTo>
                  <a:lnTo>
                    <a:pt x="307158" y="254550"/>
                  </a:lnTo>
                  <a:lnTo>
                    <a:pt x="309979" y="250075"/>
                  </a:lnTo>
                  <a:lnTo>
                    <a:pt x="312656" y="245513"/>
                  </a:lnTo>
                  <a:lnTo>
                    <a:pt x="315188" y="240868"/>
                  </a:lnTo>
                  <a:lnTo>
                    <a:pt x="317572" y="236146"/>
                  </a:lnTo>
                  <a:lnTo>
                    <a:pt x="319805" y="231351"/>
                  </a:lnTo>
                  <a:lnTo>
                    <a:pt x="321885" y="226487"/>
                  </a:lnTo>
                  <a:lnTo>
                    <a:pt x="323811" y="221560"/>
                  </a:lnTo>
                  <a:lnTo>
                    <a:pt x="325579" y="216575"/>
                  </a:lnTo>
                  <a:lnTo>
                    <a:pt x="327189" y="211536"/>
                  </a:lnTo>
                  <a:lnTo>
                    <a:pt x="328639" y="206449"/>
                  </a:lnTo>
                  <a:lnTo>
                    <a:pt x="329927" y="201318"/>
                  </a:lnTo>
                  <a:lnTo>
                    <a:pt x="331052" y="196149"/>
                  </a:lnTo>
                  <a:lnTo>
                    <a:pt x="332013" y="190948"/>
                  </a:lnTo>
                  <a:lnTo>
                    <a:pt x="332809" y="185718"/>
                  </a:lnTo>
                  <a:lnTo>
                    <a:pt x="333439" y="180466"/>
                  </a:lnTo>
                  <a:lnTo>
                    <a:pt x="333902" y="175197"/>
                  </a:lnTo>
                  <a:lnTo>
                    <a:pt x="334199" y="169915"/>
                  </a:lnTo>
                  <a:lnTo>
                    <a:pt x="334328" y="164627"/>
                  </a:lnTo>
                  <a:lnTo>
                    <a:pt x="334290" y="159337"/>
                  </a:lnTo>
                  <a:lnTo>
                    <a:pt x="334085" y="154052"/>
                  </a:lnTo>
                  <a:lnTo>
                    <a:pt x="333712" y="148775"/>
                  </a:lnTo>
                  <a:lnTo>
                    <a:pt x="333173" y="143513"/>
                  </a:lnTo>
                  <a:lnTo>
                    <a:pt x="332467" y="138270"/>
                  </a:lnTo>
                  <a:lnTo>
                    <a:pt x="331596" y="133053"/>
                  </a:lnTo>
                  <a:lnTo>
                    <a:pt x="330561" y="127865"/>
                  </a:lnTo>
                  <a:lnTo>
                    <a:pt x="329361" y="122713"/>
                  </a:lnTo>
                  <a:lnTo>
                    <a:pt x="328000" y="117602"/>
                  </a:lnTo>
                  <a:lnTo>
                    <a:pt x="326477" y="112536"/>
                  </a:lnTo>
                  <a:lnTo>
                    <a:pt x="324794" y="107521"/>
                  </a:lnTo>
                  <a:lnTo>
                    <a:pt x="322954" y="102562"/>
                  </a:lnTo>
                  <a:lnTo>
                    <a:pt x="320958" y="97663"/>
                  </a:lnTo>
                  <a:lnTo>
                    <a:pt x="318808" y="92830"/>
                  </a:lnTo>
                  <a:lnTo>
                    <a:pt x="316506" y="88067"/>
                  </a:lnTo>
                  <a:lnTo>
                    <a:pt x="314055" y="83380"/>
                  </a:lnTo>
                  <a:lnTo>
                    <a:pt x="311456" y="78772"/>
                  </a:lnTo>
                  <a:lnTo>
                    <a:pt x="308713" y="74249"/>
                  </a:lnTo>
                  <a:lnTo>
                    <a:pt x="305828" y="69815"/>
                  </a:lnTo>
                  <a:lnTo>
                    <a:pt x="302805" y="65475"/>
                  </a:lnTo>
                  <a:lnTo>
                    <a:pt x="299645" y="61232"/>
                  </a:lnTo>
                  <a:lnTo>
                    <a:pt x="296353" y="57092"/>
                  </a:lnTo>
                  <a:lnTo>
                    <a:pt x="292932" y="53057"/>
                  </a:lnTo>
                  <a:lnTo>
                    <a:pt x="289385" y="49133"/>
                  </a:lnTo>
                  <a:lnTo>
                    <a:pt x="285715" y="45324"/>
                  </a:lnTo>
                  <a:lnTo>
                    <a:pt x="281926" y="41632"/>
                  </a:lnTo>
                  <a:lnTo>
                    <a:pt x="278023" y="38062"/>
                  </a:lnTo>
                  <a:lnTo>
                    <a:pt x="274009" y="34617"/>
                  </a:lnTo>
                  <a:lnTo>
                    <a:pt x="269887" y="31301"/>
                  </a:lnTo>
                  <a:lnTo>
                    <a:pt x="265663" y="28117"/>
                  </a:lnTo>
                  <a:lnTo>
                    <a:pt x="261340" y="25068"/>
                  </a:lnTo>
                  <a:lnTo>
                    <a:pt x="256923" y="22158"/>
                  </a:lnTo>
                  <a:lnTo>
                    <a:pt x="252416" y="19389"/>
                  </a:lnTo>
                  <a:lnTo>
                    <a:pt x="247824" y="16763"/>
                  </a:lnTo>
                  <a:lnTo>
                    <a:pt x="243151" y="14285"/>
                  </a:lnTo>
                  <a:lnTo>
                    <a:pt x="238402" y="11955"/>
                  </a:lnTo>
                  <a:lnTo>
                    <a:pt x="233581" y="9777"/>
                  </a:lnTo>
                  <a:lnTo>
                    <a:pt x="228694" y="7752"/>
                  </a:lnTo>
                  <a:lnTo>
                    <a:pt x="223746" y="5884"/>
                  </a:lnTo>
                  <a:lnTo>
                    <a:pt x="218740" y="4172"/>
                  </a:lnTo>
                  <a:lnTo>
                    <a:pt x="213683" y="2620"/>
                  </a:lnTo>
                  <a:lnTo>
                    <a:pt x="208580" y="1229"/>
                  </a:lnTo>
                  <a:lnTo>
                    <a:pt x="203435" y="0"/>
                  </a:lnTo>
                  <a:lnTo>
                    <a:pt x="167167" y="1631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629088" y="1236837"/>
              <a:ext cx="36267" cy="167167"/>
            </a:xfrm>
            <a:custGeom>
              <a:avLst/>
              <a:pathLst>
                <a:path w="36267" h="167167">
                  <a:moveTo>
                    <a:pt x="36267" y="3981"/>
                  </a:moveTo>
                  <a:lnTo>
                    <a:pt x="29097" y="2551"/>
                  </a:lnTo>
                  <a:lnTo>
                    <a:pt x="21872" y="1437"/>
                  </a:lnTo>
                  <a:lnTo>
                    <a:pt x="14604" y="639"/>
                  </a:lnTo>
                  <a:lnTo>
                    <a:pt x="7309" y="15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152711" y="1546402"/>
              <a:ext cx="59855" cy="167167"/>
            </a:xfrm>
            <a:custGeom>
              <a:avLst/>
              <a:pathLst>
                <a:path w="59855" h="167167">
                  <a:moveTo>
                    <a:pt x="59855" y="0"/>
                  </a:moveTo>
                  <a:lnTo>
                    <a:pt x="53735" y="112"/>
                  </a:lnTo>
                  <a:lnTo>
                    <a:pt x="47623" y="448"/>
                  </a:lnTo>
                  <a:lnTo>
                    <a:pt x="41527" y="1007"/>
                  </a:lnTo>
                  <a:lnTo>
                    <a:pt x="35457" y="1790"/>
                  </a:lnTo>
                  <a:lnTo>
                    <a:pt x="29418" y="2794"/>
                  </a:lnTo>
                  <a:lnTo>
                    <a:pt x="23421" y="4018"/>
                  </a:lnTo>
                  <a:lnTo>
                    <a:pt x="17473" y="5461"/>
                  </a:lnTo>
                  <a:lnTo>
                    <a:pt x="11581" y="7121"/>
                  </a:lnTo>
                  <a:lnTo>
                    <a:pt x="5754" y="8996"/>
                  </a:lnTo>
                  <a:lnTo>
                    <a:pt x="0" y="11083"/>
                  </a:lnTo>
                  <a:lnTo>
                    <a:pt x="59855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152711" y="1557485"/>
              <a:ext cx="59855" cy="156084"/>
            </a:xfrm>
            <a:custGeom>
              <a:avLst/>
              <a:pathLst>
                <a:path w="59855" h="156084">
                  <a:moveTo>
                    <a:pt x="0" y="0"/>
                  </a:moveTo>
                  <a:lnTo>
                    <a:pt x="59855" y="15608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045399" y="1557485"/>
              <a:ext cx="334334" cy="323234"/>
            </a:xfrm>
            <a:custGeom>
              <a:avLst/>
              <a:pathLst>
                <a:path w="334334" h="323234">
                  <a:moveTo>
                    <a:pt x="107312" y="0"/>
                  </a:moveTo>
                  <a:lnTo>
                    <a:pt x="102395" y="1975"/>
                  </a:lnTo>
                  <a:lnTo>
                    <a:pt x="97542" y="4106"/>
                  </a:lnTo>
                  <a:lnTo>
                    <a:pt x="92760" y="6389"/>
                  </a:lnTo>
                  <a:lnTo>
                    <a:pt x="88053" y="8822"/>
                  </a:lnTo>
                  <a:lnTo>
                    <a:pt x="83425" y="11404"/>
                  </a:lnTo>
                  <a:lnTo>
                    <a:pt x="78881" y="14131"/>
                  </a:lnTo>
                  <a:lnTo>
                    <a:pt x="74426" y="17001"/>
                  </a:lnTo>
                  <a:lnTo>
                    <a:pt x="70064" y="20010"/>
                  </a:lnTo>
                  <a:lnTo>
                    <a:pt x="65800" y="23156"/>
                  </a:lnTo>
                  <a:lnTo>
                    <a:pt x="61638" y="26436"/>
                  </a:lnTo>
                  <a:lnTo>
                    <a:pt x="57582" y="29846"/>
                  </a:lnTo>
                  <a:lnTo>
                    <a:pt x="53635" y="33383"/>
                  </a:lnTo>
                  <a:lnTo>
                    <a:pt x="49803" y="37043"/>
                  </a:lnTo>
                  <a:lnTo>
                    <a:pt x="46089" y="40823"/>
                  </a:lnTo>
                  <a:lnTo>
                    <a:pt x="42497" y="44718"/>
                  </a:lnTo>
                  <a:lnTo>
                    <a:pt x="39029" y="48726"/>
                  </a:lnTo>
                  <a:lnTo>
                    <a:pt x="35691" y="52841"/>
                  </a:lnTo>
                  <a:lnTo>
                    <a:pt x="32485" y="57061"/>
                  </a:lnTo>
                  <a:lnTo>
                    <a:pt x="29414" y="61379"/>
                  </a:lnTo>
                  <a:lnTo>
                    <a:pt x="26481" y="65793"/>
                  </a:lnTo>
                  <a:lnTo>
                    <a:pt x="23690" y="70298"/>
                  </a:lnTo>
                  <a:lnTo>
                    <a:pt x="21043" y="74888"/>
                  </a:lnTo>
                  <a:lnTo>
                    <a:pt x="18543" y="79561"/>
                  </a:lnTo>
                  <a:lnTo>
                    <a:pt x="16192" y="84310"/>
                  </a:lnTo>
                  <a:lnTo>
                    <a:pt x="13993" y="89132"/>
                  </a:lnTo>
                  <a:lnTo>
                    <a:pt x="11948" y="94020"/>
                  </a:lnTo>
                  <a:lnTo>
                    <a:pt x="10058" y="98971"/>
                  </a:lnTo>
                  <a:lnTo>
                    <a:pt x="8327" y="103980"/>
                  </a:lnTo>
                  <a:lnTo>
                    <a:pt x="6755" y="109041"/>
                  </a:lnTo>
                  <a:lnTo>
                    <a:pt x="5345" y="114149"/>
                  </a:lnTo>
                  <a:lnTo>
                    <a:pt x="4097" y="119299"/>
                  </a:lnTo>
                  <a:lnTo>
                    <a:pt x="3013" y="124486"/>
                  </a:lnTo>
                  <a:lnTo>
                    <a:pt x="2094" y="129705"/>
                  </a:lnTo>
                  <a:lnTo>
                    <a:pt x="1341" y="134950"/>
                  </a:lnTo>
                  <a:lnTo>
                    <a:pt x="754" y="140217"/>
                  </a:lnTo>
                  <a:lnTo>
                    <a:pt x="335" y="145500"/>
                  </a:lnTo>
                  <a:lnTo>
                    <a:pt x="83" y="150793"/>
                  </a:lnTo>
                  <a:lnTo>
                    <a:pt x="0" y="156092"/>
                  </a:lnTo>
                  <a:lnTo>
                    <a:pt x="84" y="161390"/>
                  </a:lnTo>
                  <a:lnTo>
                    <a:pt x="336" y="166683"/>
                  </a:lnTo>
                  <a:lnTo>
                    <a:pt x="756" y="171966"/>
                  </a:lnTo>
                  <a:lnTo>
                    <a:pt x="1343" y="177233"/>
                  </a:lnTo>
                  <a:lnTo>
                    <a:pt x="2096" y="182478"/>
                  </a:lnTo>
                  <a:lnTo>
                    <a:pt x="3016" y="187697"/>
                  </a:lnTo>
                  <a:lnTo>
                    <a:pt x="4100" y="192884"/>
                  </a:lnTo>
                  <a:lnTo>
                    <a:pt x="5349" y="198034"/>
                  </a:lnTo>
                  <a:lnTo>
                    <a:pt x="6760" y="203142"/>
                  </a:lnTo>
                  <a:lnTo>
                    <a:pt x="8332" y="208203"/>
                  </a:lnTo>
                  <a:lnTo>
                    <a:pt x="10064" y="213211"/>
                  </a:lnTo>
                  <a:lnTo>
                    <a:pt x="11953" y="218162"/>
                  </a:lnTo>
                  <a:lnTo>
                    <a:pt x="13999" y="223050"/>
                  </a:lnTo>
                  <a:lnTo>
                    <a:pt x="16198" y="227872"/>
                  </a:lnTo>
                  <a:lnTo>
                    <a:pt x="18550" y="232621"/>
                  </a:lnTo>
                  <a:lnTo>
                    <a:pt x="21050" y="237293"/>
                  </a:lnTo>
                  <a:lnTo>
                    <a:pt x="23698" y="241883"/>
                  </a:lnTo>
                  <a:lnTo>
                    <a:pt x="26489" y="246388"/>
                  </a:lnTo>
                  <a:lnTo>
                    <a:pt x="29422" y="250801"/>
                  </a:lnTo>
                  <a:lnTo>
                    <a:pt x="32494" y="255120"/>
                  </a:lnTo>
                  <a:lnTo>
                    <a:pt x="35700" y="259338"/>
                  </a:lnTo>
                  <a:lnTo>
                    <a:pt x="39039" y="263454"/>
                  </a:lnTo>
                  <a:lnTo>
                    <a:pt x="42507" y="267461"/>
                  </a:lnTo>
                  <a:lnTo>
                    <a:pt x="46100" y="271356"/>
                  </a:lnTo>
                  <a:lnTo>
                    <a:pt x="49814" y="275136"/>
                  </a:lnTo>
                  <a:lnTo>
                    <a:pt x="53647" y="278795"/>
                  </a:lnTo>
                  <a:lnTo>
                    <a:pt x="57593" y="282332"/>
                  </a:lnTo>
                  <a:lnTo>
                    <a:pt x="61650" y="285741"/>
                  </a:lnTo>
                  <a:lnTo>
                    <a:pt x="65813" y="289021"/>
                  </a:lnTo>
                  <a:lnTo>
                    <a:pt x="70077" y="292167"/>
                  </a:lnTo>
                  <a:lnTo>
                    <a:pt x="74439" y="295176"/>
                  </a:lnTo>
                  <a:lnTo>
                    <a:pt x="78895" y="298045"/>
                  </a:lnTo>
                  <a:lnTo>
                    <a:pt x="83438" y="300771"/>
                  </a:lnTo>
                  <a:lnTo>
                    <a:pt x="88067" y="303353"/>
                  </a:lnTo>
                  <a:lnTo>
                    <a:pt x="92774" y="305786"/>
                  </a:lnTo>
                  <a:lnTo>
                    <a:pt x="97557" y="308069"/>
                  </a:lnTo>
                  <a:lnTo>
                    <a:pt x="102409" y="310199"/>
                  </a:lnTo>
                  <a:lnTo>
                    <a:pt x="107326" y="312174"/>
                  </a:lnTo>
                  <a:lnTo>
                    <a:pt x="112304" y="313992"/>
                  </a:lnTo>
                  <a:lnTo>
                    <a:pt x="117336" y="315652"/>
                  </a:lnTo>
                  <a:lnTo>
                    <a:pt x="122419" y="317151"/>
                  </a:lnTo>
                  <a:lnTo>
                    <a:pt x="127547" y="318488"/>
                  </a:lnTo>
                  <a:lnTo>
                    <a:pt x="132714" y="319662"/>
                  </a:lnTo>
                  <a:lnTo>
                    <a:pt x="137917" y="320672"/>
                  </a:lnTo>
                  <a:lnTo>
                    <a:pt x="143148" y="321517"/>
                  </a:lnTo>
                  <a:lnTo>
                    <a:pt x="148404" y="322195"/>
                  </a:lnTo>
                  <a:lnTo>
                    <a:pt x="153678" y="322706"/>
                  </a:lnTo>
                  <a:lnTo>
                    <a:pt x="158966" y="323050"/>
                  </a:lnTo>
                  <a:lnTo>
                    <a:pt x="164263" y="323226"/>
                  </a:lnTo>
                  <a:lnTo>
                    <a:pt x="169562" y="323234"/>
                  </a:lnTo>
                  <a:lnTo>
                    <a:pt x="174859" y="323074"/>
                  </a:lnTo>
                  <a:lnTo>
                    <a:pt x="180148" y="322746"/>
                  </a:lnTo>
                  <a:lnTo>
                    <a:pt x="185424" y="322251"/>
                  </a:lnTo>
                  <a:lnTo>
                    <a:pt x="190682" y="321589"/>
                  </a:lnTo>
                  <a:lnTo>
                    <a:pt x="195916" y="320761"/>
                  </a:lnTo>
                  <a:lnTo>
                    <a:pt x="201121" y="319767"/>
                  </a:lnTo>
                  <a:lnTo>
                    <a:pt x="206292" y="318608"/>
                  </a:lnTo>
                  <a:lnTo>
                    <a:pt x="211424" y="317286"/>
                  </a:lnTo>
                  <a:lnTo>
                    <a:pt x="216511" y="315803"/>
                  </a:lnTo>
                  <a:lnTo>
                    <a:pt x="221549" y="314158"/>
                  </a:lnTo>
                  <a:lnTo>
                    <a:pt x="226532" y="312355"/>
                  </a:lnTo>
                  <a:lnTo>
                    <a:pt x="231455" y="310395"/>
                  </a:lnTo>
                  <a:lnTo>
                    <a:pt x="236314" y="308280"/>
                  </a:lnTo>
                  <a:lnTo>
                    <a:pt x="241103" y="306012"/>
                  </a:lnTo>
                  <a:lnTo>
                    <a:pt x="245818" y="303593"/>
                  </a:lnTo>
                  <a:lnTo>
                    <a:pt x="250454" y="301026"/>
                  </a:lnTo>
                  <a:lnTo>
                    <a:pt x="255006" y="298313"/>
                  </a:lnTo>
                  <a:lnTo>
                    <a:pt x="259470" y="295457"/>
                  </a:lnTo>
                  <a:lnTo>
                    <a:pt x="263842" y="292462"/>
                  </a:lnTo>
                  <a:lnTo>
                    <a:pt x="268116" y="289329"/>
                  </a:lnTo>
                  <a:lnTo>
                    <a:pt x="272288" y="286062"/>
                  </a:lnTo>
                  <a:lnTo>
                    <a:pt x="276355" y="282665"/>
                  </a:lnTo>
                  <a:lnTo>
                    <a:pt x="280313" y="279141"/>
                  </a:lnTo>
                  <a:lnTo>
                    <a:pt x="284156" y="275493"/>
                  </a:lnTo>
                  <a:lnTo>
                    <a:pt x="287882" y="271724"/>
                  </a:lnTo>
                  <a:lnTo>
                    <a:pt x="291487" y="267840"/>
                  </a:lnTo>
                  <a:lnTo>
                    <a:pt x="294967" y="263843"/>
                  </a:lnTo>
                  <a:lnTo>
                    <a:pt x="298318" y="259739"/>
                  </a:lnTo>
                  <a:lnTo>
                    <a:pt x="301538" y="255529"/>
                  </a:lnTo>
                  <a:lnTo>
                    <a:pt x="304622" y="251220"/>
                  </a:lnTo>
                  <a:lnTo>
                    <a:pt x="307569" y="246816"/>
                  </a:lnTo>
                  <a:lnTo>
                    <a:pt x="310374" y="242320"/>
                  </a:lnTo>
                  <a:lnTo>
                    <a:pt x="313035" y="237738"/>
                  </a:lnTo>
                  <a:lnTo>
                    <a:pt x="315550" y="233073"/>
                  </a:lnTo>
                  <a:lnTo>
                    <a:pt x="317916" y="228331"/>
                  </a:lnTo>
                  <a:lnTo>
                    <a:pt x="320130" y="223517"/>
                  </a:lnTo>
                  <a:lnTo>
                    <a:pt x="322191" y="218634"/>
                  </a:lnTo>
                  <a:lnTo>
                    <a:pt x="324095" y="213689"/>
                  </a:lnTo>
                  <a:lnTo>
                    <a:pt x="325842" y="208686"/>
                  </a:lnTo>
                  <a:lnTo>
                    <a:pt x="327430" y="203631"/>
                  </a:lnTo>
                  <a:lnTo>
                    <a:pt x="328857" y="198527"/>
                  </a:lnTo>
                  <a:lnTo>
                    <a:pt x="330121" y="193381"/>
                  </a:lnTo>
                  <a:lnTo>
                    <a:pt x="331221" y="188197"/>
                  </a:lnTo>
                  <a:lnTo>
                    <a:pt x="332156" y="182981"/>
                  </a:lnTo>
                  <a:lnTo>
                    <a:pt x="332926" y="177738"/>
                  </a:lnTo>
                  <a:lnTo>
                    <a:pt x="333529" y="172473"/>
                  </a:lnTo>
                  <a:lnTo>
                    <a:pt x="333965" y="167192"/>
                  </a:lnTo>
                  <a:lnTo>
                    <a:pt x="334233" y="161899"/>
                  </a:lnTo>
                  <a:lnTo>
                    <a:pt x="334334" y="156601"/>
                  </a:lnTo>
                  <a:lnTo>
                    <a:pt x="334266" y="151302"/>
                  </a:lnTo>
                  <a:lnTo>
                    <a:pt x="334030" y="146008"/>
                  </a:lnTo>
                  <a:lnTo>
                    <a:pt x="333627" y="140724"/>
                  </a:lnTo>
                  <a:lnTo>
                    <a:pt x="333057" y="135456"/>
                  </a:lnTo>
                  <a:lnTo>
                    <a:pt x="332320" y="130208"/>
                  </a:lnTo>
                  <a:lnTo>
                    <a:pt x="331416" y="124986"/>
                  </a:lnTo>
                  <a:lnTo>
                    <a:pt x="330348" y="119796"/>
                  </a:lnTo>
                  <a:lnTo>
                    <a:pt x="329116" y="114642"/>
                  </a:lnTo>
                  <a:lnTo>
                    <a:pt x="327721" y="109530"/>
                  </a:lnTo>
                  <a:lnTo>
                    <a:pt x="326165" y="104464"/>
                  </a:lnTo>
                  <a:lnTo>
                    <a:pt x="324449" y="99450"/>
                  </a:lnTo>
                  <a:lnTo>
                    <a:pt x="322575" y="94493"/>
                  </a:lnTo>
                  <a:lnTo>
                    <a:pt x="320544" y="89599"/>
                  </a:lnTo>
                  <a:lnTo>
                    <a:pt x="318360" y="84770"/>
                  </a:lnTo>
                  <a:lnTo>
                    <a:pt x="316024" y="80014"/>
                  </a:lnTo>
                  <a:lnTo>
                    <a:pt x="313538" y="75334"/>
                  </a:lnTo>
                  <a:lnTo>
                    <a:pt x="310905" y="70735"/>
                  </a:lnTo>
                  <a:lnTo>
                    <a:pt x="308127" y="66222"/>
                  </a:lnTo>
                  <a:lnTo>
                    <a:pt x="305208" y="61799"/>
                  </a:lnTo>
                  <a:lnTo>
                    <a:pt x="302150" y="57471"/>
                  </a:lnTo>
                  <a:lnTo>
                    <a:pt x="298957" y="53242"/>
                  </a:lnTo>
                  <a:lnTo>
                    <a:pt x="295631" y="49117"/>
                  </a:lnTo>
                  <a:lnTo>
                    <a:pt x="292176" y="45099"/>
                  </a:lnTo>
                  <a:lnTo>
                    <a:pt x="288595" y="41192"/>
                  </a:lnTo>
                  <a:lnTo>
                    <a:pt x="284893" y="37401"/>
                  </a:lnTo>
                  <a:lnTo>
                    <a:pt x="281072" y="33729"/>
                  </a:lnTo>
                  <a:lnTo>
                    <a:pt x="167167" y="156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212566" y="1546402"/>
              <a:ext cx="113904" cy="167167"/>
            </a:xfrm>
            <a:custGeom>
              <a:avLst/>
              <a:pathLst>
                <a:path w="113904" h="167167">
                  <a:moveTo>
                    <a:pt x="113904" y="44812"/>
                  </a:moveTo>
                  <a:lnTo>
                    <a:pt x="109670" y="41003"/>
                  </a:lnTo>
                  <a:lnTo>
                    <a:pt x="105308" y="37340"/>
                  </a:lnTo>
                  <a:lnTo>
                    <a:pt x="100824" y="33828"/>
                  </a:lnTo>
                  <a:lnTo>
                    <a:pt x="96223" y="30470"/>
                  </a:lnTo>
                  <a:lnTo>
                    <a:pt x="91510" y="27271"/>
                  </a:lnTo>
                  <a:lnTo>
                    <a:pt x="86691" y="24235"/>
                  </a:lnTo>
                  <a:lnTo>
                    <a:pt x="81771" y="21364"/>
                  </a:lnTo>
                  <a:lnTo>
                    <a:pt x="76756" y="18663"/>
                  </a:lnTo>
                  <a:lnTo>
                    <a:pt x="71652" y="16134"/>
                  </a:lnTo>
                  <a:lnTo>
                    <a:pt x="66465" y="13781"/>
                  </a:lnTo>
                  <a:lnTo>
                    <a:pt x="61201" y="11606"/>
                  </a:lnTo>
                  <a:lnTo>
                    <a:pt x="55866" y="9611"/>
                  </a:lnTo>
                  <a:lnTo>
                    <a:pt x="50466" y="7799"/>
                  </a:lnTo>
                  <a:lnTo>
                    <a:pt x="45007" y="6172"/>
                  </a:lnTo>
                  <a:lnTo>
                    <a:pt x="39496" y="4732"/>
                  </a:lnTo>
                  <a:lnTo>
                    <a:pt x="33939" y="3481"/>
                  </a:lnTo>
                  <a:lnTo>
                    <a:pt x="28343" y="2420"/>
                  </a:lnTo>
                  <a:lnTo>
                    <a:pt x="22714" y="1550"/>
                  </a:lnTo>
                  <a:lnTo>
                    <a:pt x="17058" y="872"/>
                  </a:lnTo>
                  <a:lnTo>
                    <a:pt x="11383" y="388"/>
                  </a:lnTo>
                  <a:lnTo>
                    <a:pt x="5695" y="9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876200" y="1943516"/>
              <a:ext cx="2582" cy="167167"/>
            </a:xfrm>
            <a:custGeom>
              <a:avLst/>
              <a:pathLst>
                <a:path w="2582" h="167167">
                  <a:moveTo>
                    <a:pt x="2582" y="0"/>
                  </a:moveTo>
                  <a:lnTo>
                    <a:pt x="0" y="19"/>
                  </a:lnTo>
                  <a:lnTo>
                    <a:pt x="2582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876200" y="1943536"/>
              <a:ext cx="2582" cy="167147"/>
            </a:xfrm>
            <a:custGeom>
              <a:avLst/>
              <a:pathLst>
                <a:path w="2582" h="167147">
                  <a:moveTo>
                    <a:pt x="0" y="0"/>
                  </a:moveTo>
                  <a:lnTo>
                    <a:pt x="2582" y="16714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736512" y="1943536"/>
              <a:ext cx="142270" cy="167147"/>
            </a:xfrm>
            <a:custGeom>
              <a:avLst/>
              <a:pathLst>
                <a:path w="142270" h="167147">
                  <a:moveTo>
                    <a:pt x="139688" y="0"/>
                  </a:moveTo>
                  <a:lnTo>
                    <a:pt x="134104" y="179"/>
                  </a:lnTo>
                  <a:lnTo>
                    <a:pt x="128530" y="545"/>
                  </a:lnTo>
                  <a:lnTo>
                    <a:pt x="122971" y="1097"/>
                  </a:lnTo>
                  <a:lnTo>
                    <a:pt x="117434" y="1835"/>
                  </a:lnTo>
                  <a:lnTo>
                    <a:pt x="111924" y="2757"/>
                  </a:lnTo>
                  <a:lnTo>
                    <a:pt x="106448" y="3863"/>
                  </a:lnTo>
                  <a:lnTo>
                    <a:pt x="101012" y="5151"/>
                  </a:lnTo>
                  <a:lnTo>
                    <a:pt x="95623" y="6620"/>
                  </a:lnTo>
                  <a:lnTo>
                    <a:pt x="90285" y="8268"/>
                  </a:lnTo>
                  <a:lnTo>
                    <a:pt x="85006" y="10094"/>
                  </a:lnTo>
                  <a:lnTo>
                    <a:pt x="79790" y="12095"/>
                  </a:lnTo>
                  <a:lnTo>
                    <a:pt x="74644" y="14269"/>
                  </a:lnTo>
                  <a:lnTo>
                    <a:pt x="69574" y="16614"/>
                  </a:lnTo>
                  <a:lnTo>
                    <a:pt x="64585" y="19127"/>
                  </a:lnTo>
                  <a:lnTo>
                    <a:pt x="59683" y="21805"/>
                  </a:lnTo>
                  <a:lnTo>
                    <a:pt x="54872" y="24646"/>
                  </a:lnTo>
                  <a:lnTo>
                    <a:pt x="50160" y="27646"/>
                  </a:lnTo>
                  <a:lnTo>
                    <a:pt x="45550" y="30801"/>
                  </a:lnTo>
                  <a:lnTo>
                    <a:pt x="41049" y="34109"/>
                  </a:lnTo>
                  <a:lnTo>
                    <a:pt x="36660" y="37565"/>
                  </a:lnTo>
                  <a:lnTo>
                    <a:pt x="32389" y="41167"/>
                  </a:lnTo>
                  <a:lnTo>
                    <a:pt x="28241" y="44908"/>
                  </a:lnTo>
                  <a:lnTo>
                    <a:pt x="24221" y="48787"/>
                  </a:lnTo>
                  <a:lnTo>
                    <a:pt x="20332" y="52797"/>
                  </a:lnTo>
                  <a:lnTo>
                    <a:pt x="16579" y="56935"/>
                  </a:lnTo>
                  <a:lnTo>
                    <a:pt x="12967" y="61196"/>
                  </a:lnTo>
                  <a:lnTo>
                    <a:pt x="9499" y="65576"/>
                  </a:lnTo>
                  <a:lnTo>
                    <a:pt x="6179" y="70069"/>
                  </a:lnTo>
                  <a:lnTo>
                    <a:pt x="3012" y="74670"/>
                  </a:lnTo>
                  <a:lnTo>
                    <a:pt x="0" y="79375"/>
                  </a:lnTo>
                  <a:lnTo>
                    <a:pt x="142270" y="1671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711631" y="1943516"/>
              <a:ext cx="334300" cy="334334"/>
            </a:xfrm>
            <a:custGeom>
              <a:avLst/>
              <a:pathLst>
                <a:path w="334300" h="334334">
                  <a:moveTo>
                    <a:pt x="24881" y="79395"/>
                  </a:moveTo>
                  <a:lnTo>
                    <a:pt x="22169" y="83951"/>
                  </a:lnTo>
                  <a:lnTo>
                    <a:pt x="19603" y="88590"/>
                  </a:lnTo>
                  <a:lnTo>
                    <a:pt x="17185" y="93309"/>
                  </a:lnTo>
                  <a:lnTo>
                    <a:pt x="14918" y="98102"/>
                  </a:lnTo>
                  <a:lnTo>
                    <a:pt x="12805" y="102964"/>
                  </a:lnTo>
                  <a:lnTo>
                    <a:pt x="10846" y="107891"/>
                  </a:lnTo>
                  <a:lnTo>
                    <a:pt x="9045" y="112878"/>
                  </a:lnTo>
                  <a:lnTo>
                    <a:pt x="7403" y="117919"/>
                  </a:lnTo>
                  <a:lnTo>
                    <a:pt x="5921" y="123010"/>
                  </a:lnTo>
                  <a:lnTo>
                    <a:pt x="4602" y="128145"/>
                  </a:lnTo>
                  <a:lnTo>
                    <a:pt x="3447" y="133320"/>
                  </a:lnTo>
                  <a:lnTo>
                    <a:pt x="2455" y="138528"/>
                  </a:lnTo>
                  <a:lnTo>
                    <a:pt x="1630" y="143766"/>
                  </a:lnTo>
                  <a:lnTo>
                    <a:pt x="971" y="149027"/>
                  </a:lnTo>
                  <a:lnTo>
                    <a:pt x="480" y="154306"/>
                  </a:lnTo>
                  <a:lnTo>
                    <a:pt x="156" y="159598"/>
                  </a:lnTo>
                  <a:lnTo>
                    <a:pt x="0" y="164898"/>
                  </a:lnTo>
                  <a:lnTo>
                    <a:pt x="12" y="170199"/>
                  </a:lnTo>
                  <a:lnTo>
                    <a:pt x="192" y="175498"/>
                  </a:lnTo>
                  <a:lnTo>
                    <a:pt x="540" y="180789"/>
                  </a:lnTo>
                  <a:lnTo>
                    <a:pt x="1056" y="186066"/>
                  </a:lnTo>
                  <a:lnTo>
                    <a:pt x="1739" y="191324"/>
                  </a:lnTo>
                  <a:lnTo>
                    <a:pt x="2588" y="196557"/>
                  </a:lnTo>
                  <a:lnTo>
                    <a:pt x="3603" y="201761"/>
                  </a:lnTo>
                  <a:lnTo>
                    <a:pt x="4782" y="206930"/>
                  </a:lnTo>
                  <a:lnTo>
                    <a:pt x="6125" y="212059"/>
                  </a:lnTo>
                  <a:lnTo>
                    <a:pt x="7629" y="217143"/>
                  </a:lnTo>
                  <a:lnTo>
                    <a:pt x="9295" y="222177"/>
                  </a:lnTo>
                  <a:lnTo>
                    <a:pt x="11118" y="227155"/>
                  </a:lnTo>
                  <a:lnTo>
                    <a:pt x="13099" y="232073"/>
                  </a:lnTo>
                  <a:lnTo>
                    <a:pt x="15235" y="236926"/>
                  </a:lnTo>
                  <a:lnTo>
                    <a:pt x="17524" y="241709"/>
                  </a:lnTo>
                  <a:lnTo>
                    <a:pt x="19963" y="246416"/>
                  </a:lnTo>
                  <a:lnTo>
                    <a:pt x="22550" y="251044"/>
                  </a:lnTo>
                  <a:lnTo>
                    <a:pt x="25283" y="255588"/>
                  </a:lnTo>
                  <a:lnTo>
                    <a:pt x="28158" y="260042"/>
                  </a:lnTo>
                  <a:lnTo>
                    <a:pt x="31174" y="264403"/>
                  </a:lnTo>
                  <a:lnTo>
                    <a:pt x="34326" y="268667"/>
                  </a:lnTo>
                  <a:lnTo>
                    <a:pt x="37611" y="272828"/>
                  </a:lnTo>
                  <a:lnTo>
                    <a:pt x="41027" y="276883"/>
                  </a:lnTo>
                  <a:lnTo>
                    <a:pt x="44570" y="280827"/>
                  </a:lnTo>
                  <a:lnTo>
                    <a:pt x="48236" y="284658"/>
                  </a:lnTo>
                  <a:lnTo>
                    <a:pt x="52022" y="288370"/>
                  </a:lnTo>
                  <a:lnTo>
                    <a:pt x="55923" y="291960"/>
                  </a:lnTo>
                  <a:lnTo>
                    <a:pt x="59937" y="295424"/>
                  </a:lnTo>
                  <a:lnTo>
                    <a:pt x="64058" y="298760"/>
                  </a:lnTo>
                  <a:lnTo>
                    <a:pt x="68283" y="301963"/>
                  </a:lnTo>
                  <a:lnTo>
                    <a:pt x="72608" y="305031"/>
                  </a:lnTo>
                  <a:lnTo>
                    <a:pt x="77027" y="307959"/>
                  </a:lnTo>
                  <a:lnTo>
                    <a:pt x="81537" y="310747"/>
                  </a:lnTo>
                  <a:lnTo>
                    <a:pt x="86134" y="313390"/>
                  </a:lnTo>
                  <a:lnTo>
                    <a:pt x="90811" y="315885"/>
                  </a:lnTo>
                  <a:lnTo>
                    <a:pt x="95566" y="318231"/>
                  </a:lnTo>
                  <a:lnTo>
                    <a:pt x="100393" y="320426"/>
                  </a:lnTo>
                  <a:lnTo>
                    <a:pt x="105287" y="322466"/>
                  </a:lnTo>
                  <a:lnTo>
                    <a:pt x="110243" y="324349"/>
                  </a:lnTo>
                  <a:lnTo>
                    <a:pt x="115256" y="326075"/>
                  </a:lnTo>
                  <a:lnTo>
                    <a:pt x="120321" y="327641"/>
                  </a:lnTo>
                  <a:lnTo>
                    <a:pt x="125434" y="329045"/>
                  </a:lnTo>
                  <a:lnTo>
                    <a:pt x="130589" y="330287"/>
                  </a:lnTo>
                  <a:lnTo>
                    <a:pt x="135780" y="331364"/>
                  </a:lnTo>
                  <a:lnTo>
                    <a:pt x="141003" y="332277"/>
                  </a:lnTo>
                  <a:lnTo>
                    <a:pt x="146252" y="333023"/>
                  </a:lnTo>
                  <a:lnTo>
                    <a:pt x="151522" y="333602"/>
                  </a:lnTo>
                  <a:lnTo>
                    <a:pt x="156808" y="334014"/>
                  </a:lnTo>
                  <a:lnTo>
                    <a:pt x="162105" y="334258"/>
                  </a:lnTo>
                  <a:lnTo>
                    <a:pt x="167406" y="334334"/>
                  </a:lnTo>
                  <a:lnTo>
                    <a:pt x="172707" y="334242"/>
                  </a:lnTo>
                  <a:lnTo>
                    <a:pt x="178003" y="333982"/>
                  </a:lnTo>
                  <a:lnTo>
                    <a:pt x="183287" y="333554"/>
                  </a:lnTo>
                  <a:lnTo>
                    <a:pt x="188556" y="332958"/>
                  </a:lnTo>
                  <a:lnTo>
                    <a:pt x="193803" y="332196"/>
                  </a:lnTo>
                  <a:lnTo>
                    <a:pt x="199023" y="331268"/>
                  </a:lnTo>
                  <a:lnTo>
                    <a:pt x="204211" y="330175"/>
                  </a:lnTo>
                  <a:lnTo>
                    <a:pt x="209362" y="328918"/>
                  </a:lnTo>
                  <a:lnTo>
                    <a:pt x="214470" y="327498"/>
                  </a:lnTo>
                  <a:lnTo>
                    <a:pt x="219531" y="325916"/>
                  </a:lnTo>
                  <a:lnTo>
                    <a:pt x="224539" y="324175"/>
                  </a:lnTo>
                  <a:lnTo>
                    <a:pt x="229489" y="322277"/>
                  </a:lnTo>
                  <a:lnTo>
                    <a:pt x="234376" y="320222"/>
                  </a:lnTo>
                  <a:lnTo>
                    <a:pt x="239196" y="318013"/>
                  </a:lnTo>
                  <a:lnTo>
                    <a:pt x="243944" y="315652"/>
                  </a:lnTo>
                  <a:lnTo>
                    <a:pt x="248614" y="313142"/>
                  </a:lnTo>
                  <a:lnTo>
                    <a:pt x="253202" y="310485"/>
                  </a:lnTo>
                  <a:lnTo>
                    <a:pt x="257704" y="307684"/>
                  </a:lnTo>
                  <a:lnTo>
                    <a:pt x="262115" y="304742"/>
                  </a:lnTo>
                  <a:lnTo>
                    <a:pt x="266430" y="301661"/>
                  </a:lnTo>
                  <a:lnTo>
                    <a:pt x="270645" y="298445"/>
                  </a:lnTo>
                  <a:lnTo>
                    <a:pt x="274756" y="295097"/>
                  </a:lnTo>
                  <a:lnTo>
                    <a:pt x="278759" y="291621"/>
                  </a:lnTo>
                  <a:lnTo>
                    <a:pt x="282650" y="288019"/>
                  </a:lnTo>
                  <a:lnTo>
                    <a:pt x="286424" y="284295"/>
                  </a:lnTo>
                  <a:lnTo>
                    <a:pt x="290079" y="280454"/>
                  </a:lnTo>
                  <a:lnTo>
                    <a:pt x="293609" y="276498"/>
                  </a:lnTo>
                  <a:lnTo>
                    <a:pt x="297013" y="272433"/>
                  </a:lnTo>
                  <a:lnTo>
                    <a:pt x="300286" y="268262"/>
                  </a:lnTo>
                  <a:lnTo>
                    <a:pt x="303425" y="263989"/>
                  </a:lnTo>
                  <a:lnTo>
                    <a:pt x="306427" y="259619"/>
                  </a:lnTo>
                  <a:lnTo>
                    <a:pt x="309289" y="255156"/>
                  </a:lnTo>
                  <a:lnTo>
                    <a:pt x="312008" y="250604"/>
                  </a:lnTo>
                  <a:lnTo>
                    <a:pt x="314581" y="245968"/>
                  </a:lnTo>
                  <a:lnTo>
                    <a:pt x="317005" y="241253"/>
                  </a:lnTo>
                  <a:lnTo>
                    <a:pt x="319280" y="236464"/>
                  </a:lnTo>
                  <a:lnTo>
                    <a:pt x="321401" y="231604"/>
                  </a:lnTo>
                  <a:lnTo>
                    <a:pt x="323367" y="226680"/>
                  </a:lnTo>
                  <a:lnTo>
                    <a:pt x="325175" y="221696"/>
                  </a:lnTo>
                  <a:lnTo>
                    <a:pt x="326825" y="216658"/>
                  </a:lnTo>
                  <a:lnTo>
                    <a:pt x="328314" y="211569"/>
                  </a:lnTo>
                  <a:lnTo>
                    <a:pt x="329641" y="206436"/>
                  </a:lnTo>
                  <a:lnTo>
                    <a:pt x="330805" y="201263"/>
                  </a:lnTo>
                  <a:lnTo>
                    <a:pt x="331804" y="196056"/>
                  </a:lnTo>
                  <a:lnTo>
                    <a:pt x="332637" y="190820"/>
                  </a:lnTo>
                  <a:lnTo>
                    <a:pt x="333304" y="185560"/>
                  </a:lnTo>
                  <a:lnTo>
                    <a:pt x="333804" y="180282"/>
                  </a:lnTo>
                  <a:lnTo>
                    <a:pt x="334136" y="174990"/>
                  </a:lnTo>
                  <a:lnTo>
                    <a:pt x="334300" y="169691"/>
                  </a:lnTo>
                  <a:lnTo>
                    <a:pt x="334296" y="164389"/>
                  </a:lnTo>
                  <a:lnTo>
                    <a:pt x="334124" y="159090"/>
                  </a:lnTo>
                  <a:lnTo>
                    <a:pt x="333784" y="153799"/>
                  </a:lnTo>
                  <a:lnTo>
                    <a:pt x="333276" y="148521"/>
                  </a:lnTo>
                  <a:lnTo>
                    <a:pt x="332601" y="143262"/>
                  </a:lnTo>
                  <a:lnTo>
                    <a:pt x="331760" y="138027"/>
                  </a:lnTo>
                  <a:lnTo>
                    <a:pt x="330753" y="132822"/>
                  </a:lnTo>
                  <a:lnTo>
                    <a:pt x="329581" y="127651"/>
                  </a:lnTo>
                  <a:lnTo>
                    <a:pt x="328246" y="122520"/>
                  </a:lnTo>
                  <a:lnTo>
                    <a:pt x="326750" y="117433"/>
                  </a:lnTo>
                  <a:lnTo>
                    <a:pt x="325092" y="112397"/>
                  </a:lnTo>
                  <a:lnTo>
                    <a:pt x="323276" y="107416"/>
                  </a:lnTo>
                  <a:lnTo>
                    <a:pt x="321302" y="102495"/>
                  </a:lnTo>
                  <a:lnTo>
                    <a:pt x="319174" y="97639"/>
                  </a:lnTo>
                  <a:lnTo>
                    <a:pt x="316893" y="92853"/>
                  </a:lnTo>
                  <a:lnTo>
                    <a:pt x="314461" y="88142"/>
                  </a:lnTo>
                  <a:lnTo>
                    <a:pt x="311880" y="83510"/>
                  </a:lnTo>
                  <a:lnTo>
                    <a:pt x="309155" y="78962"/>
                  </a:lnTo>
                  <a:lnTo>
                    <a:pt x="306286" y="74503"/>
                  </a:lnTo>
                  <a:lnTo>
                    <a:pt x="303277" y="70138"/>
                  </a:lnTo>
                  <a:lnTo>
                    <a:pt x="300132" y="65869"/>
                  </a:lnTo>
                  <a:lnTo>
                    <a:pt x="296853" y="61703"/>
                  </a:lnTo>
                  <a:lnTo>
                    <a:pt x="293443" y="57643"/>
                  </a:lnTo>
                  <a:lnTo>
                    <a:pt x="289906" y="53693"/>
                  </a:lnTo>
                  <a:lnTo>
                    <a:pt x="286246" y="49857"/>
                  </a:lnTo>
                  <a:lnTo>
                    <a:pt x="282466" y="46140"/>
                  </a:lnTo>
                  <a:lnTo>
                    <a:pt x="278570" y="42544"/>
                  </a:lnTo>
                  <a:lnTo>
                    <a:pt x="274561" y="39073"/>
                  </a:lnTo>
                  <a:lnTo>
                    <a:pt x="270445" y="35731"/>
                  </a:lnTo>
                  <a:lnTo>
                    <a:pt x="266225" y="32522"/>
                  </a:lnTo>
                  <a:lnTo>
                    <a:pt x="261905" y="29447"/>
                  </a:lnTo>
                  <a:lnTo>
                    <a:pt x="257490" y="26512"/>
                  </a:lnTo>
                  <a:lnTo>
                    <a:pt x="252984" y="23718"/>
                  </a:lnTo>
                  <a:lnTo>
                    <a:pt x="248392" y="21068"/>
                  </a:lnTo>
                  <a:lnTo>
                    <a:pt x="243718" y="18565"/>
                  </a:lnTo>
                  <a:lnTo>
                    <a:pt x="238967" y="16212"/>
                  </a:lnTo>
                  <a:lnTo>
                    <a:pt x="234143" y="14010"/>
                  </a:lnTo>
                  <a:lnTo>
                    <a:pt x="229253" y="11963"/>
                  </a:lnTo>
                  <a:lnTo>
                    <a:pt x="224300" y="10071"/>
                  </a:lnTo>
                  <a:lnTo>
                    <a:pt x="219289" y="8338"/>
                  </a:lnTo>
                  <a:lnTo>
                    <a:pt x="214226" y="6764"/>
                  </a:lnTo>
                  <a:lnTo>
                    <a:pt x="209115" y="5352"/>
                  </a:lnTo>
                  <a:lnTo>
                    <a:pt x="203963" y="4103"/>
                  </a:lnTo>
                  <a:lnTo>
                    <a:pt x="198773" y="3018"/>
                  </a:lnTo>
                  <a:lnTo>
                    <a:pt x="193552" y="2097"/>
                  </a:lnTo>
                  <a:lnTo>
                    <a:pt x="188303" y="1343"/>
                  </a:lnTo>
                  <a:lnTo>
                    <a:pt x="183034" y="756"/>
                  </a:lnTo>
                  <a:lnTo>
                    <a:pt x="177749" y="336"/>
                  </a:lnTo>
                  <a:lnTo>
                    <a:pt x="172453" y="84"/>
                  </a:lnTo>
                  <a:lnTo>
                    <a:pt x="167152" y="0"/>
                  </a:lnTo>
                  <a:lnTo>
                    <a:pt x="167152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624998" y="2406772"/>
              <a:ext cx="20735" cy="167167"/>
            </a:xfrm>
            <a:custGeom>
              <a:avLst/>
              <a:pathLst>
                <a:path w="20735" h="167167">
                  <a:moveTo>
                    <a:pt x="20735" y="0"/>
                  </a:moveTo>
                  <a:lnTo>
                    <a:pt x="10347" y="323"/>
                  </a:lnTo>
                  <a:lnTo>
                    <a:pt x="0" y="1290"/>
                  </a:lnTo>
                  <a:lnTo>
                    <a:pt x="20735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624998" y="2408063"/>
              <a:ext cx="20735" cy="165876"/>
            </a:xfrm>
            <a:custGeom>
              <a:avLst/>
              <a:pathLst>
                <a:path w="20735" h="165876">
                  <a:moveTo>
                    <a:pt x="0" y="0"/>
                  </a:moveTo>
                  <a:lnTo>
                    <a:pt x="20735" y="16587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478580" y="2407593"/>
              <a:ext cx="334308" cy="333512"/>
            </a:xfrm>
            <a:custGeom>
              <a:avLst/>
              <a:pathLst>
                <a:path w="334308" h="333512">
                  <a:moveTo>
                    <a:pt x="146418" y="469"/>
                  </a:moveTo>
                  <a:lnTo>
                    <a:pt x="141166" y="1210"/>
                  </a:lnTo>
                  <a:lnTo>
                    <a:pt x="135941" y="2118"/>
                  </a:lnTo>
                  <a:lnTo>
                    <a:pt x="130748" y="3191"/>
                  </a:lnTo>
                  <a:lnTo>
                    <a:pt x="125591" y="4427"/>
                  </a:lnTo>
                  <a:lnTo>
                    <a:pt x="120475" y="5827"/>
                  </a:lnTo>
                  <a:lnTo>
                    <a:pt x="115407" y="7389"/>
                  </a:lnTo>
                  <a:lnTo>
                    <a:pt x="110391" y="9110"/>
                  </a:lnTo>
                  <a:lnTo>
                    <a:pt x="105432" y="10990"/>
                  </a:lnTo>
                  <a:lnTo>
                    <a:pt x="100535" y="13026"/>
                  </a:lnTo>
                  <a:lnTo>
                    <a:pt x="95705" y="15216"/>
                  </a:lnTo>
                  <a:lnTo>
                    <a:pt x="90947" y="17559"/>
                  </a:lnTo>
                  <a:lnTo>
                    <a:pt x="86266" y="20051"/>
                  </a:lnTo>
                  <a:lnTo>
                    <a:pt x="81666" y="22690"/>
                  </a:lnTo>
                  <a:lnTo>
                    <a:pt x="77152" y="25474"/>
                  </a:lnTo>
                  <a:lnTo>
                    <a:pt x="72729" y="28400"/>
                  </a:lnTo>
                  <a:lnTo>
                    <a:pt x="68401" y="31464"/>
                  </a:lnTo>
                  <a:lnTo>
                    <a:pt x="64172" y="34665"/>
                  </a:lnTo>
                  <a:lnTo>
                    <a:pt x="60047" y="37998"/>
                  </a:lnTo>
                  <a:lnTo>
                    <a:pt x="56029" y="41460"/>
                  </a:lnTo>
                  <a:lnTo>
                    <a:pt x="52124" y="45048"/>
                  </a:lnTo>
                  <a:lnTo>
                    <a:pt x="48334" y="48757"/>
                  </a:lnTo>
                  <a:lnTo>
                    <a:pt x="44664" y="52586"/>
                  </a:lnTo>
                  <a:lnTo>
                    <a:pt x="41117" y="56528"/>
                  </a:lnTo>
                  <a:lnTo>
                    <a:pt x="37697" y="60582"/>
                  </a:lnTo>
                  <a:lnTo>
                    <a:pt x="34407" y="64741"/>
                  </a:lnTo>
                  <a:lnTo>
                    <a:pt x="31251" y="69003"/>
                  </a:lnTo>
                  <a:lnTo>
                    <a:pt x="28231" y="73363"/>
                  </a:lnTo>
                  <a:lnTo>
                    <a:pt x="25352" y="77816"/>
                  </a:lnTo>
                  <a:lnTo>
                    <a:pt x="22615" y="82359"/>
                  </a:lnTo>
                  <a:lnTo>
                    <a:pt x="20024" y="86986"/>
                  </a:lnTo>
                  <a:lnTo>
                    <a:pt x="17580" y="91693"/>
                  </a:lnTo>
                  <a:lnTo>
                    <a:pt x="15288" y="96475"/>
                  </a:lnTo>
                  <a:lnTo>
                    <a:pt x="13148" y="101328"/>
                  </a:lnTo>
                  <a:lnTo>
                    <a:pt x="11163" y="106246"/>
                  </a:lnTo>
                  <a:lnTo>
                    <a:pt x="9335" y="111224"/>
                  </a:lnTo>
                  <a:lnTo>
                    <a:pt x="7666" y="116258"/>
                  </a:lnTo>
                  <a:lnTo>
                    <a:pt x="6157" y="121342"/>
                  </a:lnTo>
                  <a:lnTo>
                    <a:pt x="4811" y="126471"/>
                  </a:lnTo>
                  <a:lnTo>
                    <a:pt x="3628" y="131641"/>
                  </a:lnTo>
                  <a:lnTo>
                    <a:pt x="2609" y="136846"/>
                  </a:lnTo>
                  <a:lnTo>
                    <a:pt x="1756" y="142080"/>
                  </a:lnTo>
                  <a:lnTo>
                    <a:pt x="1070" y="147339"/>
                  </a:lnTo>
                  <a:lnTo>
                    <a:pt x="550" y="152617"/>
                  </a:lnTo>
                  <a:lnTo>
                    <a:pt x="199" y="157908"/>
                  </a:lnTo>
                  <a:lnTo>
                    <a:pt x="15" y="163208"/>
                  </a:lnTo>
                  <a:lnTo>
                    <a:pt x="0" y="168512"/>
                  </a:lnTo>
                  <a:lnTo>
                    <a:pt x="152" y="173813"/>
                  </a:lnTo>
                  <a:lnTo>
                    <a:pt x="473" y="179106"/>
                  </a:lnTo>
                  <a:lnTo>
                    <a:pt x="962" y="184387"/>
                  </a:lnTo>
                  <a:lnTo>
                    <a:pt x="1618" y="189650"/>
                  </a:lnTo>
                  <a:lnTo>
                    <a:pt x="2440" y="194889"/>
                  </a:lnTo>
                  <a:lnTo>
                    <a:pt x="3429" y="200099"/>
                  </a:lnTo>
                  <a:lnTo>
                    <a:pt x="4582" y="205276"/>
                  </a:lnTo>
                  <a:lnTo>
                    <a:pt x="5898" y="210413"/>
                  </a:lnTo>
                  <a:lnTo>
                    <a:pt x="7377" y="215506"/>
                  </a:lnTo>
                  <a:lnTo>
                    <a:pt x="9017" y="220549"/>
                  </a:lnTo>
                  <a:lnTo>
                    <a:pt x="10816" y="225538"/>
                  </a:lnTo>
                  <a:lnTo>
                    <a:pt x="12772" y="230468"/>
                  </a:lnTo>
                  <a:lnTo>
                    <a:pt x="14884" y="235332"/>
                  </a:lnTo>
                  <a:lnTo>
                    <a:pt x="17149" y="240128"/>
                  </a:lnTo>
                  <a:lnTo>
                    <a:pt x="19565" y="244849"/>
                  </a:lnTo>
                  <a:lnTo>
                    <a:pt x="22129" y="249491"/>
                  </a:lnTo>
                  <a:lnTo>
                    <a:pt x="24840" y="254049"/>
                  </a:lnTo>
                  <a:lnTo>
                    <a:pt x="27693" y="258520"/>
                  </a:lnTo>
                  <a:lnTo>
                    <a:pt x="30687" y="262897"/>
                  </a:lnTo>
                  <a:lnTo>
                    <a:pt x="33819" y="267177"/>
                  </a:lnTo>
                  <a:lnTo>
                    <a:pt x="37084" y="271356"/>
                  </a:lnTo>
                  <a:lnTo>
                    <a:pt x="40481" y="275429"/>
                  </a:lnTo>
                  <a:lnTo>
                    <a:pt x="44005" y="279392"/>
                  </a:lnTo>
                  <a:lnTo>
                    <a:pt x="47653" y="283242"/>
                  </a:lnTo>
                  <a:lnTo>
                    <a:pt x="51421" y="286973"/>
                  </a:lnTo>
                  <a:lnTo>
                    <a:pt x="55305" y="290584"/>
                  </a:lnTo>
                  <a:lnTo>
                    <a:pt x="59303" y="294069"/>
                  </a:lnTo>
                  <a:lnTo>
                    <a:pt x="63408" y="297426"/>
                  </a:lnTo>
                  <a:lnTo>
                    <a:pt x="67618" y="300651"/>
                  </a:lnTo>
                  <a:lnTo>
                    <a:pt x="71929" y="303740"/>
                  </a:lnTo>
                  <a:lnTo>
                    <a:pt x="76335" y="306692"/>
                  </a:lnTo>
                  <a:lnTo>
                    <a:pt x="80833" y="309502"/>
                  </a:lnTo>
                  <a:lnTo>
                    <a:pt x="85417" y="312168"/>
                  </a:lnTo>
                  <a:lnTo>
                    <a:pt x="90084" y="314688"/>
                  </a:lnTo>
                  <a:lnTo>
                    <a:pt x="94828" y="317058"/>
                  </a:lnTo>
                  <a:lnTo>
                    <a:pt x="99645" y="319276"/>
                  </a:lnTo>
                  <a:lnTo>
                    <a:pt x="104530" y="321340"/>
                  </a:lnTo>
                  <a:lnTo>
                    <a:pt x="109478" y="323249"/>
                  </a:lnTo>
                  <a:lnTo>
                    <a:pt x="114484" y="324999"/>
                  </a:lnTo>
                  <a:lnTo>
                    <a:pt x="119543" y="326590"/>
                  </a:lnTo>
                  <a:lnTo>
                    <a:pt x="124650" y="328020"/>
                  </a:lnTo>
                  <a:lnTo>
                    <a:pt x="129800" y="329287"/>
                  </a:lnTo>
                  <a:lnTo>
                    <a:pt x="134988" y="330389"/>
                  </a:lnTo>
                  <a:lnTo>
                    <a:pt x="140207" y="331327"/>
                  </a:lnTo>
                  <a:lnTo>
                    <a:pt x="145454" y="332099"/>
                  </a:lnTo>
                  <a:lnTo>
                    <a:pt x="150723" y="332704"/>
                  </a:lnTo>
                  <a:lnTo>
                    <a:pt x="156008" y="333141"/>
                  </a:lnTo>
                  <a:lnTo>
                    <a:pt x="161305" y="333411"/>
                  </a:lnTo>
                  <a:lnTo>
                    <a:pt x="166607" y="333512"/>
                  </a:lnTo>
                  <a:lnTo>
                    <a:pt x="171910" y="333445"/>
                  </a:lnTo>
                  <a:lnTo>
                    <a:pt x="177208" y="333210"/>
                  </a:lnTo>
                  <a:lnTo>
                    <a:pt x="182496" y="332808"/>
                  </a:lnTo>
                  <a:lnTo>
                    <a:pt x="187769" y="332237"/>
                  </a:lnTo>
                  <a:lnTo>
                    <a:pt x="193020" y="331500"/>
                  </a:lnTo>
                  <a:lnTo>
                    <a:pt x="198246" y="330596"/>
                  </a:lnTo>
                  <a:lnTo>
                    <a:pt x="203441" y="329527"/>
                  </a:lnTo>
                  <a:lnTo>
                    <a:pt x="208599" y="328294"/>
                  </a:lnTo>
                  <a:lnTo>
                    <a:pt x="213715" y="326898"/>
                  </a:lnTo>
                  <a:lnTo>
                    <a:pt x="218784" y="325340"/>
                  </a:lnTo>
                  <a:lnTo>
                    <a:pt x="223802" y="323622"/>
                  </a:lnTo>
                  <a:lnTo>
                    <a:pt x="228762" y="321746"/>
                  </a:lnTo>
                  <a:lnTo>
                    <a:pt x="233660" y="319714"/>
                  </a:lnTo>
                  <a:lnTo>
                    <a:pt x="238492" y="317527"/>
                  </a:lnTo>
                  <a:lnTo>
                    <a:pt x="243252" y="315188"/>
                  </a:lnTo>
                  <a:lnTo>
                    <a:pt x="247935" y="312699"/>
                  </a:lnTo>
                  <a:lnTo>
                    <a:pt x="252536" y="310063"/>
                  </a:lnTo>
                  <a:lnTo>
                    <a:pt x="257052" y="307282"/>
                  </a:lnTo>
                  <a:lnTo>
                    <a:pt x="261478" y="304359"/>
                  </a:lnTo>
                  <a:lnTo>
                    <a:pt x="265808" y="301298"/>
                  </a:lnTo>
                  <a:lnTo>
                    <a:pt x="270039" y="298101"/>
                  </a:lnTo>
                  <a:lnTo>
                    <a:pt x="274167" y="294771"/>
                  </a:lnTo>
                  <a:lnTo>
                    <a:pt x="278187" y="291312"/>
                  </a:lnTo>
                  <a:lnTo>
                    <a:pt x="282095" y="287727"/>
                  </a:lnTo>
                  <a:lnTo>
                    <a:pt x="285887" y="284019"/>
                  </a:lnTo>
                  <a:lnTo>
                    <a:pt x="289560" y="280194"/>
                  </a:lnTo>
                  <a:lnTo>
                    <a:pt x="293110" y="276254"/>
                  </a:lnTo>
                  <a:lnTo>
                    <a:pt x="296533" y="272203"/>
                  </a:lnTo>
                  <a:lnTo>
                    <a:pt x="299826" y="268046"/>
                  </a:lnTo>
                  <a:lnTo>
                    <a:pt x="302985" y="263786"/>
                  </a:lnTo>
                  <a:lnTo>
                    <a:pt x="306007" y="259428"/>
                  </a:lnTo>
                  <a:lnTo>
                    <a:pt x="308890" y="254977"/>
                  </a:lnTo>
                  <a:lnTo>
                    <a:pt x="311630" y="250436"/>
                  </a:lnTo>
                  <a:lnTo>
                    <a:pt x="314225" y="245811"/>
                  </a:lnTo>
                  <a:lnTo>
                    <a:pt x="316672" y="241106"/>
                  </a:lnTo>
                  <a:lnTo>
                    <a:pt x="318968" y="236326"/>
                  </a:lnTo>
                  <a:lnTo>
                    <a:pt x="321111" y="231475"/>
                  </a:lnTo>
                  <a:lnTo>
                    <a:pt x="323100" y="226558"/>
                  </a:lnTo>
                  <a:lnTo>
                    <a:pt x="324931" y="221581"/>
                  </a:lnTo>
                  <a:lnTo>
                    <a:pt x="326604" y="216549"/>
                  </a:lnTo>
                  <a:lnTo>
                    <a:pt x="328116" y="211465"/>
                  </a:lnTo>
                  <a:lnTo>
                    <a:pt x="329466" y="206337"/>
                  </a:lnTo>
                  <a:lnTo>
                    <a:pt x="330653" y="201168"/>
                  </a:lnTo>
                  <a:lnTo>
                    <a:pt x="331676" y="195964"/>
                  </a:lnTo>
                  <a:lnTo>
                    <a:pt x="332532" y="190730"/>
                  </a:lnTo>
                  <a:lnTo>
                    <a:pt x="333223" y="185472"/>
                  </a:lnTo>
                  <a:lnTo>
                    <a:pt x="333746" y="180195"/>
                  </a:lnTo>
                  <a:lnTo>
                    <a:pt x="334101" y="174903"/>
                  </a:lnTo>
                  <a:lnTo>
                    <a:pt x="334289" y="169603"/>
                  </a:lnTo>
                  <a:lnTo>
                    <a:pt x="334308" y="164300"/>
                  </a:lnTo>
                  <a:lnTo>
                    <a:pt x="334159" y="158999"/>
                  </a:lnTo>
                  <a:lnTo>
                    <a:pt x="333842" y="153705"/>
                  </a:lnTo>
                  <a:lnTo>
                    <a:pt x="333357" y="148424"/>
                  </a:lnTo>
                  <a:lnTo>
                    <a:pt x="332705" y="143161"/>
                  </a:lnTo>
                  <a:lnTo>
                    <a:pt x="331886" y="137921"/>
                  </a:lnTo>
                  <a:lnTo>
                    <a:pt x="330901" y="132710"/>
                  </a:lnTo>
                  <a:lnTo>
                    <a:pt x="329752" y="127533"/>
                  </a:lnTo>
                  <a:lnTo>
                    <a:pt x="328439" y="122394"/>
                  </a:lnTo>
                  <a:lnTo>
                    <a:pt x="326964" y="117300"/>
                  </a:lnTo>
                  <a:lnTo>
                    <a:pt x="325328" y="112256"/>
                  </a:lnTo>
                  <a:lnTo>
                    <a:pt x="323532" y="107266"/>
                  </a:lnTo>
                  <a:lnTo>
                    <a:pt x="321579" y="102335"/>
                  </a:lnTo>
                  <a:lnTo>
                    <a:pt x="319471" y="97469"/>
                  </a:lnTo>
                  <a:lnTo>
                    <a:pt x="317210" y="92672"/>
                  </a:lnTo>
                  <a:lnTo>
                    <a:pt x="314797" y="87949"/>
                  </a:lnTo>
                  <a:lnTo>
                    <a:pt x="312236" y="83305"/>
                  </a:lnTo>
                  <a:lnTo>
                    <a:pt x="309529" y="78744"/>
                  </a:lnTo>
                  <a:lnTo>
                    <a:pt x="306679" y="74272"/>
                  </a:lnTo>
                  <a:lnTo>
                    <a:pt x="303688" y="69893"/>
                  </a:lnTo>
                  <a:lnTo>
                    <a:pt x="300560" y="65610"/>
                  </a:lnTo>
                  <a:lnTo>
                    <a:pt x="297297" y="61429"/>
                  </a:lnTo>
                  <a:lnTo>
                    <a:pt x="293904" y="57354"/>
                  </a:lnTo>
                  <a:lnTo>
                    <a:pt x="290382" y="53388"/>
                  </a:lnTo>
                  <a:lnTo>
                    <a:pt x="286737" y="49536"/>
                  </a:lnTo>
                  <a:lnTo>
                    <a:pt x="282972" y="45801"/>
                  </a:lnTo>
                  <a:lnTo>
                    <a:pt x="279090" y="42188"/>
                  </a:lnTo>
                  <a:lnTo>
                    <a:pt x="275095" y="38700"/>
                  </a:lnTo>
                  <a:lnTo>
                    <a:pt x="270992" y="35340"/>
                  </a:lnTo>
                  <a:lnTo>
                    <a:pt x="266784" y="32112"/>
                  </a:lnTo>
                  <a:lnTo>
                    <a:pt x="262476" y="29020"/>
                  </a:lnTo>
                  <a:lnTo>
                    <a:pt x="258072" y="26065"/>
                  </a:lnTo>
                  <a:lnTo>
                    <a:pt x="253576" y="23252"/>
                  </a:lnTo>
                  <a:lnTo>
                    <a:pt x="248994" y="20582"/>
                  </a:lnTo>
                  <a:lnTo>
                    <a:pt x="244329" y="18059"/>
                  </a:lnTo>
                  <a:lnTo>
                    <a:pt x="239586" y="15686"/>
                  </a:lnTo>
                  <a:lnTo>
                    <a:pt x="234771" y="13464"/>
                  </a:lnTo>
                  <a:lnTo>
                    <a:pt x="229887" y="11396"/>
                  </a:lnTo>
                  <a:lnTo>
                    <a:pt x="224941" y="9484"/>
                  </a:lnTo>
                  <a:lnTo>
                    <a:pt x="219936" y="7730"/>
                  </a:lnTo>
                  <a:lnTo>
                    <a:pt x="214878" y="6136"/>
                  </a:lnTo>
                  <a:lnTo>
                    <a:pt x="209772" y="4702"/>
                  </a:lnTo>
                  <a:lnTo>
                    <a:pt x="204623" y="3432"/>
                  </a:lnTo>
                  <a:lnTo>
                    <a:pt x="199436" y="2325"/>
                  </a:lnTo>
                  <a:lnTo>
                    <a:pt x="194217" y="1384"/>
                  </a:lnTo>
                  <a:lnTo>
                    <a:pt x="188971" y="608"/>
                  </a:lnTo>
                  <a:lnTo>
                    <a:pt x="183703" y="0"/>
                  </a:lnTo>
                  <a:lnTo>
                    <a:pt x="167153" y="166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645733" y="2406772"/>
              <a:ext cx="16549" cy="167167"/>
            </a:xfrm>
            <a:custGeom>
              <a:avLst/>
              <a:pathLst>
                <a:path w="16549" h="167167">
                  <a:moveTo>
                    <a:pt x="16549" y="821"/>
                  </a:moveTo>
                  <a:lnTo>
                    <a:pt x="8285" y="20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522312" y="2911194"/>
              <a:ext cx="3668" cy="167167"/>
            </a:xfrm>
            <a:custGeom>
              <a:avLst/>
              <a:pathLst>
                <a:path w="3668" h="167167">
                  <a:moveTo>
                    <a:pt x="3668" y="0"/>
                  </a:moveTo>
                  <a:lnTo>
                    <a:pt x="0" y="40"/>
                  </a:lnTo>
                  <a:lnTo>
                    <a:pt x="3668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522312" y="2911234"/>
              <a:ext cx="3668" cy="167127"/>
            </a:xfrm>
            <a:custGeom>
              <a:avLst/>
              <a:pathLst>
                <a:path w="3668" h="167127">
                  <a:moveTo>
                    <a:pt x="0" y="0"/>
                  </a:moveTo>
                  <a:lnTo>
                    <a:pt x="3668" y="16712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358818" y="2911234"/>
              <a:ext cx="334318" cy="334291"/>
            </a:xfrm>
            <a:custGeom>
              <a:avLst/>
              <a:pathLst>
                <a:path w="334318" h="334291">
                  <a:moveTo>
                    <a:pt x="163493" y="0"/>
                  </a:moveTo>
                  <a:lnTo>
                    <a:pt x="158186" y="200"/>
                  </a:lnTo>
                  <a:lnTo>
                    <a:pt x="152889" y="570"/>
                  </a:lnTo>
                  <a:lnTo>
                    <a:pt x="147605" y="1107"/>
                  </a:lnTo>
                  <a:lnTo>
                    <a:pt x="142342" y="1812"/>
                  </a:lnTo>
                  <a:lnTo>
                    <a:pt x="137103" y="2684"/>
                  </a:lnTo>
                  <a:lnTo>
                    <a:pt x="131895" y="3722"/>
                  </a:lnTo>
                  <a:lnTo>
                    <a:pt x="126722" y="4924"/>
                  </a:lnTo>
                  <a:lnTo>
                    <a:pt x="121590" y="6291"/>
                  </a:lnTo>
                  <a:lnTo>
                    <a:pt x="116505" y="7819"/>
                  </a:lnTo>
                  <a:lnTo>
                    <a:pt x="111470" y="9509"/>
                  </a:lnTo>
                  <a:lnTo>
                    <a:pt x="106491" y="11357"/>
                  </a:lnTo>
                  <a:lnTo>
                    <a:pt x="101574" y="13363"/>
                  </a:lnTo>
                  <a:lnTo>
                    <a:pt x="96723" y="15524"/>
                  </a:lnTo>
                  <a:lnTo>
                    <a:pt x="91943" y="17838"/>
                  </a:lnTo>
                  <a:lnTo>
                    <a:pt x="87239" y="20303"/>
                  </a:lnTo>
                  <a:lnTo>
                    <a:pt x="82615" y="22915"/>
                  </a:lnTo>
                  <a:lnTo>
                    <a:pt x="78077" y="25674"/>
                  </a:lnTo>
                  <a:lnTo>
                    <a:pt x="73629" y="28575"/>
                  </a:lnTo>
                  <a:lnTo>
                    <a:pt x="69275" y="31616"/>
                  </a:lnTo>
                  <a:lnTo>
                    <a:pt x="65020" y="34793"/>
                  </a:lnTo>
                  <a:lnTo>
                    <a:pt x="60868" y="38105"/>
                  </a:lnTo>
                  <a:lnTo>
                    <a:pt x="56824" y="41546"/>
                  </a:lnTo>
                  <a:lnTo>
                    <a:pt x="52890" y="45114"/>
                  </a:lnTo>
                  <a:lnTo>
                    <a:pt x="49072" y="48806"/>
                  </a:lnTo>
                  <a:lnTo>
                    <a:pt x="45374" y="52616"/>
                  </a:lnTo>
                  <a:lnTo>
                    <a:pt x="41798" y="56543"/>
                  </a:lnTo>
                  <a:lnTo>
                    <a:pt x="38348" y="60581"/>
                  </a:lnTo>
                  <a:lnTo>
                    <a:pt x="35029" y="64726"/>
                  </a:lnTo>
                  <a:lnTo>
                    <a:pt x="31843" y="68975"/>
                  </a:lnTo>
                  <a:lnTo>
                    <a:pt x="28794" y="73323"/>
                  </a:lnTo>
                  <a:lnTo>
                    <a:pt x="25884" y="77765"/>
                  </a:lnTo>
                  <a:lnTo>
                    <a:pt x="23117" y="82298"/>
                  </a:lnTo>
                  <a:lnTo>
                    <a:pt x="20495" y="86916"/>
                  </a:lnTo>
                  <a:lnTo>
                    <a:pt x="18021" y="91615"/>
                  </a:lnTo>
                  <a:lnTo>
                    <a:pt x="15698" y="96391"/>
                  </a:lnTo>
                  <a:lnTo>
                    <a:pt x="13527" y="101238"/>
                  </a:lnTo>
                  <a:lnTo>
                    <a:pt x="11512" y="106151"/>
                  </a:lnTo>
                  <a:lnTo>
                    <a:pt x="9654" y="111126"/>
                  </a:lnTo>
                  <a:lnTo>
                    <a:pt x="7954" y="116157"/>
                  </a:lnTo>
                  <a:lnTo>
                    <a:pt x="6415" y="121240"/>
                  </a:lnTo>
                  <a:lnTo>
                    <a:pt x="5039" y="126369"/>
                  </a:lnTo>
                  <a:lnTo>
                    <a:pt x="3826" y="131539"/>
                  </a:lnTo>
                  <a:lnTo>
                    <a:pt x="2778" y="136746"/>
                  </a:lnTo>
                  <a:lnTo>
                    <a:pt x="1896" y="141983"/>
                  </a:lnTo>
                  <a:lnTo>
                    <a:pt x="1181" y="147245"/>
                  </a:lnTo>
                  <a:lnTo>
                    <a:pt x="633" y="152527"/>
                  </a:lnTo>
                  <a:lnTo>
                    <a:pt x="253" y="157824"/>
                  </a:lnTo>
                  <a:lnTo>
                    <a:pt x="42" y="163131"/>
                  </a:lnTo>
                  <a:lnTo>
                    <a:pt x="0" y="168441"/>
                  </a:lnTo>
                  <a:lnTo>
                    <a:pt x="126" y="173750"/>
                  </a:lnTo>
                  <a:lnTo>
                    <a:pt x="420" y="179053"/>
                  </a:lnTo>
                  <a:lnTo>
                    <a:pt x="883" y="184343"/>
                  </a:lnTo>
                  <a:lnTo>
                    <a:pt x="1514" y="189616"/>
                  </a:lnTo>
                  <a:lnTo>
                    <a:pt x="2312" y="194866"/>
                  </a:lnTo>
                  <a:lnTo>
                    <a:pt x="3276" y="200089"/>
                  </a:lnTo>
                  <a:lnTo>
                    <a:pt x="4406" y="205278"/>
                  </a:lnTo>
                  <a:lnTo>
                    <a:pt x="5700" y="210428"/>
                  </a:lnTo>
                  <a:lnTo>
                    <a:pt x="7157" y="215535"/>
                  </a:lnTo>
                  <a:lnTo>
                    <a:pt x="8775" y="220593"/>
                  </a:lnTo>
                  <a:lnTo>
                    <a:pt x="10554" y="225597"/>
                  </a:lnTo>
                  <a:lnTo>
                    <a:pt x="12490" y="230542"/>
                  </a:lnTo>
                  <a:lnTo>
                    <a:pt x="14582" y="235423"/>
                  </a:lnTo>
                  <a:lnTo>
                    <a:pt x="16829" y="240235"/>
                  </a:lnTo>
                  <a:lnTo>
                    <a:pt x="19227" y="244974"/>
                  </a:lnTo>
                  <a:lnTo>
                    <a:pt x="21774" y="249634"/>
                  </a:lnTo>
                  <a:lnTo>
                    <a:pt x="24468" y="254210"/>
                  </a:lnTo>
                  <a:lnTo>
                    <a:pt x="27306" y="258699"/>
                  </a:lnTo>
                  <a:lnTo>
                    <a:pt x="30286" y="263095"/>
                  </a:lnTo>
                  <a:lnTo>
                    <a:pt x="33403" y="267394"/>
                  </a:lnTo>
                  <a:lnTo>
                    <a:pt x="36656" y="271592"/>
                  </a:lnTo>
                  <a:lnTo>
                    <a:pt x="40040" y="275685"/>
                  </a:lnTo>
                  <a:lnTo>
                    <a:pt x="43552" y="279668"/>
                  </a:lnTo>
                  <a:lnTo>
                    <a:pt x="47189" y="283538"/>
                  </a:lnTo>
                  <a:lnTo>
                    <a:pt x="50948" y="287290"/>
                  </a:lnTo>
                  <a:lnTo>
                    <a:pt x="54823" y="290921"/>
                  </a:lnTo>
                  <a:lnTo>
                    <a:pt x="58812" y="294427"/>
                  </a:lnTo>
                  <a:lnTo>
                    <a:pt x="62910" y="297804"/>
                  </a:lnTo>
                  <a:lnTo>
                    <a:pt x="67114" y="301050"/>
                  </a:lnTo>
                  <a:lnTo>
                    <a:pt x="71418" y="304160"/>
                  </a:lnTo>
                  <a:lnTo>
                    <a:pt x="75819" y="307132"/>
                  </a:lnTo>
                  <a:lnTo>
                    <a:pt x="80313" y="309963"/>
                  </a:lnTo>
                  <a:lnTo>
                    <a:pt x="84893" y="312649"/>
                  </a:lnTo>
                  <a:lnTo>
                    <a:pt x="89557" y="315189"/>
                  </a:lnTo>
                  <a:lnTo>
                    <a:pt x="94300" y="317580"/>
                  </a:lnTo>
                  <a:lnTo>
                    <a:pt x="99115" y="319818"/>
                  </a:lnTo>
                  <a:lnTo>
                    <a:pt x="104000" y="321902"/>
                  </a:lnTo>
                  <a:lnTo>
                    <a:pt x="108948" y="323831"/>
                  </a:lnTo>
                  <a:lnTo>
                    <a:pt x="113955" y="325601"/>
                  </a:lnTo>
                  <a:lnTo>
                    <a:pt x="119016" y="327211"/>
                  </a:lnTo>
                  <a:lnTo>
                    <a:pt x="124125" y="328659"/>
                  </a:lnTo>
                  <a:lnTo>
                    <a:pt x="129278" y="329945"/>
                  </a:lnTo>
                  <a:lnTo>
                    <a:pt x="134469" y="331066"/>
                  </a:lnTo>
                  <a:lnTo>
                    <a:pt x="139692" y="332022"/>
                  </a:lnTo>
                  <a:lnTo>
                    <a:pt x="144944" y="332811"/>
                  </a:lnTo>
                  <a:lnTo>
                    <a:pt x="150218" y="333433"/>
                  </a:lnTo>
                  <a:lnTo>
                    <a:pt x="155509" y="333888"/>
                  </a:lnTo>
                  <a:lnTo>
                    <a:pt x="160812" y="334173"/>
                  </a:lnTo>
                  <a:lnTo>
                    <a:pt x="166122" y="334291"/>
                  </a:lnTo>
                  <a:lnTo>
                    <a:pt x="171432" y="334240"/>
                  </a:lnTo>
                  <a:lnTo>
                    <a:pt x="176738" y="334020"/>
                  </a:lnTo>
                  <a:lnTo>
                    <a:pt x="182034" y="333631"/>
                  </a:lnTo>
                  <a:lnTo>
                    <a:pt x="187316" y="333075"/>
                  </a:lnTo>
                  <a:lnTo>
                    <a:pt x="192577" y="332351"/>
                  </a:lnTo>
                  <a:lnTo>
                    <a:pt x="197812" y="331460"/>
                  </a:lnTo>
                  <a:lnTo>
                    <a:pt x="203017" y="330404"/>
                  </a:lnTo>
                  <a:lnTo>
                    <a:pt x="208185" y="329182"/>
                  </a:lnTo>
                  <a:lnTo>
                    <a:pt x="213312" y="327798"/>
                  </a:lnTo>
                  <a:lnTo>
                    <a:pt x="218392" y="326251"/>
                  </a:lnTo>
                  <a:lnTo>
                    <a:pt x="223421" y="324543"/>
                  </a:lnTo>
                  <a:lnTo>
                    <a:pt x="228393" y="322676"/>
                  </a:lnTo>
                  <a:lnTo>
                    <a:pt x="233303" y="320653"/>
                  </a:lnTo>
                  <a:lnTo>
                    <a:pt x="238146" y="318475"/>
                  </a:lnTo>
                  <a:lnTo>
                    <a:pt x="242918" y="316143"/>
                  </a:lnTo>
                  <a:lnTo>
                    <a:pt x="247613" y="313662"/>
                  </a:lnTo>
                  <a:lnTo>
                    <a:pt x="252227" y="311033"/>
                  </a:lnTo>
                  <a:lnTo>
                    <a:pt x="256755" y="308258"/>
                  </a:lnTo>
                  <a:lnTo>
                    <a:pt x="261193" y="305341"/>
                  </a:lnTo>
                  <a:lnTo>
                    <a:pt x="265535" y="302284"/>
                  </a:lnTo>
                  <a:lnTo>
                    <a:pt x="269779" y="299091"/>
                  </a:lnTo>
                  <a:lnTo>
                    <a:pt x="273919" y="295765"/>
                  </a:lnTo>
                  <a:lnTo>
                    <a:pt x="277951" y="292309"/>
                  </a:lnTo>
                  <a:lnTo>
                    <a:pt x="281872" y="288727"/>
                  </a:lnTo>
                  <a:lnTo>
                    <a:pt x="285676" y="285022"/>
                  </a:lnTo>
                  <a:lnTo>
                    <a:pt x="289361" y="281198"/>
                  </a:lnTo>
                  <a:lnTo>
                    <a:pt x="292923" y="277259"/>
                  </a:lnTo>
                  <a:lnTo>
                    <a:pt x="296358" y="273208"/>
                  </a:lnTo>
                  <a:lnTo>
                    <a:pt x="299662" y="269051"/>
                  </a:lnTo>
                  <a:lnTo>
                    <a:pt x="302833" y="264791"/>
                  </a:lnTo>
                  <a:lnTo>
                    <a:pt x="305867" y="260432"/>
                  </a:lnTo>
                  <a:lnTo>
                    <a:pt x="308761" y="255979"/>
                  </a:lnTo>
                  <a:lnTo>
                    <a:pt x="311511" y="251436"/>
                  </a:lnTo>
                  <a:lnTo>
                    <a:pt x="314117" y="246809"/>
                  </a:lnTo>
                  <a:lnTo>
                    <a:pt x="316574" y="242101"/>
                  </a:lnTo>
                  <a:lnTo>
                    <a:pt x="318880" y="237317"/>
                  </a:lnTo>
                  <a:lnTo>
                    <a:pt x="321033" y="232462"/>
                  </a:lnTo>
                  <a:lnTo>
                    <a:pt x="323030" y="227542"/>
                  </a:lnTo>
                  <a:lnTo>
                    <a:pt x="324871" y="222560"/>
                  </a:lnTo>
                  <a:lnTo>
                    <a:pt x="326552" y="217523"/>
                  </a:lnTo>
                  <a:lnTo>
                    <a:pt x="328072" y="212434"/>
                  </a:lnTo>
                  <a:lnTo>
                    <a:pt x="329430" y="207300"/>
                  </a:lnTo>
                  <a:lnTo>
                    <a:pt x="330624" y="202126"/>
                  </a:lnTo>
                  <a:lnTo>
                    <a:pt x="331654" y="196916"/>
                  </a:lnTo>
                  <a:lnTo>
                    <a:pt x="332517" y="191676"/>
                  </a:lnTo>
                  <a:lnTo>
                    <a:pt x="333213" y="186411"/>
                  </a:lnTo>
                  <a:lnTo>
                    <a:pt x="333742" y="181127"/>
                  </a:lnTo>
                  <a:lnTo>
                    <a:pt x="334103" y="175828"/>
                  </a:lnTo>
                  <a:lnTo>
                    <a:pt x="334295" y="170521"/>
                  </a:lnTo>
                  <a:lnTo>
                    <a:pt x="334318" y="165211"/>
                  </a:lnTo>
                  <a:lnTo>
                    <a:pt x="334173" y="159902"/>
                  </a:lnTo>
                  <a:lnTo>
                    <a:pt x="333859" y="154601"/>
                  </a:lnTo>
                  <a:lnTo>
                    <a:pt x="333377" y="149312"/>
                  </a:lnTo>
                  <a:lnTo>
                    <a:pt x="332728" y="144041"/>
                  </a:lnTo>
                  <a:lnTo>
                    <a:pt x="331911" y="138794"/>
                  </a:lnTo>
                  <a:lnTo>
                    <a:pt x="330928" y="133575"/>
                  </a:lnTo>
                  <a:lnTo>
                    <a:pt x="329779" y="128390"/>
                  </a:lnTo>
                  <a:lnTo>
                    <a:pt x="328467" y="123244"/>
                  </a:lnTo>
                  <a:lnTo>
                    <a:pt x="326991" y="118142"/>
                  </a:lnTo>
                  <a:lnTo>
                    <a:pt x="325355" y="113090"/>
                  </a:lnTo>
                  <a:lnTo>
                    <a:pt x="323559" y="108093"/>
                  </a:lnTo>
                  <a:lnTo>
                    <a:pt x="321604" y="103155"/>
                  </a:lnTo>
                  <a:lnTo>
                    <a:pt x="319494" y="98281"/>
                  </a:lnTo>
                  <a:lnTo>
                    <a:pt x="317231" y="93477"/>
                  </a:lnTo>
                  <a:lnTo>
                    <a:pt x="314816" y="88747"/>
                  </a:lnTo>
                  <a:lnTo>
                    <a:pt x="312251" y="84097"/>
                  </a:lnTo>
                  <a:lnTo>
                    <a:pt x="309541" y="79530"/>
                  </a:lnTo>
                  <a:lnTo>
                    <a:pt x="306687" y="75052"/>
                  </a:lnTo>
                  <a:lnTo>
                    <a:pt x="303691" y="70666"/>
                  </a:lnTo>
                  <a:lnTo>
                    <a:pt x="300559" y="66378"/>
                  </a:lnTo>
                  <a:lnTo>
                    <a:pt x="297291" y="62192"/>
                  </a:lnTo>
                  <a:lnTo>
                    <a:pt x="293892" y="58111"/>
                  </a:lnTo>
                  <a:lnTo>
                    <a:pt x="290365" y="54141"/>
                  </a:lnTo>
                  <a:lnTo>
                    <a:pt x="286714" y="50284"/>
                  </a:lnTo>
                  <a:lnTo>
                    <a:pt x="167162" y="1671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525980" y="2911194"/>
              <a:ext cx="119552" cy="167167"/>
            </a:xfrm>
            <a:custGeom>
              <a:avLst/>
              <a:pathLst>
                <a:path w="119552" h="167167">
                  <a:moveTo>
                    <a:pt x="119552" y="50325"/>
                  </a:moveTo>
                  <a:lnTo>
                    <a:pt x="115607" y="46420"/>
                  </a:lnTo>
                  <a:lnTo>
                    <a:pt x="111535" y="42649"/>
                  </a:lnTo>
                  <a:lnTo>
                    <a:pt x="107340" y="39015"/>
                  </a:lnTo>
                  <a:lnTo>
                    <a:pt x="103027" y="35522"/>
                  </a:lnTo>
                  <a:lnTo>
                    <a:pt x="98600" y="32175"/>
                  </a:lnTo>
                  <a:lnTo>
                    <a:pt x="94064" y="28976"/>
                  </a:lnTo>
                  <a:lnTo>
                    <a:pt x="89425" y="25930"/>
                  </a:lnTo>
                  <a:lnTo>
                    <a:pt x="84687" y="23039"/>
                  </a:lnTo>
                  <a:lnTo>
                    <a:pt x="79856" y="20307"/>
                  </a:lnTo>
                  <a:lnTo>
                    <a:pt x="74937" y="17737"/>
                  </a:lnTo>
                  <a:lnTo>
                    <a:pt x="69935" y="15332"/>
                  </a:lnTo>
                  <a:lnTo>
                    <a:pt x="64856" y="13094"/>
                  </a:lnTo>
                  <a:lnTo>
                    <a:pt x="59706" y="11026"/>
                  </a:lnTo>
                  <a:lnTo>
                    <a:pt x="54489" y="9130"/>
                  </a:lnTo>
                  <a:lnTo>
                    <a:pt x="49213" y="7408"/>
                  </a:lnTo>
                  <a:lnTo>
                    <a:pt x="43882" y="5862"/>
                  </a:lnTo>
                  <a:lnTo>
                    <a:pt x="38503" y="4494"/>
                  </a:lnTo>
                  <a:lnTo>
                    <a:pt x="33082" y="3306"/>
                  </a:lnTo>
                  <a:lnTo>
                    <a:pt x="27624" y="2298"/>
                  </a:lnTo>
                  <a:lnTo>
                    <a:pt x="22136" y="1472"/>
                  </a:lnTo>
                  <a:lnTo>
                    <a:pt x="16623" y="828"/>
                  </a:lnTo>
                  <a:lnTo>
                    <a:pt x="11092" y="368"/>
                  </a:lnTo>
                  <a:lnTo>
                    <a:pt x="5549" y="9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511587" y="3429590"/>
              <a:ext cx="14393" cy="167167"/>
            </a:xfrm>
            <a:custGeom>
              <a:avLst/>
              <a:pathLst>
                <a:path w="14393" h="167167">
                  <a:moveTo>
                    <a:pt x="14393" y="0"/>
                  </a:moveTo>
                  <a:lnTo>
                    <a:pt x="0" y="620"/>
                  </a:lnTo>
                  <a:lnTo>
                    <a:pt x="14393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511587" y="3430211"/>
              <a:ext cx="14393" cy="166546"/>
            </a:xfrm>
            <a:custGeom>
              <a:avLst/>
              <a:pathLst>
                <a:path w="14393" h="166546">
                  <a:moveTo>
                    <a:pt x="0" y="0"/>
                  </a:moveTo>
                  <a:lnTo>
                    <a:pt x="14393" y="16654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358813" y="3430211"/>
              <a:ext cx="334329" cy="333699"/>
            </a:xfrm>
            <a:custGeom>
              <a:avLst/>
              <a:pathLst>
                <a:path w="334329" h="333699">
                  <a:moveTo>
                    <a:pt x="152773" y="0"/>
                  </a:moveTo>
                  <a:lnTo>
                    <a:pt x="147513" y="538"/>
                  </a:lnTo>
                  <a:lnTo>
                    <a:pt x="142272" y="1243"/>
                  </a:lnTo>
                  <a:lnTo>
                    <a:pt x="137056" y="2113"/>
                  </a:lnTo>
                  <a:lnTo>
                    <a:pt x="131870" y="3148"/>
                  </a:lnTo>
                  <a:lnTo>
                    <a:pt x="126719" y="4346"/>
                  </a:lnTo>
                  <a:lnTo>
                    <a:pt x="121609" y="5706"/>
                  </a:lnTo>
                  <a:lnTo>
                    <a:pt x="116544" y="7228"/>
                  </a:lnTo>
                  <a:lnTo>
                    <a:pt x="111530" y="8909"/>
                  </a:lnTo>
                  <a:lnTo>
                    <a:pt x="106572" y="10747"/>
                  </a:lnTo>
                  <a:lnTo>
                    <a:pt x="101675" y="12742"/>
                  </a:lnTo>
                  <a:lnTo>
                    <a:pt x="96843" y="14890"/>
                  </a:lnTo>
                  <a:lnTo>
                    <a:pt x="92081" y="17191"/>
                  </a:lnTo>
                  <a:lnTo>
                    <a:pt x="87394" y="19640"/>
                  </a:lnTo>
                  <a:lnTo>
                    <a:pt x="82788" y="22237"/>
                  </a:lnTo>
                  <a:lnTo>
                    <a:pt x="78265" y="24978"/>
                  </a:lnTo>
                  <a:lnTo>
                    <a:pt x="73832" y="27861"/>
                  </a:lnTo>
                  <a:lnTo>
                    <a:pt x="69492" y="30882"/>
                  </a:lnTo>
                  <a:lnTo>
                    <a:pt x="65250" y="34040"/>
                  </a:lnTo>
                  <a:lnTo>
                    <a:pt x="61110" y="37330"/>
                  </a:lnTo>
                  <a:lnTo>
                    <a:pt x="57076" y="40749"/>
                  </a:lnTo>
                  <a:lnTo>
                    <a:pt x="53152" y="44294"/>
                  </a:lnTo>
                  <a:lnTo>
                    <a:pt x="49342" y="47961"/>
                  </a:lnTo>
                  <a:lnTo>
                    <a:pt x="45650" y="51747"/>
                  </a:lnTo>
                  <a:lnTo>
                    <a:pt x="42080" y="55648"/>
                  </a:lnTo>
                  <a:lnTo>
                    <a:pt x="38635" y="59660"/>
                  </a:lnTo>
                  <a:lnTo>
                    <a:pt x="35318" y="63779"/>
                  </a:lnTo>
                  <a:lnTo>
                    <a:pt x="32134" y="68001"/>
                  </a:lnTo>
                  <a:lnTo>
                    <a:pt x="29085" y="72321"/>
                  </a:lnTo>
                  <a:lnTo>
                    <a:pt x="26173" y="76736"/>
                  </a:lnTo>
                  <a:lnTo>
                    <a:pt x="23403" y="81241"/>
                  </a:lnTo>
                  <a:lnTo>
                    <a:pt x="20777" y="85830"/>
                  </a:lnTo>
                  <a:lnTo>
                    <a:pt x="18297" y="90501"/>
                  </a:lnTo>
                  <a:lnTo>
                    <a:pt x="15966" y="95248"/>
                  </a:lnTo>
                  <a:lnTo>
                    <a:pt x="13787" y="100066"/>
                  </a:lnTo>
                  <a:lnTo>
                    <a:pt x="11761" y="104951"/>
                  </a:lnTo>
                  <a:lnTo>
                    <a:pt x="9890" y="109897"/>
                  </a:lnTo>
                  <a:lnTo>
                    <a:pt x="8177" y="114900"/>
                  </a:lnTo>
                  <a:lnTo>
                    <a:pt x="6623" y="119955"/>
                  </a:lnTo>
                  <a:lnTo>
                    <a:pt x="5230" y="125056"/>
                  </a:lnTo>
                  <a:lnTo>
                    <a:pt x="3998" y="130199"/>
                  </a:lnTo>
                  <a:lnTo>
                    <a:pt x="2930" y="135378"/>
                  </a:lnTo>
                  <a:lnTo>
                    <a:pt x="2027" y="140588"/>
                  </a:lnTo>
                  <a:lnTo>
                    <a:pt x="1288" y="145825"/>
                  </a:lnTo>
                  <a:lnTo>
                    <a:pt x="716" y="151082"/>
                  </a:lnTo>
                  <a:lnTo>
                    <a:pt x="310" y="156354"/>
                  </a:lnTo>
                  <a:lnTo>
                    <a:pt x="71" y="161637"/>
                  </a:lnTo>
                  <a:lnTo>
                    <a:pt x="0" y="166925"/>
                  </a:lnTo>
                  <a:lnTo>
                    <a:pt x="95" y="172212"/>
                  </a:lnTo>
                  <a:lnTo>
                    <a:pt x="358" y="177494"/>
                  </a:lnTo>
                  <a:lnTo>
                    <a:pt x="788" y="182764"/>
                  </a:lnTo>
                  <a:lnTo>
                    <a:pt x="1384" y="188019"/>
                  </a:lnTo>
                  <a:lnTo>
                    <a:pt x="2146" y="193252"/>
                  </a:lnTo>
                  <a:lnTo>
                    <a:pt x="3073" y="198458"/>
                  </a:lnTo>
                  <a:lnTo>
                    <a:pt x="4165" y="203632"/>
                  </a:lnTo>
                  <a:lnTo>
                    <a:pt x="5419" y="208769"/>
                  </a:lnTo>
                  <a:lnTo>
                    <a:pt x="6836" y="213864"/>
                  </a:lnTo>
                  <a:lnTo>
                    <a:pt x="8413" y="218912"/>
                  </a:lnTo>
                  <a:lnTo>
                    <a:pt x="10148" y="223907"/>
                  </a:lnTo>
                  <a:lnTo>
                    <a:pt x="12041" y="228845"/>
                  </a:lnTo>
                  <a:lnTo>
                    <a:pt x="14089" y="233720"/>
                  </a:lnTo>
                  <a:lnTo>
                    <a:pt x="16291" y="238528"/>
                  </a:lnTo>
                  <a:lnTo>
                    <a:pt x="18643" y="243264"/>
                  </a:lnTo>
                  <a:lnTo>
                    <a:pt x="21144" y="247924"/>
                  </a:lnTo>
                  <a:lnTo>
                    <a:pt x="23791" y="252502"/>
                  </a:lnTo>
                  <a:lnTo>
                    <a:pt x="26581" y="256994"/>
                  </a:lnTo>
                  <a:lnTo>
                    <a:pt x="29513" y="261395"/>
                  </a:lnTo>
                  <a:lnTo>
                    <a:pt x="32581" y="265702"/>
                  </a:lnTo>
                  <a:lnTo>
                    <a:pt x="35785" y="269909"/>
                  </a:lnTo>
                  <a:lnTo>
                    <a:pt x="39120" y="274013"/>
                  </a:lnTo>
                  <a:lnTo>
                    <a:pt x="42583" y="278009"/>
                  </a:lnTo>
                  <a:lnTo>
                    <a:pt x="46171" y="281894"/>
                  </a:lnTo>
                  <a:lnTo>
                    <a:pt x="49880" y="285663"/>
                  </a:lnTo>
                  <a:lnTo>
                    <a:pt x="53707" y="289313"/>
                  </a:lnTo>
                  <a:lnTo>
                    <a:pt x="57647" y="292841"/>
                  </a:lnTo>
                  <a:lnTo>
                    <a:pt x="61696" y="296242"/>
                  </a:lnTo>
                  <a:lnTo>
                    <a:pt x="65851" y="299513"/>
                  </a:lnTo>
                  <a:lnTo>
                    <a:pt x="70107" y="302651"/>
                  </a:lnTo>
                  <a:lnTo>
                    <a:pt x="74461" y="305653"/>
                  </a:lnTo>
                  <a:lnTo>
                    <a:pt x="78907" y="308515"/>
                  </a:lnTo>
                  <a:lnTo>
                    <a:pt x="83442" y="311236"/>
                  </a:lnTo>
                  <a:lnTo>
                    <a:pt x="88060" y="313812"/>
                  </a:lnTo>
                  <a:lnTo>
                    <a:pt x="92758" y="316240"/>
                  </a:lnTo>
                  <a:lnTo>
                    <a:pt x="97530" y="318519"/>
                  </a:lnTo>
                  <a:lnTo>
                    <a:pt x="102372" y="320645"/>
                  </a:lnTo>
                  <a:lnTo>
                    <a:pt x="107278" y="322618"/>
                  </a:lnTo>
                  <a:lnTo>
                    <a:pt x="112245" y="324434"/>
                  </a:lnTo>
                  <a:lnTo>
                    <a:pt x="117266" y="326092"/>
                  </a:lnTo>
                  <a:lnTo>
                    <a:pt x="122338" y="327591"/>
                  </a:lnTo>
                  <a:lnTo>
                    <a:pt x="127454" y="328928"/>
                  </a:lnTo>
                  <a:lnTo>
                    <a:pt x="132610" y="330103"/>
                  </a:lnTo>
                  <a:lnTo>
                    <a:pt x="137800" y="331114"/>
                  </a:lnTo>
                  <a:lnTo>
                    <a:pt x="143020" y="331961"/>
                  </a:lnTo>
                  <a:lnTo>
                    <a:pt x="148264" y="332642"/>
                  </a:lnTo>
                  <a:lnTo>
                    <a:pt x="153528" y="333156"/>
                  </a:lnTo>
                  <a:lnTo>
                    <a:pt x="158804" y="333504"/>
                  </a:lnTo>
                  <a:lnTo>
                    <a:pt x="164089" y="333685"/>
                  </a:lnTo>
                  <a:lnTo>
                    <a:pt x="169377" y="333699"/>
                  </a:lnTo>
                  <a:lnTo>
                    <a:pt x="174663" y="333545"/>
                  </a:lnTo>
                  <a:lnTo>
                    <a:pt x="179942" y="333225"/>
                  </a:lnTo>
                  <a:lnTo>
                    <a:pt x="185207" y="332737"/>
                  </a:lnTo>
                  <a:lnTo>
                    <a:pt x="190455" y="332083"/>
                  </a:lnTo>
                  <a:lnTo>
                    <a:pt x="195679" y="331264"/>
                  </a:lnTo>
                  <a:lnTo>
                    <a:pt x="200875" y="330280"/>
                  </a:lnTo>
                  <a:lnTo>
                    <a:pt x="206037" y="329132"/>
                  </a:lnTo>
                  <a:lnTo>
                    <a:pt x="211160" y="327821"/>
                  </a:lnTo>
                  <a:lnTo>
                    <a:pt x="216239" y="326349"/>
                  </a:lnTo>
                  <a:lnTo>
                    <a:pt x="221269" y="324717"/>
                  </a:lnTo>
                  <a:lnTo>
                    <a:pt x="226245" y="322926"/>
                  </a:lnTo>
                  <a:lnTo>
                    <a:pt x="231162" y="320979"/>
                  </a:lnTo>
                  <a:lnTo>
                    <a:pt x="236014" y="318878"/>
                  </a:lnTo>
                  <a:lnTo>
                    <a:pt x="240798" y="316624"/>
                  </a:lnTo>
                  <a:lnTo>
                    <a:pt x="245508" y="314220"/>
                  </a:lnTo>
                  <a:lnTo>
                    <a:pt x="250140" y="311668"/>
                  </a:lnTo>
                  <a:lnTo>
                    <a:pt x="254689" y="308971"/>
                  </a:lnTo>
                  <a:lnTo>
                    <a:pt x="259150" y="306131"/>
                  </a:lnTo>
                  <a:lnTo>
                    <a:pt x="263519" y="303152"/>
                  </a:lnTo>
                  <a:lnTo>
                    <a:pt x="267791" y="300036"/>
                  </a:lnTo>
                  <a:lnTo>
                    <a:pt x="271963" y="296787"/>
                  </a:lnTo>
                  <a:lnTo>
                    <a:pt x="276030" y="293407"/>
                  </a:lnTo>
                  <a:lnTo>
                    <a:pt x="279988" y="289900"/>
                  </a:lnTo>
                  <a:lnTo>
                    <a:pt x="283834" y="286270"/>
                  </a:lnTo>
                  <a:lnTo>
                    <a:pt x="287562" y="282520"/>
                  </a:lnTo>
                  <a:lnTo>
                    <a:pt x="291170" y="278653"/>
                  </a:lnTo>
                  <a:lnTo>
                    <a:pt x="294654" y="274675"/>
                  </a:lnTo>
                  <a:lnTo>
                    <a:pt x="298010" y="270589"/>
                  </a:lnTo>
                  <a:lnTo>
                    <a:pt x="301236" y="266398"/>
                  </a:lnTo>
                  <a:lnTo>
                    <a:pt x="304327" y="262107"/>
                  </a:lnTo>
                  <a:lnTo>
                    <a:pt x="307281" y="257721"/>
                  </a:lnTo>
                  <a:lnTo>
                    <a:pt x="310095" y="253244"/>
                  </a:lnTo>
                  <a:lnTo>
                    <a:pt x="312765" y="248680"/>
                  </a:lnTo>
                  <a:lnTo>
                    <a:pt x="315290" y="244033"/>
                  </a:lnTo>
                  <a:lnTo>
                    <a:pt x="317667" y="239309"/>
                  </a:lnTo>
                  <a:lnTo>
                    <a:pt x="319893" y="234513"/>
                  </a:lnTo>
                  <a:lnTo>
                    <a:pt x="321967" y="229648"/>
                  </a:lnTo>
                  <a:lnTo>
                    <a:pt x="323885" y="224720"/>
                  </a:lnTo>
                  <a:lnTo>
                    <a:pt x="325647" y="219734"/>
                  </a:lnTo>
                  <a:lnTo>
                    <a:pt x="327250" y="214695"/>
                  </a:lnTo>
                  <a:lnTo>
                    <a:pt x="328693" y="209607"/>
                  </a:lnTo>
                  <a:lnTo>
                    <a:pt x="329974" y="204476"/>
                  </a:lnTo>
                  <a:lnTo>
                    <a:pt x="331092" y="199308"/>
                  </a:lnTo>
                  <a:lnTo>
                    <a:pt x="332046" y="194107"/>
                  </a:lnTo>
                  <a:lnTo>
                    <a:pt x="332836" y="188878"/>
                  </a:lnTo>
                  <a:lnTo>
                    <a:pt x="333459" y="183626"/>
                  </a:lnTo>
                  <a:lnTo>
                    <a:pt x="333916" y="178358"/>
                  </a:lnTo>
                  <a:lnTo>
                    <a:pt x="334206" y="173078"/>
                  </a:lnTo>
                  <a:lnTo>
                    <a:pt x="334329" y="167791"/>
                  </a:lnTo>
                  <a:lnTo>
                    <a:pt x="334285" y="162503"/>
                  </a:lnTo>
                  <a:lnTo>
                    <a:pt x="334074" y="157219"/>
                  </a:lnTo>
                  <a:lnTo>
                    <a:pt x="333695" y="151945"/>
                  </a:lnTo>
                  <a:lnTo>
                    <a:pt x="333150" y="146685"/>
                  </a:lnTo>
                  <a:lnTo>
                    <a:pt x="332439" y="141445"/>
                  </a:lnTo>
                  <a:lnTo>
                    <a:pt x="331562" y="136230"/>
                  </a:lnTo>
                  <a:lnTo>
                    <a:pt x="330521" y="131045"/>
                  </a:lnTo>
                  <a:lnTo>
                    <a:pt x="329316" y="125896"/>
                  </a:lnTo>
                  <a:lnTo>
                    <a:pt x="327949" y="120787"/>
                  </a:lnTo>
                  <a:lnTo>
                    <a:pt x="326421" y="115725"/>
                  </a:lnTo>
                  <a:lnTo>
                    <a:pt x="324734" y="110713"/>
                  </a:lnTo>
                  <a:lnTo>
                    <a:pt x="322889" y="105757"/>
                  </a:lnTo>
                  <a:lnTo>
                    <a:pt x="320889" y="100862"/>
                  </a:lnTo>
                  <a:lnTo>
                    <a:pt x="318734" y="96033"/>
                  </a:lnTo>
                  <a:lnTo>
                    <a:pt x="316428" y="91274"/>
                  </a:lnTo>
                  <a:lnTo>
                    <a:pt x="313973" y="86590"/>
                  </a:lnTo>
                  <a:lnTo>
                    <a:pt x="311370" y="81987"/>
                  </a:lnTo>
                  <a:lnTo>
                    <a:pt x="308623" y="77468"/>
                  </a:lnTo>
                  <a:lnTo>
                    <a:pt x="305735" y="73038"/>
                  </a:lnTo>
                  <a:lnTo>
                    <a:pt x="302708" y="68702"/>
                  </a:lnTo>
                  <a:lnTo>
                    <a:pt x="299546" y="64464"/>
                  </a:lnTo>
                  <a:lnTo>
                    <a:pt x="296250" y="60328"/>
                  </a:lnTo>
                  <a:lnTo>
                    <a:pt x="292826" y="56298"/>
                  </a:lnTo>
                  <a:lnTo>
                    <a:pt x="289276" y="52379"/>
                  </a:lnTo>
                  <a:lnTo>
                    <a:pt x="285604" y="48574"/>
                  </a:lnTo>
                  <a:lnTo>
                    <a:pt x="281813" y="44886"/>
                  </a:lnTo>
                  <a:lnTo>
                    <a:pt x="277908" y="41321"/>
                  </a:lnTo>
                  <a:lnTo>
                    <a:pt x="273892" y="37881"/>
                  </a:lnTo>
                  <a:lnTo>
                    <a:pt x="167167" y="166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525980" y="3429590"/>
              <a:ext cx="106725" cy="167167"/>
            </a:xfrm>
            <a:custGeom>
              <a:avLst/>
              <a:pathLst>
                <a:path w="106725" h="167167">
                  <a:moveTo>
                    <a:pt x="106725" y="38502"/>
                  </a:moveTo>
                  <a:lnTo>
                    <a:pt x="102425" y="35053"/>
                  </a:lnTo>
                  <a:lnTo>
                    <a:pt x="98013" y="31748"/>
                  </a:lnTo>
                  <a:lnTo>
                    <a:pt x="93496" y="28590"/>
                  </a:lnTo>
                  <a:lnTo>
                    <a:pt x="88876" y="25583"/>
                  </a:lnTo>
                  <a:lnTo>
                    <a:pt x="84160" y="22730"/>
                  </a:lnTo>
                  <a:lnTo>
                    <a:pt x="79352" y="20034"/>
                  </a:lnTo>
                  <a:lnTo>
                    <a:pt x="74459" y="17498"/>
                  </a:lnTo>
                  <a:lnTo>
                    <a:pt x="69484" y="15125"/>
                  </a:lnTo>
                  <a:lnTo>
                    <a:pt x="64433" y="12916"/>
                  </a:lnTo>
                  <a:lnTo>
                    <a:pt x="59313" y="10876"/>
                  </a:lnTo>
                  <a:lnTo>
                    <a:pt x="54128" y="9006"/>
                  </a:lnTo>
                  <a:lnTo>
                    <a:pt x="48884" y="7307"/>
                  </a:lnTo>
                  <a:lnTo>
                    <a:pt x="43588" y="5782"/>
                  </a:lnTo>
                  <a:lnTo>
                    <a:pt x="38243" y="4433"/>
                  </a:lnTo>
                  <a:lnTo>
                    <a:pt x="32857" y="3261"/>
                  </a:lnTo>
                  <a:lnTo>
                    <a:pt x="27436" y="2266"/>
                  </a:lnTo>
                  <a:lnTo>
                    <a:pt x="21985" y="1451"/>
                  </a:lnTo>
                  <a:lnTo>
                    <a:pt x="16509" y="817"/>
                  </a:lnTo>
                  <a:lnTo>
                    <a:pt x="11016" y="363"/>
                  </a:lnTo>
                  <a:lnTo>
                    <a:pt x="5511" y="9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642404" y="3934012"/>
              <a:ext cx="3329" cy="167167"/>
            </a:xfrm>
            <a:custGeom>
              <a:avLst/>
              <a:pathLst>
                <a:path w="3329" h="167167">
                  <a:moveTo>
                    <a:pt x="3329" y="0"/>
                  </a:moveTo>
                  <a:lnTo>
                    <a:pt x="0" y="33"/>
                  </a:lnTo>
                  <a:lnTo>
                    <a:pt x="3329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642404" y="3934046"/>
              <a:ext cx="3329" cy="167134"/>
            </a:xfrm>
            <a:custGeom>
              <a:avLst/>
              <a:pathLst>
                <a:path w="3329" h="167134">
                  <a:moveTo>
                    <a:pt x="0" y="0"/>
                  </a:moveTo>
                  <a:lnTo>
                    <a:pt x="3329" y="16713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642404" y="3934046"/>
              <a:ext cx="3329" cy="167134"/>
            </a:xfrm>
            <a:custGeom>
              <a:avLst/>
              <a:pathLst>
                <a:path w="3329" h="167134">
                  <a:moveTo>
                    <a:pt x="0" y="0"/>
                  </a:moveTo>
                  <a:lnTo>
                    <a:pt x="3329" y="16713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642404" y="3934046"/>
              <a:ext cx="3329" cy="167134"/>
            </a:xfrm>
            <a:custGeom>
              <a:avLst/>
              <a:pathLst>
                <a:path w="3329" h="167134">
                  <a:moveTo>
                    <a:pt x="0" y="0"/>
                  </a:moveTo>
                  <a:lnTo>
                    <a:pt x="3329" y="16713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642404" y="3934046"/>
              <a:ext cx="3329" cy="167134"/>
            </a:xfrm>
            <a:custGeom>
              <a:avLst/>
              <a:pathLst>
                <a:path w="3329" h="167134">
                  <a:moveTo>
                    <a:pt x="0" y="0"/>
                  </a:moveTo>
                  <a:lnTo>
                    <a:pt x="3329" y="16713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642404" y="3934046"/>
              <a:ext cx="3329" cy="167134"/>
            </a:xfrm>
            <a:custGeom>
              <a:avLst/>
              <a:pathLst>
                <a:path w="3329" h="167134">
                  <a:moveTo>
                    <a:pt x="0" y="0"/>
                  </a:moveTo>
                  <a:lnTo>
                    <a:pt x="3329" y="16713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642404" y="3934046"/>
              <a:ext cx="3329" cy="167134"/>
            </a:xfrm>
            <a:custGeom>
              <a:avLst/>
              <a:pathLst>
                <a:path w="3329" h="167134">
                  <a:moveTo>
                    <a:pt x="0" y="0"/>
                  </a:moveTo>
                  <a:lnTo>
                    <a:pt x="3329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642404" y="3934046"/>
              <a:ext cx="3329" cy="167134"/>
            </a:xfrm>
            <a:custGeom>
              <a:avLst/>
              <a:pathLst>
                <a:path w="3329" h="167134">
                  <a:moveTo>
                    <a:pt x="0" y="0"/>
                  </a:moveTo>
                  <a:lnTo>
                    <a:pt x="3329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642404" y="3934046"/>
              <a:ext cx="3329" cy="167134"/>
            </a:xfrm>
            <a:custGeom>
              <a:avLst/>
              <a:pathLst>
                <a:path w="3329" h="167134">
                  <a:moveTo>
                    <a:pt x="0" y="0"/>
                  </a:moveTo>
                  <a:lnTo>
                    <a:pt x="3329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642404" y="3934046"/>
              <a:ext cx="3329" cy="167134"/>
            </a:xfrm>
            <a:custGeom>
              <a:avLst/>
              <a:pathLst>
                <a:path w="3329" h="167134">
                  <a:moveTo>
                    <a:pt x="0" y="0"/>
                  </a:moveTo>
                  <a:lnTo>
                    <a:pt x="3329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642404" y="3934046"/>
              <a:ext cx="3329" cy="167134"/>
            </a:xfrm>
            <a:custGeom>
              <a:avLst/>
              <a:pathLst>
                <a:path w="3329" h="167134">
                  <a:moveTo>
                    <a:pt x="0" y="0"/>
                  </a:moveTo>
                  <a:lnTo>
                    <a:pt x="3329" y="16713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642404" y="3934046"/>
              <a:ext cx="3329" cy="167134"/>
            </a:xfrm>
            <a:custGeom>
              <a:avLst/>
              <a:pathLst>
                <a:path w="3329" h="167134">
                  <a:moveTo>
                    <a:pt x="0" y="0"/>
                  </a:moveTo>
                  <a:lnTo>
                    <a:pt x="3329" y="16713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2478566" y="3934046"/>
              <a:ext cx="334325" cy="334292"/>
            </a:xfrm>
            <a:custGeom>
              <a:avLst/>
              <a:pathLst>
                <a:path w="334325" h="334292">
                  <a:moveTo>
                    <a:pt x="163837" y="0"/>
                  </a:moveTo>
                  <a:lnTo>
                    <a:pt x="158552" y="188"/>
                  </a:lnTo>
                  <a:lnTo>
                    <a:pt x="153276" y="544"/>
                  </a:lnTo>
                  <a:lnTo>
                    <a:pt x="148014" y="1067"/>
                  </a:lnTo>
                  <a:lnTo>
                    <a:pt x="142771" y="1756"/>
                  </a:lnTo>
                  <a:lnTo>
                    <a:pt x="137552" y="2610"/>
                  </a:lnTo>
                  <a:lnTo>
                    <a:pt x="132363" y="3630"/>
                  </a:lnTo>
                  <a:lnTo>
                    <a:pt x="127209" y="4812"/>
                  </a:lnTo>
                  <a:lnTo>
                    <a:pt x="122094" y="6157"/>
                  </a:lnTo>
                  <a:lnTo>
                    <a:pt x="117025" y="7664"/>
                  </a:lnTo>
                  <a:lnTo>
                    <a:pt x="112006" y="9329"/>
                  </a:lnTo>
                  <a:lnTo>
                    <a:pt x="107042" y="11153"/>
                  </a:lnTo>
                  <a:lnTo>
                    <a:pt x="102139" y="13133"/>
                  </a:lnTo>
                  <a:lnTo>
                    <a:pt x="97300" y="15267"/>
                  </a:lnTo>
                  <a:lnTo>
                    <a:pt x="92532" y="17553"/>
                  </a:lnTo>
                  <a:lnTo>
                    <a:pt x="87838" y="19988"/>
                  </a:lnTo>
                  <a:lnTo>
                    <a:pt x="83223" y="22571"/>
                  </a:lnTo>
                  <a:lnTo>
                    <a:pt x="78692" y="25299"/>
                  </a:lnTo>
                  <a:lnTo>
                    <a:pt x="74250" y="28168"/>
                  </a:lnTo>
                  <a:lnTo>
                    <a:pt x="69901" y="31177"/>
                  </a:lnTo>
                  <a:lnTo>
                    <a:pt x="65650" y="34321"/>
                  </a:lnTo>
                  <a:lnTo>
                    <a:pt x="61500" y="37599"/>
                  </a:lnTo>
                  <a:lnTo>
                    <a:pt x="57455" y="41006"/>
                  </a:lnTo>
                  <a:lnTo>
                    <a:pt x="53521" y="44539"/>
                  </a:lnTo>
                  <a:lnTo>
                    <a:pt x="49700" y="48195"/>
                  </a:lnTo>
                  <a:lnTo>
                    <a:pt x="45996" y="51970"/>
                  </a:lnTo>
                  <a:lnTo>
                    <a:pt x="42414" y="55860"/>
                  </a:lnTo>
                  <a:lnTo>
                    <a:pt x="38957" y="59862"/>
                  </a:lnTo>
                  <a:lnTo>
                    <a:pt x="35628" y="63971"/>
                  </a:lnTo>
                  <a:lnTo>
                    <a:pt x="32431" y="68183"/>
                  </a:lnTo>
                  <a:lnTo>
                    <a:pt x="29369" y="72494"/>
                  </a:lnTo>
                  <a:lnTo>
                    <a:pt x="26444" y="76900"/>
                  </a:lnTo>
                  <a:lnTo>
                    <a:pt x="23660" y="81397"/>
                  </a:lnTo>
                  <a:lnTo>
                    <a:pt x="21020" y="85979"/>
                  </a:lnTo>
                  <a:lnTo>
                    <a:pt x="18527" y="90642"/>
                  </a:lnTo>
                  <a:lnTo>
                    <a:pt x="16181" y="95382"/>
                  </a:lnTo>
                  <a:lnTo>
                    <a:pt x="13987" y="100193"/>
                  </a:lnTo>
                  <a:lnTo>
                    <a:pt x="11947" y="105072"/>
                  </a:lnTo>
                  <a:lnTo>
                    <a:pt x="10061" y="110013"/>
                  </a:lnTo>
                  <a:lnTo>
                    <a:pt x="8333" y="115011"/>
                  </a:lnTo>
                  <a:lnTo>
                    <a:pt x="6764" y="120061"/>
                  </a:lnTo>
                  <a:lnTo>
                    <a:pt x="5355" y="125158"/>
                  </a:lnTo>
                  <a:lnTo>
                    <a:pt x="4109" y="130297"/>
                  </a:lnTo>
                  <a:lnTo>
                    <a:pt x="3025" y="135473"/>
                  </a:lnTo>
                  <a:lnTo>
                    <a:pt x="2106" y="140681"/>
                  </a:lnTo>
                  <a:lnTo>
                    <a:pt x="1352" y="145915"/>
                  </a:lnTo>
                  <a:lnTo>
                    <a:pt x="763" y="151170"/>
                  </a:lnTo>
                  <a:lnTo>
                    <a:pt x="342" y="156442"/>
                  </a:lnTo>
                  <a:lnTo>
                    <a:pt x="87" y="161724"/>
                  </a:lnTo>
                  <a:lnTo>
                    <a:pt x="0" y="167011"/>
                  </a:lnTo>
                  <a:lnTo>
                    <a:pt x="79" y="172299"/>
                  </a:lnTo>
                  <a:lnTo>
                    <a:pt x="326" y="177581"/>
                  </a:lnTo>
                  <a:lnTo>
                    <a:pt x="740" y="182853"/>
                  </a:lnTo>
                  <a:lnTo>
                    <a:pt x="1321" y="188110"/>
                  </a:lnTo>
                  <a:lnTo>
                    <a:pt x="2067" y="193345"/>
                  </a:lnTo>
                  <a:lnTo>
                    <a:pt x="2979" y="198554"/>
                  </a:lnTo>
                  <a:lnTo>
                    <a:pt x="4055" y="203731"/>
                  </a:lnTo>
                  <a:lnTo>
                    <a:pt x="5294" y="208872"/>
                  </a:lnTo>
                  <a:lnTo>
                    <a:pt x="6695" y="213972"/>
                  </a:lnTo>
                  <a:lnTo>
                    <a:pt x="8257" y="219024"/>
                  </a:lnTo>
                  <a:lnTo>
                    <a:pt x="9978" y="224024"/>
                  </a:lnTo>
                  <a:lnTo>
                    <a:pt x="11856" y="228968"/>
                  </a:lnTo>
                  <a:lnTo>
                    <a:pt x="13889" y="233849"/>
                  </a:lnTo>
                  <a:lnTo>
                    <a:pt x="16076" y="238664"/>
                  </a:lnTo>
                  <a:lnTo>
                    <a:pt x="18415" y="243408"/>
                  </a:lnTo>
                  <a:lnTo>
                    <a:pt x="20902" y="248074"/>
                  </a:lnTo>
                  <a:lnTo>
                    <a:pt x="23535" y="252660"/>
                  </a:lnTo>
                  <a:lnTo>
                    <a:pt x="26312" y="257161"/>
                  </a:lnTo>
                  <a:lnTo>
                    <a:pt x="29230" y="261571"/>
                  </a:lnTo>
                  <a:lnTo>
                    <a:pt x="32286" y="265887"/>
                  </a:lnTo>
                  <a:lnTo>
                    <a:pt x="35477" y="270104"/>
                  </a:lnTo>
                  <a:lnTo>
                    <a:pt x="38800" y="274217"/>
                  </a:lnTo>
                  <a:lnTo>
                    <a:pt x="42251" y="278224"/>
                  </a:lnTo>
                  <a:lnTo>
                    <a:pt x="45828" y="282120"/>
                  </a:lnTo>
                  <a:lnTo>
                    <a:pt x="49526" y="285900"/>
                  </a:lnTo>
                  <a:lnTo>
                    <a:pt x="53341" y="289562"/>
                  </a:lnTo>
                  <a:lnTo>
                    <a:pt x="57270" y="293101"/>
                  </a:lnTo>
                  <a:lnTo>
                    <a:pt x="61310" y="296514"/>
                  </a:lnTo>
                  <a:lnTo>
                    <a:pt x="65455" y="299797"/>
                  </a:lnTo>
                  <a:lnTo>
                    <a:pt x="69702" y="302948"/>
                  </a:lnTo>
                  <a:lnTo>
                    <a:pt x="74047" y="305963"/>
                  </a:lnTo>
                  <a:lnTo>
                    <a:pt x="78485" y="308839"/>
                  </a:lnTo>
                  <a:lnTo>
                    <a:pt x="83011" y="311573"/>
                  </a:lnTo>
                  <a:lnTo>
                    <a:pt x="87622" y="314163"/>
                  </a:lnTo>
                  <a:lnTo>
                    <a:pt x="92312" y="316605"/>
                  </a:lnTo>
                  <a:lnTo>
                    <a:pt x="97078" y="318898"/>
                  </a:lnTo>
                  <a:lnTo>
                    <a:pt x="101913" y="321039"/>
                  </a:lnTo>
                  <a:lnTo>
                    <a:pt x="106814" y="323026"/>
                  </a:lnTo>
                  <a:lnTo>
                    <a:pt x="111775" y="324857"/>
                  </a:lnTo>
                  <a:lnTo>
                    <a:pt x="116791" y="326530"/>
                  </a:lnTo>
                  <a:lnTo>
                    <a:pt x="121858" y="328044"/>
                  </a:lnTo>
                  <a:lnTo>
                    <a:pt x="126971" y="329397"/>
                  </a:lnTo>
                  <a:lnTo>
                    <a:pt x="132123" y="330587"/>
                  </a:lnTo>
                  <a:lnTo>
                    <a:pt x="137311" y="331613"/>
                  </a:lnTo>
                  <a:lnTo>
                    <a:pt x="142528" y="332476"/>
                  </a:lnTo>
                  <a:lnTo>
                    <a:pt x="147770" y="333172"/>
                  </a:lnTo>
                  <a:lnTo>
                    <a:pt x="153032" y="333703"/>
                  </a:lnTo>
                  <a:lnTo>
                    <a:pt x="158308" y="334066"/>
                  </a:lnTo>
                  <a:lnTo>
                    <a:pt x="163592" y="334263"/>
                  </a:lnTo>
                  <a:lnTo>
                    <a:pt x="168880" y="334292"/>
                  </a:lnTo>
                  <a:lnTo>
                    <a:pt x="174167" y="334155"/>
                  </a:lnTo>
                  <a:lnTo>
                    <a:pt x="179446" y="333850"/>
                  </a:lnTo>
                  <a:lnTo>
                    <a:pt x="184713" y="333378"/>
                  </a:lnTo>
                  <a:lnTo>
                    <a:pt x="189963" y="332740"/>
                  </a:lnTo>
                  <a:lnTo>
                    <a:pt x="195190" y="331936"/>
                  </a:lnTo>
                  <a:lnTo>
                    <a:pt x="200388" y="330967"/>
                  </a:lnTo>
                  <a:lnTo>
                    <a:pt x="205554" y="329834"/>
                  </a:lnTo>
                  <a:lnTo>
                    <a:pt x="210681" y="328538"/>
                  </a:lnTo>
                  <a:lnTo>
                    <a:pt x="215765" y="327081"/>
                  </a:lnTo>
                  <a:lnTo>
                    <a:pt x="220799" y="325464"/>
                  </a:lnTo>
                  <a:lnTo>
                    <a:pt x="225781" y="323689"/>
                  </a:lnTo>
                  <a:lnTo>
                    <a:pt x="230703" y="321756"/>
                  </a:lnTo>
                  <a:lnTo>
                    <a:pt x="235562" y="319669"/>
                  </a:lnTo>
                  <a:lnTo>
                    <a:pt x="240353" y="317429"/>
                  </a:lnTo>
                  <a:lnTo>
                    <a:pt x="245070" y="315039"/>
                  </a:lnTo>
                  <a:lnTo>
                    <a:pt x="249709" y="312501"/>
                  </a:lnTo>
                  <a:lnTo>
                    <a:pt x="254266" y="309818"/>
                  </a:lnTo>
                  <a:lnTo>
                    <a:pt x="258736" y="306991"/>
                  </a:lnTo>
                  <a:lnTo>
                    <a:pt x="263113" y="304025"/>
                  </a:lnTo>
                  <a:lnTo>
                    <a:pt x="267395" y="300922"/>
                  </a:lnTo>
                  <a:lnTo>
                    <a:pt x="271577" y="297685"/>
                  </a:lnTo>
                  <a:lnTo>
                    <a:pt x="275654" y="294317"/>
                  </a:lnTo>
                  <a:lnTo>
                    <a:pt x="279623" y="290822"/>
                  </a:lnTo>
                  <a:lnTo>
                    <a:pt x="283479" y="287203"/>
                  </a:lnTo>
                  <a:lnTo>
                    <a:pt x="287218" y="283464"/>
                  </a:lnTo>
                  <a:lnTo>
                    <a:pt x="290838" y="279608"/>
                  </a:lnTo>
                  <a:lnTo>
                    <a:pt x="294333" y="275640"/>
                  </a:lnTo>
                  <a:lnTo>
                    <a:pt x="297702" y="271563"/>
                  </a:lnTo>
                  <a:lnTo>
                    <a:pt x="300940" y="267382"/>
                  </a:lnTo>
                  <a:lnTo>
                    <a:pt x="304044" y="263101"/>
                  </a:lnTo>
                  <a:lnTo>
                    <a:pt x="307011" y="258723"/>
                  </a:lnTo>
                  <a:lnTo>
                    <a:pt x="309838" y="254254"/>
                  </a:lnTo>
                  <a:lnTo>
                    <a:pt x="312522" y="249698"/>
                  </a:lnTo>
                  <a:lnTo>
                    <a:pt x="315061" y="245059"/>
                  </a:lnTo>
                  <a:lnTo>
                    <a:pt x="317452" y="240342"/>
                  </a:lnTo>
                  <a:lnTo>
                    <a:pt x="319692" y="235552"/>
                  </a:lnTo>
                  <a:lnTo>
                    <a:pt x="321780" y="230693"/>
                  </a:lnTo>
                  <a:lnTo>
                    <a:pt x="323713" y="225771"/>
                  </a:lnTo>
                  <a:lnTo>
                    <a:pt x="325489" y="220790"/>
                  </a:lnTo>
                  <a:lnTo>
                    <a:pt x="327107" y="215755"/>
                  </a:lnTo>
                  <a:lnTo>
                    <a:pt x="328565" y="210672"/>
                  </a:lnTo>
                  <a:lnTo>
                    <a:pt x="329861" y="205545"/>
                  </a:lnTo>
                  <a:lnTo>
                    <a:pt x="330995" y="200380"/>
                  </a:lnTo>
                  <a:lnTo>
                    <a:pt x="331965" y="195181"/>
                  </a:lnTo>
                  <a:lnTo>
                    <a:pt x="332769" y="189955"/>
                  </a:lnTo>
                  <a:lnTo>
                    <a:pt x="333408" y="184705"/>
                  </a:lnTo>
                  <a:lnTo>
                    <a:pt x="333881" y="179438"/>
                  </a:lnTo>
                  <a:lnTo>
                    <a:pt x="334187" y="174159"/>
                  </a:lnTo>
                  <a:lnTo>
                    <a:pt x="334325" y="168872"/>
                  </a:lnTo>
                  <a:lnTo>
                    <a:pt x="334297" y="163584"/>
                  </a:lnTo>
                  <a:lnTo>
                    <a:pt x="334101" y="158300"/>
                  </a:lnTo>
                  <a:lnTo>
                    <a:pt x="333738" y="153024"/>
                  </a:lnTo>
                  <a:lnTo>
                    <a:pt x="333208" y="147762"/>
                  </a:lnTo>
                  <a:lnTo>
                    <a:pt x="332512" y="142520"/>
                  </a:lnTo>
                  <a:lnTo>
                    <a:pt x="331651" y="137303"/>
                  </a:lnTo>
                  <a:lnTo>
                    <a:pt x="330625" y="132115"/>
                  </a:lnTo>
                  <a:lnTo>
                    <a:pt x="329436" y="126962"/>
                  </a:lnTo>
                  <a:lnTo>
                    <a:pt x="328084" y="121850"/>
                  </a:lnTo>
                  <a:lnTo>
                    <a:pt x="326571" y="116782"/>
                  </a:lnTo>
                  <a:lnTo>
                    <a:pt x="324899" y="111766"/>
                  </a:lnTo>
                  <a:lnTo>
                    <a:pt x="323068" y="106804"/>
                  </a:lnTo>
                  <a:lnTo>
                    <a:pt x="321082" y="101903"/>
                  </a:lnTo>
                  <a:lnTo>
                    <a:pt x="318942" y="97067"/>
                  </a:lnTo>
                  <a:lnTo>
                    <a:pt x="316650" y="92302"/>
                  </a:lnTo>
                  <a:lnTo>
                    <a:pt x="314208" y="87611"/>
                  </a:lnTo>
                  <a:lnTo>
                    <a:pt x="311619" y="83000"/>
                  </a:lnTo>
                  <a:lnTo>
                    <a:pt x="308886" y="78473"/>
                  </a:lnTo>
                  <a:lnTo>
                    <a:pt x="306010" y="74035"/>
                  </a:lnTo>
                  <a:lnTo>
                    <a:pt x="302996" y="69689"/>
                  </a:lnTo>
                  <a:lnTo>
                    <a:pt x="299846" y="65442"/>
                  </a:lnTo>
                  <a:lnTo>
                    <a:pt x="296563" y="61296"/>
                  </a:lnTo>
                  <a:lnTo>
                    <a:pt x="293151" y="57256"/>
                  </a:lnTo>
                  <a:lnTo>
                    <a:pt x="289612" y="53326"/>
                  </a:lnTo>
                  <a:lnTo>
                    <a:pt x="285951" y="49510"/>
                  </a:lnTo>
                  <a:lnTo>
                    <a:pt x="282171" y="45812"/>
                  </a:lnTo>
                  <a:lnTo>
                    <a:pt x="278276" y="42235"/>
                  </a:lnTo>
                  <a:lnTo>
                    <a:pt x="274270" y="38783"/>
                  </a:lnTo>
                  <a:lnTo>
                    <a:pt x="270157" y="35460"/>
                  </a:lnTo>
                  <a:lnTo>
                    <a:pt x="167167" y="1671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2645733" y="3934012"/>
              <a:ext cx="102989" cy="167167"/>
            </a:xfrm>
            <a:custGeom>
              <a:avLst/>
              <a:pathLst>
                <a:path w="102989" h="167167">
                  <a:moveTo>
                    <a:pt x="102989" y="35493"/>
                  </a:moveTo>
                  <a:lnTo>
                    <a:pt x="98563" y="32148"/>
                  </a:lnTo>
                  <a:lnTo>
                    <a:pt x="94029" y="28952"/>
                  </a:lnTo>
                  <a:lnTo>
                    <a:pt x="89391" y="25908"/>
                  </a:lnTo>
                  <a:lnTo>
                    <a:pt x="84654" y="23019"/>
                  </a:lnTo>
                  <a:lnTo>
                    <a:pt x="79824" y="20290"/>
                  </a:lnTo>
                  <a:lnTo>
                    <a:pt x="74907" y="17722"/>
                  </a:lnTo>
                  <a:lnTo>
                    <a:pt x="69907" y="15318"/>
                  </a:lnTo>
                  <a:lnTo>
                    <a:pt x="64829" y="13082"/>
                  </a:lnTo>
                  <a:lnTo>
                    <a:pt x="59681" y="11016"/>
                  </a:lnTo>
                  <a:lnTo>
                    <a:pt x="54467" y="9122"/>
                  </a:lnTo>
                  <a:lnTo>
                    <a:pt x="49192" y="7401"/>
                  </a:lnTo>
                  <a:lnTo>
                    <a:pt x="43864" y="5857"/>
                  </a:lnTo>
                  <a:lnTo>
                    <a:pt x="38487" y="4490"/>
                  </a:lnTo>
                  <a:lnTo>
                    <a:pt x="33068" y="3303"/>
                  </a:lnTo>
                  <a:lnTo>
                    <a:pt x="27612" y="2296"/>
                  </a:lnTo>
                  <a:lnTo>
                    <a:pt x="22126" y="1470"/>
                  </a:lnTo>
                  <a:lnTo>
                    <a:pt x="16616" y="827"/>
                  </a:lnTo>
                  <a:lnTo>
                    <a:pt x="11087" y="368"/>
                  </a:lnTo>
                  <a:lnTo>
                    <a:pt x="5546" y="9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876578" y="4397268"/>
              <a:ext cx="2204" cy="167167"/>
            </a:xfrm>
            <a:custGeom>
              <a:avLst/>
              <a:pathLst>
                <a:path w="2204" h="167167">
                  <a:moveTo>
                    <a:pt x="2204" y="0"/>
                  </a:moveTo>
                  <a:lnTo>
                    <a:pt x="0" y="14"/>
                  </a:lnTo>
                  <a:lnTo>
                    <a:pt x="2204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876578" y="4397282"/>
              <a:ext cx="2204" cy="167152"/>
            </a:xfrm>
            <a:custGeom>
              <a:avLst/>
              <a:pathLst>
                <a:path w="2204" h="167152">
                  <a:moveTo>
                    <a:pt x="0" y="0"/>
                  </a:moveTo>
                  <a:lnTo>
                    <a:pt x="2204" y="16715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876578" y="4397282"/>
              <a:ext cx="2204" cy="167152"/>
            </a:xfrm>
            <a:custGeom>
              <a:avLst/>
              <a:pathLst>
                <a:path w="2204" h="167152">
                  <a:moveTo>
                    <a:pt x="0" y="0"/>
                  </a:moveTo>
                  <a:lnTo>
                    <a:pt x="2204" y="16715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2876578" y="4397282"/>
              <a:ext cx="2204" cy="167152"/>
            </a:xfrm>
            <a:custGeom>
              <a:avLst/>
              <a:pathLst>
                <a:path w="2204" h="167152">
                  <a:moveTo>
                    <a:pt x="0" y="0"/>
                  </a:moveTo>
                  <a:lnTo>
                    <a:pt x="2204" y="16715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876578" y="4397282"/>
              <a:ext cx="2204" cy="167152"/>
            </a:xfrm>
            <a:custGeom>
              <a:avLst/>
              <a:pathLst>
                <a:path w="2204" h="167152">
                  <a:moveTo>
                    <a:pt x="0" y="0"/>
                  </a:moveTo>
                  <a:lnTo>
                    <a:pt x="2204" y="16715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876578" y="4397282"/>
              <a:ext cx="2204" cy="167152"/>
            </a:xfrm>
            <a:custGeom>
              <a:avLst/>
              <a:pathLst>
                <a:path w="2204" h="167152">
                  <a:moveTo>
                    <a:pt x="0" y="0"/>
                  </a:moveTo>
                  <a:lnTo>
                    <a:pt x="2204" y="1671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876578" y="4397282"/>
              <a:ext cx="2204" cy="167152"/>
            </a:xfrm>
            <a:custGeom>
              <a:avLst/>
              <a:pathLst>
                <a:path w="2204" h="167152">
                  <a:moveTo>
                    <a:pt x="0" y="0"/>
                  </a:moveTo>
                  <a:lnTo>
                    <a:pt x="2204" y="1671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876578" y="4397282"/>
              <a:ext cx="2204" cy="167152"/>
            </a:xfrm>
            <a:custGeom>
              <a:avLst/>
              <a:pathLst>
                <a:path w="2204" h="167152">
                  <a:moveTo>
                    <a:pt x="0" y="0"/>
                  </a:moveTo>
                  <a:lnTo>
                    <a:pt x="2204" y="1671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876578" y="4397282"/>
              <a:ext cx="2204" cy="167152"/>
            </a:xfrm>
            <a:custGeom>
              <a:avLst/>
              <a:pathLst>
                <a:path w="2204" h="167152">
                  <a:moveTo>
                    <a:pt x="0" y="0"/>
                  </a:moveTo>
                  <a:lnTo>
                    <a:pt x="2204" y="16715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2876578" y="4397282"/>
              <a:ext cx="2204" cy="167152"/>
            </a:xfrm>
            <a:custGeom>
              <a:avLst/>
              <a:pathLst>
                <a:path w="2204" h="167152">
                  <a:moveTo>
                    <a:pt x="0" y="0"/>
                  </a:moveTo>
                  <a:lnTo>
                    <a:pt x="2204" y="16715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876578" y="4397282"/>
              <a:ext cx="2204" cy="167152"/>
            </a:xfrm>
            <a:custGeom>
              <a:avLst/>
              <a:pathLst>
                <a:path w="2204" h="167152">
                  <a:moveTo>
                    <a:pt x="0" y="0"/>
                  </a:moveTo>
                  <a:lnTo>
                    <a:pt x="2204" y="16715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711627" y="4397282"/>
              <a:ext cx="167155" cy="265959"/>
            </a:xfrm>
            <a:custGeom>
              <a:avLst/>
              <a:pathLst>
                <a:path w="167155" h="265959">
                  <a:moveTo>
                    <a:pt x="164951" y="0"/>
                  </a:moveTo>
                  <a:lnTo>
                    <a:pt x="159569" y="157"/>
                  </a:lnTo>
                  <a:lnTo>
                    <a:pt x="154196" y="488"/>
                  </a:lnTo>
                  <a:lnTo>
                    <a:pt x="148836" y="992"/>
                  </a:lnTo>
                  <a:lnTo>
                    <a:pt x="143495" y="1668"/>
                  </a:lnTo>
                  <a:lnTo>
                    <a:pt x="138179" y="2515"/>
                  </a:lnTo>
                  <a:lnTo>
                    <a:pt x="132893" y="3534"/>
                  </a:lnTo>
                  <a:lnTo>
                    <a:pt x="127642" y="4722"/>
                  </a:lnTo>
                  <a:lnTo>
                    <a:pt x="122432" y="6079"/>
                  </a:lnTo>
                  <a:lnTo>
                    <a:pt x="117269" y="7602"/>
                  </a:lnTo>
                  <a:lnTo>
                    <a:pt x="112157" y="9291"/>
                  </a:lnTo>
                  <a:lnTo>
                    <a:pt x="107103" y="11144"/>
                  </a:lnTo>
                  <a:lnTo>
                    <a:pt x="102110" y="13159"/>
                  </a:lnTo>
                  <a:lnTo>
                    <a:pt x="97185" y="15333"/>
                  </a:lnTo>
                  <a:lnTo>
                    <a:pt x="92333" y="17665"/>
                  </a:lnTo>
                  <a:lnTo>
                    <a:pt x="87558" y="20152"/>
                  </a:lnTo>
                  <a:lnTo>
                    <a:pt x="82866" y="22791"/>
                  </a:lnTo>
                  <a:lnTo>
                    <a:pt x="78261" y="25580"/>
                  </a:lnTo>
                  <a:lnTo>
                    <a:pt x="73749" y="28516"/>
                  </a:lnTo>
                  <a:lnTo>
                    <a:pt x="69333" y="31595"/>
                  </a:lnTo>
                  <a:lnTo>
                    <a:pt x="65019" y="34815"/>
                  </a:lnTo>
                  <a:lnTo>
                    <a:pt x="60811" y="38173"/>
                  </a:lnTo>
                  <a:lnTo>
                    <a:pt x="56713" y="41664"/>
                  </a:lnTo>
                  <a:lnTo>
                    <a:pt x="52729" y="45285"/>
                  </a:lnTo>
                  <a:lnTo>
                    <a:pt x="48864" y="49033"/>
                  </a:lnTo>
                  <a:lnTo>
                    <a:pt x="45122" y="52903"/>
                  </a:lnTo>
                  <a:lnTo>
                    <a:pt x="41507" y="56892"/>
                  </a:lnTo>
                  <a:lnTo>
                    <a:pt x="38022" y="60995"/>
                  </a:lnTo>
                  <a:lnTo>
                    <a:pt x="34670" y="65208"/>
                  </a:lnTo>
                  <a:lnTo>
                    <a:pt x="31456" y="69527"/>
                  </a:lnTo>
                  <a:lnTo>
                    <a:pt x="28383" y="73947"/>
                  </a:lnTo>
                  <a:lnTo>
                    <a:pt x="25454" y="78464"/>
                  </a:lnTo>
                  <a:lnTo>
                    <a:pt x="22672" y="83073"/>
                  </a:lnTo>
                  <a:lnTo>
                    <a:pt x="20039" y="87769"/>
                  </a:lnTo>
                  <a:lnTo>
                    <a:pt x="17559" y="92547"/>
                  </a:lnTo>
                  <a:lnTo>
                    <a:pt x="15235" y="97403"/>
                  </a:lnTo>
                  <a:lnTo>
                    <a:pt x="13067" y="102331"/>
                  </a:lnTo>
                  <a:lnTo>
                    <a:pt x="11060" y="107326"/>
                  </a:lnTo>
                  <a:lnTo>
                    <a:pt x="9215" y="112383"/>
                  </a:lnTo>
                  <a:lnTo>
                    <a:pt x="7533" y="117498"/>
                  </a:lnTo>
                  <a:lnTo>
                    <a:pt x="6017" y="122663"/>
                  </a:lnTo>
                  <a:lnTo>
                    <a:pt x="4668" y="127875"/>
                  </a:lnTo>
                  <a:lnTo>
                    <a:pt x="3487" y="133127"/>
                  </a:lnTo>
                  <a:lnTo>
                    <a:pt x="2477" y="138415"/>
                  </a:lnTo>
                  <a:lnTo>
                    <a:pt x="1637" y="143733"/>
                  </a:lnTo>
                  <a:lnTo>
                    <a:pt x="968" y="149075"/>
                  </a:lnTo>
                  <a:lnTo>
                    <a:pt x="472" y="154435"/>
                  </a:lnTo>
                  <a:lnTo>
                    <a:pt x="149" y="159809"/>
                  </a:lnTo>
                  <a:lnTo>
                    <a:pt x="0" y="165190"/>
                  </a:lnTo>
                  <a:lnTo>
                    <a:pt x="23" y="170574"/>
                  </a:lnTo>
                  <a:lnTo>
                    <a:pt x="220" y="175954"/>
                  </a:lnTo>
                  <a:lnTo>
                    <a:pt x="590" y="181324"/>
                  </a:lnTo>
                  <a:lnTo>
                    <a:pt x="1133" y="186681"/>
                  </a:lnTo>
                  <a:lnTo>
                    <a:pt x="1847" y="192016"/>
                  </a:lnTo>
                  <a:lnTo>
                    <a:pt x="2734" y="197326"/>
                  </a:lnTo>
                  <a:lnTo>
                    <a:pt x="3791" y="202605"/>
                  </a:lnTo>
                  <a:lnTo>
                    <a:pt x="5017" y="207847"/>
                  </a:lnTo>
                  <a:lnTo>
                    <a:pt x="6411" y="213047"/>
                  </a:lnTo>
                  <a:lnTo>
                    <a:pt x="7973" y="218199"/>
                  </a:lnTo>
                  <a:lnTo>
                    <a:pt x="9699" y="223298"/>
                  </a:lnTo>
                  <a:lnTo>
                    <a:pt x="11588" y="228339"/>
                  </a:lnTo>
                  <a:lnTo>
                    <a:pt x="13639" y="233317"/>
                  </a:lnTo>
                  <a:lnTo>
                    <a:pt x="15849" y="238226"/>
                  </a:lnTo>
                  <a:lnTo>
                    <a:pt x="18216" y="243061"/>
                  </a:lnTo>
                  <a:lnTo>
                    <a:pt x="20738" y="247817"/>
                  </a:lnTo>
                  <a:lnTo>
                    <a:pt x="23411" y="252490"/>
                  </a:lnTo>
                  <a:lnTo>
                    <a:pt x="26234" y="257075"/>
                  </a:lnTo>
                  <a:lnTo>
                    <a:pt x="29202" y="261566"/>
                  </a:lnTo>
                  <a:lnTo>
                    <a:pt x="32314" y="265959"/>
                  </a:lnTo>
                  <a:lnTo>
                    <a:pt x="167155" y="1671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743942" y="4397268"/>
              <a:ext cx="302002" cy="334318"/>
            </a:xfrm>
            <a:custGeom>
              <a:avLst/>
              <a:pathLst>
                <a:path w="302002" h="334318">
                  <a:moveTo>
                    <a:pt x="0" y="265973"/>
                  </a:moveTo>
                  <a:lnTo>
                    <a:pt x="3217" y="270220"/>
                  </a:lnTo>
                  <a:lnTo>
                    <a:pt x="6568" y="274363"/>
                  </a:lnTo>
                  <a:lnTo>
                    <a:pt x="10050" y="278397"/>
                  </a:lnTo>
                  <a:lnTo>
                    <a:pt x="13658" y="282317"/>
                  </a:lnTo>
                  <a:lnTo>
                    <a:pt x="17389" y="286121"/>
                  </a:lnTo>
                  <a:lnTo>
                    <a:pt x="21240" y="289803"/>
                  </a:lnTo>
                  <a:lnTo>
                    <a:pt x="25206" y="293362"/>
                  </a:lnTo>
                  <a:lnTo>
                    <a:pt x="29283" y="296791"/>
                  </a:lnTo>
                  <a:lnTo>
                    <a:pt x="33468" y="300090"/>
                  </a:lnTo>
                  <a:lnTo>
                    <a:pt x="37756" y="303253"/>
                  </a:lnTo>
                  <a:lnTo>
                    <a:pt x="42142" y="306278"/>
                  </a:lnTo>
                  <a:lnTo>
                    <a:pt x="46623" y="309162"/>
                  </a:lnTo>
                  <a:lnTo>
                    <a:pt x="51193" y="311901"/>
                  </a:lnTo>
                  <a:lnTo>
                    <a:pt x="55848" y="314493"/>
                  </a:lnTo>
                  <a:lnTo>
                    <a:pt x="60583" y="316936"/>
                  </a:lnTo>
                  <a:lnTo>
                    <a:pt x="65394" y="319226"/>
                  </a:lnTo>
                  <a:lnTo>
                    <a:pt x="70275" y="321362"/>
                  </a:lnTo>
                  <a:lnTo>
                    <a:pt x="75222" y="323342"/>
                  </a:lnTo>
                  <a:lnTo>
                    <a:pt x="80230" y="325162"/>
                  </a:lnTo>
                  <a:lnTo>
                    <a:pt x="85293" y="326823"/>
                  </a:lnTo>
                  <a:lnTo>
                    <a:pt x="90406" y="328321"/>
                  </a:lnTo>
                  <a:lnTo>
                    <a:pt x="95565" y="329655"/>
                  </a:lnTo>
                  <a:lnTo>
                    <a:pt x="100763" y="330824"/>
                  </a:lnTo>
                  <a:lnTo>
                    <a:pt x="105996" y="331827"/>
                  </a:lnTo>
                  <a:lnTo>
                    <a:pt x="111259" y="332663"/>
                  </a:lnTo>
                  <a:lnTo>
                    <a:pt x="116545" y="333330"/>
                  </a:lnTo>
                  <a:lnTo>
                    <a:pt x="121850" y="333829"/>
                  </a:lnTo>
                  <a:lnTo>
                    <a:pt x="127168" y="334158"/>
                  </a:lnTo>
                  <a:lnTo>
                    <a:pt x="132494" y="334318"/>
                  </a:lnTo>
                  <a:lnTo>
                    <a:pt x="137822" y="334308"/>
                  </a:lnTo>
                  <a:lnTo>
                    <a:pt x="143147" y="334128"/>
                  </a:lnTo>
                  <a:lnTo>
                    <a:pt x="148464" y="333778"/>
                  </a:lnTo>
                  <a:lnTo>
                    <a:pt x="153767" y="333260"/>
                  </a:lnTo>
                  <a:lnTo>
                    <a:pt x="159051" y="332572"/>
                  </a:lnTo>
                  <a:lnTo>
                    <a:pt x="164310" y="331717"/>
                  </a:lnTo>
                  <a:lnTo>
                    <a:pt x="169539" y="330694"/>
                  </a:lnTo>
                  <a:lnTo>
                    <a:pt x="174733" y="329505"/>
                  </a:lnTo>
                  <a:lnTo>
                    <a:pt x="179886" y="328151"/>
                  </a:lnTo>
                  <a:lnTo>
                    <a:pt x="184994" y="326634"/>
                  </a:lnTo>
                  <a:lnTo>
                    <a:pt x="190050" y="324954"/>
                  </a:lnTo>
                  <a:lnTo>
                    <a:pt x="195051" y="323115"/>
                  </a:lnTo>
                  <a:lnTo>
                    <a:pt x="199990" y="321117"/>
                  </a:lnTo>
                  <a:lnTo>
                    <a:pt x="204864" y="318962"/>
                  </a:lnTo>
                  <a:lnTo>
                    <a:pt x="209666" y="316653"/>
                  </a:lnTo>
                  <a:lnTo>
                    <a:pt x="214392" y="314193"/>
                  </a:lnTo>
                  <a:lnTo>
                    <a:pt x="219037" y="311583"/>
                  </a:lnTo>
                  <a:lnTo>
                    <a:pt x="223597" y="308826"/>
                  </a:lnTo>
                  <a:lnTo>
                    <a:pt x="228066" y="305926"/>
                  </a:lnTo>
                  <a:lnTo>
                    <a:pt x="232441" y="302884"/>
                  </a:lnTo>
                  <a:lnTo>
                    <a:pt x="236717" y="299705"/>
                  </a:lnTo>
                  <a:lnTo>
                    <a:pt x="240889" y="296391"/>
                  </a:lnTo>
                  <a:lnTo>
                    <a:pt x="244954" y="292945"/>
                  </a:lnTo>
                  <a:lnTo>
                    <a:pt x="248906" y="289372"/>
                  </a:lnTo>
                  <a:lnTo>
                    <a:pt x="252743" y="285675"/>
                  </a:lnTo>
                  <a:lnTo>
                    <a:pt x="256460" y="281857"/>
                  </a:lnTo>
                  <a:lnTo>
                    <a:pt x="260053" y="277923"/>
                  </a:lnTo>
                  <a:lnTo>
                    <a:pt x="263519" y="273876"/>
                  </a:lnTo>
                  <a:lnTo>
                    <a:pt x="266855" y="269721"/>
                  </a:lnTo>
                  <a:lnTo>
                    <a:pt x="270056" y="265462"/>
                  </a:lnTo>
                  <a:lnTo>
                    <a:pt x="273120" y="261103"/>
                  </a:lnTo>
                  <a:lnTo>
                    <a:pt x="276044" y="256648"/>
                  </a:lnTo>
                  <a:lnTo>
                    <a:pt x="278824" y="252102"/>
                  </a:lnTo>
                  <a:lnTo>
                    <a:pt x="281457" y="247471"/>
                  </a:lnTo>
                  <a:lnTo>
                    <a:pt x="283942" y="242757"/>
                  </a:lnTo>
                  <a:lnTo>
                    <a:pt x="286275" y="237967"/>
                  </a:lnTo>
                  <a:lnTo>
                    <a:pt x="288455" y="233105"/>
                  </a:lnTo>
                  <a:lnTo>
                    <a:pt x="290478" y="228176"/>
                  </a:lnTo>
                  <a:lnTo>
                    <a:pt x="292343" y="223185"/>
                  </a:lnTo>
                  <a:lnTo>
                    <a:pt x="294049" y="218137"/>
                  </a:lnTo>
                  <a:lnTo>
                    <a:pt x="295592" y="213037"/>
                  </a:lnTo>
                  <a:lnTo>
                    <a:pt x="296972" y="207890"/>
                  </a:lnTo>
                  <a:lnTo>
                    <a:pt x="298188" y="202703"/>
                  </a:lnTo>
                  <a:lnTo>
                    <a:pt x="299237" y="197479"/>
                  </a:lnTo>
                  <a:lnTo>
                    <a:pt x="300120" y="192224"/>
                  </a:lnTo>
                  <a:lnTo>
                    <a:pt x="300835" y="186944"/>
                  </a:lnTo>
                  <a:lnTo>
                    <a:pt x="301381" y="181644"/>
                  </a:lnTo>
                  <a:lnTo>
                    <a:pt x="301757" y="176329"/>
                  </a:lnTo>
                  <a:lnTo>
                    <a:pt x="301964" y="171005"/>
                  </a:lnTo>
                  <a:lnTo>
                    <a:pt x="302002" y="165677"/>
                  </a:lnTo>
                  <a:lnTo>
                    <a:pt x="301869" y="160350"/>
                  </a:lnTo>
                  <a:lnTo>
                    <a:pt x="301567" y="155030"/>
                  </a:lnTo>
                  <a:lnTo>
                    <a:pt x="301096" y="149723"/>
                  </a:lnTo>
                  <a:lnTo>
                    <a:pt x="300456" y="144433"/>
                  </a:lnTo>
                  <a:lnTo>
                    <a:pt x="299647" y="139167"/>
                  </a:lnTo>
                  <a:lnTo>
                    <a:pt x="298671" y="133929"/>
                  </a:lnTo>
                  <a:lnTo>
                    <a:pt x="297528" y="128724"/>
                  </a:lnTo>
                  <a:lnTo>
                    <a:pt x="296220" y="123559"/>
                  </a:lnTo>
                  <a:lnTo>
                    <a:pt x="294749" y="118438"/>
                  </a:lnTo>
                  <a:lnTo>
                    <a:pt x="293115" y="113367"/>
                  </a:lnTo>
                  <a:lnTo>
                    <a:pt x="291320" y="108350"/>
                  </a:lnTo>
                  <a:lnTo>
                    <a:pt x="289366" y="103393"/>
                  </a:lnTo>
                  <a:lnTo>
                    <a:pt x="287255" y="98500"/>
                  </a:lnTo>
                  <a:lnTo>
                    <a:pt x="284989" y="93678"/>
                  </a:lnTo>
                  <a:lnTo>
                    <a:pt x="282570" y="88930"/>
                  </a:lnTo>
                  <a:lnTo>
                    <a:pt x="280002" y="84262"/>
                  </a:lnTo>
                  <a:lnTo>
                    <a:pt x="277286" y="79678"/>
                  </a:lnTo>
                  <a:lnTo>
                    <a:pt x="274426" y="75182"/>
                  </a:lnTo>
                  <a:lnTo>
                    <a:pt x="271423" y="70781"/>
                  </a:lnTo>
                  <a:lnTo>
                    <a:pt x="268282" y="66477"/>
                  </a:lnTo>
                  <a:lnTo>
                    <a:pt x="265005" y="62275"/>
                  </a:lnTo>
                  <a:lnTo>
                    <a:pt x="261596" y="58180"/>
                  </a:lnTo>
                  <a:lnTo>
                    <a:pt x="258058" y="54196"/>
                  </a:lnTo>
                  <a:lnTo>
                    <a:pt x="254395" y="50326"/>
                  </a:lnTo>
                  <a:lnTo>
                    <a:pt x="250611" y="46576"/>
                  </a:lnTo>
                  <a:lnTo>
                    <a:pt x="246709" y="42947"/>
                  </a:lnTo>
                  <a:lnTo>
                    <a:pt x="242693" y="39445"/>
                  </a:lnTo>
                  <a:lnTo>
                    <a:pt x="238568" y="36073"/>
                  </a:lnTo>
                  <a:lnTo>
                    <a:pt x="234338" y="32834"/>
                  </a:lnTo>
                  <a:lnTo>
                    <a:pt x="230006" y="29731"/>
                  </a:lnTo>
                  <a:lnTo>
                    <a:pt x="225577" y="26768"/>
                  </a:lnTo>
                  <a:lnTo>
                    <a:pt x="221057" y="23948"/>
                  </a:lnTo>
                  <a:lnTo>
                    <a:pt x="216449" y="21273"/>
                  </a:lnTo>
                  <a:lnTo>
                    <a:pt x="211758" y="18746"/>
                  </a:lnTo>
                  <a:lnTo>
                    <a:pt x="206988" y="16370"/>
                  </a:lnTo>
                  <a:lnTo>
                    <a:pt x="202146" y="14147"/>
                  </a:lnTo>
                  <a:lnTo>
                    <a:pt x="197235" y="12080"/>
                  </a:lnTo>
                  <a:lnTo>
                    <a:pt x="192261" y="10170"/>
                  </a:lnTo>
                  <a:lnTo>
                    <a:pt x="187228" y="8420"/>
                  </a:lnTo>
                  <a:lnTo>
                    <a:pt x="182142" y="6831"/>
                  </a:lnTo>
                  <a:lnTo>
                    <a:pt x="177008" y="5405"/>
                  </a:lnTo>
                  <a:lnTo>
                    <a:pt x="171832" y="4143"/>
                  </a:lnTo>
                  <a:lnTo>
                    <a:pt x="166617" y="3047"/>
                  </a:lnTo>
                  <a:lnTo>
                    <a:pt x="161371" y="2118"/>
                  </a:lnTo>
                  <a:lnTo>
                    <a:pt x="156097" y="1356"/>
                  </a:lnTo>
                  <a:lnTo>
                    <a:pt x="150802" y="763"/>
                  </a:lnTo>
                  <a:lnTo>
                    <a:pt x="145491" y="339"/>
                  </a:lnTo>
                  <a:lnTo>
                    <a:pt x="140169" y="84"/>
                  </a:lnTo>
                  <a:lnTo>
                    <a:pt x="134841" y="0"/>
                  </a:lnTo>
                  <a:lnTo>
                    <a:pt x="134841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3211342" y="4794382"/>
              <a:ext cx="1223" cy="167167"/>
            </a:xfrm>
            <a:custGeom>
              <a:avLst/>
              <a:pathLst>
                <a:path w="1223" h="167167">
                  <a:moveTo>
                    <a:pt x="1223" y="0"/>
                  </a:moveTo>
                  <a:lnTo>
                    <a:pt x="0" y="4"/>
                  </a:lnTo>
                  <a:lnTo>
                    <a:pt x="1223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3211342" y="4794387"/>
              <a:ext cx="1223" cy="167162"/>
            </a:xfrm>
            <a:custGeom>
              <a:avLst/>
              <a:pathLst>
                <a:path w="1223" h="167162">
                  <a:moveTo>
                    <a:pt x="0" y="0"/>
                  </a:moveTo>
                  <a:lnTo>
                    <a:pt x="1223" y="16716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3211342" y="4794387"/>
              <a:ext cx="1223" cy="167162"/>
            </a:xfrm>
            <a:custGeom>
              <a:avLst/>
              <a:pathLst>
                <a:path w="1223" h="167162">
                  <a:moveTo>
                    <a:pt x="0" y="0"/>
                  </a:moveTo>
                  <a:lnTo>
                    <a:pt x="1223" y="16716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3211342" y="4794387"/>
              <a:ext cx="1223" cy="167162"/>
            </a:xfrm>
            <a:custGeom>
              <a:avLst/>
              <a:pathLst>
                <a:path w="1223" h="167162">
                  <a:moveTo>
                    <a:pt x="0" y="0"/>
                  </a:moveTo>
                  <a:lnTo>
                    <a:pt x="1223" y="16716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3211342" y="4794387"/>
              <a:ext cx="1223" cy="167162"/>
            </a:xfrm>
            <a:custGeom>
              <a:avLst/>
              <a:pathLst>
                <a:path w="1223" h="167162">
                  <a:moveTo>
                    <a:pt x="0" y="0"/>
                  </a:moveTo>
                  <a:lnTo>
                    <a:pt x="1223" y="16716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3211342" y="4794387"/>
              <a:ext cx="1223" cy="167162"/>
            </a:xfrm>
            <a:custGeom>
              <a:avLst/>
              <a:pathLst>
                <a:path w="1223" h="167162">
                  <a:moveTo>
                    <a:pt x="0" y="0"/>
                  </a:moveTo>
                  <a:lnTo>
                    <a:pt x="1223" y="16716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3211342" y="4794387"/>
              <a:ext cx="1223" cy="167162"/>
            </a:xfrm>
            <a:custGeom>
              <a:avLst/>
              <a:pathLst>
                <a:path w="1223" h="167162">
                  <a:moveTo>
                    <a:pt x="0" y="0"/>
                  </a:moveTo>
                  <a:lnTo>
                    <a:pt x="1223" y="16716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3211342" y="4794387"/>
              <a:ext cx="1223" cy="167162"/>
            </a:xfrm>
            <a:custGeom>
              <a:avLst/>
              <a:pathLst>
                <a:path w="1223" h="167162">
                  <a:moveTo>
                    <a:pt x="0" y="0"/>
                  </a:moveTo>
                  <a:lnTo>
                    <a:pt x="1223" y="16716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3211342" y="4794387"/>
              <a:ext cx="1223" cy="167162"/>
            </a:xfrm>
            <a:custGeom>
              <a:avLst/>
              <a:pathLst>
                <a:path w="1223" h="167162">
                  <a:moveTo>
                    <a:pt x="0" y="0"/>
                  </a:moveTo>
                  <a:lnTo>
                    <a:pt x="1223" y="16716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3211342" y="4794387"/>
              <a:ext cx="1223" cy="167162"/>
            </a:xfrm>
            <a:custGeom>
              <a:avLst/>
              <a:pathLst>
                <a:path w="1223" h="167162">
                  <a:moveTo>
                    <a:pt x="0" y="0"/>
                  </a:moveTo>
                  <a:lnTo>
                    <a:pt x="1223" y="16716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3047524" y="4794387"/>
              <a:ext cx="165042" cy="167162"/>
            </a:xfrm>
            <a:custGeom>
              <a:avLst/>
              <a:pathLst>
                <a:path w="165042" h="167162">
                  <a:moveTo>
                    <a:pt x="163818" y="0"/>
                  </a:moveTo>
                  <a:lnTo>
                    <a:pt x="158362" y="129"/>
                  </a:lnTo>
                  <a:lnTo>
                    <a:pt x="152913" y="436"/>
                  </a:lnTo>
                  <a:lnTo>
                    <a:pt x="147477" y="920"/>
                  </a:lnTo>
                  <a:lnTo>
                    <a:pt x="142060" y="1582"/>
                  </a:lnTo>
                  <a:lnTo>
                    <a:pt x="136668" y="2421"/>
                  </a:lnTo>
                  <a:lnTo>
                    <a:pt x="131305" y="3435"/>
                  </a:lnTo>
                  <a:lnTo>
                    <a:pt x="125979" y="4623"/>
                  </a:lnTo>
                  <a:lnTo>
                    <a:pt x="120694" y="5985"/>
                  </a:lnTo>
                  <a:lnTo>
                    <a:pt x="115457" y="7518"/>
                  </a:lnTo>
                  <a:lnTo>
                    <a:pt x="110272" y="9222"/>
                  </a:lnTo>
                  <a:lnTo>
                    <a:pt x="105146" y="11094"/>
                  </a:lnTo>
                  <a:lnTo>
                    <a:pt x="100083" y="13132"/>
                  </a:lnTo>
                  <a:lnTo>
                    <a:pt x="95090" y="15335"/>
                  </a:lnTo>
                  <a:lnTo>
                    <a:pt x="90171" y="17699"/>
                  </a:lnTo>
                  <a:lnTo>
                    <a:pt x="85332" y="20222"/>
                  </a:lnTo>
                  <a:lnTo>
                    <a:pt x="80579" y="22903"/>
                  </a:lnTo>
                  <a:lnTo>
                    <a:pt x="75915" y="25736"/>
                  </a:lnTo>
                  <a:lnTo>
                    <a:pt x="71346" y="28721"/>
                  </a:lnTo>
                  <a:lnTo>
                    <a:pt x="66877" y="31853"/>
                  </a:lnTo>
                  <a:lnTo>
                    <a:pt x="62512" y="35130"/>
                  </a:lnTo>
                  <a:lnTo>
                    <a:pt x="58257" y="38547"/>
                  </a:lnTo>
                  <a:lnTo>
                    <a:pt x="54116" y="42101"/>
                  </a:lnTo>
                  <a:lnTo>
                    <a:pt x="50093" y="45788"/>
                  </a:lnTo>
                  <a:lnTo>
                    <a:pt x="46192" y="49605"/>
                  </a:lnTo>
                  <a:lnTo>
                    <a:pt x="42418" y="53547"/>
                  </a:lnTo>
                  <a:lnTo>
                    <a:pt x="38775" y="57611"/>
                  </a:lnTo>
                  <a:lnTo>
                    <a:pt x="35266" y="61791"/>
                  </a:lnTo>
                  <a:lnTo>
                    <a:pt x="31896" y="66083"/>
                  </a:lnTo>
                  <a:lnTo>
                    <a:pt x="28667" y="70483"/>
                  </a:lnTo>
                  <a:lnTo>
                    <a:pt x="25584" y="74986"/>
                  </a:lnTo>
                  <a:lnTo>
                    <a:pt x="22650" y="79587"/>
                  </a:lnTo>
                  <a:lnTo>
                    <a:pt x="19867" y="84282"/>
                  </a:lnTo>
                  <a:lnTo>
                    <a:pt x="17239" y="89065"/>
                  </a:lnTo>
                  <a:lnTo>
                    <a:pt x="14768" y="93931"/>
                  </a:lnTo>
                  <a:lnTo>
                    <a:pt x="12458" y="98875"/>
                  </a:lnTo>
                  <a:lnTo>
                    <a:pt x="10310" y="103892"/>
                  </a:lnTo>
                  <a:lnTo>
                    <a:pt x="8327" y="108977"/>
                  </a:lnTo>
                  <a:lnTo>
                    <a:pt x="6512" y="114123"/>
                  </a:lnTo>
                  <a:lnTo>
                    <a:pt x="4865" y="119326"/>
                  </a:lnTo>
                  <a:lnTo>
                    <a:pt x="3389" y="124580"/>
                  </a:lnTo>
                  <a:lnTo>
                    <a:pt x="2085" y="129879"/>
                  </a:lnTo>
                  <a:lnTo>
                    <a:pt x="955" y="135218"/>
                  </a:lnTo>
                  <a:lnTo>
                    <a:pt x="0" y="140592"/>
                  </a:lnTo>
                  <a:lnTo>
                    <a:pt x="165042" y="1671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045399" y="4794382"/>
              <a:ext cx="334324" cy="334327"/>
            </a:xfrm>
            <a:custGeom>
              <a:avLst/>
              <a:pathLst>
                <a:path w="334324" h="334327">
                  <a:moveTo>
                    <a:pt x="2125" y="140596"/>
                  </a:moveTo>
                  <a:lnTo>
                    <a:pt x="1367" y="145830"/>
                  </a:lnTo>
                  <a:lnTo>
                    <a:pt x="775" y="151085"/>
                  </a:lnTo>
                  <a:lnTo>
                    <a:pt x="349" y="156356"/>
                  </a:lnTo>
                  <a:lnTo>
                    <a:pt x="91" y="161638"/>
                  </a:lnTo>
                  <a:lnTo>
                    <a:pt x="0" y="166926"/>
                  </a:lnTo>
                  <a:lnTo>
                    <a:pt x="76" y="172214"/>
                  </a:lnTo>
                  <a:lnTo>
                    <a:pt x="319" y="177496"/>
                  </a:lnTo>
                  <a:lnTo>
                    <a:pt x="729" y="182769"/>
                  </a:lnTo>
                  <a:lnTo>
                    <a:pt x="1306" y="188026"/>
                  </a:lnTo>
                  <a:lnTo>
                    <a:pt x="2049" y="193262"/>
                  </a:lnTo>
                  <a:lnTo>
                    <a:pt x="2957" y="198471"/>
                  </a:lnTo>
                  <a:lnTo>
                    <a:pt x="4029" y="203650"/>
                  </a:lnTo>
                  <a:lnTo>
                    <a:pt x="5265" y="208792"/>
                  </a:lnTo>
                  <a:lnTo>
                    <a:pt x="6662" y="213892"/>
                  </a:lnTo>
                  <a:lnTo>
                    <a:pt x="8221" y="218946"/>
                  </a:lnTo>
                  <a:lnTo>
                    <a:pt x="9938" y="223948"/>
                  </a:lnTo>
                  <a:lnTo>
                    <a:pt x="11813" y="228892"/>
                  </a:lnTo>
                  <a:lnTo>
                    <a:pt x="13843" y="233776"/>
                  </a:lnTo>
                  <a:lnTo>
                    <a:pt x="16026" y="238592"/>
                  </a:lnTo>
                  <a:lnTo>
                    <a:pt x="18361" y="243337"/>
                  </a:lnTo>
                  <a:lnTo>
                    <a:pt x="20845" y="248006"/>
                  </a:lnTo>
                  <a:lnTo>
                    <a:pt x="23475" y="252594"/>
                  </a:lnTo>
                  <a:lnTo>
                    <a:pt x="26249" y="257096"/>
                  </a:lnTo>
                  <a:lnTo>
                    <a:pt x="29165" y="261509"/>
                  </a:lnTo>
                  <a:lnTo>
                    <a:pt x="32218" y="265826"/>
                  </a:lnTo>
                  <a:lnTo>
                    <a:pt x="35406" y="270046"/>
                  </a:lnTo>
                  <a:lnTo>
                    <a:pt x="38726" y="274162"/>
                  </a:lnTo>
                  <a:lnTo>
                    <a:pt x="42175" y="278171"/>
                  </a:lnTo>
                  <a:lnTo>
                    <a:pt x="45748" y="282069"/>
                  </a:lnTo>
                  <a:lnTo>
                    <a:pt x="49444" y="285852"/>
                  </a:lnTo>
                  <a:lnTo>
                    <a:pt x="53257" y="289517"/>
                  </a:lnTo>
                  <a:lnTo>
                    <a:pt x="57184" y="293059"/>
                  </a:lnTo>
                  <a:lnTo>
                    <a:pt x="61221" y="296474"/>
                  </a:lnTo>
                  <a:lnTo>
                    <a:pt x="65364" y="299761"/>
                  </a:lnTo>
                  <a:lnTo>
                    <a:pt x="69609" y="302915"/>
                  </a:lnTo>
                  <a:lnTo>
                    <a:pt x="73952" y="305933"/>
                  </a:lnTo>
                  <a:lnTo>
                    <a:pt x="78388" y="308812"/>
                  </a:lnTo>
                  <a:lnTo>
                    <a:pt x="82913" y="311549"/>
                  </a:lnTo>
                  <a:lnTo>
                    <a:pt x="87522" y="314142"/>
                  </a:lnTo>
                  <a:lnTo>
                    <a:pt x="92211" y="316588"/>
                  </a:lnTo>
                  <a:lnTo>
                    <a:pt x="96974" y="318884"/>
                  </a:lnTo>
                  <a:lnTo>
                    <a:pt x="101809" y="321028"/>
                  </a:lnTo>
                  <a:lnTo>
                    <a:pt x="106708" y="323018"/>
                  </a:lnTo>
                  <a:lnTo>
                    <a:pt x="111668" y="324853"/>
                  </a:lnTo>
                  <a:lnTo>
                    <a:pt x="116684" y="326529"/>
                  </a:lnTo>
                  <a:lnTo>
                    <a:pt x="121750" y="328047"/>
                  </a:lnTo>
                  <a:lnTo>
                    <a:pt x="126861" y="329403"/>
                  </a:lnTo>
                  <a:lnTo>
                    <a:pt x="132013" y="330596"/>
                  </a:lnTo>
                  <a:lnTo>
                    <a:pt x="137200" y="331627"/>
                  </a:lnTo>
                  <a:lnTo>
                    <a:pt x="142417" y="332492"/>
                  </a:lnTo>
                  <a:lnTo>
                    <a:pt x="147659" y="333192"/>
                  </a:lnTo>
                  <a:lnTo>
                    <a:pt x="152920" y="333726"/>
                  </a:lnTo>
                  <a:lnTo>
                    <a:pt x="158196" y="334094"/>
                  </a:lnTo>
                  <a:lnTo>
                    <a:pt x="163481" y="334294"/>
                  </a:lnTo>
                  <a:lnTo>
                    <a:pt x="168769" y="334327"/>
                  </a:lnTo>
                  <a:lnTo>
                    <a:pt x="174056" y="334192"/>
                  </a:lnTo>
                  <a:lnTo>
                    <a:pt x="179335" y="333891"/>
                  </a:lnTo>
                  <a:lnTo>
                    <a:pt x="184603" y="333423"/>
                  </a:lnTo>
                  <a:lnTo>
                    <a:pt x="189853" y="332788"/>
                  </a:lnTo>
                  <a:lnTo>
                    <a:pt x="195080" y="331987"/>
                  </a:lnTo>
                  <a:lnTo>
                    <a:pt x="200280" y="331022"/>
                  </a:lnTo>
                  <a:lnTo>
                    <a:pt x="205446" y="329893"/>
                  </a:lnTo>
                  <a:lnTo>
                    <a:pt x="210574" y="328600"/>
                  </a:lnTo>
                  <a:lnTo>
                    <a:pt x="215659" y="327147"/>
                  </a:lnTo>
                  <a:lnTo>
                    <a:pt x="220695" y="325533"/>
                  </a:lnTo>
                  <a:lnTo>
                    <a:pt x="225678" y="323760"/>
                  </a:lnTo>
                  <a:lnTo>
                    <a:pt x="230601" y="321831"/>
                  </a:lnTo>
                  <a:lnTo>
                    <a:pt x="235462" y="319747"/>
                  </a:lnTo>
                  <a:lnTo>
                    <a:pt x="240254" y="317511"/>
                  </a:lnTo>
                  <a:lnTo>
                    <a:pt x="244973" y="315123"/>
                  </a:lnTo>
                  <a:lnTo>
                    <a:pt x="249614" y="312588"/>
                  </a:lnTo>
                  <a:lnTo>
                    <a:pt x="254173" y="309908"/>
                  </a:lnTo>
                  <a:lnTo>
                    <a:pt x="258644" y="307084"/>
                  </a:lnTo>
                  <a:lnTo>
                    <a:pt x="263024" y="304121"/>
                  </a:lnTo>
                  <a:lnTo>
                    <a:pt x="267308" y="301020"/>
                  </a:lnTo>
                  <a:lnTo>
                    <a:pt x="271492" y="297785"/>
                  </a:lnTo>
                  <a:lnTo>
                    <a:pt x="275571" y="294420"/>
                  </a:lnTo>
                  <a:lnTo>
                    <a:pt x="279542" y="290927"/>
                  </a:lnTo>
                  <a:lnTo>
                    <a:pt x="283401" y="287311"/>
                  </a:lnTo>
                  <a:lnTo>
                    <a:pt x="287143" y="283574"/>
                  </a:lnTo>
                  <a:lnTo>
                    <a:pt x="290765" y="279721"/>
                  </a:lnTo>
                  <a:lnTo>
                    <a:pt x="294263" y="275755"/>
                  </a:lnTo>
                  <a:lnTo>
                    <a:pt x="297635" y="271681"/>
                  </a:lnTo>
                  <a:lnTo>
                    <a:pt x="300875" y="267501"/>
                  </a:lnTo>
                  <a:lnTo>
                    <a:pt x="303982" y="263222"/>
                  </a:lnTo>
                  <a:lnTo>
                    <a:pt x="306952" y="258846"/>
                  </a:lnTo>
                  <a:lnTo>
                    <a:pt x="309782" y="254379"/>
                  </a:lnTo>
                  <a:lnTo>
                    <a:pt x="312469" y="249824"/>
                  </a:lnTo>
                  <a:lnTo>
                    <a:pt x="315011" y="245187"/>
                  </a:lnTo>
                  <a:lnTo>
                    <a:pt x="317405" y="240471"/>
                  </a:lnTo>
                  <a:lnTo>
                    <a:pt x="319648" y="235682"/>
                  </a:lnTo>
                  <a:lnTo>
                    <a:pt x="321739" y="230825"/>
                  </a:lnTo>
                  <a:lnTo>
                    <a:pt x="323675" y="225904"/>
                  </a:lnTo>
                  <a:lnTo>
                    <a:pt x="325455" y="220924"/>
                  </a:lnTo>
                  <a:lnTo>
                    <a:pt x="327076" y="215890"/>
                  </a:lnTo>
                  <a:lnTo>
                    <a:pt x="328537" y="210807"/>
                  </a:lnTo>
                  <a:lnTo>
                    <a:pt x="329837" y="205681"/>
                  </a:lnTo>
                  <a:lnTo>
                    <a:pt x="330974" y="200516"/>
                  </a:lnTo>
                  <a:lnTo>
                    <a:pt x="331947" y="195318"/>
                  </a:lnTo>
                  <a:lnTo>
                    <a:pt x="332755" y="190092"/>
                  </a:lnTo>
                  <a:lnTo>
                    <a:pt x="333397" y="184843"/>
                  </a:lnTo>
                  <a:lnTo>
                    <a:pt x="333873" y="179576"/>
                  </a:lnTo>
                  <a:lnTo>
                    <a:pt x="334182" y="174297"/>
                  </a:lnTo>
                  <a:lnTo>
                    <a:pt x="334324" y="169010"/>
                  </a:lnTo>
                  <a:lnTo>
                    <a:pt x="334299" y="163722"/>
                  </a:lnTo>
                  <a:lnTo>
                    <a:pt x="334106" y="158437"/>
                  </a:lnTo>
                  <a:lnTo>
                    <a:pt x="333746" y="153161"/>
                  </a:lnTo>
                  <a:lnTo>
                    <a:pt x="333220" y="147899"/>
                  </a:lnTo>
                  <a:lnTo>
                    <a:pt x="332527" y="142656"/>
                  </a:lnTo>
                  <a:lnTo>
                    <a:pt x="331669" y="137438"/>
                  </a:lnTo>
                  <a:lnTo>
                    <a:pt x="330647" y="132249"/>
                  </a:lnTo>
                  <a:lnTo>
                    <a:pt x="329460" y="127096"/>
                  </a:lnTo>
                  <a:lnTo>
                    <a:pt x="328112" y="121982"/>
                  </a:lnTo>
                  <a:lnTo>
                    <a:pt x="326602" y="116914"/>
                  </a:lnTo>
                  <a:lnTo>
                    <a:pt x="324933" y="111896"/>
                  </a:lnTo>
                  <a:lnTo>
                    <a:pt x="323105" y="106933"/>
                  </a:lnTo>
                  <a:lnTo>
                    <a:pt x="321122" y="102031"/>
                  </a:lnTo>
                  <a:lnTo>
                    <a:pt x="318985" y="97194"/>
                  </a:lnTo>
                  <a:lnTo>
                    <a:pt x="316695" y="92426"/>
                  </a:lnTo>
                  <a:lnTo>
                    <a:pt x="314256" y="87734"/>
                  </a:lnTo>
                  <a:lnTo>
                    <a:pt x="311670" y="83121"/>
                  </a:lnTo>
                  <a:lnTo>
                    <a:pt x="308939" y="78592"/>
                  </a:lnTo>
                  <a:lnTo>
                    <a:pt x="306067" y="74152"/>
                  </a:lnTo>
                  <a:lnTo>
                    <a:pt x="303055" y="69805"/>
                  </a:lnTo>
                  <a:lnTo>
                    <a:pt x="299907" y="65556"/>
                  </a:lnTo>
                  <a:lnTo>
                    <a:pt x="296627" y="61408"/>
                  </a:lnTo>
                  <a:lnTo>
                    <a:pt x="293217" y="57366"/>
                  </a:lnTo>
                  <a:lnTo>
                    <a:pt x="289681" y="53434"/>
                  </a:lnTo>
                  <a:lnTo>
                    <a:pt x="286022" y="49615"/>
                  </a:lnTo>
                  <a:lnTo>
                    <a:pt x="282244" y="45914"/>
                  </a:lnTo>
                  <a:lnTo>
                    <a:pt x="278351" y="42335"/>
                  </a:lnTo>
                  <a:lnTo>
                    <a:pt x="274347" y="38881"/>
                  </a:lnTo>
                  <a:lnTo>
                    <a:pt x="270235" y="35555"/>
                  </a:lnTo>
                  <a:lnTo>
                    <a:pt x="266021" y="32360"/>
                  </a:lnTo>
                  <a:lnTo>
                    <a:pt x="261707" y="29301"/>
                  </a:lnTo>
                  <a:lnTo>
                    <a:pt x="257299" y="26379"/>
                  </a:lnTo>
                  <a:lnTo>
                    <a:pt x="252801" y="23599"/>
                  </a:lnTo>
                  <a:lnTo>
                    <a:pt x="248217" y="20962"/>
                  </a:lnTo>
                  <a:lnTo>
                    <a:pt x="243551" y="18472"/>
                  </a:lnTo>
                  <a:lnTo>
                    <a:pt x="238810" y="16130"/>
                  </a:lnTo>
                  <a:lnTo>
                    <a:pt x="233997" y="13939"/>
                  </a:lnTo>
                  <a:lnTo>
                    <a:pt x="229116" y="11902"/>
                  </a:lnTo>
                  <a:lnTo>
                    <a:pt x="224174" y="10020"/>
                  </a:lnTo>
                  <a:lnTo>
                    <a:pt x="219175" y="8296"/>
                  </a:lnTo>
                  <a:lnTo>
                    <a:pt x="214124" y="6730"/>
                  </a:lnTo>
                  <a:lnTo>
                    <a:pt x="209025" y="5325"/>
                  </a:lnTo>
                  <a:lnTo>
                    <a:pt x="203885" y="4082"/>
                  </a:lnTo>
                  <a:lnTo>
                    <a:pt x="198708" y="3002"/>
                  </a:lnTo>
                  <a:lnTo>
                    <a:pt x="193500" y="2087"/>
                  </a:lnTo>
                  <a:lnTo>
                    <a:pt x="188265" y="1336"/>
                  </a:lnTo>
                  <a:lnTo>
                    <a:pt x="183009" y="752"/>
                  </a:lnTo>
                  <a:lnTo>
                    <a:pt x="177737" y="334"/>
                  </a:lnTo>
                  <a:lnTo>
                    <a:pt x="172454" y="83"/>
                  </a:lnTo>
                  <a:lnTo>
                    <a:pt x="167167" y="0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3629049" y="5103947"/>
              <a:ext cx="38" cy="167167"/>
            </a:xfrm>
            <a:custGeom>
              <a:avLst/>
              <a:pathLst>
                <a:path w="38" h="167167">
                  <a:moveTo>
                    <a:pt x="0" y="0"/>
                  </a:moveTo>
                  <a:lnTo>
                    <a:pt x="38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3629049" y="5103947"/>
              <a:ext cx="38" cy="167167"/>
            </a:xfrm>
            <a:custGeom>
              <a:avLst/>
              <a:pathLst>
                <a:path w="38" h="167167">
                  <a:moveTo>
                    <a:pt x="0" y="0"/>
                  </a:moveTo>
                  <a:lnTo>
                    <a:pt x="38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3629049" y="5103947"/>
              <a:ext cx="38" cy="167167"/>
            </a:xfrm>
            <a:custGeom>
              <a:avLst/>
              <a:pathLst>
                <a:path w="38" h="167167">
                  <a:moveTo>
                    <a:pt x="0" y="0"/>
                  </a:moveTo>
                  <a:lnTo>
                    <a:pt x="38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3629049" y="5103947"/>
              <a:ext cx="38" cy="167167"/>
            </a:xfrm>
            <a:custGeom>
              <a:avLst/>
              <a:pathLst>
                <a:path w="38" h="167167">
                  <a:moveTo>
                    <a:pt x="0" y="0"/>
                  </a:moveTo>
                  <a:lnTo>
                    <a:pt x="38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629049" y="5103947"/>
              <a:ext cx="38" cy="167167"/>
            </a:xfrm>
            <a:custGeom>
              <a:avLst/>
              <a:pathLst>
                <a:path w="38" h="167167">
                  <a:moveTo>
                    <a:pt x="0" y="0"/>
                  </a:moveTo>
                  <a:lnTo>
                    <a:pt x="38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3629049" y="5103947"/>
              <a:ext cx="38" cy="167167"/>
            </a:xfrm>
            <a:custGeom>
              <a:avLst/>
              <a:pathLst>
                <a:path w="38" h="167167">
                  <a:moveTo>
                    <a:pt x="0" y="0"/>
                  </a:moveTo>
                  <a:lnTo>
                    <a:pt x="38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3629049" y="5103947"/>
              <a:ext cx="38" cy="167167"/>
            </a:xfrm>
            <a:custGeom>
              <a:avLst/>
              <a:pathLst>
                <a:path w="38" h="167167">
                  <a:moveTo>
                    <a:pt x="0" y="0"/>
                  </a:moveTo>
                  <a:lnTo>
                    <a:pt x="38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3629049" y="5103947"/>
              <a:ext cx="38" cy="167167"/>
            </a:xfrm>
            <a:custGeom>
              <a:avLst/>
              <a:pathLst>
                <a:path w="38" h="167167">
                  <a:moveTo>
                    <a:pt x="0" y="0"/>
                  </a:moveTo>
                  <a:lnTo>
                    <a:pt x="38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3629049" y="5103947"/>
              <a:ext cx="38" cy="167167"/>
            </a:xfrm>
            <a:custGeom>
              <a:avLst/>
              <a:pathLst>
                <a:path w="38" h="167167">
                  <a:moveTo>
                    <a:pt x="0" y="0"/>
                  </a:moveTo>
                  <a:lnTo>
                    <a:pt x="38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3461931" y="5103947"/>
              <a:ext cx="334324" cy="334327"/>
            </a:xfrm>
            <a:custGeom>
              <a:avLst/>
              <a:pathLst>
                <a:path w="334324" h="334327">
                  <a:moveTo>
                    <a:pt x="167118" y="0"/>
                  </a:moveTo>
                  <a:lnTo>
                    <a:pt x="161831" y="84"/>
                  </a:lnTo>
                  <a:lnTo>
                    <a:pt x="156549" y="336"/>
                  </a:lnTo>
                  <a:lnTo>
                    <a:pt x="151278" y="755"/>
                  </a:lnTo>
                  <a:lnTo>
                    <a:pt x="146022" y="1341"/>
                  </a:lnTo>
                  <a:lnTo>
                    <a:pt x="140788" y="2092"/>
                  </a:lnTo>
                  <a:lnTo>
                    <a:pt x="135581" y="3009"/>
                  </a:lnTo>
                  <a:lnTo>
                    <a:pt x="130405" y="4090"/>
                  </a:lnTo>
                  <a:lnTo>
                    <a:pt x="125265" y="5334"/>
                  </a:lnTo>
                  <a:lnTo>
                    <a:pt x="120168" y="6739"/>
                  </a:lnTo>
                  <a:lnTo>
                    <a:pt x="115117" y="8306"/>
                  </a:lnTo>
                  <a:lnTo>
                    <a:pt x="110119" y="10031"/>
                  </a:lnTo>
                  <a:lnTo>
                    <a:pt x="105178" y="11914"/>
                  </a:lnTo>
                  <a:lnTo>
                    <a:pt x="100298" y="13952"/>
                  </a:lnTo>
                  <a:lnTo>
                    <a:pt x="95486" y="16143"/>
                  </a:lnTo>
                  <a:lnTo>
                    <a:pt x="90745" y="18485"/>
                  </a:lnTo>
                  <a:lnTo>
                    <a:pt x="86081" y="20976"/>
                  </a:lnTo>
                  <a:lnTo>
                    <a:pt x="81498" y="23614"/>
                  </a:lnTo>
                  <a:lnTo>
                    <a:pt x="77001" y="26395"/>
                  </a:lnTo>
                  <a:lnTo>
                    <a:pt x="72593" y="29316"/>
                  </a:lnTo>
                  <a:lnTo>
                    <a:pt x="68281" y="32376"/>
                  </a:lnTo>
                  <a:lnTo>
                    <a:pt x="64067" y="35571"/>
                  </a:lnTo>
                  <a:lnTo>
                    <a:pt x="59957" y="38897"/>
                  </a:lnTo>
                  <a:lnTo>
                    <a:pt x="55954" y="42352"/>
                  </a:lnTo>
                  <a:lnTo>
                    <a:pt x="52062" y="45931"/>
                  </a:lnTo>
                  <a:lnTo>
                    <a:pt x="48285" y="49632"/>
                  </a:lnTo>
                  <a:lnTo>
                    <a:pt x="44627" y="53451"/>
                  </a:lnTo>
                  <a:lnTo>
                    <a:pt x="41092" y="57383"/>
                  </a:lnTo>
                  <a:lnTo>
                    <a:pt x="37682" y="61425"/>
                  </a:lnTo>
                  <a:lnTo>
                    <a:pt x="34403" y="65573"/>
                  </a:lnTo>
                  <a:lnTo>
                    <a:pt x="31256" y="69822"/>
                  </a:lnTo>
                  <a:lnTo>
                    <a:pt x="28245" y="74169"/>
                  </a:lnTo>
                  <a:lnTo>
                    <a:pt x="25374" y="78609"/>
                  </a:lnTo>
                  <a:lnTo>
                    <a:pt x="22644" y="83138"/>
                  </a:lnTo>
                  <a:lnTo>
                    <a:pt x="20058" y="87750"/>
                  </a:lnTo>
                  <a:lnTo>
                    <a:pt x="17620" y="92442"/>
                  </a:lnTo>
                  <a:lnTo>
                    <a:pt x="15332" y="97209"/>
                  </a:lnTo>
                  <a:lnTo>
                    <a:pt x="13195" y="102046"/>
                  </a:lnTo>
                  <a:lnTo>
                    <a:pt x="11212" y="106948"/>
                  </a:lnTo>
                  <a:lnTo>
                    <a:pt x="9386" y="111910"/>
                  </a:lnTo>
                  <a:lnTo>
                    <a:pt x="7717" y="116928"/>
                  </a:lnTo>
                  <a:lnTo>
                    <a:pt x="6208" y="121996"/>
                  </a:lnTo>
                  <a:lnTo>
                    <a:pt x="4860" y="127109"/>
                  </a:lnTo>
                  <a:lnTo>
                    <a:pt x="3674" y="132262"/>
                  </a:lnTo>
                  <a:lnTo>
                    <a:pt x="2652" y="137450"/>
                  </a:lnTo>
                  <a:lnTo>
                    <a:pt x="1794" y="142668"/>
                  </a:lnTo>
                  <a:lnTo>
                    <a:pt x="1102" y="147910"/>
                  </a:lnTo>
                  <a:lnTo>
                    <a:pt x="576" y="153171"/>
                  </a:lnTo>
                  <a:lnTo>
                    <a:pt x="217" y="158447"/>
                  </a:lnTo>
                  <a:lnTo>
                    <a:pt x="25" y="163731"/>
                  </a:lnTo>
                  <a:lnTo>
                    <a:pt x="0" y="169019"/>
                  </a:lnTo>
                  <a:lnTo>
                    <a:pt x="142" y="174305"/>
                  </a:lnTo>
                  <a:lnTo>
                    <a:pt x="451" y="179583"/>
                  </a:lnTo>
                  <a:lnTo>
                    <a:pt x="927" y="184850"/>
                  </a:lnTo>
                  <a:lnTo>
                    <a:pt x="1570" y="190098"/>
                  </a:lnTo>
                  <a:lnTo>
                    <a:pt x="2378" y="195324"/>
                  </a:lnTo>
                  <a:lnTo>
                    <a:pt x="3351" y="200521"/>
                  </a:lnTo>
                  <a:lnTo>
                    <a:pt x="4487" y="205686"/>
                  </a:lnTo>
                  <a:lnTo>
                    <a:pt x="5787" y="210811"/>
                  </a:lnTo>
                  <a:lnTo>
                    <a:pt x="7248" y="215893"/>
                  </a:lnTo>
                  <a:lnTo>
                    <a:pt x="8869" y="220926"/>
                  </a:lnTo>
                  <a:lnTo>
                    <a:pt x="10649" y="225906"/>
                  </a:lnTo>
                  <a:lnTo>
                    <a:pt x="12585" y="230826"/>
                  </a:lnTo>
                  <a:lnTo>
                    <a:pt x="14676" y="235683"/>
                  </a:lnTo>
                  <a:lnTo>
                    <a:pt x="16919" y="240471"/>
                  </a:lnTo>
                  <a:lnTo>
                    <a:pt x="19312" y="245186"/>
                  </a:lnTo>
                  <a:lnTo>
                    <a:pt x="21854" y="249823"/>
                  </a:lnTo>
                  <a:lnTo>
                    <a:pt x="24541" y="254377"/>
                  </a:lnTo>
                  <a:lnTo>
                    <a:pt x="27370" y="258844"/>
                  </a:lnTo>
                  <a:lnTo>
                    <a:pt x="30340" y="263220"/>
                  </a:lnTo>
                  <a:lnTo>
                    <a:pt x="33446" y="267499"/>
                  </a:lnTo>
                  <a:lnTo>
                    <a:pt x="36686" y="271678"/>
                  </a:lnTo>
                  <a:lnTo>
                    <a:pt x="40057" y="275752"/>
                  </a:lnTo>
                  <a:lnTo>
                    <a:pt x="43555" y="279717"/>
                  </a:lnTo>
                  <a:lnTo>
                    <a:pt x="47176" y="283570"/>
                  </a:lnTo>
                  <a:lnTo>
                    <a:pt x="50918" y="287307"/>
                  </a:lnTo>
                  <a:lnTo>
                    <a:pt x="54776" y="290923"/>
                  </a:lnTo>
                  <a:lnTo>
                    <a:pt x="58746" y="294415"/>
                  </a:lnTo>
                  <a:lnTo>
                    <a:pt x="62825" y="297780"/>
                  </a:lnTo>
                  <a:lnTo>
                    <a:pt x="67008" y="301015"/>
                  </a:lnTo>
                  <a:lnTo>
                    <a:pt x="71292" y="304115"/>
                  </a:lnTo>
                  <a:lnTo>
                    <a:pt x="75671" y="307079"/>
                  </a:lnTo>
                  <a:lnTo>
                    <a:pt x="80142" y="309902"/>
                  </a:lnTo>
                  <a:lnTo>
                    <a:pt x="84700" y="312583"/>
                  </a:lnTo>
                  <a:lnTo>
                    <a:pt x="89340" y="315118"/>
                  </a:lnTo>
                  <a:lnTo>
                    <a:pt x="94058" y="317505"/>
                  </a:lnTo>
                  <a:lnTo>
                    <a:pt x="98850" y="319742"/>
                  </a:lnTo>
                  <a:lnTo>
                    <a:pt x="103709" y="321826"/>
                  </a:lnTo>
                  <a:lnTo>
                    <a:pt x="108633" y="323755"/>
                  </a:lnTo>
                  <a:lnTo>
                    <a:pt x="113614" y="325528"/>
                  </a:lnTo>
                  <a:lnTo>
                    <a:pt x="118650" y="327142"/>
                  </a:lnTo>
                  <a:lnTo>
                    <a:pt x="123734" y="328596"/>
                  </a:lnTo>
                  <a:lnTo>
                    <a:pt x="128861" y="329889"/>
                  </a:lnTo>
                  <a:lnTo>
                    <a:pt x="134027" y="331019"/>
                  </a:lnTo>
                  <a:lnTo>
                    <a:pt x="139226" y="331984"/>
                  </a:lnTo>
                  <a:lnTo>
                    <a:pt x="144452" y="332785"/>
                  </a:lnTo>
                  <a:lnTo>
                    <a:pt x="149702" y="333421"/>
                  </a:lnTo>
                  <a:lnTo>
                    <a:pt x="154969" y="333889"/>
                  </a:lnTo>
                  <a:lnTo>
                    <a:pt x="160248" y="334192"/>
                  </a:lnTo>
                  <a:lnTo>
                    <a:pt x="165534" y="334327"/>
                  </a:lnTo>
                  <a:lnTo>
                    <a:pt x="170821" y="334294"/>
                  </a:lnTo>
                  <a:lnTo>
                    <a:pt x="176105" y="334095"/>
                  </a:lnTo>
                  <a:lnTo>
                    <a:pt x="181381" y="333728"/>
                  </a:lnTo>
                  <a:lnTo>
                    <a:pt x="186641" y="333195"/>
                  </a:lnTo>
                  <a:lnTo>
                    <a:pt x="191883" y="332496"/>
                  </a:lnTo>
                  <a:lnTo>
                    <a:pt x="197099" y="331631"/>
                  </a:lnTo>
                  <a:lnTo>
                    <a:pt x="202286" y="330602"/>
                  </a:lnTo>
                  <a:lnTo>
                    <a:pt x="207437" y="329409"/>
                  </a:lnTo>
                  <a:lnTo>
                    <a:pt x="212548" y="328054"/>
                  </a:lnTo>
                  <a:lnTo>
                    <a:pt x="217614" y="326538"/>
                  </a:lnTo>
                  <a:lnTo>
                    <a:pt x="222629" y="324862"/>
                  </a:lnTo>
                  <a:lnTo>
                    <a:pt x="227589" y="323029"/>
                  </a:lnTo>
                  <a:lnTo>
                    <a:pt x="232489" y="321039"/>
                  </a:lnTo>
                  <a:lnTo>
                    <a:pt x="237322" y="318896"/>
                  </a:lnTo>
                  <a:lnTo>
                    <a:pt x="242086" y="316601"/>
                  </a:lnTo>
                  <a:lnTo>
                    <a:pt x="246775" y="314156"/>
                  </a:lnTo>
                  <a:lnTo>
                    <a:pt x="251384" y="311565"/>
                  </a:lnTo>
                  <a:lnTo>
                    <a:pt x="255909" y="308829"/>
                  </a:lnTo>
                  <a:lnTo>
                    <a:pt x="260345" y="305951"/>
                  </a:lnTo>
                  <a:lnTo>
                    <a:pt x="264688" y="302934"/>
                  </a:lnTo>
                  <a:lnTo>
                    <a:pt x="268933" y="299781"/>
                  </a:lnTo>
                  <a:lnTo>
                    <a:pt x="273076" y="296496"/>
                  </a:lnTo>
                  <a:lnTo>
                    <a:pt x="277114" y="293081"/>
                  </a:lnTo>
                  <a:lnTo>
                    <a:pt x="281041" y="289541"/>
                  </a:lnTo>
                  <a:lnTo>
                    <a:pt x="284854" y="285878"/>
                  </a:lnTo>
                  <a:lnTo>
                    <a:pt x="288550" y="282096"/>
                  </a:lnTo>
                  <a:lnTo>
                    <a:pt x="292124" y="278199"/>
                  </a:lnTo>
                  <a:lnTo>
                    <a:pt x="295573" y="274191"/>
                  </a:lnTo>
                  <a:lnTo>
                    <a:pt x="298894" y="270076"/>
                  </a:lnTo>
                  <a:lnTo>
                    <a:pt x="302083" y="265858"/>
                  </a:lnTo>
                  <a:lnTo>
                    <a:pt x="305137" y="261541"/>
                  </a:lnTo>
                  <a:lnTo>
                    <a:pt x="308052" y="257130"/>
                  </a:lnTo>
                  <a:lnTo>
                    <a:pt x="310827" y="252629"/>
                  </a:lnTo>
                  <a:lnTo>
                    <a:pt x="313458" y="248042"/>
                  </a:lnTo>
                  <a:lnTo>
                    <a:pt x="315943" y="243374"/>
                  </a:lnTo>
                  <a:lnTo>
                    <a:pt x="318279" y="238631"/>
                  </a:lnTo>
                  <a:lnTo>
                    <a:pt x="320463" y="233815"/>
                  </a:lnTo>
                  <a:lnTo>
                    <a:pt x="322495" y="228933"/>
                  </a:lnTo>
                  <a:lnTo>
                    <a:pt x="324370" y="223989"/>
                  </a:lnTo>
                  <a:lnTo>
                    <a:pt x="326089" y="218989"/>
                  </a:lnTo>
                  <a:lnTo>
                    <a:pt x="327648" y="213936"/>
                  </a:lnTo>
                  <a:lnTo>
                    <a:pt x="329047" y="208837"/>
                  </a:lnTo>
                  <a:lnTo>
                    <a:pt x="330284" y="203696"/>
                  </a:lnTo>
                  <a:lnTo>
                    <a:pt x="331358" y="198518"/>
                  </a:lnTo>
                  <a:lnTo>
                    <a:pt x="332267" y="193309"/>
                  </a:lnTo>
                  <a:lnTo>
                    <a:pt x="333012" y="188074"/>
                  </a:lnTo>
                  <a:lnTo>
                    <a:pt x="333590" y="182818"/>
                  </a:lnTo>
                  <a:lnTo>
                    <a:pt x="334002" y="177546"/>
                  </a:lnTo>
                  <a:lnTo>
                    <a:pt x="334246" y="172264"/>
                  </a:lnTo>
                  <a:lnTo>
                    <a:pt x="334324" y="166977"/>
                  </a:lnTo>
                  <a:lnTo>
                    <a:pt x="334234" y="161690"/>
                  </a:lnTo>
                  <a:lnTo>
                    <a:pt x="333978" y="156408"/>
                  </a:lnTo>
                  <a:lnTo>
                    <a:pt x="333554" y="151138"/>
                  </a:lnTo>
                  <a:lnTo>
                    <a:pt x="332964" y="145883"/>
                  </a:lnTo>
                  <a:lnTo>
                    <a:pt x="332208" y="140649"/>
                  </a:lnTo>
                  <a:lnTo>
                    <a:pt x="331286" y="135442"/>
                  </a:lnTo>
                  <a:lnTo>
                    <a:pt x="330201" y="130267"/>
                  </a:lnTo>
                  <a:lnTo>
                    <a:pt x="328952" y="125129"/>
                  </a:lnTo>
                  <a:lnTo>
                    <a:pt x="327542" y="120033"/>
                  </a:lnTo>
                  <a:lnTo>
                    <a:pt x="325971" y="114984"/>
                  </a:lnTo>
                  <a:lnTo>
                    <a:pt x="324241" y="109987"/>
                  </a:lnTo>
                  <a:lnTo>
                    <a:pt x="322354" y="105048"/>
                  </a:lnTo>
                  <a:lnTo>
                    <a:pt x="320311" y="100170"/>
                  </a:lnTo>
                  <a:lnTo>
                    <a:pt x="318116" y="95360"/>
                  </a:lnTo>
                  <a:lnTo>
                    <a:pt x="315769" y="90621"/>
                  </a:lnTo>
                  <a:lnTo>
                    <a:pt x="313274" y="85959"/>
                  </a:lnTo>
                  <a:lnTo>
                    <a:pt x="310632" y="81379"/>
                  </a:lnTo>
                  <a:lnTo>
                    <a:pt x="307847" y="76884"/>
                  </a:lnTo>
                  <a:lnTo>
                    <a:pt x="304922" y="72479"/>
                  </a:lnTo>
                  <a:lnTo>
                    <a:pt x="301858" y="68169"/>
                  </a:lnTo>
                  <a:lnTo>
                    <a:pt x="298659" y="63959"/>
                  </a:lnTo>
                  <a:lnTo>
                    <a:pt x="295329" y="59851"/>
                  </a:lnTo>
                  <a:lnTo>
                    <a:pt x="291871" y="55851"/>
                  </a:lnTo>
                  <a:lnTo>
                    <a:pt x="288288" y="51962"/>
                  </a:lnTo>
                  <a:lnTo>
                    <a:pt x="284584" y="48189"/>
                  </a:lnTo>
                  <a:lnTo>
                    <a:pt x="280762" y="44534"/>
                  </a:lnTo>
                  <a:lnTo>
                    <a:pt x="276827" y="41003"/>
                  </a:lnTo>
                  <a:lnTo>
                    <a:pt x="272782" y="37597"/>
                  </a:lnTo>
                  <a:lnTo>
                    <a:pt x="268631" y="34321"/>
                  </a:lnTo>
                  <a:lnTo>
                    <a:pt x="264378" y="31178"/>
                  </a:lnTo>
                  <a:lnTo>
                    <a:pt x="260029" y="28172"/>
                  </a:lnTo>
                  <a:lnTo>
                    <a:pt x="255586" y="25304"/>
                  </a:lnTo>
                  <a:lnTo>
                    <a:pt x="251055" y="22578"/>
                  </a:lnTo>
                  <a:lnTo>
                    <a:pt x="246440" y="19997"/>
                  </a:lnTo>
                  <a:lnTo>
                    <a:pt x="241746" y="17563"/>
                  </a:lnTo>
                  <a:lnTo>
                    <a:pt x="236977" y="15279"/>
                  </a:lnTo>
                  <a:lnTo>
                    <a:pt x="232138" y="13146"/>
                  </a:lnTo>
                  <a:lnTo>
                    <a:pt x="227234" y="11168"/>
                  </a:lnTo>
                  <a:lnTo>
                    <a:pt x="222271" y="9346"/>
                  </a:lnTo>
                  <a:lnTo>
                    <a:pt x="217252" y="7682"/>
                  </a:lnTo>
                  <a:lnTo>
                    <a:pt x="212182" y="6177"/>
                  </a:lnTo>
                  <a:lnTo>
                    <a:pt x="207068" y="4834"/>
                  </a:lnTo>
                  <a:lnTo>
                    <a:pt x="201914" y="3653"/>
                  </a:lnTo>
                  <a:lnTo>
                    <a:pt x="196725" y="2635"/>
                  </a:lnTo>
                  <a:lnTo>
                    <a:pt x="191506" y="1782"/>
                  </a:lnTo>
                  <a:lnTo>
                    <a:pt x="186264" y="1095"/>
                  </a:lnTo>
                  <a:lnTo>
                    <a:pt x="181002" y="574"/>
                  </a:lnTo>
                  <a:lnTo>
                    <a:pt x="175726" y="219"/>
                  </a:lnTo>
                  <a:lnTo>
                    <a:pt x="170441" y="32"/>
                  </a:lnTo>
                  <a:lnTo>
                    <a:pt x="167157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3629088" y="5103947"/>
              <a:ext cx="3284" cy="167167"/>
            </a:xfrm>
            <a:custGeom>
              <a:avLst/>
              <a:pathLst>
                <a:path w="3284" h="167167">
                  <a:moveTo>
                    <a:pt x="3284" y="32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3939603" y="5309273"/>
              <a:ext cx="166291" cy="167167"/>
            </a:xfrm>
            <a:custGeom>
              <a:avLst/>
              <a:pathLst>
                <a:path w="166291" h="167167">
                  <a:moveTo>
                    <a:pt x="166291" y="0"/>
                  </a:moveTo>
                  <a:lnTo>
                    <a:pt x="160837" y="88"/>
                  </a:lnTo>
                  <a:lnTo>
                    <a:pt x="155389" y="355"/>
                  </a:lnTo>
                  <a:lnTo>
                    <a:pt x="149953" y="800"/>
                  </a:lnTo>
                  <a:lnTo>
                    <a:pt x="144534" y="1421"/>
                  </a:lnTo>
                  <a:lnTo>
                    <a:pt x="139138" y="2219"/>
                  </a:lnTo>
                  <a:lnTo>
                    <a:pt x="133771" y="3193"/>
                  </a:lnTo>
                  <a:lnTo>
                    <a:pt x="128439" y="4341"/>
                  </a:lnTo>
                  <a:lnTo>
                    <a:pt x="123147" y="5663"/>
                  </a:lnTo>
                  <a:lnTo>
                    <a:pt x="117901" y="7156"/>
                  </a:lnTo>
                  <a:lnTo>
                    <a:pt x="112706" y="8820"/>
                  </a:lnTo>
                  <a:lnTo>
                    <a:pt x="107569" y="10653"/>
                  </a:lnTo>
                  <a:lnTo>
                    <a:pt x="102494" y="12652"/>
                  </a:lnTo>
                  <a:lnTo>
                    <a:pt x="97487" y="14815"/>
                  </a:lnTo>
                  <a:lnTo>
                    <a:pt x="92553" y="17141"/>
                  </a:lnTo>
                  <a:lnTo>
                    <a:pt x="87698" y="19627"/>
                  </a:lnTo>
                  <a:lnTo>
                    <a:pt x="82926" y="22269"/>
                  </a:lnTo>
                  <a:lnTo>
                    <a:pt x="78243" y="25066"/>
                  </a:lnTo>
                  <a:lnTo>
                    <a:pt x="73654" y="28014"/>
                  </a:lnTo>
                  <a:lnTo>
                    <a:pt x="69164" y="31111"/>
                  </a:lnTo>
                  <a:lnTo>
                    <a:pt x="64777" y="34352"/>
                  </a:lnTo>
                  <a:lnTo>
                    <a:pt x="60498" y="37734"/>
                  </a:lnTo>
                  <a:lnTo>
                    <a:pt x="56331" y="41255"/>
                  </a:lnTo>
                  <a:lnTo>
                    <a:pt x="52282" y="44909"/>
                  </a:lnTo>
                  <a:lnTo>
                    <a:pt x="48354" y="48693"/>
                  </a:lnTo>
                  <a:lnTo>
                    <a:pt x="44552" y="52604"/>
                  </a:lnTo>
                  <a:lnTo>
                    <a:pt x="40879" y="56637"/>
                  </a:lnTo>
                  <a:lnTo>
                    <a:pt x="37340" y="60787"/>
                  </a:lnTo>
                  <a:lnTo>
                    <a:pt x="33938" y="65051"/>
                  </a:lnTo>
                  <a:lnTo>
                    <a:pt x="30677" y="69423"/>
                  </a:lnTo>
                  <a:lnTo>
                    <a:pt x="27560" y="73899"/>
                  </a:lnTo>
                  <a:lnTo>
                    <a:pt x="24591" y="78475"/>
                  </a:lnTo>
                  <a:lnTo>
                    <a:pt x="21773" y="83145"/>
                  </a:lnTo>
                  <a:lnTo>
                    <a:pt x="19109" y="87905"/>
                  </a:lnTo>
                  <a:lnTo>
                    <a:pt x="16601" y="92749"/>
                  </a:lnTo>
                  <a:lnTo>
                    <a:pt x="14253" y="97672"/>
                  </a:lnTo>
                  <a:lnTo>
                    <a:pt x="12067" y="102669"/>
                  </a:lnTo>
                  <a:lnTo>
                    <a:pt x="10045" y="107735"/>
                  </a:lnTo>
                  <a:lnTo>
                    <a:pt x="8189" y="112864"/>
                  </a:lnTo>
                  <a:lnTo>
                    <a:pt x="6502" y="118051"/>
                  </a:lnTo>
                  <a:lnTo>
                    <a:pt x="4984" y="123290"/>
                  </a:lnTo>
                  <a:lnTo>
                    <a:pt x="3639" y="128576"/>
                  </a:lnTo>
                  <a:lnTo>
                    <a:pt x="2466" y="133903"/>
                  </a:lnTo>
                  <a:lnTo>
                    <a:pt x="1468" y="139265"/>
                  </a:lnTo>
                  <a:lnTo>
                    <a:pt x="646" y="144657"/>
                  </a:lnTo>
                  <a:lnTo>
                    <a:pt x="0" y="150073"/>
                  </a:lnTo>
                  <a:lnTo>
                    <a:pt x="166291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938732" y="5309273"/>
              <a:ext cx="334316" cy="334332"/>
            </a:xfrm>
            <a:custGeom>
              <a:avLst/>
              <a:pathLst>
                <a:path w="334316" h="334332">
                  <a:moveTo>
                    <a:pt x="871" y="150073"/>
                  </a:moveTo>
                  <a:lnTo>
                    <a:pt x="413" y="155348"/>
                  </a:lnTo>
                  <a:lnTo>
                    <a:pt x="123" y="160635"/>
                  </a:lnTo>
                  <a:lnTo>
                    <a:pt x="0" y="165929"/>
                  </a:lnTo>
                  <a:lnTo>
                    <a:pt x="44" y="171224"/>
                  </a:lnTo>
                  <a:lnTo>
                    <a:pt x="256" y="176515"/>
                  </a:lnTo>
                  <a:lnTo>
                    <a:pt x="636" y="181796"/>
                  </a:lnTo>
                  <a:lnTo>
                    <a:pt x="1183" y="187063"/>
                  </a:lnTo>
                  <a:lnTo>
                    <a:pt x="1897" y="192310"/>
                  </a:lnTo>
                  <a:lnTo>
                    <a:pt x="2776" y="197531"/>
                  </a:lnTo>
                  <a:lnTo>
                    <a:pt x="3820" y="202722"/>
                  </a:lnTo>
                  <a:lnTo>
                    <a:pt x="5028" y="207878"/>
                  </a:lnTo>
                  <a:lnTo>
                    <a:pt x="6399" y="212992"/>
                  </a:lnTo>
                  <a:lnTo>
                    <a:pt x="7931" y="218061"/>
                  </a:lnTo>
                  <a:lnTo>
                    <a:pt x="9622" y="223078"/>
                  </a:lnTo>
                  <a:lnTo>
                    <a:pt x="11472" y="228040"/>
                  </a:lnTo>
                  <a:lnTo>
                    <a:pt x="13478" y="232940"/>
                  </a:lnTo>
                  <a:lnTo>
                    <a:pt x="15638" y="237775"/>
                  </a:lnTo>
                  <a:lnTo>
                    <a:pt x="17951" y="242538"/>
                  </a:lnTo>
                  <a:lnTo>
                    <a:pt x="20413" y="247226"/>
                  </a:lnTo>
                  <a:lnTo>
                    <a:pt x="23022" y="251834"/>
                  </a:lnTo>
                  <a:lnTo>
                    <a:pt x="25776" y="256356"/>
                  </a:lnTo>
                  <a:lnTo>
                    <a:pt x="28671" y="260789"/>
                  </a:lnTo>
                  <a:lnTo>
                    <a:pt x="31706" y="265129"/>
                  </a:lnTo>
                  <a:lnTo>
                    <a:pt x="34876" y="269369"/>
                  </a:lnTo>
                  <a:lnTo>
                    <a:pt x="38180" y="273508"/>
                  </a:lnTo>
                  <a:lnTo>
                    <a:pt x="41612" y="277540"/>
                  </a:lnTo>
                  <a:lnTo>
                    <a:pt x="45171" y="281461"/>
                  </a:lnTo>
                  <a:lnTo>
                    <a:pt x="48852" y="285267"/>
                  </a:lnTo>
                  <a:lnTo>
                    <a:pt x="52652" y="288955"/>
                  </a:lnTo>
                  <a:lnTo>
                    <a:pt x="56566" y="292520"/>
                  </a:lnTo>
                  <a:lnTo>
                    <a:pt x="60592" y="295960"/>
                  </a:lnTo>
                  <a:lnTo>
                    <a:pt x="64724" y="299271"/>
                  </a:lnTo>
                  <a:lnTo>
                    <a:pt x="68959" y="302449"/>
                  </a:lnTo>
                  <a:lnTo>
                    <a:pt x="73293" y="305491"/>
                  </a:lnTo>
                  <a:lnTo>
                    <a:pt x="77721" y="308395"/>
                  </a:lnTo>
                  <a:lnTo>
                    <a:pt x="82239" y="311156"/>
                  </a:lnTo>
                  <a:lnTo>
                    <a:pt x="86842" y="313774"/>
                  </a:lnTo>
                  <a:lnTo>
                    <a:pt x="91525" y="316244"/>
                  </a:lnTo>
                  <a:lnTo>
                    <a:pt x="96285" y="318565"/>
                  </a:lnTo>
                  <a:lnTo>
                    <a:pt x="101115" y="320734"/>
                  </a:lnTo>
                  <a:lnTo>
                    <a:pt x="106012" y="322748"/>
                  </a:lnTo>
                  <a:lnTo>
                    <a:pt x="110970" y="324607"/>
                  </a:lnTo>
                  <a:lnTo>
                    <a:pt x="115985" y="326308"/>
                  </a:lnTo>
                  <a:lnTo>
                    <a:pt x="121051" y="327849"/>
                  </a:lnTo>
                  <a:lnTo>
                    <a:pt x="126163" y="329229"/>
                  </a:lnTo>
                  <a:lnTo>
                    <a:pt x="131316" y="330446"/>
                  </a:lnTo>
                  <a:lnTo>
                    <a:pt x="136505" y="331499"/>
                  </a:lnTo>
                  <a:lnTo>
                    <a:pt x="141725" y="332388"/>
                  </a:lnTo>
                  <a:lnTo>
                    <a:pt x="146971" y="333110"/>
                  </a:lnTo>
                  <a:lnTo>
                    <a:pt x="152236" y="333667"/>
                  </a:lnTo>
                  <a:lnTo>
                    <a:pt x="157517" y="334056"/>
                  </a:lnTo>
                  <a:lnTo>
                    <a:pt x="162807" y="334278"/>
                  </a:lnTo>
                  <a:lnTo>
                    <a:pt x="168102" y="334332"/>
                  </a:lnTo>
                  <a:lnTo>
                    <a:pt x="173396" y="334218"/>
                  </a:lnTo>
                  <a:lnTo>
                    <a:pt x="178684" y="333937"/>
                  </a:lnTo>
                  <a:lnTo>
                    <a:pt x="183960" y="333488"/>
                  </a:lnTo>
                  <a:lnTo>
                    <a:pt x="189219" y="332873"/>
                  </a:lnTo>
                  <a:lnTo>
                    <a:pt x="194456" y="332091"/>
                  </a:lnTo>
                  <a:lnTo>
                    <a:pt x="199666" y="331144"/>
                  </a:lnTo>
                  <a:lnTo>
                    <a:pt x="204843" y="330032"/>
                  </a:lnTo>
                  <a:lnTo>
                    <a:pt x="209982" y="328757"/>
                  </a:lnTo>
                  <a:lnTo>
                    <a:pt x="215078" y="327320"/>
                  </a:lnTo>
                  <a:lnTo>
                    <a:pt x="220126" y="325722"/>
                  </a:lnTo>
                  <a:lnTo>
                    <a:pt x="225121" y="323965"/>
                  </a:lnTo>
                  <a:lnTo>
                    <a:pt x="230058" y="322051"/>
                  </a:lnTo>
                  <a:lnTo>
                    <a:pt x="234932" y="319981"/>
                  </a:lnTo>
                  <a:lnTo>
                    <a:pt x="239738" y="317758"/>
                  </a:lnTo>
                  <a:lnTo>
                    <a:pt x="244471" y="315384"/>
                  </a:lnTo>
                  <a:lnTo>
                    <a:pt x="249126" y="312861"/>
                  </a:lnTo>
                  <a:lnTo>
                    <a:pt x="253699" y="310192"/>
                  </a:lnTo>
                  <a:lnTo>
                    <a:pt x="258186" y="307380"/>
                  </a:lnTo>
                  <a:lnTo>
                    <a:pt x="262581" y="304427"/>
                  </a:lnTo>
                  <a:lnTo>
                    <a:pt x="266880" y="301336"/>
                  </a:lnTo>
                  <a:lnTo>
                    <a:pt x="271079" y="298110"/>
                  </a:lnTo>
                  <a:lnTo>
                    <a:pt x="275174" y="294754"/>
                  </a:lnTo>
                  <a:lnTo>
                    <a:pt x="279161" y="291269"/>
                  </a:lnTo>
                  <a:lnTo>
                    <a:pt x="283035" y="287659"/>
                  </a:lnTo>
                  <a:lnTo>
                    <a:pt x="286793" y="283929"/>
                  </a:lnTo>
                  <a:lnTo>
                    <a:pt x="290431" y="280082"/>
                  </a:lnTo>
                  <a:lnTo>
                    <a:pt x="293946" y="276121"/>
                  </a:lnTo>
                  <a:lnTo>
                    <a:pt x="297333" y="272051"/>
                  </a:lnTo>
                  <a:lnTo>
                    <a:pt x="300589" y="267876"/>
                  </a:lnTo>
                  <a:lnTo>
                    <a:pt x="303712" y="263599"/>
                  </a:lnTo>
                  <a:lnTo>
                    <a:pt x="306697" y="259226"/>
                  </a:lnTo>
                  <a:lnTo>
                    <a:pt x="309543" y="254761"/>
                  </a:lnTo>
                  <a:lnTo>
                    <a:pt x="312246" y="250207"/>
                  </a:lnTo>
                  <a:lnTo>
                    <a:pt x="314803" y="245571"/>
                  </a:lnTo>
                  <a:lnTo>
                    <a:pt x="317212" y="240856"/>
                  </a:lnTo>
                  <a:lnTo>
                    <a:pt x="319471" y="236066"/>
                  </a:lnTo>
                  <a:lnTo>
                    <a:pt x="321576" y="231208"/>
                  </a:lnTo>
                  <a:lnTo>
                    <a:pt x="323527" y="226285"/>
                  </a:lnTo>
                  <a:lnTo>
                    <a:pt x="325321" y="221303"/>
                  </a:lnTo>
                  <a:lnTo>
                    <a:pt x="326956" y="216267"/>
                  </a:lnTo>
                  <a:lnTo>
                    <a:pt x="328431" y="211182"/>
                  </a:lnTo>
                  <a:lnTo>
                    <a:pt x="329744" y="206052"/>
                  </a:lnTo>
                  <a:lnTo>
                    <a:pt x="330894" y="200883"/>
                  </a:lnTo>
                  <a:lnTo>
                    <a:pt x="331880" y="195681"/>
                  </a:lnTo>
                  <a:lnTo>
                    <a:pt x="332700" y="190450"/>
                  </a:lnTo>
                  <a:lnTo>
                    <a:pt x="333355" y="185195"/>
                  </a:lnTo>
                  <a:lnTo>
                    <a:pt x="333842" y="179923"/>
                  </a:lnTo>
                  <a:lnTo>
                    <a:pt x="334163" y="174637"/>
                  </a:lnTo>
                  <a:lnTo>
                    <a:pt x="334316" y="169345"/>
                  </a:lnTo>
                  <a:lnTo>
                    <a:pt x="334301" y="164050"/>
                  </a:lnTo>
                  <a:lnTo>
                    <a:pt x="334118" y="158758"/>
                  </a:lnTo>
                  <a:lnTo>
                    <a:pt x="333768" y="153474"/>
                  </a:lnTo>
                  <a:lnTo>
                    <a:pt x="333251" y="148204"/>
                  </a:lnTo>
                  <a:lnTo>
                    <a:pt x="332567" y="142954"/>
                  </a:lnTo>
                  <a:lnTo>
                    <a:pt x="331717" y="137727"/>
                  </a:lnTo>
                  <a:lnTo>
                    <a:pt x="330702" y="132530"/>
                  </a:lnTo>
                  <a:lnTo>
                    <a:pt x="329523" y="127368"/>
                  </a:lnTo>
                  <a:lnTo>
                    <a:pt x="328181" y="122246"/>
                  </a:lnTo>
                  <a:lnTo>
                    <a:pt x="326678" y="117169"/>
                  </a:lnTo>
                  <a:lnTo>
                    <a:pt x="325014" y="112142"/>
                  </a:lnTo>
                  <a:lnTo>
                    <a:pt x="323192" y="107170"/>
                  </a:lnTo>
                  <a:lnTo>
                    <a:pt x="321214" y="102259"/>
                  </a:lnTo>
                  <a:lnTo>
                    <a:pt x="319081" y="97412"/>
                  </a:lnTo>
                  <a:lnTo>
                    <a:pt x="316795" y="92636"/>
                  </a:lnTo>
                  <a:lnTo>
                    <a:pt x="314360" y="87934"/>
                  </a:lnTo>
                  <a:lnTo>
                    <a:pt x="311777" y="83312"/>
                  </a:lnTo>
                  <a:lnTo>
                    <a:pt x="309048" y="78774"/>
                  </a:lnTo>
                  <a:lnTo>
                    <a:pt x="306178" y="74325"/>
                  </a:lnTo>
                  <a:lnTo>
                    <a:pt x="303168" y="69968"/>
                  </a:lnTo>
                  <a:lnTo>
                    <a:pt x="300021" y="65710"/>
                  </a:lnTo>
                  <a:lnTo>
                    <a:pt x="296741" y="61553"/>
                  </a:lnTo>
                  <a:lnTo>
                    <a:pt x="293331" y="57502"/>
                  </a:lnTo>
                  <a:lnTo>
                    <a:pt x="289795" y="53561"/>
                  </a:lnTo>
                  <a:lnTo>
                    <a:pt x="286135" y="49734"/>
                  </a:lnTo>
                  <a:lnTo>
                    <a:pt x="282356" y="46025"/>
                  </a:lnTo>
                  <a:lnTo>
                    <a:pt x="278462" y="42438"/>
                  </a:lnTo>
                  <a:lnTo>
                    <a:pt x="274455" y="38975"/>
                  </a:lnTo>
                  <a:lnTo>
                    <a:pt x="270342" y="35641"/>
                  </a:lnTo>
                  <a:lnTo>
                    <a:pt x="266124" y="32439"/>
                  </a:lnTo>
                  <a:lnTo>
                    <a:pt x="261808" y="29373"/>
                  </a:lnTo>
                  <a:lnTo>
                    <a:pt x="257396" y="26444"/>
                  </a:lnTo>
                  <a:lnTo>
                    <a:pt x="252894" y="23657"/>
                  </a:lnTo>
                  <a:lnTo>
                    <a:pt x="248306" y="21014"/>
                  </a:lnTo>
                  <a:lnTo>
                    <a:pt x="243636" y="18517"/>
                  </a:lnTo>
                  <a:lnTo>
                    <a:pt x="238890" y="16170"/>
                  </a:lnTo>
                  <a:lnTo>
                    <a:pt x="234072" y="13974"/>
                  </a:lnTo>
                  <a:lnTo>
                    <a:pt x="229186" y="11932"/>
                  </a:lnTo>
                  <a:lnTo>
                    <a:pt x="224239" y="10045"/>
                  </a:lnTo>
                  <a:lnTo>
                    <a:pt x="219234" y="8316"/>
                  </a:lnTo>
                  <a:lnTo>
                    <a:pt x="214177" y="6747"/>
                  </a:lnTo>
                  <a:lnTo>
                    <a:pt x="209073" y="5338"/>
                  </a:lnTo>
                  <a:lnTo>
                    <a:pt x="203926" y="4092"/>
                  </a:lnTo>
                  <a:lnTo>
                    <a:pt x="198743" y="3010"/>
                  </a:lnTo>
                  <a:lnTo>
                    <a:pt x="193528" y="2092"/>
                  </a:lnTo>
                  <a:lnTo>
                    <a:pt x="188287" y="1340"/>
                  </a:lnTo>
                  <a:lnTo>
                    <a:pt x="183024" y="754"/>
                  </a:lnTo>
                  <a:lnTo>
                    <a:pt x="177746" y="335"/>
                  </a:lnTo>
                  <a:lnTo>
                    <a:pt x="172457" y="83"/>
                  </a:lnTo>
                  <a:lnTo>
                    <a:pt x="167162" y="0"/>
                  </a:lnTo>
                  <a:lnTo>
                    <a:pt x="167162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4611488" y="5399291"/>
              <a:ext cx="5791" cy="167167"/>
            </a:xfrm>
            <a:custGeom>
              <a:avLst/>
              <a:pathLst>
                <a:path w="5791" h="167167">
                  <a:moveTo>
                    <a:pt x="5791" y="0"/>
                  </a:moveTo>
                  <a:lnTo>
                    <a:pt x="0" y="100"/>
                  </a:lnTo>
                  <a:lnTo>
                    <a:pt x="5791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4611488" y="5399392"/>
              <a:ext cx="5791" cy="167067"/>
            </a:xfrm>
            <a:custGeom>
              <a:avLst/>
              <a:pathLst>
                <a:path w="5791" h="167067">
                  <a:moveTo>
                    <a:pt x="0" y="0"/>
                  </a:moveTo>
                  <a:lnTo>
                    <a:pt x="5791" y="1670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4611488" y="5399392"/>
              <a:ext cx="5791" cy="167067"/>
            </a:xfrm>
            <a:custGeom>
              <a:avLst/>
              <a:pathLst>
                <a:path w="5791" h="167067">
                  <a:moveTo>
                    <a:pt x="0" y="0"/>
                  </a:moveTo>
                  <a:lnTo>
                    <a:pt x="5791" y="1670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4611488" y="5399392"/>
              <a:ext cx="5791" cy="167067"/>
            </a:xfrm>
            <a:custGeom>
              <a:avLst/>
              <a:pathLst>
                <a:path w="5791" h="167067">
                  <a:moveTo>
                    <a:pt x="0" y="0"/>
                  </a:moveTo>
                  <a:lnTo>
                    <a:pt x="5791" y="1670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611488" y="5399392"/>
              <a:ext cx="5791" cy="167067"/>
            </a:xfrm>
            <a:custGeom>
              <a:avLst/>
              <a:pathLst>
                <a:path w="5791" h="167067">
                  <a:moveTo>
                    <a:pt x="0" y="0"/>
                  </a:moveTo>
                  <a:lnTo>
                    <a:pt x="5791" y="1670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611488" y="5399392"/>
              <a:ext cx="5791" cy="167067"/>
            </a:xfrm>
            <a:custGeom>
              <a:avLst/>
              <a:pathLst>
                <a:path w="5791" h="167067">
                  <a:moveTo>
                    <a:pt x="0" y="0"/>
                  </a:moveTo>
                  <a:lnTo>
                    <a:pt x="5791" y="1670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4611488" y="5399392"/>
              <a:ext cx="5791" cy="167067"/>
            </a:xfrm>
            <a:custGeom>
              <a:avLst/>
              <a:pathLst>
                <a:path w="5791" h="167067">
                  <a:moveTo>
                    <a:pt x="0" y="0"/>
                  </a:moveTo>
                  <a:lnTo>
                    <a:pt x="5791" y="1670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4450133" y="5399392"/>
              <a:ext cx="334307" cy="334233"/>
            </a:xfrm>
            <a:custGeom>
              <a:avLst/>
              <a:pathLst>
                <a:path w="334307" h="334233">
                  <a:moveTo>
                    <a:pt x="161355" y="0"/>
                  </a:moveTo>
                  <a:lnTo>
                    <a:pt x="156068" y="267"/>
                  </a:lnTo>
                  <a:lnTo>
                    <a:pt x="150792" y="701"/>
                  </a:lnTo>
                  <a:lnTo>
                    <a:pt x="145532" y="1302"/>
                  </a:lnTo>
                  <a:lnTo>
                    <a:pt x="140294" y="2070"/>
                  </a:lnTo>
                  <a:lnTo>
                    <a:pt x="135083" y="3003"/>
                  </a:lnTo>
                  <a:lnTo>
                    <a:pt x="129904" y="4100"/>
                  </a:lnTo>
                  <a:lnTo>
                    <a:pt x="124763" y="5361"/>
                  </a:lnTo>
                  <a:lnTo>
                    <a:pt x="119664" y="6785"/>
                  </a:lnTo>
                  <a:lnTo>
                    <a:pt x="114612" y="8368"/>
                  </a:lnTo>
                  <a:lnTo>
                    <a:pt x="109613" y="10111"/>
                  </a:lnTo>
                  <a:lnTo>
                    <a:pt x="104672" y="12012"/>
                  </a:lnTo>
                  <a:lnTo>
                    <a:pt x="99794" y="14068"/>
                  </a:lnTo>
                  <a:lnTo>
                    <a:pt x="94983" y="16277"/>
                  </a:lnTo>
                  <a:lnTo>
                    <a:pt x="90245" y="18638"/>
                  </a:lnTo>
                  <a:lnTo>
                    <a:pt x="85583" y="21147"/>
                  </a:lnTo>
                  <a:lnTo>
                    <a:pt x="81004" y="23803"/>
                  </a:lnTo>
                  <a:lnTo>
                    <a:pt x="76511" y="26603"/>
                  </a:lnTo>
                  <a:lnTo>
                    <a:pt x="72109" y="29543"/>
                  </a:lnTo>
                  <a:lnTo>
                    <a:pt x="67802" y="32621"/>
                  </a:lnTo>
                  <a:lnTo>
                    <a:pt x="63594" y="35834"/>
                  </a:lnTo>
                  <a:lnTo>
                    <a:pt x="59491" y="39179"/>
                  </a:lnTo>
                  <a:lnTo>
                    <a:pt x="55495" y="42652"/>
                  </a:lnTo>
                  <a:lnTo>
                    <a:pt x="51612" y="46250"/>
                  </a:lnTo>
                  <a:lnTo>
                    <a:pt x="47844" y="49969"/>
                  </a:lnTo>
                  <a:lnTo>
                    <a:pt x="44196" y="53805"/>
                  </a:lnTo>
                  <a:lnTo>
                    <a:pt x="40671" y="57755"/>
                  </a:lnTo>
                  <a:lnTo>
                    <a:pt x="37274" y="61814"/>
                  </a:lnTo>
                  <a:lnTo>
                    <a:pt x="34006" y="65980"/>
                  </a:lnTo>
                  <a:lnTo>
                    <a:pt x="30872" y="70246"/>
                  </a:lnTo>
                  <a:lnTo>
                    <a:pt x="27874" y="74610"/>
                  </a:lnTo>
                  <a:lnTo>
                    <a:pt x="25017" y="79066"/>
                  </a:lnTo>
                  <a:lnTo>
                    <a:pt x="22302" y="83611"/>
                  </a:lnTo>
                  <a:lnTo>
                    <a:pt x="19732" y="88239"/>
                  </a:lnTo>
                  <a:lnTo>
                    <a:pt x="17309" y="92946"/>
                  </a:lnTo>
                  <a:lnTo>
                    <a:pt x="15038" y="97728"/>
                  </a:lnTo>
                  <a:lnTo>
                    <a:pt x="12918" y="102579"/>
                  </a:lnTo>
                  <a:lnTo>
                    <a:pt x="10954" y="107495"/>
                  </a:lnTo>
                  <a:lnTo>
                    <a:pt x="9146" y="112470"/>
                  </a:lnTo>
                  <a:lnTo>
                    <a:pt x="7496" y="117501"/>
                  </a:lnTo>
                  <a:lnTo>
                    <a:pt x="6007" y="122581"/>
                  </a:lnTo>
                  <a:lnTo>
                    <a:pt x="4679" y="127706"/>
                  </a:lnTo>
                  <a:lnTo>
                    <a:pt x="3514" y="132870"/>
                  </a:lnTo>
                  <a:lnTo>
                    <a:pt x="2513" y="138068"/>
                  </a:lnTo>
                  <a:lnTo>
                    <a:pt x="1678" y="143296"/>
                  </a:lnTo>
                  <a:lnTo>
                    <a:pt x="1008" y="148547"/>
                  </a:lnTo>
                  <a:lnTo>
                    <a:pt x="505" y="153817"/>
                  </a:lnTo>
                  <a:lnTo>
                    <a:pt x="169" y="159100"/>
                  </a:lnTo>
                  <a:lnTo>
                    <a:pt x="0" y="164391"/>
                  </a:lnTo>
                  <a:lnTo>
                    <a:pt x="0" y="169685"/>
                  </a:lnTo>
                  <a:lnTo>
                    <a:pt x="166" y="174977"/>
                  </a:lnTo>
                  <a:lnTo>
                    <a:pt x="500" y="180260"/>
                  </a:lnTo>
                  <a:lnTo>
                    <a:pt x="1002" y="185530"/>
                  </a:lnTo>
                  <a:lnTo>
                    <a:pt x="1670" y="190782"/>
                  </a:lnTo>
                  <a:lnTo>
                    <a:pt x="2504" y="196010"/>
                  </a:lnTo>
                  <a:lnTo>
                    <a:pt x="3503" y="201208"/>
                  </a:lnTo>
                  <a:lnTo>
                    <a:pt x="4666" y="206373"/>
                  </a:lnTo>
                  <a:lnTo>
                    <a:pt x="5992" y="211498"/>
                  </a:lnTo>
                  <a:lnTo>
                    <a:pt x="7480" y="216579"/>
                  </a:lnTo>
                  <a:lnTo>
                    <a:pt x="9127" y="221610"/>
                  </a:lnTo>
                  <a:lnTo>
                    <a:pt x="10934" y="226586"/>
                  </a:lnTo>
                  <a:lnTo>
                    <a:pt x="12897" y="231502"/>
                  </a:lnTo>
                  <a:lnTo>
                    <a:pt x="15014" y="236354"/>
                  </a:lnTo>
                  <a:lnTo>
                    <a:pt x="17285" y="241137"/>
                  </a:lnTo>
                  <a:lnTo>
                    <a:pt x="19705" y="245845"/>
                  </a:lnTo>
                  <a:lnTo>
                    <a:pt x="22273" y="250474"/>
                  </a:lnTo>
                  <a:lnTo>
                    <a:pt x="24987" y="255019"/>
                  </a:lnTo>
                  <a:lnTo>
                    <a:pt x="27843" y="259477"/>
                  </a:lnTo>
                  <a:lnTo>
                    <a:pt x="30839" y="263841"/>
                  </a:lnTo>
                  <a:lnTo>
                    <a:pt x="33972" y="268109"/>
                  </a:lnTo>
                  <a:lnTo>
                    <a:pt x="37238" y="272275"/>
                  </a:lnTo>
                  <a:lnTo>
                    <a:pt x="40635" y="276336"/>
                  </a:lnTo>
                  <a:lnTo>
                    <a:pt x="44158" y="280287"/>
                  </a:lnTo>
                  <a:lnTo>
                    <a:pt x="47805" y="284124"/>
                  </a:lnTo>
                  <a:lnTo>
                    <a:pt x="51571" y="287845"/>
                  </a:lnTo>
                  <a:lnTo>
                    <a:pt x="55453" y="291444"/>
                  </a:lnTo>
                  <a:lnTo>
                    <a:pt x="59448" y="294918"/>
                  </a:lnTo>
                  <a:lnTo>
                    <a:pt x="63550" y="298264"/>
                  </a:lnTo>
                  <a:lnTo>
                    <a:pt x="67756" y="301478"/>
                  </a:lnTo>
                  <a:lnTo>
                    <a:pt x="72062" y="304558"/>
                  </a:lnTo>
                  <a:lnTo>
                    <a:pt x="76463" y="307500"/>
                  </a:lnTo>
                  <a:lnTo>
                    <a:pt x="80956" y="310301"/>
                  </a:lnTo>
                  <a:lnTo>
                    <a:pt x="85534" y="312958"/>
                  </a:lnTo>
                  <a:lnTo>
                    <a:pt x="90195" y="315469"/>
                  </a:lnTo>
                  <a:lnTo>
                    <a:pt x="94932" y="317832"/>
                  </a:lnTo>
                  <a:lnTo>
                    <a:pt x="99743" y="320043"/>
                  </a:lnTo>
                  <a:lnTo>
                    <a:pt x="104620" y="322100"/>
                  </a:lnTo>
                  <a:lnTo>
                    <a:pt x="109561" y="324002"/>
                  </a:lnTo>
                  <a:lnTo>
                    <a:pt x="114559" y="325747"/>
                  </a:lnTo>
                  <a:lnTo>
                    <a:pt x="119610" y="327333"/>
                  </a:lnTo>
                  <a:lnTo>
                    <a:pt x="124708" y="328757"/>
                  </a:lnTo>
                  <a:lnTo>
                    <a:pt x="129849" y="330020"/>
                  </a:lnTo>
                  <a:lnTo>
                    <a:pt x="135028" y="331119"/>
                  </a:lnTo>
                  <a:lnTo>
                    <a:pt x="140239" y="332054"/>
                  </a:lnTo>
                  <a:lnTo>
                    <a:pt x="145476" y="332824"/>
                  </a:lnTo>
                  <a:lnTo>
                    <a:pt x="150736" y="333427"/>
                  </a:lnTo>
                  <a:lnTo>
                    <a:pt x="156012" y="333863"/>
                  </a:lnTo>
                  <a:lnTo>
                    <a:pt x="161299" y="334132"/>
                  </a:lnTo>
                  <a:lnTo>
                    <a:pt x="166592" y="334233"/>
                  </a:lnTo>
                  <a:lnTo>
                    <a:pt x="171885" y="334167"/>
                  </a:lnTo>
                  <a:lnTo>
                    <a:pt x="177174" y="333933"/>
                  </a:lnTo>
                  <a:lnTo>
                    <a:pt x="182453" y="333532"/>
                  </a:lnTo>
                  <a:lnTo>
                    <a:pt x="187716" y="332964"/>
                  </a:lnTo>
                  <a:lnTo>
                    <a:pt x="192959" y="332229"/>
                  </a:lnTo>
                  <a:lnTo>
                    <a:pt x="198175" y="331329"/>
                  </a:lnTo>
                  <a:lnTo>
                    <a:pt x="203361" y="330264"/>
                  </a:lnTo>
                  <a:lnTo>
                    <a:pt x="208510" y="329036"/>
                  </a:lnTo>
                  <a:lnTo>
                    <a:pt x="213618" y="327645"/>
                  </a:lnTo>
                  <a:lnTo>
                    <a:pt x="218680" y="326093"/>
                  </a:lnTo>
                  <a:lnTo>
                    <a:pt x="223689" y="324381"/>
                  </a:lnTo>
                  <a:lnTo>
                    <a:pt x="228642" y="322512"/>
                  </a:lnTo>
                  <a:lnTo>
                    <a:pt x="233533" y="320487"/>
                  </a:lnTo>
                  <a:lnTo>
                    <a:pt x="238358" y="318308"/>
                  </a:lnTo>
                  <a:lnTo>
                    <a:pt x="243111" y="315977"/>
                  </a:lnTo>
                  <a:lnTo>
                    <a:pt x="247788" y="313497"/>
                  </a:lnTo>
                  <a:lnTo>
                    <a:pt x="252385" y="310870"/>
                  </a:lnTo>
                  <a:lnTo>
                    <a:pt x="256895" y="308099"/>
                  </a:lnTo>
                  <a:lnTo>
                    <a:pt x="261316" y="305186"/>
                  </a:lnTo>
                  <a:lnTo>
                    <a:pt x="265642" y="302135"/>
                  </a:lnTo>
                  <a:lnTo>
                    <a:pt x="269870" y="298949"/>
                  </a:lnTo>
                  <a:lnTo>
                    <a:pt x="273994" y="295630"/>
                  </a:lnTo>
                  <a:lnTo>
                    <a:pt x="278011" y="292182"/>
                  </a:lnTo>
                  <a:lnTo>
                    <a:pt x="281917" y="288609"/>
                  </a:lnTo>
                  <a:lnTo>
                    <a:pt x="285708" y="284914"/>
                  </a:lnTo>
                  <a:lnTo>
                    <a:pt x="289381" y="281101"/>
                  </a:lnTo>
                  <a:lnTo>
                    <a:pt x="292930" y="277173"/>
                  </a:lnTo>
                  <a:lnTo>
                    <a:pt x="296353" y="273135"/>
                  </a:lnTo>
                  <a:lnTo>
                    <a:pt x="299647" y="268990"/>
                  </a:lnTo>
                  <a:lnTo>
                    <a:pt x="302808" y="264744"/>
                  </a:lnTo>
                  <a:lnTo>
                    <a:pt x="305833" y="260399"/>
                  </a:lnTo>
                  <a:lnTo>
                    <a:pt x="308719" y="255961"/>
                  </a:lnTo>
                  <a:lnTo>
                    <a:pt x="311463" y="251434"/>
                  </a:lnTo>
                  <a:lnTo>
                    <a:pt x="314062" y="246822"/>
                  </a:lnTo>
                  <a:lnTo>
                    <a:pt x="316513" y="242130"/>
                  </a:lnTo>
                  <a:lnTo>
                    <a:pt x="318815" y="237362"/>
                  </a:lnTo>
                  <a:lnTo>
                    <a:pt x="320965" y="232525"/>
                  </a:lnTo>
                  <a:lnTo>
                    <a:pt x="322961" y="227621"/>
                  </a:lnTo>
                  <a:lnTo>
                    <a:pt x="324800" y="222657"/>
                  </a:lnTo>
                  <a:lnTo>
                    <a:pt x="326481" y="217637"/>
                  </a:lnTo>
                  <a:lnTo>
                    <a:pt x="328003" y="212567"/>
                  </a:lnTo>
                  <a:lnTo>
                    <a:pt x="329363" y="207451"/>
                  </a:lnTo>
                  <a:lnTo>
                    <a:pt x="330560" y="202294"/>
                  </a:lnTo>
                  <a:lnTo>
                    <a:pt x="331594" y="197102"/>
                  </a:lnTo>
                  <a:lnTo>
                    <a:pt x="332462" y="191880"/>
                  </a:lnTo>
                  <a:lnTo>
                    <a:pt x="333165" y="186633"/>
                  </a:lnTo>
                  <a:lnTo>
                    <a:pt x="333701" y="181366"/>
                  </a:lnTo>
                  <a:lnTo>
                    <a:pt x="334070" y="176085"/>
                  </a:lnTo>
                  <a:lnTo>
                    <a:pt x="334272" y="170795"/>
                  </a:lnTo>
                  <a:lnTo>
                    <a:pt x="334307" y="165501"/>
                  </a:lnTo>
                  <a:lnTo>
                    <a:pt x="334173" y="160209"/>
                  </a:lnTo>
                  <a:lnTo>
                    <a:pt x="333872" y="154923"/>
                  </a:lnTo>
                  <a:lnTo>
                    <a:pt x="333404" y="149650"/>
                  </a:lnTo>
                  <a:lnTo>
                    <a:pt x="332769" y="144395"/>
                  </a:lnTo>
                  <a:lnTo>
                    <a:pt x="331968" y="139162"/>
                  </a:lnTo>
                  <a:lnTo>
                    <a:pt x="331002" y="133957"/>
                  </a:lnTo>
                  <a:lnTo>
                    <a:pt x="329872" y="128785"/>
                  </a:lnTo>
                  <a:lnTo>
                    <a:pt x="328578" y="123651"/>
                  </a:lnTo>
                  <a:lnTo>
                    <a:pt x="327122" y="118562"/>
                  </a:lnTo>
                  <a:lnTo>
                    <a:pt x="325506" y="113520"/>
                  </a:lnTo>
                  <a:lnTo>
                    <a:pt x="323731" y="108533"/>
                  </a:lnTo>
                  <a:lnTo>
                    <a:pt x="321799" y="103604"/>
                  </a:lnTo>
                  <a:lnTo>
                    <a:pt x="319712" y="98739"/>
                  </a:lnTo>
                  <a:lnTo>
                    <a:pt x="317472" y="93942"/>
                  </a:lnTo>
                  <a:lnTo>
                    <a:pt x="315081" y="89219"/>
                  </a:lnTo>
                  <a:lnTo>
                    <a:pt x="312542" y="84574"/>
                  </a:lnTo>
                  <a:lnTo>
                    <a:pt x="309857" y="80011"/>
                  </a:lnTo>
                  <a:lnTo>
                    <a:pt x="307029" y="75536"/>
                  </a:lnTo>
                  <a:lnTo>
                    <a:pt x="304061" y="71153"/>
                  </a:lnTo>
                  <a:lnTo>
                    <a:pt x="300955" y="66866"/>
                  </a:lnTo>
                  <a:lnTo>
                    <a:pt x="297715" y="62679"/>
                  </a:lnTo>
                  <a:lnTo>
                    <a:pt x="294344" y="58597"/>
                  </a:lnTo>
                  <a:lnTo>
                    <a:pt x="290846" y="54624"/>
                  </a:lnTo>
                  <a:lnTo>
                    <a:pt x="287223" y="50763"/>
                  </a:lnTo>
                  <a:lnTo>
                    <a:pt x="283480" y="47019"/>
                  </a:lnTo>
                  <a:lnTo>
                    <a:pt x="279621" y="43396"/>
                  </a:lnTo>
                  <a:lnTo>
                    <a:pt x="275649" y="39896"/>
                  </a:lnTo>
                  <a:lnTo>
                    <a:pt x="271567" y="36525"/>
                  </a:lnTo>
                  <a:lnTo>
                    <a:pt x="267381" y="33284"/>
                  </a:lnTo>
                  <a:lnTo>
                    <a:pt x="263095" y="30177"/>
                  </a:lnTo>
                  <a:lnTo>
                    <a:pt x="258712" y="27207"/>
                  </a:lnTo>
                  <a:lnTo>
                    <a:pt x="254238" y="24378"/>
                  </a:lnTo>
                  <a:lnTo>
                    <a:pt x="249676" y="21692"/>
                  </a:lnTo>
                  <a:lnTo>
                    <a:pt x="245032" y="19152"/>
                  </a:lnTo>
                  <a:lnTo>
                    <a:pt x="240309" y="16760"/>
                  </a:lnTo>
                  <a:lnTo>
                    <a:pt x="235513" y="14518"/>
                  </a:lnTo>
                  <a:lnTo>
                    <a:pt x="230648" y="12430"/>
                  </a:lnTo>
                  <a:lnTo>
                    <a:pt x="225720" y="10497"/>
                  </a:lnTo>
                  <a:lnTo>
                    <a:pt x="220733" y="8721"/>
                  </a:lnTo>
                  <a:lnTo>
                    <a:pt x="215692" y="7103"/>
                  </a:lnTo>
                  <a:lnTo>
                    <a:pt x="210603" y="5646"/>
                  </a:lnTo>
                  <a:lnTo>
                    <a:pt x="205470" y="4351"/>
                  </a:lnTo>
                  <a:lnTo>
                    <a:pt x="200298" y="3219"/>
                  </a:lnTo>
                  <a:lnTo>
                    <a:pt x="167146" y="167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4617280" y="5399291"/>
              <a:ext cx="33151" cy="167167"/>
            </a:xfrm>
            <a:custGeom>
              <a:avLst/>
              <a:pathLst>
                <a:path w="33151" h="167167">
                  <a:moveTo>
                    <a:pt x="33151" y="3320"/>
                  </a:moveTo>
                  <a:lnTo>
                    <a:pt x="26584" y="2127"/>
                  </a:lnTo>
                  <a:lnTo>
                    <a:pt x="19975" y="1197"/>
                  </a:lnTo>
                  <a:lnTo>
                    <a:pt x="13334" y="532"/>
                  </a:lnTo>
                  <a:lnTo>
                    <a:pt x="6672" y="133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095783" y="5369149"/>
              <a:ext cx="39892" cy="167167"/>
            </a:xfrm>
            <a:custGeom>
              <a:avLst/>
              <a:pathLst>
                <a:path w="39892" h="167167">
                  <a:moveTo>
                    <a:pt x="39892" y="0"/>
                  </a:moveTo>
                  <a:lnTo>
                    <a:pt x="33180" y="134"/>
                  </a:lnTo>
                  <a:lnTo>
                    <a:pt x="26480" y="538"/>
                  </a:lnTo>
                  <a:lnTo>
                    <a:pt x="19800" y="1211"/>
                  </a:lnTo>
                  <a:lnTo>
                    <a:pt x="13153" y="2152"/>
                  </a:lnTo>
                  <a:lnTo>
                    <a:pt x="6550" y="3358"/>
                  </a:lnTo>
                  <a:lnTo>
                    <a:pt x="0" y="4829"/>
                  </a:lnTo>
                  <a:lnTo>
                    <a:pt x="3989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5095783" y="5373979"/>
              <a:ext cx="39892" cy="162337"/>
            </a:xfrm>
            <a:custGeom>
              <a:avLst/>
              <a:pathLst>
                <a:path w="39892" h="162337">
                  <a:moveTo>
                    <a:pt x="0" y="0"/>
                  </a:moveTo>
                  <a:lnTo>
                    <a:pt x="39892" y="16233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5095783" y="5373979"/>
              <a:ext cx="39892" cy="162337"/>
            </a:xfrm>
            <a:custGeom>
              <a:avLst/>
              <a:pathLst>
                <a:path w="39892" h="162337">
                  <a:moveTo>
                    <a:pt x="0" y="0"/>
                  </a:moveTo>
                  <a:lnTo>
                    <a:pt x="39892" y="16233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5095783" y="5373979"/>
              <a:ext cx="39892" cy="162337"/>
            </a:xfrm>
            <a:custGeom>
              <a:avLst/>
              <a:pathLst>
                <a:path w="39892" h="162337">
                  <a:moveTo>
                    <a:pt x="0" y="0"/>
                  </a:moveTo>
                  <a:lnTo>
                    <a:pt x="39892" y="16233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5095783" y="5373979"/>
              <a:ext cx="39892" cy="162337"/>
            </a:xfrm>
            <a:custGeom>
              <a:avLst/>
              <a:pathLst>
                <a:path w="39892" h="162337">
                  <a:moveTo>
                    <a:pt x="0" y="0"/>
                  </a:moveTo>
                  <a:lnTo>
                    <a:pt x="39892" y="16233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5095783" y="5373979"/>
              <a:ext cx="39892" cy="162337"/>
            </a:xfrm>
            <a:custGeom>
              <a:avLst/>
              <a:pathLst>
                <a:path w="39892" h="162337">
                  <a:moveTo>
                    <a:pt x="0" y="0"/>
                  </a:moveTo>
                  <a:lnTo>
                    <a:pt x="39892" y="16233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968529" y="5373979"/>
              <a:ext cx="167146" cy="314019"/>
            </a:xfrm>
            <a:custGeom>
              <a:avLst/>
              <a:pathLst>
                <a:path w="167146" h="314019">
                  <a:moveTo>
                    <a:pt x="127254" y="0"/>
                  </a:moveTo>
                  <a:lnTo>
                    <a:pt x="122074" y="1361"/>
                  </a:lnTo>
                  <a:lnTo>
                    <a:pt x="116941" y="2887"/>
                  </a:lnTo>
                  <a:lnTo>
                    <a:pt x="111860" y="4577"/>
                  </a:lnTo>
                  <a:lnTo>
                    <a:pt x="106835" y="6429"/>
                  </a:lnTo>
                  <a:lnTo>
                    <a:pt x="101872" y="8441"/>
                  </a:lnTo>
                  <a:lnTo>
                    <a:pt x="96976" y="10610"/>
                  </a:lnTo>
                  <a:lnTo>
                    <a:pt x="92152" y="12936"/>
                  </a:lnTo>
                  <a:lnTo>
                    <a:pt x="87405" y="15415"/>
                  </a:lnTo>
                  <a:lnTo>
                    <a:pt x="82740" y="18044"/>
                  </a:lnTo>
                  <a:lnTo>
                    <a:pt x="78161" y="20822"/>
                  </a:lnTo>
                  <a:lnTo>
                    <a:pt x="73674" y="23745"/>
                  </a:lnTo>
                  <a:lnTo>
                    <a:pt x="69283" y="26810"/>
                  </a:lnTo>
                  <a:lnTo>
                    <a:pt x="64992" y="30014"/>
                  </a:lnTo>
                  <a:lnTo>
                    <a:pt x="60806" y="33354"/>
                  </a:lnTo>
                  <a:lnTo>
                    <a:pt x="56729" y="36826"/>
                  </a:lnTo>
                  <a:lnTo>
                    <a:pt x="52765" y="40428"/>
                  </a:lnTo>
                  <a:lnTo>
                    <a:pt x="48919" y="44154"/>
                  </a:lnTo>
                  <a:lnTo>
                    <a:pt x="45194" y="48001"/>
                  </a:lnTo>
                  <a:lnTo>
                    <a:pt x="41595" y="51966"/>
                  </a:lnTo>
                  <a:lnTo>
                    <a:pt x="38124" y="56044"/>
                  </a:lnTo>
                  <a:lnTo>
                    <a:pt x="34785" y="60232"/>
                  </a:lnTo>
                  <a:lnTo>
                    <a:pt x="31583" y="64524"/>
                  </a:lnTo>
                  <a:lnTo>
                    <a:pt x="28519" y="68916"/>
                  </a:lnTo>
                  <a:lnTo>
                    <a:pt x="25598" y="73404"/>
                  </a:lnTo>
                  <a:lnTo>
                    <a:pt x="22822" y="77984"/>
                  </a:lnTo>
                  <a:lnTo>
                    <a:pt x="20194" y="82650"/>
                  </a:lnTo>
                  <a:lnTo>
                    <a:pt x="17717" y="87398"/>
                  </a:lnTo>
                  <a:lnTo>
                    <a:pt x="15394" y="92223"/>
                  </a:lnTo>
                  <a:lnTo>
                    <a:pt x="13226" y="97119"/>
                  </a:lnTo>
                  <a:lnTo>
                    <a:pt x="11216" y="102083"/>
                  </a:lnTo>
                  <a:lnTo>
                    <a:pt x="9366" y="107109"/>
                  </a:lnTo>
                  <a:lnTo>
                    <a:pt x="7678" y="112191"/>
                  </a:lnTo>
                  <a:lnTo>
                    <a:pt x="6153" y="117325"/>
                  </a:lnTo>
                  <a:lnTo>
                    <a:pt x="4794" y="122504"/>
                  </a:lnTo>
                  <a:lnTo>
                    <a:pt x="3601" y="127725"/>
                  </a:lnTo>
                  <a:lnTo>
                    <a:pt x="2577" y="132981"/>
                  </a:lnTo>
                  <a:lnTo>
                    <a:pt x="1721" y="138268"/>
                  </a:lnTo>
                  <a:lnTo>
                    <a:pt x="1035" y="143579"/>
                  </a:lnTo>
                  <a:lnTo>
                    <a:pt x="519" y="148909"/>
                  </a:lnTo>
                  <a:lnTo>
                    <a:pt x="174" y="154253"/>
                  </a:lnTo>
                  <a:lnTo>
                    <a:pt x="1" y="159606"/>
                  </a:lnTo>
                  <a:lnTo>
                    <a:pt x="0" y="164961"/>
                  </a:lnTo>
                  <a:lnTo>
                    <a:pt x="169" y="170313"/>
                  </a:lnTo>
                  <a:lnTo>
                    <a:pt x="510" y="175658"/>
                  </a:lnTo>
                  <a:lnTo>
                    <a:pt x="1023" y="180988"/>
                  </a:lnTo>
                  <a:lnTo>
                    <a:pt x="1705" y="186300"/>
                  </a:lnTo>
                  <a:lnTo>
                    <a:pt x="2558" y="191587"/>
                  </a:lnTo>
                  <a:lnTo>
                    <a:pt x="3579" y="196844"/>
                  </a:lnTo>
                  <a:lnTo>
                    <a:pt x="4768" y="202065"/>
                  </a:lnTo>
                  <a:lnTo>
                    <a:pt x="6124" y="207246"/>
                  </a:lnTo>
                  <a:lnTo>
                    <a:pt x="7645" y="212381"/>
                  </a:lnTo>
                  <a:lnTo>
                    <a:pt x="9330" y="217464"/>
                  </a:lnTo>
                  <a:lnTo>
                    <a:pt x="11177" y="222491"/>
                  </a:lnTo>
                  <a:lnTo>
                    <a:pt x="13184" y="227456"/>
                  </a:lnTo>
                  <a:lnTo>
                    <a:pt x="15348" y="232354"/>
                  </a:lnTo>
                  <a:lnTo>
                    <a:pt x="17669" y="237180"/>
                  </a:lnTo>
                  <a:lnTo>
                    <a:pt x="20143" y="241930"/>
                  </a:lnTo>
                  <a:lnTo>
                    <a:pt x="22768" y="246597"/>
                  </a:lnTo>
                  <a:lnTo>
                    <a:pt x="25541" y="251179"/>
                  </a:lnTo>
                  <a:lnTo>
                    <a:pt x="28459" y="255669"/>
                  </a:lnTo>
                  <a:lnTo>
                    <a:pt x="31520" y="260063"/>
                  </a:lnTo>
                  <a:lnTo>
                    <a:pt x="34720" y="264357"/>
                  </a:lnTo>
                  <a:lnTo>
                    <a:pt x="38055" y="268547"/>
                  </a:lnTo>
                  <a:lnTo>
                    <a:pt x="41524" y="272627"/>
                  </a:lnTo>
                  <a:lnTo>
                    <a:pt x="45121" y="276594"/>
                  </a:lnTo>
                  <a:lnTo>
                    <a:pt x="48843" y="280444"/>
                  </a:lnTo>
                  <a:lnTo>
                    <a:pt x="52687" y="284173"/>
                  </a:lnTo>
                  <a:lnTo>
                    <a:pt x="56648" y="287777"/>
                  </a:lnTo>
                  <a:lnTo>
                    <a:pt x="60723" y="291252"/>
                  </a:lnTo>
                  <a:lnTo>
                    <a:pt x="64907" y="294594"/>
                  </a:lnTo>
                  <a:lnTo>
                    <a:pt x="69195" y="297801"/>
                  </a:lnTo>
                  <a:lnTo>
                    <a:pt x="73585" y="300869"/>
                  </a:lnTo>
                  <a:lnTo>
                    <a:pt x="78070" y="303795"/>
                  </a:lnTo>
                  <a:lnTo>
                    <a:pt x="82647" y="306576"/>
                  </a:lnTo>
                  <a:lnTo>
                    <a:pt x="87310" y="309208"/>
                  </a:lnTo>
                  <a:lnTo>
                    <a:pt x="92056" y="311690"/>
                  </a:lnTo>
                  <a:lnTo>
                    <a:pt x="96878" y="314019"/>
                  </a:lnTo>
                  <a:lnTo>
                    <a:pt x="167146" y="162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065407" y="5369149"/>
              <a:ext cx="237432" cy="334320"/>
            </a:xfrm>
            <a:custGeom>
              <a:avLst/>
              <a:pathLst>
                <a:path w="237432" h="334320">
                  <a:moveTo>
                    <a:pt x="0" y="318849"/>
                  </a:moveTo>
                  <a:lnTo>
                    <a:pt x="4877" y="321014"/>
                  </a:lnTo>
                  <a:lnTo>
                    <a:pt x="9820" y="323023"/>
                  </a:lnTo>
                  <a:lnTo>
                    <a:pt x="14826" y="324873"/>
                  </a:lnTo>
                  <a:lnTo>
                    <a:pt x="19888" y="326562"/>
                  </a:lnTo>
                  <a:lnTo>
                    <a:pt x="25001" y="328089"/>
                  </a:lnTo>
                  <a:lnTo>
                    <a:pt x="30160" y="329452"/>
                  </a:lnTo>
                  <a:lnTo>
                    <a:pt x="35361" y="330649"/>
                  </a:lnTo>
                  <a:lnTo>
                    <a:pt x="40596" y="331680"/>
                  </a:lnTo>
                  <a:lnTo>
                    <a:pt x="45862" y="332543"/>
                  </a:lnTo>
                  <a:lnTo>
                    <a:pt x="51153" y="333238"/>
                  </a:lnTo>
                  <a:lnTo>
                    <a:pt x="56464" y="333763"/>
                  </a:lnTo>
                  <a:lnTo>
                    <a:pt x="61788" y="334119"/>
                  </a:lnTo>
                  <a:lnTo>
                    <a:pt x="67121" y="334305"/>
                  </a:lnTo>
                  <a:lnTo>
                    <a:pt x="72458" y="334320"/>
                  </a:lnTo>
                  <a:lnTo>
                    <a:pt x="77792" y="334165"/>
                  </a:lnTo>
                  <a:lnTo>
                    <a:pt x="83118" y="333840"/>
                  </a:lnTo>
                  <a:lnTo>
                    <a:pt x="88431" y="333345"/>
                  </a:lnTo>
                  <a:lnTo>
                    <a:pt x="93726" y="332680"/>
                  </a:lnTo>
                  <a:lnTo>
                    <a:pt x="98997" y="331847"/>
                  </a:lnTo>
                  <a:lnTo>
                    <a:pt x="104239" y="330846"/>
                  </a:lnTo>
                  <a:lnTo>
                    <a:pt x="109446" y="329679"/>
                  </a:lnTo>
                  <a:lnTo>
                    <a:pt x="114613" y="328345"/>
                  </a:lnTo>
                  <a:lnTo>
                    <a:pt x="119735" y="326848"/>
                  </a:lnTo>
                  <a:lnTo>
                    <a:pt x="124806" y="325188"/>
                  </a:lnTo>
                  <a:lnTo>
                    <a:pt x="129822" y="323366"/>
                  </a:lnTo>
                  <a:lnTo>
                    <a:pt x="134777" y="321386"/>
                  </a:lnTo>
                  <a:lnTo>
                    <a:pt x="139667" y="319248"/>
                  </a:lnTo>
                  <a:lnTo>
                    <a:pt x="144486" y="316956"/>
                  </a:lnTo>
                  <a:lnTo>
                    <a:pt x="149229" y="314511"/>
                  </a:lnTo>
                  <a:lnTo>
                    <a:pt x="153891" y="311915"/>
                  </a:lnTo>
                  <a:lnTo>
                    <a:pt x="158469" y="309172"/>
                  </a:lnTo>
                  <a:lnTo>
                    <a:pt x="162956" y="306285"/>
                  </a:lnTo>
                  <a:lnTo>
                    <a:pt x="167350" y="303255"/>
                  </a:lnTo>
                  <a:lnTo>
                    <a:pt x="171644" y="300087"/>
                  </a:lnTo>
                  <a:lnTo>
                    <a:pt x="175835" y="296784"/>
                  </a:lnTo>
                  <a:lnTo>
                    <a:pt x="179918" y="293349"/>
                  </a:lnTo>
                  <a:lnTo>
                    <a:pt x="183890" y="289784"/>
                  </a:lnTo>
                  <a:lnTo>
                    <a:pt x="187745" y="286095"/>
                  </a:lnTo>
                  <a:lnTo>
                    <a:pt x="191482" y="282285"/>
                  </a:lnTo>
                  <a:lnTo>
                    <a:pt x="195094" y="278358"/>
                  </a:lnTo>
                  <a:lnTo>
                    <a:pt x="198579" y="274317"/>
                  </a:lnTo>
                  <a:lnTo>
                    <a:pt x="201934" y="270167"/>
                  </a:lnTo>
                  <a:lnTo>
                    <a:pt x="205155" y="265912"/>
                  </a:lnTo>
                  <a:lnTo>
                    <a:pt x="208238" y="261556"/>
                  </a:lnTo>
                  <a:lnTo>
                    <a:pt x="211180" y="257104"/>
                  </a:lnTo>
                  <a:lnTo>
                    <a:pt x="213979" y="252561"/>
                  </a:lnTo>
                  <a:lnTo>
                    <a:pt x="216631" y="247930"/>
                  </a:lnTo>
                  <a:lnTo>
                    <a:pt x="219134" y="243218"/>
                  </a:lnTo>
                  <a:lnTo>
                    <a:pt x="221486" y="238427"/>
                  </a:lnTo>
                  <a:lnTo>
                    <a:pt x="223683" y="233564"/>
                  </a:lnTo>
                  <a:lnTo>
                    <a:pt x="225725" y="228634"/>
                  </a:lnTo>
                  <a:lnTo>
                    <a:pt x="227607" y="223641"/>
                  </a:lnTo>
                  <a:lnTo>
                    <a:pt x="229330" y="218590"/>
                  </a:lnTo>
                  <a:lnTo>
                    <a:pt x="230890" y="213487"/>
                  </a:lnTo>
                  <a:lnTo>
                    <a:pt x="232286" y="208336"/>
                  </a:lnTo>
                  <a:lnTo>
                    <a:pt x="233518" y="203144"/>
                  </a:lnTo>
                  <a:lnTo>
                    <a:pt x="234583" y="197915"/>
                  </a:lnTo>
                  <a:lnTo>
                    <a:pt x="235481" y="192655"/>
                  </a:lnTo>
                  <a:lnTo>
                    <a:pt x="236210" y="187369"/>
                  </a:lnTo>
                  <a:lnTo>
                    <a:pt x="236770" y="182062"/>
                  </a:lnTo>
                  <a:lnTo>
                    <a:pt x="237161" y="176740"/>
                  </a:lnTo>
                  <a:lnTo>
                    <a:pt x="237381" y="171408"/>
                  </a:lnTo>
                  <a:lnTo>
                    <a:pt x="237432" y="166072"/>
                  </a:lnTo>
                  <a:lnTo>
                    <a:pt x="237312" y="160737"/>
                  </a:lnTo>
                  <a:lnTo>
                    <a:pt x="237021" y="155409"/>
                  </a:lnTo>
                  <a:lnTo>
                    <a:pt x="236561" y="150092"/>
                  </a:lnTo>
                  <a:lnTo>
                    <a:pt x="235931" y="144793"/>
                  </a:lnTo>
                  <a:lnTo>
                    <a:pt x="235133" y="139517"/>
                  </a:lnTo>
                  <a:lnTo>
                    <a:pt x="234166" y="134269"/>
                  </a:lnTo>
                  <a:lnTo>
                    <a:pt x="233033" y="129054"/>
                  </a:lnTo>
                  <a:lnTo>
                    <a:pt x="231733" y="123879"/>
                  </a:lnTo>
                  <a:lnTo>
                    <a:pt x="230269" y="118747"/>
                  </a:lnTo>
                  <a:lnTo>
                    <a:pt x="228642" y="113665"/>
                  </a:lnTo>
                  <a:lnTo>
                    <a:pt x="226854" y="108637"/>
                  </a:lnTo>
                  <a:lnTo>
                    <a:pt x="224906" y="103669"/>
                  </a:lnTo>
                  <a:lnTo>
                    <a:pt x="222800" y="98766"/>
                  </a:lnTo>
                  <a:lnTo>
                    <a:pt x="220540" y="93932"/>
                  </a:lnTo>
                  <a:lnTo>
                    <a:pt x="218125" y="89173"/>
                  </a:lnTo>
                  <a:lnTo>
                    <a:pt x="215561" y="84493"/>
                  </a:lnTo>
                  <a:lnTo>
                    <a:pt x="212848" y="79898"/>
                  </a:lnTo>
                  <a:lnTo>
                    <a:pt x="209990" y="75391"/>
                  </a:lnTo>
                  <a:lnTo>
                    <a:pt x="206989" y="70979"/>
                  </a:lnTo>
                  <a:lnTo>
                    <a:pt x="203850" y="66664"/>
                  </a:lnTo>
                  <a:lnTo>
                    <a:pt x="200574" y="62451"/>
                  </a:lnTo>
                  <a:lnTo>
                    <a:pt x="197165" y="58346"/>
                  </a:lnTo>
                  <a:lnTo>
                    <a:pt x="193627" y="54351"/>
                  </a:lnTo>
                  <a:lnTo>
                    <a:pt x="189963" y="50471"/>
                  </a:lnTo>
                  <a:lnTo>
                    <a:pt x="186177" y="46710"/>
                  </a:lnTo>
                  <a:lnTo>
                    <a:pt x="182274" y="43072"/>
                  </a:lnTo>
                  <a:lnTo>
                    <a:pt x="178256" y="39560"/>
                  </a:lnTo>
                  <a:lnTo>
                    <a:pt x="174128" y="36178"/>
                  </a:lnTo>
                  <a:lnTo>
                    <a:pt x="169894" y="32930"/>
                  </a:lnTo>
                  <a:lnTo>
                    <a:pt x="165559" y="29818"/>
                  </a:lnTo>
                  <a:lnTo>
                    <a:pt x="161126" y="26847"/>
                  </a:lnTo>
                  <a:lnTo>
                    <a:pt x="156601" y="24018"/>
                  </a:lnTo>
                  <a:lnTo>
                    <a:pt x="151988" y="21336"/>
                  </a:lnTo>
                  <a:lnTo>
                    <a:pt x="147292" y="18802"/>
                  </a:lnTo>
                  <a:lnTo>
                    <a:pt x="142517" y="16419"/>
                  </a:lnTo>
                  <a:lnTo>
                    <a:pt x="137669" y="14190"/>
                  </a:lnTo>
                  <a:lnTo>
                    <a:pt x="132752" y="12116"/>
                  </a:lnTo>
                  <a:lnTo>
                    <a:pt x="127771" y="10201"/>
                  </a:lnTo>
                  <a:lnTo>
                    <a:pt x="122732" y="8445"/>
                  </a:lnTo>
                  <a:lnTo>
                    <a:pt x="117639" y="6852"/>
                  </a:lnTo>
                  <a:lnTo>
                    <a:pt x="112498" y="5421"/>
                  </a:lnTo>
                  <a:lnTo>
                    <a:pt x="107314" y="4156"/>
                  </a:lnTo>
                  <a:lnTo>
                    <a:pt x="102092" y="3057"/>
                  </a:lnTo>
                  <a:lnTo>
                    <a:pt x="96837" y="2124"/>
                  </a:lnTo>
                  <a:lnTo>
                    <a:pt x="91556" y="1361"/>
                  </a:lnTo>
                  <a:lnTo>
                    <a:pt x="86253" y="766"/>
                  </a:lnTo>
                  <a:lnTo>
                    <a:pt x="80934" y="340"/>
                  </a:lnTo>
                  <a:lnTo>
                    <a:pt x="75603" y="85"/>
                  </a:lnTo>
                  <a:lnTo>
                    <a:pt x="70268" y="0"/>
                  </a:lnTo>
                  <a:lnTo>
                    <a:pt x="70268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5623092" y="5220472"/>
              <a:ext cx="10043" cy="167167"/>
            </a:xfrm>
            <a:custGeom>
              <a:avLst/>
              <a:pathLst>
                <a:path w="10043" h="167167">
                  <a:moveTo>
                    <a:pt x="10043" y="0"/>
                  </a:moveTo>
                  <a:lnTo>
                    <a:pt x="0" y="301"/>
                  </a:lnTo>
                  <a:lnTo>
                    <a:pt x="10043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5623092" y="5220774"/>
              <a:ext cx="10043" cy="166865"/>
            </a:xfrm>
            <a:custGeom>
              <a:avLst/>
              <a:pathLst>
                <a:path w="10043" h="166865">
                  <a:moveTo>
                    <a:pt x="0" y="0"/>
                  </a:moveTo>
                  <a:lnTo>
                    <a:pt x="10043" y="1668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5623092" y="5220774"/>
              <a:ext cx="10043" cy="166865"/>
            </a:xfrm>
            <a:custGeom>
              <a:avLst/>
              <a:pathLst>
                <a:path w="10043" h="166865">
                  <a:moveTo>
                    <a:pt x="0" y="0"/>
                  </a:moveTo>
                  <a:lnTo>
                    <a:pt x="10043" y="1668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5623092" y="5220774"/>
              <a:ext cx="10043" cy="166865"/>
            </a:xfrm>
            <a:custGeom>
              <a:avLst/>
              <a:pathLst>
                <a:path w="10043" h="166865">
                  <a:moveTo>
                    <a:pt x="0" y="0"/>
                  </a:moveTo>
                  <a:lnTo>
                    <a:pt x="10043" y="16686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5623092" y="5220774"/>
              <a:ext cx="10043" cy="166865"/>
            </a:xfrm>
            <a:custGeom>
              <a:avLst/>
              <a:pathLst>
                <a:path w="10043" h="166865">
                  <a:moveTo>
                    <a:pt x="0" y="0"/>
                  </a:moveTo>
                  <a:lnTo>
                    <a:pt x="10043" y="16686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5520654" y="5220774"/>
              <a:ext cx="112481" cy="166865"/>
            </a:xfrm>
            <a:custGeom>
              <a:avLst/>
              <a:pathLst>
                <a:path w="112481" h="166865">
                  <a:moveTo>
                    <a:pt x="102437" y="0"/>
                  </a:moveTo>
                  <a:lnTo>
                    <a:pt x="96788" y="436"/>
                  </a:lnTo>
                  <a:lnTo>
                    <a:pt x="91156" y="1063"/>
                  </a:lnTo>
                  <a:lnTo>
                    <a:pt x="85549" y="1881"/>
                  </a:lnTo>
                  <a:lnTo>
                    <a:pt x="79973" y="2889"/>
                  </a:lnTo>
                  <a:lnTo>
                    <a:pt x="74434" y="4085"/>
                  </a:lnTo>
                  <a:lnTo>
                    <a:pt x="68939" y="5468"/>
                  </a:lnTo>
                  <a:lnTo>
                    <a:pt x="63494" y="7036"/>
                  </a:lnTo>
                  <a:lnTo>
                    <a:pt x="58106" y="8788"/>
                  </a:lnTo>
                  <a:lnTo>
                    <a:pt x="52780" y="10722"/>
                  </a:lnTo>
                  <a:lnTo>
                    <a:pt x="47522" y="12835"/>
                  </a:lnTo>
                  <a:lnTo>
                    <a:pt x="42339" y="15125"/>
                  </a:lnTo>
                  <a:lnTo>
                    <a:pt x="37237" y="17589"/>
                  </a:lnTo>
                  <a:lnTo>
                    <a:pt x="32221" y="20225"/>
                  </a:lnTo>
                  <a:lnTo>
                    <a:pt x="27297" y="23029"/>
                  </a:lnTo>
                  <a:lnTo>
                    <a:pt x="22471" y="25999"/>
                  </a:lnTo>
                  <a:lnTo>
                    <a:pt x="17749" y="29131"/>
                  </a:lnTo>
                  <a:lnTo>
                    <a:pt x="13135" y="32420"/>
                  </a:lnTo>
                  <a:lnTo>
                    <a:pt x="8635" y="35864"/>
                  </a:lnTo>
                  <a:lnTo>
                    <a:pt x="4255" y="39459"/>
                  </a:lnTo>
                  <a:lnTo>
                    <a:pt x="0" y="43200"/>
                  </a:lnTo>
                  <a:lnTo>
                    <a:pt x="112481" y="1668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5465974" y="5220472"/>
              <a:ext cx="334313" cy="334333"/>
            </a:xfrm>
            <a:custGeom>
              <a:avLst/>
              <a:pathLst>
                <a:path w="334313" h="334333">
                  <a:moveTo>
                    <a:pt x="54679" y="43502"/>
                  </a:moveTo>
                  <a:lnTo>
                    <a:pt x="50818" y="47128"/>
                  </a:lnTo>
                  <a:lnTo>
                    <a:pt x="47073" y="50874"/>
                  </a:lnTo>
                  <a:lnTo>
                    <a:pt x="43449" y="54737"/>
                  </a:lnTo>
                  <a:lnTo>
                    <a:pt x="39949" y="58713"/>
                  </a:lnTo>
                  <a:lnTo>
                    <a:pt x="36577" y="62797"/>
                  </a:lnTo>
                  <a:lnTo>
                    <a:pt x="33336" y="66987"/>
                  </a:lnTo>
                  <a:lnTo>
                    <a:pt x="30230" y="71277"/>
                  </a:lnTo>
                  <a:lnTo>
                    <a:pt x="27261" y="75663"/>
                  </a:lnTo>
                  <a:lnTo>
                    <a:pt x="24432" y="80141"/>
                  </a:lnTo>
                  <a:lnTo>
                    <a:pt x="21746" y="84706"/>
                  </a:lnTo>
                  <a:lnTo>
                    <a:pt x="19207" y="89355"/>
                  </a:lnTo>
                  <a:lnTo>
                    <a:pt x="16816" y="94081"/>
                  </a:lnTo>
                  <a:lnTo>
                    <a:pt x="14576" y="98881"/>
                  </a:lnTo>
                  <a:lnTo>
                    <a:pt x="12489" y="103749"/>
                  </a:lnTo>
                  <a:lnTo>
                    <a:pt x="10558" y="108681"/>
                  </a:lnTo>
                  <a:lnTo>
                    <a:pt x="8784" y="113672"/>
                  </a:lnTo>
                  <a:lnTo>
                    <a:pt x="7168" y="118716"/>
                  </a:lnTo>
                  <a:lnTo>
                    <a:pt x="5714" y="123809"/>
                  </a:lnTo>
                  <a:lnTo>
                    <a:pt x="4421" y="128946"/>
                  </a:lnTo>
                  <a:lnTo>
                    <a:pt x="3292" y="134121"/>
                  </a:lnTo>
                  <a:lnTo>
                    <a:pt x="2327" y="139329"/>
                  </a:lnTo>
                  <a:lnTo>
                    <a:pt x="1528" y="144565"/>
                  </a:lnTo>
                  <a:lnTo>
                    <a:pt x="895" y="149824"/>
                  </a:lnTo>
                  <a:lnTo>
                    <a:pt x="429" y="155100"/>
                  </a:lnTo>
                  <a:lnTo>
                    <a:pt x="130" y="160388"/>
                  </a:lnTo>
                  <a:lnTo>
                    <a:pt x="0" y="165683"/>
                  </a:lnTo>
                  <a:lnTo>
                    <a:pt x="36" y="170980"/>
                  </a:lnTo>
                  <a:lnTo>
                    <a:pt x="241" y="176272"/>
                  </a:lnTo>
                  <a:lnTo>
                    <a:pt x="613" y="181556"/>
                  </a:lnTo>
                  <a:lnTo>
                    <a:pt x="1153" y="186825"/>
                  </a:lnTo>
                  <a:lnTo>
                    <a:pt x="1859" y="192075"/>
                  </a:lnTo>
                  <a:lnTo>
                    <a:pt x="2731" y="197299"/>
                  </a:lnTo>
                  <a:lnTo>
                    <a:pt x="3768" y="202493"/>
                  </a:lnTo>
                  <a:lnTo>
                    <a:pt x="4969" y="207652"/>
                  </a:lnTo>
                  <a:lnTo>
                    <a:pt x="6333" y="212770"/>
                  </a:lnTo>
                  <a:lnTo>
                    <a:pt x="7859" y="217842"/>
                  </a:lnTo>
                  <a:lnTo>
                    <a:pt x="9544" y="222864"/>
                  </a:lnTo>
                  <a:lnTo>
                    <a:pt x="11388" y="227829"/>
                  </a:lnTo>
                  <a:lnTo>
                    <a:pt x="13388" y="232734"/>
                  </a:lnTo>
                  <a:lnTo>
                    <a:pt x="15542" y="237572"/>
                  </a:lnTo>
                  <a:lnTo>
                    <a:pt x="17849" y="242341"/>
                  </a:lnTo>
                  <a:lnTo>
                    <a:pt x="20306" y="247033"/>
                  </a:lnTo>
                  <a:lnTo>
                    <a:pt x="22909" y="251646"/>
                  </a:lnTo>
                  <a:lnTo>
                    <a:pt x="25658" y="256173"/>
                  </a:lnTo>
                  <a:lnTo>
                    <a:pt x="28549" y="260611"/>
                  </a:lnTo>
                  <a:lnTo>
                    <a:pt x="31579" y="264956"/>
                  </a:lnTo>
                  <a:lnTo>
                    <a:pt x="34745" y="269202"/>
                  </a:lnTo>
                  <a:lnTo>
                    <a:pt x="38044" y="273346"/>
                  </a:lnTo>
                  <a:lnTo>
                    <a:pt x="41473" y="277383"/>
                  </a:lnTo>
                  <a:lnTo>
                    <a:pt x="45028" y="281310"/>
                  </a:lnTo>
                  <a:lnTo>
                    <a:pt x="48705" y="285122"/>
                  </a:lnTo>
                  <a:lnTo>
                    <a:pt x="52502" y="288815"/>
                  </a:lnTo>
                  <a:lnTo>
                    <a:pt x="56413" y="292387"/>
                  </a:lnTo>
                  <a:lnTo>
                    <a:pt x="60436" y="295833"/>
                  </a:lnTo>
                  <a:lnTo>
                    <a:pt x="64566" y="299149"/>
                  </a:lnTo>
                  <a:lnTo>
                    <a:pt x="68799" y="302333"/>
                  </a:lnTo>
                  <a:lnTo>
                    <a:pt x="73130" y="305382"/>
                  </a:lnTo>
                  <a:lnTo>
                    <a:pt x="77556" y="308291"/>
                  </a:lnTo>
                  <a:lnTo>
                    <a:pt x="82072" y="311059"/>
                  </a:lnTo>
                  <a:lnTo>
                    <a:pt x="86673" y="313682"/>
                  </a:lnTo>
                  <a:lnTo>
                    <a:pt x="91356" y="316159"/>
                  </a:lnTo>
                  <a:lnTo>
                    <a:pt x="96114" y="318486"/>
                  </a:lnTo>
                  <a:lnTo>
                    <a:pt x="100943" y="320661"/>
                  </a:lnTo>
                  <a:lnTo>
                    <a:pt x="105840" y="322681"/>
                  </a:lnTo>
                  <a:lnTo>
                    <a:pt x="110797" y="324546"/>
                  </a:lnTo>
                  <a:lnTo>
                    <a:pt x="115811" y="326253"/>
                  </a:lnTo>
                  <a:lnTo>
                    <a:pt x="120877" y="327799"/>
                  </a:lnTo>
                  <a:lnTo>
                    <a:pt x="125989" y="329185"/>
                  </a:lnTo>
                  <a:lnTo>
                    <a:pt x="131143" y="330408"/>
                  </a:lnTo>
                  <a:lnTo>
                    <a:pt x="136333" y="331467"/>
                  </a:lnTo>
                  <a:lnTo>
                    <a:pt x="141553" y="332361"/>
                  </a:lnTo>
                  <a:lnTo>
                    <a:pt x="146800" y="333090"/>
                  </a:lnTo>
                  <a:lnTo>
                    <a:pt x="152067" y="333652"/>
                  </a:lnTo>
                  <a:lnTo>
                    <a:pt x="157349" y="334046"/>
                  </a:lnTo>
                  <a:lnTo>
                    <a:pt x="162640" y="334273"/>
                  </a:lnTo>
                  <a:lnTo>
                    <a:pt x="167937" y="334333"/>
                  </a:lnTo>
                  <a:lnTo>
                    <a:pt x="173232" y="334224"/>
                  </a:lnTo>
                  <a:lnTo>
                    <a:pt x="178522" y="333948"/>
                  </a:lnTo>
                  <a:lnTo>
                    <a:pt x="183800" y="333504"/>
                  </a:lnTo>
                  <a:lnTo>
                    <a:pt x="189061" y="332894"/>
                  </a:lnTo>
                  <a:lnTo>
                    <a:pt x="194301" y="332116"/>
                  </a:lnTo>
                  <a:lnTo>
                    <a:pt x="199513" y="331174"/>
                  </a:lnTo>
                  <a:lnTo>
                    <a:pt x="204693" y="330067"/>
                  </a:lnTo>
                  <a:lnTo>
                    <a:pt x="209835" y="328796"/>
                  </a:lnTo>
                  <a:lnTo>
                    <a:pt x="214934" y="327363"/>
                  </a:lnTo>
                  <a:lnTo>
                    <a:pt x="219985" y="325769"/>
                  </a:lnTo>
                  <a:lnTo>
                    <a:pt x="224983" y="324016"/>
                  </a:lnTo>
                  <a:lnTo>
                    <a:pt x="229923" y="322105"/>
                  </a:lnTo>
                  <a:lnTo>
                    <a:pt x="234800" y="320039"/>
                  </a:lnTo>
                  <a:lnTo>
                    <a:pt x="239609" y="317819"/>
                  </a:lnTo>
                  <a:lnTo>
                    <a:pt x="244346" y="315448"/>
                  </a:lnTo>
                  <a:lnTo>
                    <a:pt x="249005" y="312929"/>
                  </a:lnTo>
                  <a:lnTo>
                    <a:pt x="253582" y="310262"/>
                  </a:lnTo>
                  <a:lnTo>
                    <a:pt x="258072" y="307453"/>
                  </a:lnTo>
                  <a:lnTo>
                    <a:pt x="262470" y="304502"/>
                  </a:lnTo>
                  <a:lnTo>
                    <a:pt x="266774" y="301414"/>
                  </a:lnTo>
                  <a:lnTo>
                    <a:pt x="270977" y="298190"/>
                  </a:lnTo>
                  <a:lnTo>
                    <a:pt x="275075" y="294836"/>
                  </a:lnTo>
                  <a:lnTo>
                    <a:pt x="279066" y="291353"/>
                  </a:lnTo>
                  <a:lnTo>
                    <a:pt x="282944" y="287745"/>
                  </a:lnTo>
                  <a:lnTo>
                    <a:pt x="286706" y="284016"/>
                  </a:lnTo>
                  <a:lnTo>
                    <a:pt x="290348" y="280170"/>
                  </a:lnTo>
                  <a:lnTo>
                    <a:pt x="293866" y="276211"/>
                  </a:lnTo>
                  <a:lnTo>
                    <a:pt x="297257" y="272142"/>
                  </a:lnTo>
                  <a:lnTo>
                    <a:pt x="300518" y="267968"/>
                  </a:lnTo>
                  <a:lnTo>
                    <a:pt x="303644" y="263692"/>
                  </a:lnTo>
                  <a:lnTo>
                    <a:pt x="306634" y="259320"/>
                  </a:lnTo>
                  <a:lnTo>
                    <a:pt x="309483" y="254855"/>
                  </a:lnTo>
                  <a:lnTo>
                    <a:pt x="312190" y="250302"/>
                  </a:lnTo>
                  <a:lnTo>
                    <a:pt x="314751" y="245666"/>
                  </a:lnTo>
                  <a:lnTo>
                    <a:pt x="317164" y="240950"/>
                  </a:lnTo>
                  <a:lnTo>
                    <a:pt x="319426" y="236161"/>
                  </a:lnTo>
                  <a:lnTo>
                    <a:pt x="321535" y="231303"/>
                  </a:lnTo>
                  <a:lnTo>
                    <a:pt x="323490" y="226380"/>
                  </a:lnTo>
                  <a:lnTo>
                    <a:pt x="325287" y="221397"/>
                  </a:lnTo>
                  <a:lnTo>
                    <a:pt x="326926" y="216360"/>
                  </a:lnTo>
                  <a:lnTo>
                    <a:pt x="328404" y="211274"/>
                  </a:lnTo>
                  <a:lnTo>
                    <a:pt x="329720" y="206144"/>
                  </a:lnTo>
                  <a:lnTo>
                    <a:pt x="330874" y="200974"/>
                  </a:lnTo>
                  <a:lnTo>
                    <a:pt x="331863" y="195770"/>
                  </a:lnTo>
                  <a:lnTo>
                    <a:pt x="332686" y="190538"/>
                  </a:lnTo>
                  <a:lnTo>
                    <a:pt x="333343" y="185282"/>
                  </a:lnTo>
                  <a:lnTo>
                    <a:pt x="333834" y="180008"/>
                  </a:lnTo>
                  <a:lnTo>
                    <a:pt x="334157" y="174722"/>
                  </a:lnTo>
                  <a:lnTo>
                    <a:pt x="334313" y="169427"/>
                  </a:lnTo>
                  <a:lnTo>
                    <a:pt x="334300" y="164130"/>
                  </a:lnTo>
                  <a:lnTo>
                    <a:pt x="334120" y="158837"/>
                  </a:lnTo>
                  <a:lnTo>
                    <a:pt x="333772" y="153552"/>
                  </a:lnTo>
                  <a:lnTo>
                    <a:pt x="333257" y="148280"/>
                  </a:lnTo>
                  <a:lnTo>
                    <a:pt x="332576" y="143027"/>
                  </a:lnTo>
                  <a:lnTo>
                    <a:pt x="331728" y="137799"/>
                  </a:lnTo>
                  <a:lnTo>
                    <a:pt x="330715" y="132600"/>
                  </a:lnTo>
                  <a:lnTo>
                    <a:pt x="329538" y="127436"/>
                  </a:lnTo>
                  <a:lnTo>
                    <a:pt x="328197" y="122311"/>
                  </a:lnTo>
                  <a:lnTo>
                    <a:pt x="326695" y="117232"/>
                  </a:lnTo>
                  <a:lnTo>
                    <a:pt x="325033" y="112203"/>
                  </a:lnTo>
                  <a:lnTo>
                    <a:pt x="323213" y="107229"/>
                  </a:lnTo>
                  <a:lnTo>
                    <a:pt x="321236" y="102315"/>
                  </a:lnTo>
                  <a:lnTo>
                    <a:pt x="319104" y="97466"/>
                  </a:lnTo>
                  <a:lnTo>
                    <a:pt x="316819" y="92688"/>
                  </a:lnTo>
                  <a:lnTo>
                    <a:pt x="314385" y="87984"/>
                  </a:lnTo>
                  <a:lnTo>
                    <a:pt x="311802" y="83359"/>
                  </a:lnTo>
                  <a:lnTo>
                    <a:pt x="309074" y="78819"/>
                  </a:lnTo>
                  <a:lnTo>
                    <a:pt x="306204" y="74367"/>
                  </a:lnTo>
                  <a:lnTo>
                    <a:pt x="303194" y="70009"/>
                  </a:lnTo>
                  <a:lnTo>
                    <a:pt x="300048" y="65748"/>
                  </a:lnTo>
                  <a:lnTo>
                    <a:pt x="296768" y="61589"/>
                  </a:lnTo>
                  <a:lnTo>
                    <a:pt x="293358" y="57536"/>
                  </a:lnTo>
                  <a:lnTo>
                    <a:pt x="289822" y="53593"/>
                  </a:lnTo>
                  <a:lnTo>
                    <a:pt x="286162" y="49764"/>
                  </a:lnTo>
                  <a:lnTo>
                    <a:pt x="282383" y="46052"/>
                  </a:lnTo>
                  <a:lnTo>
                    <a:pt x="278488" y="42463"/>
                  </a:lnTo>
                  <a:lnTo>
                    <a:pt x="274481" y="38998"/>
                  </a:lnTo>
                  <a:lnTo>
                    <a:pt x="270367" y="35663"/>
                  </a:lnTo>
                  <a:lnTo>
                    <a:pt x="266149" y="32459"/>
                  </a:lnTo>
                  <a:lnTo>
                    <a:pt x="261832" y="29391"/>
                  </a:lnTo>
                  <a:lnTo>
                    <a:pt x="257419" y="26460"/>
                  </a:lnTo>
                  <a:lnTo>
                    <a:pt x="252916" y="23672"/>
                  </a:lnTo>
                  <a:lnTo>
                    <a:pt x="248327" y="21027"/>
                  </a:lnTo>
                  <a:lnTo>
                    <a:pt x="243656" y="18529"/>
                  </a:lnTo>
                  <a:lnTo>
                    <a:pt x="238909" y="16180"/>
                  </a:lnTo>
                  <a:lnTo>
                    <a:pt x="234089" y="13983"/>
                  </a:lnTo>
                  <a:lnTo>
                    <a:pt x="229203" y="11939"/>
                  </a:lnTo>
                  <a:lnTo>
                    <a:pt x="224254" y="10051"/>
                  </a:lnTo>
                  <a:lnTo>
                    <a:pt x="219248" y="8322"/>
                  </a:lnTo>
                  <a:lnTo>
                    <a:pt x="214189" y="6751"/>
                  </a:lnTo>
                  <a:lnTo>
                    <a:pt x="209083" y="5342"/>
                  </a:lnTo>
                  <a:lnTo>
                    <a:pt x="203936" y="4095"/>
                  </a:lnTo>
                  <a:lnTo>
                    <a:pt x="198751" y="3012"/>
                  </a:lnTo>
                  <a:lnTo>
                    <a:pt x="193534" y="2093"/>
                  </a:lnTo>
                  <a:lnTo>
                    <a:pt x="188291" y="1340"/>
                  </a:lnTo>
                  <a:lnTo>
                    <a:pt x="183027" y="754"/>
                  </a:lnTo>
                  <a:lnTo>
                    <a:pt x="177747" y="335"/>
                  </a:lnTo>
                  <a:lnTo>
                    <a:pt x="172456" y="83"/>
                  </a:lnTo>
                  <a:lnTo>
                    <a:pt x="167160" y="0"/>
                  </a:lnTo>
                  <a:lnTo>
                    <a:pt x="16716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6058217" y="4961274"/>
              <a:ext cx="24622" cy="167167"/>
            </a:xfrm>
            <a:custGeom>
              <a:avLst/>
              <a:pathLst>
                <a:path w="24622" h="167167">
                  <a:moveTo>
                    <a:pt x="24622" y="0"/>
                  </a:moveTo>
                  <a:lnTo>
                    <a:pt x="16388" y="202"/>
                  </a:lnTo>
                  <a:lnTo>
                    <a:pt x="8174" y="811"/>
                  </a:lnTo>
                  <a:lnTo>
                    <a:pt x="0" y="1823"/>
                  </a:lnTo>
                  <a:lnTo>
                    <a:pt x="2462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6058217" y="4963097"/>
              <a:ext cx="24622" cy="165344"/>
            </a:xfrm>
            <a:custGeom>
              <a:avLst/>
              <a:pathLst>
                <a:path w="24622" h="165344">
                  <a:moveTo>
                    <a:pt x="0" y="0"/>
                  </a:moveTo>
                  <a:lnTo>
                    <a:pt x="24622" y="16534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6058217" y="4963097"/>
              <a:ext cx="24622" cy="165344"/>
            </a:xfrm>
            <a:custGeom>
              <a:avLst/>
              <a:pathLst>
                <a:path w="24622" h="165344">
                  <a:moveTo>
                    <a:pt x="0" y="0"/>
                  </a:moveTo>
                  <a:lnTo>
                    <a:pt x="24622" y="16534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6058217" y="4963097"/>
              <a:ext cx="24622" cy="165344"/>
            </a:xfrm>
            <a:custGeom>
              <a:avLst/>
              <a:pathLst>
                <a:path w="24622" h="165344">
                  <a:moveTo>
                    <a:pt x="0" y="0"/>
                  </a:moveTo>
                  <a:lnTo>
                    <a:pt x="24622" y="16534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5916392" y="4963097"/>
              <a:ext cx="166448" cy="165344"/>
            </a:xfrm>
            <a:custGeom>
              <a:avLst/>
              <a:pathLst>
                <a:path w="166448" h="165344">
                  <a:moveTo>
                    <a:pt x="141825" y="0"/>
                  </a:moveTo>
                  <a:lnTo>
                    <a:pt x="136475" y="885"/>
                  </a:lnTo>
                  <a:lnTo>
                    <a:pt x="131156" y="1944"/>
                  </a:lnTo>
                  <a:lnTo>
                    <a:pt x="125874" y="3175"/>
                  </a:lnTo>
                  <a:lnTo>
                    <a:pt x="120635" y="4576"/>
                  </a:lnTo>
                  <a:lnTo>
                    <a:pt x="115444" y="6147"/>
                  </a:lnTo>
                  <a:lnTo>
                    <a:pt x="110307" y="7885"/>
                  </a:lnTo>
                  <a:lnTo>
                    <a:pt x="105229" y="9789"/>
                  </a:lnTo>
                  <a:lnTo>
                    <a:pt x="100216" y="11857"/>
                  </a:lnTo>
                  <a:lnTo>
                    <a:pt x="95272" y="14086"/>
                  </a:lnTo>
                  <a:lnTo>
                    <a:pt x="90403" y="16474"/>
                  </a:lnTo>
                  <a:lnTo>
                    <a:pt x="85614" y="19019"/>
                  </a:lnTo>
                  <a:lnTo>
                    <a:pt x="80910" y="21718"/>
                  </a:lnTo>
                  <a:lnTo>
                    <a:pt x="76296" y="24568"/>
                  </a:lnTo>
                  <a:lnTo>
                    <a:pt x="71777" y="27567"/>
                  </a:lnTo>
                  <a:lnTo>
                    <a:pt x="67358" y="30710"/>
                  </a:lnTo>
                  <a:lnTo>
                    <a:pt x="63043" y="33995"/>
                  </a:lnTo>
                  <a:lnTo>
                    <a:pt x="58837" y="37418"/>
                  </a:lnTo>
                  <a:lnTo>
                    <a:pt x="54744" y="40976"/>
                  </a:lnTo>
                  <a:lnTo>
                    <a:pt x="50769" y="44665"/>
                  </a:lnTo>
                  <a:lnTo>
                    <a:pt x="46915" y="48481"/>
                  </a:lnTo>
                  <a:lnTo>
                    <a:pt x="43187" y="52420"/>
                  </a:lnTo>
                  <a:lnTo>
                    <a:pt x="39589" y="56478"/>
                  </a:lnTo>
                  <a:lnTo>
                    <a:pt x="36124" y="60650"/>
                  </a:lnTo>
                  <a:lnTo>
                    <a:pt x="32797" y="64932"/>
                  </a:lnTo>
                  <a:lnTo>
                    <a:pt x="29610" y="69320"/>
                  </a:lnTo>
                  <a:lnTo>
                    <a:pt x="26568" y="73810"/>
                  </a:lnTo>
                  <a:lnTo>
                    <a:pt x="23672" y="78395"/>
                  </a:lnTo>
                  <a:lnTo>
                    <a:pt x="20927" y="83072"/>
                  </a:lnTo>
                  <a:lnTo>
                    <a:pt x="18335" y="87836"/>
                  </a:lnTo>
                  <a:lnTo>
                    <a:pt x="15898" y="92681"/>
                  </a:lnTo>
                  <a:lnTo>
                    <a:pt x="13621" y="97603"/>
                  </a:lnTo>
                  <a:lnTo>
                    <a:pt x="11504" y="102596"/>
                  </a:lnTo>
                  <a:lnTo>
                    <a:pt x="9550" y="107655"/>
                  </a:lnTo>
                  <a:lnTo>
                    <a:pt x="7761" y="112774"/>
                  </a:lnTo>
                  <a:lnTo>
                    <a:pt x="6139" y="117949"/>
                  </a:lnTo>
                  <a:lnTo>
                    <a:pt x="4686" y="123174"/>
                  </a:lnTo>
                  <a:lnTo>
                    <a:pt x="3404" y="128444"/>
                  </a:lnTo>
                  <a:lnTo>
                    <a:pt x="2293" y="133752"/>
                  </a:lnTo>
                  <a:lnTo>
                    <a:pt x="1354" y="139093"/>
                  </a:lnTo>
                  <a:lnTo>
                    <a:pt x="590" y="144462"/>
                  </a:lnTo>
                  <a:lnTo>
                    <a:pt x="0" y="149853"/>
                  </a:lnTo>
                  <a:lnTo>
                    <a:pt x="166448" y="1653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5915673" y="4961274"/>
              <a:ext cx="334323" cy="334328"/>
            </a:xfrm>
            <a:custGeom>
              <a:avLst/>
              <a:pathLst>
                <a:path w="334323" h="334328">
                  <a:moveTo>
                    <a:pt x="718" y="151676"/>
                  </a:moveTo>
                  <a:lnTo>
                    <a:pt x="310" y="156980"/>
                  </a:lnTo>
                  <a:lnTo>
                    <a:pt x="70" y="162294"/>
                  </a:lnTo>
                  <a:lnTo>
                    <a:pt x="0" y="167613"/>
                  </a:lnTo>
                  <a:lnTo>
                    <a:pt x="98" y="172932"/>
                  </a:lnTo>
                  <a:lnTo>
                    <a:pt x="366" y="178244"/>
                  </a:lnTo>
                  <a:lnTo>
                    <a:pt x="803" y="183546"/>
                  </a:lnTo>
                  <a:lnTo>
                    <a:pt x="1409" y="188831"/>
                  </a:lnTo>
                  <a:lnTo>
                    <a:pt x="2182" y="194094"/>
                  </a:lnTo>
                  <a:lnTo>
                    <a:pt x="3122" y="199329"/>
                  </a:lnTo>
                  <a:lnTo>
                    <a:pt x="4228" y="204533"/>
                  </a:lnTo>
                  <a:lnTo>
                    <a:pt x="5500" y="209698"/>
                  </a:lnTo>
                  <a:lnTo>
                    <a:pt x="6935" y="214820"/>
                  </a:lnTo>
                  <a:lnTo>
                    <a:pt x="8532" y="219894"/>
                  </a:lnTo>
                  <a:lnTo>
                    <a:pt x="10290" y="224915"/>
                  </a:lnTo>
                  <a:lnTo>
                    <a:pt x="12207" y="229877"/>
                  </a:lnTo>
                  <a:lnTo>
                    <a:pt x="14281" y="234775"/>
                  </a:lnTo>
                  <a:lnTo>
                    <a:pt x="16509" y="239605"/>
                  </a:lnTo>
                  <a:lnTo>
                    <a:pt x="18890" y="244362"/>
                  </a:lnTo>
                  <a:lnTo>
                    <a:pt x="21421" y="249041"/>
                  </a:lnTo>
                  <a:lnTo>
                    <a:pt x="24100" y="253637"/>
                  </a:lnTo>
                  <a:lnTo>
                    <a:pt x="26924" y="258145"/>
                  </a:lnTo>
                  <a:lnTo>
                    <a:pt x="29889" y="262561"/>
                  </a:lnTo>
                  <a:lnTo>
                    <a:pt x="32994" y="266880"/>
                  </a:lnTo>
                  <a:lnTo>
                    <a:pt x="36235" y="271099"/>
                  </a:lnTo>
                  <a:lnTo>
                    <a:pt x="39608" y="275212"/>
                  </a:lnTo>
                  <a:lnTo>
                    <a:pt x="43110" y="279216"/>
                  </a:lnTo>
                  <a:lnTo>
                    <a:pt x="46738" y="283106"/>
                  </a:lnTo>
                  <a:lnTo>
                    <a:pt x="50488" y="286879"/>
                  </a:lnTo>
                  <a:lnTo>
                    <a:pt x="54356" y="290531"/>
                  </a:lnTo>
                  <a:lnTo>
                    <a:pt x="58338" y="294058"/>
                  </a:lnTo>
                  <a:lnTo>
                    <a:pt x="62430" y="297456"/>
                  </a:lnTo>
                  <a:lnTo>
                    <a:pt x="66629" y="300723"/>
                  </a:lnTo>
                  <a:lnTo>
                    <a:pt x="70929" y="303854"/>
                  </a:lnTo>
                  <a:lnTo>
                    <a:pt x="75327" y="306847"/>
                  </a:lnTo>
                  <a:lnTo>
                    <a:pt x="79817" y="309698"/>
                  </a:lnTo>
                  <a:lnTo>
                    <a:pt x="84396" y="312405"/>
                  </a:lnTo>
                  <a:lnTo>
                    <a:pt x="89059" y="314965"/>
                  </a:lnTo>
                  <a:lnTo>
                    <a:pt x="93801" y="317375"/>
                  </a:lnTo>
                  <a:lnTo>
                    <a:pt x="98618" y="319633"/>
                  </a:lnTo>
                  <a:lnTo>
                    <a:pt x="103503" y="321737"/>
                  </a:lnTo>
                  <a:lnTo>
                    <a:pt x="108454" y="323685"/>
                  </a:lnTo>
                  <a:lnTo>
                    <a:pt x="113463" y="325473"/>
                  </a:lnTo>
                  <a:lnTo>
                    <a:pt x="118527" y="327102"/>
                  </a:lnTo>
                  <a:lnTo>
                    <a:pt x="123641" y="328569"/>
                  </a:lnTo>
                  <a:lnTo>
                    <a:pt x="128798" y="329872"/>
                  </a:lnTo>
                  <a:lnTo>
                    <a:pt x="133994" y="331010"/>
                  </a:lnTo>
                  <a:lnTo>
                    <a:pt x="139224" y="331983"/>
                  </a:lnTo>
                  <a:lnTo>
                    <a:pt x="144482" y="332788"/>
                  </a:lnTo>
                  <a:lnTo>
                    <a:pt x="149763" y="333426"/>
                  </a:lnTo>
                  <a:lnTo>
                    <a:pt x="155062" y="333896"/>
                  </a:lnTo>
                  <a:lnTo>
                    <a:pt x="160373" y="334196"/>
                  </a:lnTo>
                  <a:lnTo>
                    <a:pt x="165691" y="334328"/>
                  </a:lnTo>
                  <a:lnTo>
                    <a:pt x="171010" y="334290"/>
                  </a:lnTo>
                  <a:lnTo>
                    <a:pt x="176325" y="334083"/>
                  </a:lnTo>
                  <a:lnTo>
                    <a:pt x="181632" y="333707"/>
                  </a:lnTo>
                  <a:lnTo>
                    <a:pt x="186923" y="333163"/>
                  </a:lnTo>
                  <a:lnTo>
                    <a:pt x="192195" y="332450"/>
                  </a:lnTo>
                  <a:lnTo>
                    <a:pt x="197441" y="331570"/>
                  </a:lnTo>
                  <a:lnTo>
                    <a:pt x="202656" y="330524"/>
                  </a:lnTo>
                  <a:lnTo>
                    <a:pt x="207836" y="329312"/>
                  </a:lnTo>
                  <a:lnTo>
                    <a:pt x="212974" y="327936"/>
                  </a:lnTo>
                  <a:lnTo>
                    <a:pt x="218066" y="326397"/>
                  </a:lnTo>
                  <a:lnTo>
                    <a:pt x="223107" y="324697"/>
                  </a:lnTo>
                  <a:lnTo>
                    <a:pt x="228090" y="322837"/>
                  </a:lnTo>
                  <a:lnTo>
                    <a:pt x="233013" y="320820"/>
                  </a:lnTo>
                  <a:lnTo>
                    <a:pt x="237868" y="318647"/>
                  </a:lnTo>
                  <a:lnTo>
                    <a:pt x="242652" y="316321"/>
                  </a:lnTo>
                  <a:lnTo>
                    <a:pt x="247359" y="313844"/>
                  </a:lnTo>
                  <a:lnTo>
                    <a:pt x="251985" y="311218"/>
                  </a:lnTo>
                  <a:lnTo>
                    <a:pt x="256526" y="308446"/>
                  </a:lnTo>
                  <a:lnTo>
                    <a:pt x="260976" y="305532"/>
                  </a:lnTo>
                  <a:lnTo>
                    <a:pt x="265331" y="302477"/>
                  </a:lnTo>
                  <a:lnTo>
                    <a:pt x="269586" y="299285"/>
                  </a:lnTo>
                  <a:lnTo>
                    <a:pt x="273738" y="295959"/>
                  </a:lnTo>
                  <a:lnTo>
                    <a:pt x="277782" y="292503"/>
                  </a:lnTo>
                  <a:lnTo>
                    <a:pt x="281713" y="288920"/>
                  </a:lnTo>
                  <a:lnTo>
                    <a:pt x="285529" y="285214"/>
                  </a:lnTo>
                  <a:lnTo>
                    <a:pt x="289225" y="281389"/>
                  </a:lnTo>
                  <a:lnTo>
                    <a:pt x="292798" y="277447"/>
                  </a:lnTo>
                  <a:lnTo>
                    <a:pt x="296243" y="273394"/>
                  </a:lnTo>
                  <a:lnTo>
                    <a:pt x="299557" y="269234"/>
                  </a:lnTo>
                  <a:lnTo>
                    <a:pt x="302738" y="264970"/>
                  </a:lnTo>
                  <a:lnTo>
                    <a:pt x="305781" y="260607"/>
                  </a:lnTo>
                  <a:lnTo>
                    <a:pt x="308684" y="256149"/>
                  </a:lnTo>
                  <a:lnTo>
                    <a:pt x="311443" y="251601"/>
                  </a:lnTo>
                  <a:lnTo>
                    <a:pt x="314057" y="246968"/>
                  </a:lnTo>
                  <a:lnTo>
                    <a:pt x="316521" y="242254"/>
                  </a:lnTo>
                  <a:lnTo>
                    <a:pt x="318835" y="237464"/>
                  </a:lnTo>
                  <a:lnTo>
                    <a:pt x="320995" y="232603"/>
                  </a:lnTo>
                  <a:lnTo>
                    <a:pt x="322999" y="227675"/>
                  </a:lnTo>
                  <a:lnTo>
                    <a:pt x="324845" y="222686"/>
                  </a:lnTo>
                  <a:lnTo>
                    <a:pt x="326532" y="217641"/>
                  </a:lnTo>
                  <a:lnTo>
                    <a:pt x="328057" y="212545"/>
                  </a:lnTo>
                  <a:lnTo>
                    <a:pt x="329419" y="207403"/>
                  </a:lnTo>
                  <a:lnTo>
                    <a:pt x="330617" y="202221"/>
                  </a:lnTo>
                  <a:lnTo>
                    <a:pt x="331650" y="197002"/>
                  </a:lnTo>
                  <a:lnTo>
                    <a:pt x="332516" y="191754"/>
                  </a:lnTo>
                  <a:lnTo>
                    <a:pt x="333214" y="186480"/>
                  </a:lnTo>
                  <a:lnTo>
                    <a:pt x="333745" y="181187"/>
                  </a:lnTo>
                  <a:lnTo>
                    <a:pt x="334107" y="175880"/>
                  </a:lnTo>
                  <a:lnTo>
                    <a:pt x="334299" y="170564"/>
                  </a:lnTo>
                  <a:lnTo>
                    <a:pt x="334323" y="165245"/>
                  </a:lnTo>
                  <a:lnTo>
                    <a:pt x="334177" y="159928"/>
                  </a:lnTo>
                  <a:lnTo>
                    <a:pt x="333862" y="154617"/>
                  </a:lnTo>
                  <a:lnTo>
                    <a:pt x="333378" y="149320"/>
                  </a:lnTo>
                  <a:lnTo>
                    <a:pt x="332726" y="144041"/>
                  </a:lnTo>
                  <a:lnTo>
                    <a:pt x="331907" y="138785"/>
                  </a:lnTo>
                  <a:lnTo>
                    <a:pt x="330920" y="133558"/>
                  </a:lnTo>
                  <a:lnTo>
                    <a:pt x="329768" y="128364"/>
                  </a:lnTo>
                  <a:lnTo>
                    <a:pt x="328451" y="123211"/>
                  </a:lnTo>
                  <a:lnTo>
                    <a:pt x="326971" y="118101"/>
                  </a:lnTo>
                  <a:lnTo>
                    <a:pt x="325329" y="113042"/>
                  </a:lnTo>
                  <a:lnTo>
                    <a:pt x="323527" y="108037"/>
                  </a:lnTo>
                  <a:lnTo>
                    <a:pt x="321566" y="103092"/>
                  </a:lnTo>
                  <a:lnTo>
                    <a:pt x="319449" y="98212"/>
                  </a:lnTo>
                  <a:lnTo>
                    <a:pt x="317178" y="93401"/>
                  </a:lnTo>
                  <a:lnTo>
                    <a:pt x="314755" y="88666"/>
                  </a:lnTo>
                  <a:lnTo>
                    <a:pt x="312183" y="84010"/>
                  </a:lnTo>
                  <a:lnTo>
                    <a:pt x="309464" y="79438"/>
                  </a:lnTo>
                  <a:lnTo>
                    <a:pt x="306600" y="74955"/>
                  </a:lnTo>
                  <a:lnTo>
                    <a:pt x="303596" y="70565"/>
                  </a:lnTo>
                  <a:lnTo>
                    <a:pt x="300453" y="66273"/>
                  </a:lnTo>
                  <a:lnTo>
                    <a:pt x="297176" y="62083"/>
                  </a:lnTo>
                  <a:lnTo>
                    <a:pt x="293766" y="58000"/>
                  </a:lnTo>
                  <a:lnTo>
                    <a:pt x="290229" y="54027"/>
                  </a:lnTo>
                  <a:lnTo>
                    <a:pt x="286567" y="50169"/>
                  </a:lnTo>
                  <a:lnTo>
                    <a:pt x="282784" y="46429"/>
                  </a:lnTo>
                  <a:lnTo>
                    <a:pt x="278884" y="42812"/>
                  </a:lnTo>
                  <a:lnTo>
                    <a:pt x="274871" y="39320"/>
                  </a:lnTo>
                  <a:lnTo>
                    <a:pt x="270748" y="35958"/>
                  </a:lnTo>
                  <a:lnTo>
                    <a:pt x="266521" y="32729"/>
                  </a:lnTo>
                  <a:lnTo>
                    <a:pt x="262193" y="29636"/>
                  </a:lnTo>
                  <a:lnTo>
                    <a:pt x="257769" y="26682"/>
                  </a:lnTo>
                  <a:lnTo>
                    <a:pt x="253254" y="23870"/>
                  </a:lnTo>
                  <a:lnTo>
                    <a:pt x="248651" y="21204"/>
                  </a:lnTo>
                  <a:lnTo>
                    <a:pt x="243966" y="18685"/>
                  </a:lnTo>
                  <a:lnTo>
                    <a:pt x="239202" y="16317"/>
                  </a:lnTo>
                  <a:lnTo>
                    <a:pt x="234366" y="14101"/>
                  </a:lnTo>
                  <a:lnTo>
                    <a:pt x="229462" y="12041"/>
                  </a:lnTo>
                  <a:lnTo>
                    <a:pt x="224495" y="10137"/>
                  </a:lnTo>
                  <a:lnTo>
                    <a:pt x="219470" y="8393"/>
                  </a:lnTo>
                  <a:lnTo>
                    <a:pt x="214392" y="6809"/>
                  </a:lnTo>
                  <a:lnTo>
                    <a:pt x="209266" y="5387"/>
                  </a:lnTo>
                  <a:lnTo>
                    <a:pt x="204097" y="4130"/>
                  </a:lnTo>
                  <a:lnTo>
                    <a:pt x="198891" y="3037"/>
                  </a:lnTo>
                  <a:lnTo>
                    <a:pt x="193653" y="2111"/>
                  </a:lnTo>
                  <a:lnTo>
                    <a:pt x="188388" y="1352"/>
                  </a:lnTo>
                  <a:lnTo>
                    <a:pt x="183101" y="761"/>
                  </a:lnTo>
                  <a:lnTo>
                    <a:pt x="177799" y="338"/>
                  </a:lnTo>
                  <a:lnTo>
                    <a:pt x="172485" y="84"/>
                  </a:lnTo>
                  <a:lnTo>
                    <a:pt x="167166" y="0"/>
                  </a:lnTo>
                  <a:lnTo>
                    <a:pt x="167166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6385254" y="4605529"/>
              <a:ext cx="75292" cy="167167"/>
            </a:xfrm>
            <a:custGeom>
              <a:avLst/>
              <a:pathLst>
                <a:path w="75292" h="167167">
                  <a:moveTo>
                    <a:pt x="75292" y="0"/>
                  </a:moveTo>
                  <a:lnTo>
                    <a:pt x="69285" y="107"/>
                  </a:lnTo>
                  <a:lnTo>
                    <a:pt x="63286" y="431"/>
                  </a:lnTo>
                  <a:lnTo>
                    <a:pt x="57303" y="970"/>
                  </a:lnTo>
                  <a:lnTo>
                    <a:pt x="51343" y="1724"/>
                  </a:lnTo>
                  <a:lnTo>
                    <a:pt x="45414" y="2691"/>
                  </a:lnTo>
                  <a:lnTo>
                    <a:pt x="39523" y="3871"/>
                  </a:lnTo>
                  <a:lnTo>
                    <a:pt x="33679" y="5262"/>
                  </a:lnTo>
                  <a:lnTo>
                    <a:pt x="27888" y="6862"/>
                  </a:lnTo>
                  <a:lnTo>
                    <a:pt x="22158" y="8668"/>
                  </a:lnTo>
                  <a:lnTo>
                    <a:pt x="16498" y="10680"/>
                  </a:lnTo>
                  <a:lnTo>
                    <a:pt x="10913" y="12894"/>
                  </a:lnTo>
                  <a:lnTo>
                    <a:pt x="5411" y="15306"/>
                  </a:lnTo>
                  <a:lnTo>
                    <a:pt x="0" y="17915"/>
                  </a:lnTo>
                  <a:lnTo>
                    <a:pt x="7529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385254" y="4623445"/>
              <a:ext cx="75292" cy="149251"/>
            </a:xfrm>
            <a:custGeom>
              <a:avLst/>
              <a:pathLst>
                <a:path w="75292" h="149251">
                  <a:moveTo>
                    <a:pt x="0" y="0"/>
                  </a:moveTo>
                  <a:lnTo>
                    <a:pt x="75292" y="14925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6385254" y="4623445"/>
              <a:ext cx="75292" cy="149251"/>
            </a:xfrm>
            <a:custGeom>
              <a:avLst/>
              <a:pathLst>
                <a:path w="75292" h="149251">
                  <a:moveTo>
                    <a:pt x="0" y="0"/>
                  </a:moveTo>
                  <a:lnTo>
                    <a:pt x="75292" y="14925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6293395" y="4623445"/>
              <a:ext cx="298275" cy="316414"/>
            </a:xfrm>
            <a:custGeom>
              <a:avLst/>
              <a:pathLst>
                <a:path w="298275" h="316414">
                  <a:moveTo>
                    <a:pt x="91858" y="0"/>
                  </a:moveTo>
                  <a:lnTo>
                    <a:pt x="87132" y="2479"/>
                  </a:lnTo>
                  <a:lnTo>
                    <a:pt x="82487" y="5109"/>
                  </a:lnTo>
                  <a:lnTo>
                    <a:pt x="77929" y="7885"/>
                  </a:lnTo>
                  <a:lnTo>
                    <a:pt x="73461" y="10805"/>
                  </a:lnTo>
                  <a:lnTo>
                    <a:pt x="69089" y="13867"/>
                  </a:lnTo>
                  <a:lnTo>
                    <a:pt x="64817" y="17066"/>
                  </a:lnTo>
                  <a:lnTo>
                    <a:pt x="60650" y="20400"/>
                  </a:lnTo>
                  <a:lnTo>
                    <a:pt x="56591" y="23866"/>
                  </a:lnTo>
                  <a:lnTo>
                    <a:pt x="52644" y="27459"/>
                  </a:lnTo>
                  <a:lnTo>
                    <a:pt x="48814" y="31177"/>
                  </a:lnTo>
                  <a:lnTo>
                    <a:pt x="45105" y="35015"/>
                  </a:lnTo>
                  <a:lnTo>
                    <a:pt x="41521" y="38969"/>
                  </a:lnTo>
                  <a:lnTo>
                    <a:pt x="38064" y="43036"/>
                  </a:lnTo>
                  <a:lnTo>
                    <a:pt x="34739" y="47211"/>
                  </a:lnTo>
                  <a:lnTo>
                    <a:pt x="31549" y="51490"/>
                  </a:lnTo>
                  <a:lnTo>
                    <a:pt x="28497" y="55869"/>
                  </a:lnTo>
                  <a:lnTo>
                    <a:pt x="25587" y="60343"/>
                  </a:lnTo>
                  <a:lnTo>
                    <a:pt x="22821" y="64908"/>
                  </a:lnTo>
                  <a:lnTo>
                    <a:pt x="20202" y="69558"/>
                  </a:lnTo>
                  <a:lnTo>
                    <a:pt x="17732" y="74290"/>
                  </a:lnTo>
                  <a:lnTo>
                    <a:pt x="15416" y="79098"/>
                  </a:lnTo>
                  <a:lnTo>
                    <a:pt x="13253" y="83978"/>
                  </a:lnTo>
                  <a:lnTo>
                    <a:pt x="11248" y="88924"/>
                  </a:lnTo>
                  <a:lnTo>
                    <a:pt x="9402" y="93932"/>
                  </a:lnTo>
                  <a:lnTo>
                    <a:pt x="7716" y="98996"/>
                  </a:lnTo>
                  <a:lnTo>
                    <a:pt x="6193" y="104112"/>
                  </a:lnTo>
                  <a:lnTo>
                    <a:pt x="4834" y="109273"/>
                  </a:lnTo>
                  <a:lnTo>
                    <a:pt x="3640" y="114475"/>
                  </a:lnTo>
                  <a:lnTo>
                    <a:pt x="2614" y="119713"/>
                  </a:lnTo>
                  <a:lnTo>
                    <a:pt x="1755" y="124980"/>
                  </a:lnTo>
                  <a:lnTo>
                    <a:pt x="1064" y="130273"/>
                  </a:lnTo>
                  <a:lnTo>
                    <a:pt x="543" y="135585"/>
                  </a:lnTo>
                  <a:lnTo>
                    <a:pt x="191" y="140910"/>
                  </a:lnTo>
                  <a:lnTo>
                    <a:pt x="10" y="146245"/>
                  </a:lnTo>
                  <a:lnTo>
                    <a:pt x="0" y="151582"/>
                  </a:lnTo>
                  <a:lnTo>
                    <a:pt x="159" y="156917"/>
                  </a:lnTo>
                  <a:lnTo>
                    <a:pt x="489" y="162244"/>
                  </a:lnTo>
                  <a:lnTo>
                    <a:pt x="989" y="167558"/>
                  </a:lnTo>
                  <a:lnTo>
                    <a:pt x="1658" y="172853"/>
                  </a:lnTo>
                  <a:lnTo>
                    <a:pt x="2496" y="178124"/>
                  </a:lnTo>
                  <a:lnTo>
                    <a:pt x="3501" y="183366"/>
                  </a:lnTo>
                  <a:lnTo>
                    <a:pt x="4674" y="188573"/>
                  </a:lnTo>
                  <a:lnTo>
                    <a:pt x="6012" y="193740"/>
                  </a:lnTo>
                  <a:lnTo>
                    <a:pt x="7514" y="198861"/>
                  </a:lnTo>
                  <a:lnTo>
                    <a:pt x="9179" y="203932"/>
                  </a:lnTo>
                  <a:lnTo>
                    <a:pt x="11006" y="208947"/>
                  </a:lnTo>
                  <a:lnTo>
                    <a:pt x="12991" y="213902"/>
                  </a:lnTo>
                  <a:lnTo>
                    <a:pt x="15133" y="218790"/>
                  </a:lnTo>
                  <a:lnTo>
                    <a:pt x="17431" y="223608"/>
                  </a:lnTo>
                  <a:lnTo>
                    <a:pt x="19881" y="228349"/>
                  </a:lnTo>
                  <a:lnTo>
                    <a:pt x="22481" y="233011"/>
                  </a:lnTo>
                  <a:lnTo>
                    <a:pt x="25229" y="237586"/>
                  </a:lnTo>
                  <a:lnTo>
                    <a:pt x="28121" y="242072"/>
                  </a:lnTo>
                  <a:lnTo>
                    <a:pt x="31155" y="246463"/>
                  </a:lnTo>
                  <a:lnTo>
                    <a:pt x="34328" y="250755"/>
                  </a:lnTo>
                  <a:lnTo>
                    <a:pt x="37636" y="254943"/>
                  </a:lnTo>
                  <a:lnTo>
                    <a:pt x="41076" y="259024"/>
                  </a:lnTo>
                  <a:lnTo>
                    <a:pt x="44645" y="262993"/>
                  </a:lnTo>
                  <a:lnTo>
                    <a:pt x="48338" y="266846"/>
                  </a:lnTo>
                  <a:lnTo>
                    <a:pt x="52153" y="270579"/>
                  </a:lnTo>
                  <a:lnTo>
                    <a:pt x="56085" y="274188"/>
                  </a:lnTo>
                  <a:lnTo>
                    <a:pt x="60130" y="277670"/>
                  </a:lnTo>
                  <a:lnTo>
                    <a:pt x="64284" y="281021"/>
                  </a:lnTo>
                  <a:lnTo>
                    <a:pt x="68543" y="284238"/>
                  </a:lnTo>
                  <a:lnTo>
                    <a:pt x="72903" y="287317"/>
                  </a:lnTo>
                  <a:lnTo>
                    <a:pt x="77358" y="290256"/>
                  </a:lnTo>
                  <a:lnTo>
                    <a:pt x="81906" y="293050"/>
                  </a:lnTo>
                  <a:lnTo>
                    <a:pt x="86540" y="295698"/>
                  </a:lnTo>
                  <a:lnTo>
                    <a:pt x="91256" y="298197"/>
                  </a:lnTo>
                  <a:lnTo>
                    <a:pt x="96049" y="300544"/>
                  </a:lnTo>
                  <a:lnTo>
                    <a:pt x="100916" y="302737"/>
                  </a:lnTo>
                  <a:lnTo>
                    <a:pt x="105849" y="304773"/>
                  </a:lnTo>
                  <a:lnTo>
                    <a:pt x="110845" y="306651"/>
                  </a:lnTo>
                  <a:lnTo>
                    <a:pt x="115899" y="308368"/>
                  </a:lnTo>
                  <a:lnTo>
                    <a:pt x="121005" y="309923"/>
                  </a:lnTo>
                  <a:lnTo>
                    <a:pt x="126157" y="311314"/>
                  </a:lnTo>
                  <a:lnTo>
                    <a:pt x="131352" y="312540"/>
                  </a:lnTo>
                  <a:lnTo>
                    <a:pt x="136583" y="313600"/>
                  </a:lnTo>
                  <a:lnTo>
                    <a:pt x="141845" y="314492"/>
                  </a:lnTo>
                  <a:lnTo>
                    <a:pt x="147133" y="315216"/>
                  </a:lnTo>
                  <a:lnTo>
                    <a:pt x="152442" y="315770"/>
                  </a:lnTo>
                  <a:lnTo>
                    <a:pt x="157765" y="316155"/>
                  </a:lnTo>
                  <a:lnTo>
                    <a:pt x="163098" y="316369"/>
                  </a:lnTo>
                  <a:lnTo>
                    <a:pt x="168435" y="316414"/>
                  </a:lnTo>
                  <a:lnTo>
                    <a:pt x="173771" y="316287"/>
                  </a:lnTo>
                  <a:lnTo>
                    <a:pt x="179100" y="315991"/>
                  </a:lnTo>
                  <a:lnTo>
                    <a:pt x="184417" y="315524"/>
                  </a:lnTo>
                  <a:lnTo>
                    <a:pt x="189716" y="314888"/>
                  </a:lnTo>
                  <a:lnTo>
                    <a:pt x="194993" y="314084"/>
                  </a:lnTo>
                  <a:lnTo>
                    <a:pt x="200241" y="313111"/>
                  </a:lnTo>
                  <a:lnTo>
                    <a:pt x="205455" y="311971"/>
                  </a:lnTo>
                  <a:lnTo>
                    <a:pt x="210630" y="310665"/>
                  </a:lnTo>
                  <a:lnTo>
                    <a:pt x="215761" y="309195"/>
                  </a:lnTo>
                  <a:lnTo>
                    <a:pt x="220842" y="307561"/>
                  </a:lnTo>
                  <a:lnTo>
                    <a:pt x="225869" y="305767"/>
                  </a:lnTo>
                  <a:lnTo>
                    <a:pt x="230835" y="303812"/>
                  </a:lnTo>
                  <a:lnTo>
                    <a:pt x="235737" y="301701"/>
                  </a:lnTo>
                  <a:lnTo>
                    <a:pt x="240569" y="299433"/>
                  </a:lnTo>
                  <a:lnTo>
                    <a:pt x="245326" y="297013"/>
                  </a:lnTo>
                  <a:lnTo>
                    <a:pt x="250003" y="294442"/>
                  </a:lnTo>
                  <a:lnTo>
                    <a:pt x="254596" y="291723"/>
                  </a:lnTo>
                  <a:lnTo>
                    <a:pt x="259100" y="288859"/>
                  </a:lnTo>
                  <a:lnTo>
                    <a:pt x="263510" y="285852"/>
                  </a:lnTo>
                  <a:lnTo>
                    <a:pt x="267821" y="282707"/>
                  </a:lnTo>
                  <a:lnTo>
                    <a:pt x="272030" y="279425"/>
                  </a:lnTo>
                  <a:lnTo>
                    <a:pt x="276133" y="276010"/>
                  </a:lnTo>
                  <a:lnTo>
                    <a:pt x="280124" y="272467"/>
                  </a:lnTo>
                  <a:lnTo>
                    <a:pt x="284000" y="268797"/>
                  </a:lnTo>
                  <a:lnTo>
                    <a:pt x="287756" y="265006"/>
                  </a:lnTo>
                  <a:lnTo>
                    <a:pt x="291390" y="261097"/>
                  </a:lnTo>
                  <a:lnTo>
                    <a:pt x="294898" y="257074"/>
                  </a:lnTo>
                  <a:lnTo>
                    <a:pt x="298275" y="252940"/>
                  </a:lnTo>
                  <a:lnTo>
                    <a:pt x="167151" y="149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460546" y="4605529"/>
              <a:ext cx="167166" cy="270856"/>
            </a:xfrm>
            <a:custGeom>
              <a:avLst/>
              <a:pathLst>
                <a:path w="167166" h="270856">
                  <a:moveTo>
                    <a:pt x="131123" y="270856"/>
                  </a:moveTo>
                  <a:lnTo>
                    <a:pt x="134374" y="266608"/>
                  </a:lnTo>
                  <a:lnTo>
                    <a:pt x="137486" y="262258"/>
                  </a:lnTo>
                  <a:lnTo>
                    <a:pt x="140458" y="257811"/>
                  </a:lnTo>
                  <a:lnTo>
                    <a:pt x="143286" y="253271"/>
                  </a:lnTo>
                  <a:lnTo>
                    <a:pt x="145967" y="248643"/>
                  </a:lnTo>
                  <a:lnTo>
                    <a:pt x="148499" y="243931"/>
                  </a:lnTo>
                  <a:lnTo>
                    <a:pt x="150879" y="239141"/>
                  </a:lnTo>
                  <a:lnTo>
                    <a:pt x="153105" y="234277"/>
                  </a:lnTo>
                  <a:lnTo>
                    <a:pt x="155173" y="229344"/>
                  </a:lnTo>
                  <a:lnTo>
                    <a:pt x="157083" y="224348"/>
                  </a:lnTo>
                  <a:lnTo>
                    <a:pt x="158832" y="219293"/>
                  </a:lnTo>
                  <a:lnTo>
                    <a:pt x="160419" y="214185"/>
                  </a:lnTo>
                  <a:lnTo>
                    <a:pt x="161841" y="209029"/>
                  </a:lnTo>
                  <a:lnTo>
                    <a:pt x="163097" y="203829"/>
                  </a:lnTo>
                  <a:lnTo>
                    <a:pt x="164187" y="198593"/>
                  </a:lnTo>
                  <a:lnTo>
                    <a:pt x="165108" y="193324"/>
                  </a:lnTo>
                  <a:lnTo>
                    <a:pt x="165860" y="188028"/>
                  </a:lnTo>
                  <a:lnTo>
                    <a:pt x="166443" y="182711"/>
                  </a:lnTo>
                  <a:lnTo>
                    <a:pt x="166855" y="177378"/>
                  </a:lnTo>
                  <a:lnTo>
                    <a:pt x="167096" y="172035"/>
                  </a:lnTo>
                  <a:lnTo>
                    <a:pt x="167166" y="166686"/>
                  </a:lnTo>
                  <a:lnTo>
                    <a:pt x="167065" y="161338"/>
                  </a:lnTo>
                  <a:lnTo>
                    <a:pt x="166793" y="155996"/>
                  </a:lnTo>
                  <a:lnTo>
                    <a:pt x="166351" y="150666"/>
                  </a:lnTo>
                  <a:lnTo>
                    <a:pt x="165737" y="145352"/>
                  </a:lnTo>
                  <a:lnTo>
                    <a:pt x="164955" y="140061"/>
                  </a:lnTo>
                  <a:lnTo>
                    <a:pt x="164003" y="134797"/>
                  </a:lnTo>
                  <a:lnTo>
                    <a:pt x="162884" y="129567"/>
                  </a:lnTo>
                  <a:lnTo>
                    <a:pt x="161597" y="124375"/>
                  </a:lnTo>
                  <a:lnTo>
                    <a:pt x="160145" y="119227"/>
                  </a:lnTo>
                  <a:lnTo>
                    <a:pt x="158530" y="114128"/>
                  </a:lnTo>
                  <a:lnTo>
                    <a:pt x="156752" y="109083"/>
                  </a:lnTo>
                  <a:lnTo>
                    <a:pt x="154813" y="104098"/>
                  </a:lnTo>
                  <a:lnTo>
                    <a:pt x="152716" y="99178"/>
                  </a:lnTo>
                  <a:lnTo>
                    <a:pt x="150463" y="94326"/>
                  </a:lnTo>
                  <a:lnTo>
                    <a:pt x="148055" y="89550"/>
                  </a:lnTo>
                  <a:lnTo>
                    <a:pt x="145496" y="84853"/>
                  </a:lnTo>
                  <a:lnTo>
                    <a:pt x="142789" y="80240"/>
                  </a:lnTo>
                  <a:lnTo>
                    <a:pt x="139934" y="75717"/>
                  </a:lnTo>
                  <a:lnTo>
                    <a:pt x="136937" y="71286"/>
                  </a:lnTo>
                  <a:lnTo>
                    <a:pt x="133799" y="66954"/>
                  </a:lnTo>
                  <a:lnTo>
                    <a:pt x="130525" y="62725"/>
                  </a:lnTo>
                  <a:lnTo>
                    <a:pt x="127117" y="58603"/>
                  </a:lnTo>
                  <a:lnTo>
                    <a:pt x="123578" y="54591"/>
                  </a:lnTo>
                  <a:lnTo>
                    <a:pt x="119913" y="50695"/>
                  </a:lnTo>
                  <a:lnTo>
                    <a:pt x="116126" y="46919"/>
                  </a:lnTo>
                  <a:lnTo>
                    <a:pt x="112219" y="43265"/>
                  </a:lnTo>
                  <a:lnTo>
                    <a:pt x="108198" y="39738"/>
                  </a:lnTo>
                  <a:lnTo>
                    <a:pt x="104066" y="36342"/>
                  </a:lnTo>
                  <a:lnTo>
                    <a:pt x="99827" y="33079"/>
                  </a:lnTo>
                  <a:lnTo>
                    <a:pt x="95486" y="29954"/>
                  </a:lnTo>
                  <a:lnTo>
                    <a:pt x="91047" y="26970"/>
                  </a:lnTo>
                  <a:lnTo>
                    <a:pt x="86515" y="24129"/>
                  </a:lnTo>
                  <a:lnTo>
                    <a:pt x="81895" y="21434"/>
                  </a:lnTo>
                  <a:lnTo>
                    <a:pt x="77190" y="18888"/>
                  </a:lnTo>
                  <a:lnTo>
                    <a:pt x="72407" y="16495"/>
                  </a:lnTo>
                  <a:lnTo>
                    <a:pt x="67549" y="14255"/>
                  </a:lnTo>
                  <a:lnTo>
                    <a:pt x="62623" y="12172"/>
                  </a:lnTo>
                  <a:lnTo>
                    <a:pt x="57632" y="10248"/>
                  </a:lnTo>
                  <a:lnTo>
                    <a:pt x="52582" y="8485"/>
                  </a:lnTo>
                  <a:lnTo>
                    <a:pt x="47479" y="6884"/>
                  </a:lnTo>
                  <a:lnTo>
                    <a:pt x="42326" y="5447"/>
                  </a:lnTo>
                  <a:lnTo>
                    <a:pt x="37131" y="4175"/>
                  </a:lnTo>
                  <a:lnTo>
                    <a:pt x="31897" y="3071"/>
                  </a:lnTo>
                  <a:lnTo>
                    <a:pt x="26631" y="2134"/>
                  </a:lnTo>
                  <a:lnTo>
                    <a:pt x="21337" y="1367"/>
                  </a:lnTo>
                  <a:lnTo>
                    <a:pt x="16022" y="769"/>
                  </a:lnTo>
                  <a:lnTo>
                    <a:pt x="10690" y="342"/>
                  </a:lnTo>
                  <a:lnTo>
                    <a:pt x="5348" y="8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649178" y="4172415"/>
              <a:ext cx="96714" cy="167167"/>
            </a:xfrm>
            <a:custGeom>
              <a:avLst/>
              <a:pathLst>
                <a:path w="96714" h="167167">
                  <a:moveTo>
                    <a:pt x="96714" y="0"/>
                  </a:moveTo>
                  <a:lnTo>
                    <a:pt x="90985" y="98"/>
                  </a:lnTo>
                  <a:lnTo>
                    <a:pt x="85264" y="392"/>
                  </a:lnTo>
                  <a:lnTo>
                    <a:pt x="79555" y="882"/>
                  </a:lnTo>
                  <a:lnTo>
                    <a:pt x="73867" y="1568"/>
                  </a:lnTo>
                  <a:lnTo>
                    <a:pt x="68206" y="2448"/>
                  </a:lnTo>
                  <a:lnTo>
                    <a:pt x="62578" y="3522"/>
                  </a:lnTo>
                  <a:lnTo>
                    <a:pt x="56990" y="4788"/>
                  </a:lnTo>
                  <a:lnTo>
                    <a:pt x="51449" y="6244"/>
                  </a:lnTo>
                  <a:lnTo>
                    <a:pt x="45961" y="7890"/>
                  </a:lnTo>
                  <a:lnTo>
                    <a:pt x="40533" y="9723"/>
                  </a:lnTo>
                  <a:lnTo>
                    <a:pt x="35170" y="11741"/>
                  </a:lnTo>
                  <a:lnTo>
                    <a:pt x="29880" y="13941"/>
                  </a:lnTo>
                  <a:lnTo>
                    <a:pt x="24669" y="16321"/>
                  </a:lnTo>
                  <a:lnTo>
                    <a:pt x="19542" y="18879"/>
                  </a:lnTo>
                  <a:lnTo>
                    <a:pt x="14506" y="21610"/>
                  </a:lnTo>
                  <a:lnTo>
                    <a:pt x="9566" y="24513"/>
                  </a:lnTo>
                  <a:lnTo>
                    <a:pt x="4729" y="27583"/>
                  </a:lnTo>
                  <a:lnTo>
                    <a:pt x="0" y="30817"/>
                  </a:lnTo>
                  <a:lnTo>
                    <a:pt x="96714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649178" y="4203233"/>
              <a:ext cx="96714" cy="136349"/>
            </a:xfrm>
            <a:custGeom>
              <a:avLst/>
              <a:pathLst>
                <a:path w="96714" h="136349">
                  <a:moveTo>
                    <a:pt x="0" y="0"/>
                  </a:moveTo>
                  <a:lnTo>
                    <a:pt x="96714" y="13634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578725" y="4203233"/>
              <a:ext cx="334320" cy="303511"/>
            </a:xfrm>
            <a:custGeom>
              <a:avLst/>
              <a:pathLst>
                <a:path w="334320" h="303511">
                  <a:moveTo>
                    <a:pt x="70452" y="0"/>
                  </a:moveTo>
                  <a:lnTo>
                    <a:pt x="66160" y="3148"/>
                  </a:lnTo>
                  <a:lnTo>
                    <a:pt x="61969" y="6432"/>
                  </a:lnTo>
                  <a:lnTo>
                    <a:pt x="57886" y="9848"/>
                  </a:lnTo>
                  <a:lnTo>
                    <a:pt x="53913" y="13392"/>
                  </a:lnTo>
                  <a:lnTo>
                    <a:pt x="50055" y="17061"/>
                  </a:lnTo>
                  <a:lnTo>
                    <a:pt x="46316" y="20851"/>
                  </a:lnTo>
                  <a:lnTo>
                    <a:pt x="42699" y="24758"/>
                  </a:lnTo>
                  <a:lnTo>
                    <a:pt x="39209" y="28778"/>
                  </a:lnTo>
                  <a:lnTo>
                    <a:pt x="35848" y="32907"/>
                  </a:lnTo>
                  <a:lnTo>
                    <a:pt x="32621" y="37141"/>
                  </a:lnTo>
                  <a:lnTo>
                    <a:pt x="29530" y="41476"/>
                  </a:lnTo>
                  <a:lnTo>
                    <a:pt x="26578" y="45907"/>
                  </a:lnTo>
                  <a:lnTo>
                    <a:pt x="23770" y="50429"/>
                  </a:lnTo>
                  <a:lnTo>
                    <a:pt x="21106" y="55039"/>
                  </a:lnTo>
                  <a:lnTo>
                    <a:pt x="18591" y="59732"/>
                  </a:lnTo>
                  <a:lnTo>
                    <a:pt x="16227" y="64502"/>
                  </a:lnTo>
                  <a:lnTo>
                    <a:pt x="14015" y="69345"/>
                  </a:lnTo>
                  <a:lnTo>
                    <a:pt x="11959" y="74255"/>
                  </a:lnTo>
                  <a:lnTo>
                    <a:pt x="10061" y="79229"/>
                  </a:lnTo>
                  <a:lnTo>
                    <a:pt x="8322" y="84261"/>
                  </a:lnTo>
                  <a:lnTo>
                    <a:pt x="6744" y="89346"/>
                  </a:lnTo>
                  <a:lnTo>
                    <a:pt x="5328" y="94478"/>
                  </a:lnTo>
                  <a:lnTo>
                    <a:pt x="4077" y="99653"/>
                  </a:lnTo>
                  <a:lnTo>
                    <a:pt x="2991" y="104865"/>
                  </a:lnTo>
                  <a:lnTo>
                    <a:pt x="2072" y="110109"/>
                  </a:lnTo>
                  <a:lnTo>
                    <a:pt x="1320" y="115379"/>
                  </a:lnTo>
                  <a:lnTo>
                    <a:pt x="736" y="120671"/>
                  </a:lnTo>
                  <a:lnTo>
                    <a:pt x="321" y="125979"/>
                  </a:lnTo>
                  <a:lnTo>
                    <a:pt x="76" y="131297"/>
                  </a:lnTo>
                  <a:lnTo>
                    <a:pt x="0" y="136620"/>
                  </a:lnTo>
                  <a:lnTo>
                    <a:pt x="93" y="141943"/>
                  </a:lnTo>
                  <a:lnTo>
                    <a:pt x="356" y="147261"/>
                  </a:lnTo>
                  <a:lnTo>
                    <a:pt x="788" y="152567"/>
                  </a:lnTo>
                  <a:lnTo>
                    <a:pt x="1389" y="157857"/>
                  </a:lnTo>
                  <a:lnTo>
                    <a:pt x="2158" y="163125"/>
                  </a:lnTo>
                  <a:lnTo>
                    <a:pt x="3094" y="168366"/>
                  </a:lnTo>
                  <a:lnTo>
                    <a:pt x="4197" y="173574"/>
                  </a:lnTo>
                  <a:lnTo>
                    <a:pt x="5465" y="178745"/>
                  </a:lnTo>
                  <a:lnTo>
                    <a:pt x="6897" y="183873"/>
                  </a:lnTo>
                  <a:lnTo>
                    <a:pt x="8491" y="188952"/>
                  </a:lnTo>
                  <a:lnTo>
                    <a:pt x="10247" y="193978"/>
                  </a:lnTo>
                  <a:lnTo>
                    <a:pt x="12161" y="198946"/>
                  </a:lnTo>
                  <a:lnTo>
                    <a:pt x="14233" y="203850"/>
                  </a:lnTo>
                  <a:lnTo>
                    <a:pt x="16460" y="208686"/>
                  </a:lnTo>
                  <a:lnTo>
                    <a:pt x="18840" y="213448"/>
                  </a:lnTo>
                  <a:lnTo>
                    <a:pt x="21371" y="218132"/>
                  </a:lnTo>
                  <a:lnTo>
                    <a:pt x="24049" y="222734"/>
                  </a:lnTo>
                  <a:lnTo>
                    <a:pt x="26872" y="227247"/>
                  </a:lnTo>
                  <a:lnTo>
                    <a:pt x="29838" y="231669"/>
                  </a:lnTo>
                  <a:lnTo>
                    <a:pt x="32943" y="235993"/>
                  </a:lnTo>
                  <a:lnTo>
                    <a:pt x="36184" y="240217"/>
                  </a:lnTo>
                  <a:lnTo>
                    <a:pt x="39558" y="244335"/>
                  </a:lnTo>
                  <a:lnTo>
                    <a:pt x="43061" y="248344"/>
                  </a:lnTo>
                  <a:lnTo>
                    <a:pt x="46690" y="252239"/>
                  </a:lnTo>
                  <a:lnTo>
                    <a:pt x="50442" y="256017"/>
                  </a:lnTo>
                  <a:lnTo>
                    <a:pt x="54312" y="259673"/>
                  </a:lnTo>
                  <a:lnTo>
                    <a:pt x="58296" y="263204"/>
                  </a:lnTo>
                  <a:lnTo>
                    <a:pt x="62391" y="266607"/>
                  </a:lnTo>
                  <a:lnTo>
                    <a:pt x="66592" y="269877"/>
                  </a:lnTo>
                  <a:lnTo>
                    <a:pt x="70895" y="273012"/>
                  </a:lnTo>
                  <a:lnTo>
                    <a:pt x="75295" y="276008"/>
                  </a:lnTo>
                  <a:lnTo>
                    <a:pt x="79789" y="278863"/>
                  </a:lnTo>
                  <a:lnTo>
                    <a:pt x="84372" y="281573"/>
                  </a:lnTo>
                  <a:lnTo>
                    <a:pt x="89038" y="284136"/>
                  </a:lnTo>
                  <a:lnTo>
                    <a:pt x="93784" y="286549"/>
                  </a:lnTo>
                  <a:lnTo>
                    <a:pt x="98604" y="288810"/>
                  </a:lnTo>
                  <a:lnTo>
                    <a:pt x="103494" y="290916"/>
                  </a:lnTo>
                  <a:lnTo>
                    <a:pt x="108448" y="292865"/>
                  </a:lnTo>
                  <a:lnTo>
                    <a:pt x="113462" y="294655"/>
                  </a:lnTo>
                  <a:lnTo>
                    <a:pt x="118530" y="296285"/>
                  </a:lnTo>
                  <a:lnTo>
                    <a:pt x="123648" y="297753"/>
                  </a:lnTo>
                  <a:lnTo>
                    <a:pt x="128809" y="299057"/>
                  </a:lnTo>
                  <a:lnTo>
                    <a:pt x="134010" y="300196"/>
                  </a:lnTo>
                  <a:lnTo>
                    <a:pt x="139244" y="301168"/>
                  </a:lnTo>
                  <a:lnTo>
                    <a:pt x="144507" y="301974"/>
                  </a:lnTo>
                  <a:lnTo>
                    <a:pt x="149792" y="302611"/>
                  </a:lnTo>
                  <a:lnTo>
                    <a:pt x="155096" y="303080"/>
                  </a:lnTo>
                  <a:lnTo>
                    <a:pt x="160411" y="303380"/>
                  </a:lnTo>
                  <a:lnTo>
                    <a:pt x="165733" y="303511"/>
                  </a:lnTo>
                  <a:lnTo>
                    <a:pt x="171057" y="303472"/>
                  </a:lnTo>
                  <a:lnTo>
                    <a:pt x="176377" y="303263"/>
                  </a:lnTo>
                  <a:lnTo>
                    <a:pt x="181687" y="302885"/>
                  </a:lnTo>
                  <a:lnTo>
                    <a:pt x="186983" y="302338"/>
                  </a:lnTo>
                  <a:lnTo>
                    <a:pt x="192259" y="301623"/>
                  </a:lnTo>
                  <a:lnTo>
                    <a:pt x="197509" y="300740"/>
                  </a:lnTo>
                  <a:lnTo>
                    <a:pt x="202728" y="299691"/>
                  </a:lnTo>
                  <a:lnTo>
                    <a:pt x="207912" y="298475"/>
                  </a:lnTo>
                  <a:lnTo>
                    <a:pt x="213054" y="297096"/>
                  </a:lnTo>
                  <a:lnTo>
                    <a:pt x="218149" y="295553"/>
                  </a:lnTo>
                  <a:lnTo>
                    <a:pt x="223193" y="293849"/>
                  </a:lnTo>
                  <a:lnTo>
                    <a:pt x="228180" y="291985"/>
                  </a:lnTo>
                  <a:lnTo>
                    <a:pt x="233105" y="289963"/>
                  </a:lnTo>
                  <a:lnTo>
                    <a:pt x="237963" y="287785"/>
                  </a:lnTo>
                  <a:lnTo>
                    <a:pt x="242749" y="285454"/>
                  </a:lnTo>
                  <a:lnTo>
                    <a:pt x="247459" y="282972"/>
                  </a:lnTo>
                  <a:lnTo>
                    <a:pt x="252087" y="280341"/>
                  </a:lnTo>
                  <a:lnTo>
                    <a:pt x="256629" y="277563"/>
                  </a:lnTo>
                  <a:lnTo>
                    <a:pt x="261081" y="274643"/>
                  </a:lnTo>
                  <a:lnTo>
                    <a:pt x="265437" y="271582"/>
                  </a:lnTo>
                  <a:lnTo>
                    <a:pt x="269693" y="268384"/>
                  </a:lnTo>
                  <a:lnTo>
                    <a:pt x="273846" y="265053"/>
                  </a:lnTo>
                  <a:lnTo>
                    <a:pt x="277890" y="261590"/>
                  </a:lnTo>
                  <a:lnTo>
                    <a:pt x="281822" y="258001"/>
                  </a:lnTo>
                  <a:lnTo>
                    <a:pt x="285638" y="254288"/>
                  </a:lnTo>
                  <a:lnTo>
                    <a:pt x="289333" y="250456"/>
                  </a:lnTo>
                  <a:lnTo>
                    <a:pt x="292905" y="246508"/>
                  </a:lnTo>
                  <a:lnTo>
                    <a:pt x="296349" y="242448"/>
                  </a:lnTo>
                  <a:lnTo>
                    <a:pt x="299662" y="238280"/>
                  </a:lnTo>
                  <a:lnTo>
                    <a:pt x="302841" y="234010"/>
                  </a:lnTo>
                  <a:lnTo>
                    <a:pt x="305882" y="229640"/>
                  </a:lnTo>
                  <a:lnTo>
                    <a:pt x="308782" y="225175"/>
                  </a:lnTo>
                  <a:lnTo>
                    <a:pt x="311539" y="220621"/>
                  </a:lnTo>
                  <a:lnTo>
                    <a:pt x="314149" y="215981"/>
                  </a:lnTo>
                  <a:lnTo>
                    <a:pt x="316610" y="211260"/>
                  </a:lnTo>
                  <a:lnTo>
                    <a:pt x="318920" y="206463"/>
                  </a:lnTo>
                  <a:lnTo>
                    <a:pt x="321076" y="201595"/>
                  </a:lnTo>
                  <a:lnTo>
                    <a:pt x="323075" y="196661"/>
                  </a:lnTo>
                  <a:lnTo>
                    <a:pt x="324917" y="191666"/>
                  </a:lnTo>
                  <a:lnTo>
                    <a:pt x="326598" y="186614"/>
                  </a:lnTo>
                  <a:lnTo>
                    <a:pt x="328118" y="181512"/>
                  </a:lnTo>
                  <a:lnTo>
                    <a:pt x="329474" y="176364"/>
                  </a:lnTo>
                  <a:lnTo>
                    <a:pt x="330666" y="171175"/>
                  </a:lnTo>
                  <a:lnTo>
                    <a:pt x="331692" y="165951"/>
                  </a:lnTo>
                  <a:lnTo>
                    <a:pt x="332552" y="160697"/>
                  </a:lnTo>
                  <a:lnTo>
                    <a:pt x="333243" y="155418"/>
                  </a:lnTo>
                  <a:lnTo>
                    <a:pt x="333766" y="150120"/>
                  </a:lnTo>
                  <a:lnTo>
                    <a:pt x="334120" y="144808"/>
                  </a:lnTo>
                  <a:lnTo>
                    <a:pt x="334305" y="139487"/>
                  </a:lnTo>
                  <a:lnTo>
                    <a:pt x="334320" y="134163"/>
                  </a:lnTo>
                  <a:lnTo>
                    <a:pt x="334165" y="128842"/>
                  </a:lnTo>
                  <a:lnTo>
                    <a:pt x="333842" y="123528"/>
                  </a:lnTo>
                  <a:lnTo>
                    <a:pt x="333349" y="118226"/>
                  </a:lnTo>
                  <a:lnTo>
                    <a:pt x="332688" y="112944"/>
                  </a:lnTo>
                  <a:lnTo>
                    <a:pt x="331858" y="107685"/>
                  </a:lnTo>
                  <a:lnTo>
                    <a:pt x="330862" y="102455"/>
                  </a:lnTo>
                  <a:lnTo>
                    <a:pt x="329700" y="97260"/>
                  </a:lnTo>
                  <a:lnTo>
                    <a:pt x="328372" y="92104"/>
                  </a:lnTo>
                  <a:lnTo>
                    <a:pt x="326882" y="86993"/>
                  </a:lnTo>
                  <a:lnTo>
                    <a:pt x="325229" y="81932"/>
                  </a:lnTo>
                  <a:lnTo>
                    <a:pt x="323416" y="76926"/>
                  </a:lnTo>
                  <a:lnTo>
                    <a:pt x="321445" y="71981"/>
                  </a:lnTo>
                  <a:lnTo>
                    <a:pt x="319317" y="67101"/>
                  </a:lnTo>
                  <a:lnTo>
                    <a:pt x="317034" y="62291"/>
                  </a:lnTo>
                  <a:lnTo>
                    <a:pt x="167167" y="1363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745892" y="4172415"/>
              <a:ext cx="149867" cy="167167"/>
            </a:xfrm>
            <a:custGeom>
              <a:avLst/>
              <a:pathLst>
                <a:path w="149867" h="167167">
                  <a:moveTo>
                    <a:pt x="149867" y="93108"/>
                  </a:moveTo>
                  <a:lnTo>
                    <a:pt x="147366" y="88248"/>
                  </a:lnTo>
                  <a:lnTo>
                    <a:pt x="144707" y="83472"/>
                  </a:lnTo>
                  <a:lnTo>
                    <a:pt x="141893" y="78786"/>
                  </a:lnTo>
                  <a:lnTo>
                    <a:pt x="138927" y="74194"/>
                  </a:lnTo>
                  <a:lnTo>
                    <a:pt x="135813" y="69701"/>
                  </a:lnTo>
                  <a:lnTo>
                    <a:pt x="132554" y="65313"/>
                  </a:lnTo>
                  <a:lnTo>
                    <a:pt x="129153" y="61033"/>
                  </a:lnTo>
                  <a:lnTo>
                    <a:pt x="125614" y="56867"/>
                  </a:lnTo>
                  <a:lnTo>
                    <a:pt x="121940" y="52819"/>
                  </a:lnTo>
                  <a:lnTo>
                    <a:pt x="118137" y="48894"/>
                  </a:lnTo>
                  <a:lnTo>
                    <a:pt x="114207" y="45094"/>
                  </a:lnTo>
                  <a:lnTo>
                    <a:pt x="110154" y="41426"/>
                  </a:lnTo>
                  <a:lnTo>
                    <a:pt x="105984" y="37891"/>
                  </a:lnTo>
                  <a:lnTo>
                    <a:pt x="101701" y="34495"/>
                  </a:lnTo>
                  <a:lnTo>
                    <a:pt x="97309" y="31241"/>
                  </a:lnTo>
                  <a:lnTo>
                    <a:pt x="92813" y="28132"/>
                  </a:lnTo>
                  <a:lnTo>
                    <a:pt x="88217" y="25172"/>
                  </a:lnTo>
                  <a:lnTo>
                    <a:pt x="83528" y="22364"/>
                  </a:lnTo>
                  <a:lnTo>
                    <a:pt x="78749" y="19710"/>
                  </a:lnTo>
                  <a:lnTo>
                    <a:pt x="73885" y="17214"/>
                  </a:lnTo>
                  <a:lnTo>
                    <a:pt x="68943" y="14879"/>
                  </a:lnTo>
                  <a:lnTo>
                    <a:pt x="63927" y="12706"/>
                  </a:lnTo>
                  <a:lnTo>
                    <a:pt x="58843" y="10698"/>
                  </a:lnTo>
                  <a:lnTo>
                    <a:pt x="53696" y="8858"/>
                  </a:lnTo>
                  <a:lnTo>
                    <a:pt x="48491" y="7187"/>
                  </a:lnTo>
                  <a:lnTo>
                    <a:pt x="43235" y="5687"/>
                  </a:lnTo>
                  <a:lnTo>
                    <a:pt x="37932" y="4360"/>
                  </a:lnTo>
                  <a:lnTo>
                    <a:pt x="32589" y="3207"/>
                  </a:lnTo>
                  <a:lnTo>
                    <a:pt x="27211" y="2229"/>
                  </a:lnTo>
                  <a:lnTo>
                    <a:pt x="21803" y="1428"/>
                  </a:lnTo>
                  <a:lnTo>
                    <a:pt x="16373" y="803"/>
                  </a:lnTo>
                  <a:lnTo>
                    <a:pt x="10925" y="357"/>
                  </a:lnTo>
                  <a:lnTo>
                    <a:pt x="5465" y="8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769904" y="3685283"/>
              <a:ext cx="153590" cy="167167"/>
            </a:xfrm>
            <a:custGeom>
              <a:avLst/>
              <a:pathLst>
                <a:path w="153590" h="167167">
                  <a:moveTo>
                    <a:pt x="153590" y="0"/>
                  </a:moveTo>
                  <a:lnTo>
                    <a:pt x="148181" y="87"/>
                  </a:lnTo>
                  <a:lnTo>
                    <a:pt x="142778" y="349"/>
                  </a:lnTo>
                  <a:lnTo>
                    <a:pt x="137387" y="787"/>
                  </a:lnTo>
                  <a:lnTo>
                    <a:pt x="132012" y="1398"/>
                  </a:lnTo>
                  <a:lnTo>
                    <a:pt x="126660" y="2183"/>
                  </a:lnTo>
                  <a:lnTo>
                    <a:pt x="121336" y="3141"/>
                  </a:lnTo>
                  <a:lnTo>
                    <a:pt x="116045" y="4270"/>
                  </a:lnTo>
                  <a:lnTo>
                    <a:pt x="110795" y="5570"/>
                  </a:lnTo>
                  <a:lnTo>
                    <a:pt x="105589" y="7039"/>
                  </a:lnTo>
                  <a:lnTo>
                    <a:pt x="100433" y="8676"/>
                  </a:lnTo>
                  <a:lnTo>
                    <a:pt x="95333" y="10479"/>
                  </a:lnTo>
                  <a:lnTo>
                    <a:pt x="90293" y="12446"/>
                  </a:lnTo>
                  <a:lnTo>
                    <a:pt x="85321" y="14575"/>
                  </a:lnTo>
                  <a:lnTo>
                    <a:pt x="80419" y="16864"/>
                  </a:lnTo>
                  <a:lnTo>
                    <a:pt x="75594" y="19310"/>
                  </a:lnTo>
                  <a:lnTo>
                    <a:pt x="70851" y="21911"/>
                  </a:lnTo>
                  <a:lnTo>
                    <a:pt x="66195" y="24664"/>
                  </a:lnTo>
                  <a:lnTo>
                    <a:pt x="61630" y="27566"/>
                  </a:lnTo>
                  <a:lnTo>
                    <a:pt x="57161" y="30615"/>
                  </a:lnTo>
                  <a:lnTo>
                    <a:pt x="52794" y="33806"/>
                  </a:lnTo>
                  <a:lnTo>
                    <a:pt x="48532" y="37137"/>
                  </a:lnTo>
                  <a:lnTo>
                    <a:pt x="44379" y="40605"/>
                  </a:lnTo>
                  <a:lnTo>
                    <a:pt x="40342" y="44204"/>
                  </a:lnTo>
                  <a:lnTo>
                    <a:pt x="36423" y="47933"/>
                  </a:lnTo>
                  <a:lnTo>
                    <a:pt x="32626" y="51786"/>
                  </a:lnTo>
                  <a:lnTo>
                    <a:pt x="28956" y="55761"/>
                  </a:lnTo>
                  <a:lnTo>
                    <a:pt x="25417" y="59851"/>
                  </a:lnTo>
                  <a:lnTo>
                    <a:pt x="22012" y="64055"/>
                  </a:lnTo>
                  <a:lnTo>
                    <a:pt x="18745" y="68366"/>
                  </a:lnTo>
                  <a:lnTo>
                    <a:pt x="15618" y="72780"/>
                  </a:lnTo>
                  <a:lnTo>
                    <a:pt x="12637" y="77294"/>
                  </a:lnTo>
                  <a:lnTo>
                    <a:pt x="9803" y="81902"/>
                  </a:lnTo>
                  <a:lnTo>
                    <a:pt x="7119" y="86598"/>
                  </a:lnTo>
                  <a:lnTo>
                    <a:pt x="4589" y="91380"/>
                  </a:lnTo>
                  <a:lnTo>
                    <a:pt x="2215" y="96240"/>
                  </a:lnTo>
                  <a:lnTo>
                    <a:pt x="0" y="101175"/>
                  </a:lnTo>
                  <a:lnTo>
                    <a:pt x="153590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756330" y="3686983"/>
              <a:ext cx="334331" cy="332623"/>
            </a:xfrm>
            <a:custGeom>
              <a:avLst/>
              <a:pathLst>
                <a:path w="334331" h="332623">
                  <a:moveTo>
                    <a:pt x="13573" y="99475"/>
                  </a:moveTo>
                  <a:lnTo>
                    <a:pt x="11559" y="104375"/>
                  </a:lnTo>
                  <a:lnTo>
                    <a:pt x="9702" y="109336"/>
                  </a:lnTo>
                  <a:lnTo>
                    <a:pt x="8002" y="114354"/>
                  </a:lnTo>
                  <a:lnTo>
                    <a:pt x="6463" y="119422"/>
                  </a:lnTo>
                  <a:lnTo>
                    <a:pt x="5084" y="124537"/>
                  </a:lnTo>
                  <a:lnTo>
                    <a:pt x="3869" y="129693"/>
                  </a:lnTo>
                  <a:lnTo>
                    <a:pt x="2817" y="134886"/>
                  </a:lnTo>
                  <a:lnTo>
                    <a:pt x="1931" y="140108"/>
                  </a:lnTo>
                  <a:lnTo>
                    <a:pt x="1210" y="145357"/>
                  </a:lnTo>
                  <a:lnTo>
                    <a:pt x="657" y="150625"/>
                  </a:lnTo>
                  <a:lnTo>
                    <a:pt x="270" y="155908"/>
                  </a:lnTo>
                  <a:lnTo>
                    <a:pt x="51" y="161201"/>
                  </a:lnTo>
                  <a:lnTo>
                    <a:pt x="0" y="166498"/>
                  </a:lnTo>
                  <a:lnTo>
                    <a:pt x="116" y="171795"/>
                  </a:lnTo>
                  <a:lnTo>
                    <a:pt x="400" y="177084"/>
                  </a:lnTo>
                  <a:lnTo>
                    <a:pt x="852" y="182363"/>
                  </a:lnTo>
                  <a:lnTo>
                    <a:pt x="1471" y="187624"/>
                  </a:lnTo>
                  <a:lnTo>
                    <a:pt x="2256" y="192863"/>
                  </a:lnTo>
                  <a:lnTo>
                    <a:pt x="3207" y="198074"/>
                  </a:lnTo>
                  <a:lnTo>
                    <a:pt x="4323" y="203253"/>
                  </a:lnTo>
                  <a:lnTo>
                    <a:pt x="5602" y="208394"/>
                  </a:lnTo>
                  <a:lnTo>
                    <a:pt x="7043" y="213491"/>
                  </a:lnTo>
                  <a:lnTo>
                    <a:pt x="8645" y="218541"/>
                  </a:lnTo>
                  <a:lnTo>
                    <a:pt x="10406" y="223537"/>
                  </a:lnTo>
                  <a:lnTo>
                    <a:pt x="12325" y="228474"/>
                  </a:lnTo>
                  <a:lnTo>
                    <a:pt x="14399" y="233349"/>
                  </a:lnTo>
                  <a:lnTo>
                    <a:pt x="16627" y="238155"/>
                  </a:lnTo>
                  <a:lnTo>
                    <a:pt x="19006" y="242889"/>
                  </a:lnTo>
                  <a:lnTo>
                    <a:pt x="21533" y="247544"/>
                  </a:lnTo>
                  <a:lnTo>
                    <a:pt x="24207" y="252117"/>
                  </a:lnTo>
                  <a:lnTo>
                    <a:pt x="27024" y="256604"/>
                  </a:lnTo>
                  <a:lnTo>
                    <a:pt x="29982" y="260998"/>
                  </a:lnTo>
                  <a:lnTo>
                    <a:pt x="33078" y="265297"/>
                  </a:lnTo>
                  <a:lnTo>
                    <a:pt x="36309" y="269495"/>
                  </a:lnTo>
                  <a:lnTo>
                    <a:pt x="39671" y="273589"/>
                  </a:lnTo>
                  <a:lnTo>
                    <a:pt x="43161" y="277575"/>
                  </a:lnTo>
                  <a:lnTo>
                    <a:pt x="46775" y="281448"/>
                  </a:lnTo>
                  <a:lnTo>
                    <a:pt x="50510" y="285204"/>
                  </a:lnTo>
                  <a:lnTo>
                    <a:pt x="54363" y="288840"/>
                  </a:lnTo>
                  <a:lnTo>
                    <a:pt x="58329" y="292352"/>
                  </a:lnTo>
                  <a:lnTo>
                    <a:pt x="62404" y="295737"/>
                  </a:lnTo>
                  <a:lnTo>
                    <a:pt x="66584" y="298991"/>
                  </a:lnTo>
                  <a:lnTo>
                    <a:pt x="70865" y="302111"/>
                  </a:lnTo>
                  <a:lnTo>
                    <a:pt x="75243" y="305094"/>
                  </a:lnTo>
                  <a:lnTo>
                    <a:pt x="79714" y="307936"/>
                  </a:lnTo>
                  <a:lnTo>
                    <a:pt x="84272" y="310635"/>
                  </a:lnTo>
                  <a:lnTo>
                    <a:pt x="88913" y="313189"/>
                  </a:lnTo>
                  <a:lnTo>
                    <a:pt x="93633" y="315594"/>
                  </a:lnTo>
                  <a:lnTo>
                    <a:pt x="98427" y="317849"/>
                  </a:lnTo>
                  <a:lnTo>
                    <a:pt x="103290" y="319950"/>
                  </a:lnTo>
                  <a:lnTo>
                    <a:pt x="108217" y="321896"/>
                  </a:lnTo>
                  <a:lnTo>
                    <a:pt x="113203" y="323686"/>
                  </a:lnTo>
                  <a:lnTo>
                    <a:pt x="118243" y="325316"/>
                  </a:lnTo>
                  <a:lnTo>
                    <a:pt x="123333" y="326786"/>
                  </a:lnTo>
                  <a:lnTo>
                    <a:pt x="128466" y="328094"/>
                  </a:lnTo>
                  <a:lnTo>
                    <a:pt x="133638" y="329238"/>
                  </a:lnTo>
                  <a:lnTo>
                    <a:pt x="138844" y="330218"/>
                  </a:lnTo>
                  <a:lnTo>
                    <a:pt x="144079" y="331033"/>
                  </a:lnTo>
                  <a:lnTo>
                    <a:pt x="149336" y="331681"/>
                  </a:lnTo>
                  <a:lnTo>
                    <a:pt x="154612" y="332163"/>
                  </a:lnTo>
                  <a:lnTo>
                    <a:pt x="159900" y="332477"/>
                  </a:lnTo>
                  <a:lnTo>
                    <a:pt x="165196" y="332623"/>
                  </a:lnTo>
                  <a:lnTo>
                    <a:pt x="170493" y="332601"/>
                  </a:lnTo>
                  <a:lnTo>
                    <a:pt x="175787" y="332412"/>
                  </a:lnTo>
                  <a:lnTo>
                    <a:pt x="181073" y="332055"/>
                  </a:lnTo>
                  <a:lnTo>
                    <a:pt x="186344" y="331530"/>
                  </a:lnTo>
                  <a:lnTo>
                    <a:pt x="191596" y="330839"/>
                  </a:lnTo>
                  <a:lnTo>
                    <a:pt x="196824" y="329982"/>
                  </a:lnTo>
                  <a:lnTo>
                    <a:pt x="202022" y="328960"/>
                  </a:lnTo>
                  <a:lnTo>
                    <a:pt x="207185" y="327773"/>
                  </a:lnTo>
                  <a:lnTo>
                    <a:pt x="212307" y="326424"/>
                  </a:lnTo>
                  <a:lnTo>
                    <a:pt x="217385" y="324912"/>
                  </a:lnTo>
                  <a:lnTo>
                    <a:pt x="222411" y="323241"/>
                  </a:lnTo>
                  <a:lnTo>
                    <a:pt x="227383" y="321411"/>
                  </a:lnTo>
                  <a:lnTo>
                    <a:pt x="232294" y="319425"/>
                  </a:lnTo>
                  <a:lnTo>
                    <a:pt x="237139" y="317284"/>
                  </a:lnTo>
                  <a:lnTo>
                    <a:pt x="241915" y="314990"/>
                  </a:lnTo>
                  <a:lnTo>
                    <a:pt x="246615" y="312547"/>
                  </a:lnTo>
                  <a:lnTo>
                    <a:pt x="251235" y="309956"/>
                  </a:lnTo>
                  <a:lnTo>
                    <a:pt x="255771" y="307219"/>
                  </a:lnTo>
                  <a:lnTo>
                    <a:pt x="260218" y="304340"/>
                  </a:lnTo>
                  <a:lnTo>
                    <a:pt x="264572" y="301322"/>
                  </a:lnTo>
                  <a:lnTo>
                    <a:pt x="268827" y="298168"/>
                  </a:lnTo>
                  <a:lnTo>
                    <a:pt x="272981" y="294880"/>
                  </a:lnTo>
                  <a:lnTo>
                    <a:pt x="277029" y="291462"/>
                  </a:lnTo>
                  <a:lnTo>
                    <a:pt x="280966" y="287917"/>
                  </a:lnTo>
                  <a:lnTo>
                    <a:pt x="284788" y="284250"/>
                  </a:lnTo>
                  <a:lnTo>
                    <a:pt x="288493" y="280463"/>
                  </a:lnTo>
                  <a:lnTo>
                    <a:pt x="292076" y="276561"/>
                  </a:lnTo>
                  <a:lnTo>
                    <a:pt x="295533" y="272548"/>
                  </a:lnTo>
                  <a:lnTo>
                    <a:pt x="298862" y="268426"/>
                  </a:lnTo>
                  <a:lnTo>
                    <a:pt x="302058" y="264202"/>
                  </a:lnTo>
                  <a:lnTo>
                    <a:pt x="305119" y="259878"/>
                  </a:lnTo>
                  <a:lnTo>
                    <a:pt x="308041" y="255459"/>
                  </a:lnTo>
                  <a:lnTo>
                    <a:pt x="310821" y="250950"/>
                  </a:lnTo>
                  <a:lnTo>
                    <a:pt x="313458" y="246356"/>
                  </a:lnTo>
                  <a:lnTo>
                    <a:pt x="315947" y="241680"/>
                  </a:lnTo>
                  <a:lnTo>
                    <a:pt x="318288" y="236927"/>
                  </a:lnTo>
                  <a:lnTo>
                    <a:pt x="320476" y="232103"/>
                  </a:lnTo>
                  <a:lnTo>
                    <a:pt x="322510" y="227211"/>
                  </a:lnTo>
                  <a:lnTo>
                    <a:pt x="324389" y="222258"/>
                  </a:lnTo>
                  <a:lnTo>
                    <a:pt x="326109" y="217248"/>
                  </a:lnTo>
                  <a:lnTo>
                    <a:pt x="327670" y="212186"/>
                  </a:lnTo>
                  <a:lnTo>
                    <a:pt x="329070" y="207076"/>
                  </a:lnTo>
                  <a:lnTo>
                    <a:pt x="330307" y="201925"/>
                  </a:lnTo>
                  <a:lnTo>
                    <a:pt x="331380" y="196738"/>
                  </a:lnTo>
                  <a:lnTo>
                    <a:pt x="332289" y="191519"/>
                  </a:lnTo>
                  <a:lnTo>
                    <a:pt x="333031" y="186274"/>
                  </a:lnTo>
                  <a:lnTo>
                    <a:pt x="333607" y="181008"/>
                  </a:lnTo>
                  <a:lnTo>
                    <a:pt x="334016" y="175726"/>
                  </a:lnTo>
                  <a:lnTo>
                    <a:pt x="334257" y="170434"/>
                  </a:lnTo>
                  <a:lnTo>
                    <a:pt x="334331" y="165137"/>
                  </a:lnTo>
                  <a:lnTo>
                    <a:pt x="334236" y="159840"/>
                  </a:lnTo>
                  <a:lnTo>
                    <a:pt x="333974" y="154550"/>
                  </a:lnTo>
                  <a:lnTo>
                    <a:pt x="333545" y="149270"/>
                  </a:lnTo>
                  <a:lnTo>
                    <a:pt x="332948" y="144006"/>
                  </a:lnTo>
                  <a:lnTo>
                    <a:pt x="332185" y="138764"/>
                  </a:lnTo>
                  <a:lnTo>
                    <a:pt x="331256" y="133548"/>
                  </a:lnTo>
                  <a:lnTo>
                    <a:pt x="330162" y="128365"/>
                  </a:lnTo>
                  <a:lnTo>
                    <a:pt x="328904" y="123219"/>
                  </a:lnTo>
                  <a:lnTo>
                    <a:pt x="327485" y="118115"/>
                  </a:lnTo>
                  <a:lnTo>
                    <a:pt x="325904" y="113059"/>
                  </a:lnTo>
                  <a:lnTo>
                    <a:pt x="324163" y="108056"/>
                  </a:lnTo>
                  <a:lnTo>
                    <a:pt x="322265" y="103110"/>
                  </a:lnTo>
                  <a:lnTo>
                    <a:pt x="320212" y="98227"/>
                  </a:lnTo>
                  <a:lnTo>
                    <a:pt x="318004" y="93411"/>
                  </a:lnTo>
                  <a:lnTo>
                    <a:pt x="315646" y="88668"/>
                  </a:lnTo>
                  <a:lnTo>
                    <a:pt x="313138" y="84002"/>
                  </a:lnTo>
                  <a:lnTo>
                    <a:pt x="310483" y="79417"/>
                  </a:lnTo>
                  <a:lnTo>
                    <a:pt x="307684" y="74919"/>
                  </a:lnTo>
                  <a:lnTo>
                    <a:pt x="304745" y="70512"/>
                  </a:lnTo>
                  <a:lnTo>
                    <a:pt x="301667" y="66201"/>
                  </a:lnTo>
                  <a:lnTo>
                    <a:pt x="298454" y="61989"/>
                  </a:lnTo>
                  <a:lnTo>
                    <a:pt x="295110" y="57881"/>
                  </a:lnTo>
                  <a:lnTo>
                    <a:pt x="291636" y="53881"/>
                  </a:lnTo>
                  <a:lnTo>
                    <a:pt x="288038" y="49993"/>
                  </a:lnTo>
                  <a:lnTo>
                    <a:pt x="284319" y="46221"/>
                  </a:lnTo>
                  <a:lnTo>
                    <a:pt x="280481" y="42568"/>
                  </a:lnTo>
                  <a:lnTo>
                    <a:pt x="276530" y="39040"/>
                  </a:lnTo>
                  <a:lnTo>
                    <a:pt x="272470" y="35638"/>
                  </a:lnTo>
                  <a:lnTo>
                    <a:pt x="268303" y="32366"/>
                  </a:lnTo>
                  <a:lnTo>
                    <a:pt x="264035" y="29228"/>
                  </a:lnTo>
                  <a:lnTo>
                    <a:pt x="259669" y="26227"/>
                  </a:lnTo>
                  <a:lnTo>
                    <a:pt x="255211" y="23366"/>
                  </a:lnTo>
                  <a:lnTo>
                    <a:pt x="250664" y="20648"/>
                  </a:lnTo>
                  <a:lnTo>
                    <a:pt x="246034" y="18075"/>
                  </a:lnTo>
                  <a:lnTo>
                    <a:pt x="241324" y="15650"/>
                  </a:lnTo>
                  <a:lnTo>
                    <a:pt x="236540" y="13375"/>
                  </a:lnTo>
                  <a:lnTo>
                    <a:pt x="231686" y="11253"/>
                  </a:lnTo>
                  <a:lnTo>
                    <a:pt x="226767" y="9286"/>
                  </a:lnTo>
                  <a:lnTo>
                    <a:pt x="221788" y="7476"/>
                  </a:lnTo>
                  <a:lnTo>
                    <a:pt x="216755" y="5825"/>
                  </a:lnTo>
                  <a:lnTo>
                    <a:pt x="211672" y="4333"/>
                  </a:lnTo>
                  <a:lnTo>
                    <a:pt x="206544" y="3004"/>
                  </a:lnTo>
                  <a:lnTo>
                    <a:pt x="201376" y="1838"/>
                  </a:lnTo>
                  <a:lnTo>
                    <a:pt x="196174" y="836"/>
                  </a:lnTo>
                  <a:lnTo>
                    <a:pt x="190943" y="0"/>
                  </a:lnTo>
                  <a:lnTo>
                    <a:pt x="167164" y="1654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923495" y="3685283"/>
              <a:ext cx="23779" cy="167167"/>
            </a:xfrm>
            <a:custGeom>
              <a:avLst/>
              <a:pathLst>
                <a:path w="23779" h="167167">
                  <a:moveTo>
                    <a:pt x="23779" y="1699"/>
                  </a:moveTo>
                  <a:lnTo>
                    <a:pt x="15882" y="756"/>
                  </a:lnTo>
                  <a:lnTo>
                    <a:pt x="7950" y="18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tx814"/>
            <p:cNvSpPr/>
            <p:nvPr/>
          </p:nvSpPr>
          <p:spPr>
            <a:xfrm>
              <a:off x="6777419" y="3269982"/>
              <a:ext cx="412718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AKN</a:t>
              </a:r>
            </a:p>
          </p:txBody>
        </p:sp>
        <p:sp>
          <p:nvSpPr>
            <p:cNvPr id="815" name="tx815"/>
            <p:cNvSpPr/>
            <p:nvPr/>
          </p:nvSpPr>
          <p:spPr>
            <a:xfrm>
              <a:off x="6727739" y="2753836"/>
              <a:ext cx="39151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GEN</a:t>
              </a:r>
            </a:p>
          </p:txBody>
        </p:sp>
        <p:sp>
          <p:nvSpPr>
            <p:cNvPr id="816" name="tx816"/>
            <p:cNvSpPr/>
            <p:nvPr/>
          </p:nvSpPr>
          <p:spPr>
            <a:xfrm>
              <a:off x="6555392" y="2266703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TOB</a:t>
              </a:r>
            </a:p>
          </p:txBody>
        </p:sp>
        <p:sp>
          <p:nvSpPr>
            <p:cNvPr id="817" name="tx817"/>
            <p:cNvSpPr/>
            <p:nvPr/>
          </p:nvSpPr>
          <p:spPr>
            <a:xfrm>
              <a:off x="6285813" y="1833590"/>
              <a:ext cx="34946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FOS</a:t>
              </a:r>
            </a:p>
          </p:txBody>
        </p:sp>
        <p:sp>
          <p:nvSpPr>
            <p:cNvPr id="818" name="tx818"/>
            <p:cNvSpPr/>
            <p:nvPr/>
          </p:nvSpPr>
          <p:spPr>
            <a:xfrm>
              <a:off x="5876387" y="1482170"/>
              <a:ext cx="412905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AMP</a:t>
              </a:r>
            </a:p>
          </p:txBody>
        </p:sp>
        <p:sp>
          <p:nvSpPr>
            <p:cNvPr id="819" name="tx819"/>
            <p:cNvSpPr/>
            <p:nvPr/>
          </p:nvSpPr>
          <p:spPr>
            <a:xfrm>
              <a:off x="5410870" y="1222972"/>
              <a:ext cx="444531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AMX</a:t>
              </a:r>
            </a:p>
          </p:txBody>
        </p:sp>
        <p:sp>
          <p:nvSpPr>
            <p:cNvPr id="820" name="tx820"/>
            <p:cNvSpPr/>
            <p:nvPr/>
          </p:nvSpPr>
          <p:spPr>
            <a:xfrm>
              <a:off x="4982243" y="1069969"/>
              <a:ext cx="30686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TIC</a:t>
              </a:r>
            </a:p>
          </p:txBody>
        </p:sp>
        <p:sp>
          <p:nvSpPr>
            <p:cNvPr id="821" name="tx821"/>
            <p:cNvSpPr/>
            <p:nvPr/>
          </p:nvSpPr>
          <p:spPr>
            <a:xfrm>
              <a:off x="4410874" y="1039827"/>
              <a:ext cx="412812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</a:t>
              </a:r>
            </a:p>
          </p:txBody>
        </p:sp>
        <p:sp>
          <p:nvSpPr>
            <p:cNvPr id="822" name="tx822"/>
            <p:cNvSpPr/>
            <p:nvPr/>
          </p:nvSpPr>
          <p:spPr>
            <a:xfrm>
              <a:off x="3904837" y="1135613"/>
              <a:ext cx="402114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TEM</a:t>
              </a:r>
            </a:p>
          </p:txBody>
        </p:sp>
        <p:sp>
          <p:nvSpPr>
            <p:cNvPr id="823" name="tx823"/>
            <p:cNvSpPr/>
            <p:nvPr/>
          </p:nvSpPr>
          <p:spPr>
            <a:xfrm>
              <a:off x="3412078" y="1335172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AMC</a:t>
              </a:r>
            </a:p>
          </p:txBody>
        </p:sp>
        <p:sp>
          <p:nvSpPr>
            <p:cNvPr id="824" name="tx824"/>
            <p:cNvSpPr/>
            <p:nvPr/>
          </p:nvSpPr>
          <p:spPr>
            <a:xfrm>
              <a:off x="3043228" y="1650504"/>
              <a:ext cx="338677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TZP</a:t>
              </a:r>
            </a:p>
          </p:txBody>
        </p:sp>
        <p:sp>
          <p:nvSpPr>
            <p:cNvPr id="825" name="tx825"/>
            <p:cNvSpPr/>
            <p:nvPr/>
          </p:nvSpPr>
          <p:spPr>
            <a:xfrm>
              <a:off x="2661773" y="2041851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CXM</a:t>
              </a:r>
            </a:p>
          </p:txBody>
        </p:sp>
        <p:sp>
          <p:nvSpPr>
            <p:cNvPr id="826" name="tx826"/>
            <p:cNvSpPr/>
            <p:nvPr/>
          </p:nvSpPr>
          <p:spPr>
            <a:xfrm>
              <a:off x="2455187" y="2505106"/>
              <a:ext cx="381093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FOX</a:t>
              </a:r>
            </a:p>
          </p:txBody>
        </p:sp>
        <p:sp>
          <p:nvSpPr>
            <p:cNvPr id="827" name="tx827"/>
            <p:cNvSpPr/>
            <p:nvPr/>
          </p:nvSpPr>
          <p:spPr>
            <a:xfrm>
              <a:off x="2335480" y="3009529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CAZ</a:t>
              </a:r>
            </a:p>
          </p:txBody>
        </p:sp>
        <p:sp>
          <p:nvSpPr>
            <p:cNvPr id="828" name="tx828"/>
            <p:cNvSpPr/>
            <p:nvPr/>
          </p:nvSpPr>
          <p:spPr>
            <a:xfrm>
              <a:off x="2324783" y="3527924"/>
              <a:ext cx="40239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CFM</a:t>
              </a:r>
            </a:p>
          </p:txBody>
        </p:sp>
        <p:sp>
          <p:nvSpPr>
            <p:cNvPr id="829" name="tx829"/>
            <p:cNvSpPr/>
            <p:nvPr/>
          </p:nvSpPr>
          <p:spPr>
            <a:xfrm>
              <a:off x="2449885" y="4032347"/>
              <a:ext cx="39169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CRO</a:t>
              </a:r>
            </a:p>
          </p:txBody>
        </p:sp>
        <p:sp>
          <p:nvSpPr>
            <p:cNvPr id="830" name="tx830"/>
            <p:cNvSpPr/>
            <p:nvPr/>
          </p:nvSpPr>
          <p:spPr>
            <a:xfrm>
              <a:off x="2688283" y="4495602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CTX</a:t>
              </a:r>
            </a:p>
          </p:txBody>
        </p:sp>
        <p:sp>
          <p:nvSpPr>
            <p:cNvPr id="831" name="tx831"/>
            <p:cNvSpPr/>
            <p:nvPr/>
          </p:nvSpPr>
          <p:spPr>
            <a:xfrm>
              <a:off x="3048437" y="4898484"/>
              <a:ext cx="328259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FEP</a:t>
              </a:r>
            </a:p>
          </p:txBody>
        </p:sp>
        <p:sp>
          <p:nvSpPr>
            <p:cNvPr id="832" name="tx832"/>
            <p:cNvSpPr/>
            <p:nvPr/>
          </p:nvSpPr>
          <p:spPr>
            <a:xfrm>
              <a:off x="3449192" y="5208048"/>
              <a:ext cx="359791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ERT</a:t>
              </a:r>
            </a:p>
          </p:txBody>
        </p:sp>
        <p:sp>
          <p:nvSpPr>
            <p:cNvPr id="833" name="tx833"/>
            <p:cNvSpPr/>
            <p:nvPr/>
          </p:nvSpPr>
          <p:spPr>
            <a:xfrm>
              <a:off x="3936509" y="5413374"/>
              <a:ext cx="338770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IMP</a:t>
              </a:r>
            </a:p>
          </p:txBody>
        </p:sp>
        <p:sp>
          <p:nvSpPr>
            <p:cNvPr id="834" name="tx834"/>
            <p:cNvSpPr/>
            <p:nvPr/>
          </p:nvSpPr>
          <p:spPr>
            <a:xfrm>
              <a:off x="4431989" y="5498928"/>
              <a:ext cx="370582" cy="129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FUR</a:t>
              </a:r>
            </a:p>
          </p:txBody>
        </p:sp>
        <p:sp>
          <p:nvSpPr>
            <p:cNvPr id="835" name="tx835"/>
            <p:cNvSpPr/>
            <p:nvPr/>
          </p:nvSpPr>
          <p:spPr>
            <a:xfrm>
              <a:off x="4987452" y="5467484"/>
              <a:ext cx="29644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CIP</a:t>
              </a:r>
            </a:p>
          </p:txBody>
        </p:sp>
        <p:sp>
          <p:nvSpPr>
            <p:cNvPr id="836" name="tx836"/>
            <p:cNvSpPr/>
            <p:nvPr/>
          </p:nvSpPr>
          <p:spPr>
            <a:xfrm>
              <a:off x="5447984" y="5320248"/>
              <a:ext cx="370302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LEV</a:t>
              </a:r>
            </a:p>
          </p:txBody>
        </p:sp>
        <p:sp>
          <p:nvSpPr>
            <p:cNvPr id="837" name="tx837"/>
            <p:cNvSpPr/>
            <p:nvPr/>
          </p:nvSpPr>
          <p:spPr>
            <a:xfrm>
              <a:off x="5881736" y="5059608"/>
              <a:ext cx="402208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NOR</a:t>
              </a:r>
            </a:p>
          </p:txBody>
        </p:sp>
        <p:sp>
          <p:nvSpPr>
            <p:cNvPr id="838" name="tx838"/>
            <p:cNvSpPr/>
            <p:nvPr/>
          </p:nvSpPr>
          <p:spPr>
            <a:xfrm>
              <a:off x="6280604" y="4703863"/>
              <a:ext cx="359885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OFL</a:t>
              </a:r>
            </a:p>
          </p:txBody>
        </p:sp>
        <p:sp>
          <p:nvSpPr>
            <p:cNvPr id="839" name="tx839"/>
            <p:cNvSpPr/>
            <p:nvPr/>
          </p:nvSpPr>
          <p:spPr>
            <a:xfrm>
              <a:off x="6550137" y="4272006"/>
              <a:ext cx="391510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NAL</a:t>
              </a:r>
            </a:p>
          </p:txBody>
        </p:sp>
        <p:sp>
          <p:nvSpPr>
            <p:cNvPr id="840" name="tx840"/>
            <p:cNvSpPr/>
            <p:nvPr/>
          </p:nvSpPr>
          <p:spPr>
            <a:xfrm>
              <a:off x="6743552" y="3783478"/>
              <a:ext cx="359885" cy="131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TSU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2025-02-06T12:15:21Z</dcterms:modified>
  <cp:category/>
</cp:coreProperties>
</file>