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56737" y="271051"/>
              <a:ext cx="996285" cy="16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2019_BLSE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2617949" y="1543600"/>
              <a:ext cx="919170" cy="1395166"/>
            </a:xfrm>
            <a:custGeom>
              <a:avLst/>
              <a:pathLst>
                <a:path w="919170" h="1395166">
                  <a:moveTo>
                    <a:pt x="919170" y="0"/>
                  </a:moveTo>
                  <a:lnTo>
                    <a:pt x="0" y="1395166"/>
                  </a:lnTo>
                </a:path>
              </a:pathLst>
            </a:custGeom>
            <a:ln w="13717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01106" y="1553340"/>
              <a:ext cx="952855" cy="1894082"/>
            </a:xfrm>
            <a:custGeom>
              <a:avLst/>
              <a:pathLst>
                <a:path w="952855" h="1894082">
                  <a:moveTo>
                    <a:pt x="952855" y="0"/>
                  </a:moveTo>
                  <a:lnTo>
                    <a:pt x="0" y="1894082"/>
                  </a:lnTo>
                </a:path>
              </a:pathLst>
            </a:custGeom>
            <a:ln w="200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02993" y="1561060"/>
              <a:ext cx="868834" cy="2383065"/>
            </a:xfrm>
            <a:custGeom>
              <a:avLst/>
              <a:pathLst>
                <a:path w="868834" h="2383065">
                  <a:moveTo>
                    <a:pt x="868834" y="0"/>
                  </a:moveTo>
                  <a:lnTo>
                    <a:pt x="0" y="2383065"/>
                  </a:lnTo>
                </a:path>
              </a:pathLst>
            </a:custGeom>
            <a:ln w="1264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7396" y="1566652"/>
              <a:ext cx="673078" cy="2835136"/>
            </a:xfrm>
            <a:custGeom>
              <a:avLst/>
              <a:pathLst>
                <a:path w="673078" h="2835136">
                  <a:moveTo>
                    <a:pt x="673078" y="0"/>
                  </a:moveTo>
                  <a:lnTo>
                    <a:pt x="0" y="2835136"/>
                  </a:lnTo>
                </a:path>
              </a:pathLst>
            </a:custGeom>
            <a:ln w="178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50778" y="1518619"/>
              <a:ext cx="2873423" cy="2706349"/>
            </a:xfrm>
            <a:custGeom>
              <a:avLst/>
              <a:pathLst>
                <a:path w="2873423" h="2706349">
                  <a:moveTo>
                    <a:pt x="0" y="0"/>
                  </a:moveTo>
                  <a:lnTo>
                    <a:pt x="2873423" y="2706349"/>
                  </a:lnTo>
                </a:path>
              </a:pathLst>
            </a:custGeom>
            <a:ln w="1593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36648" y="1531973"/>
              <a:ext cx="2616338" cy="3112755"/>
            </a:xfrm>
            <a:custGeom>
              <a:avLst/>
              <a:pathLst>
                <a:path w="2616338" h="3112755">
                  <a:moveTo>
                    <a:pt x="0" y="0"/>
                  </a:moveTo>
                  <a:lnTo>
                    <a:pt x="2616338" y="3112755"/>
                  </a:lnTo>
                </a:path>
              </a:pathLst>
            </a:custGeom>
            <a:ln w="2712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63258" y="1503722"/>
              <a:ext cx="3026066" cy="2249011"/>
            </a:xfrm>
            <a:custGeom>
              <a:avLst/>
              <a:pathLst>
                <a:path w="3026066" h="2249011">
                  <a:moveTo>
                    <a:pt x="0" y="0"/>
                  </a:moveTo>
                  <a:lnTo>
                    <a:pt x="3026066" y="2249011"/>
                  </a:lnTo>
                </a:path>
              </a:pathLst>
            </a:custGeom>
            <a:ln w="1446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7968" y="1370958"/>
              <a:ext cx="160039" cy="92242"/>
            </a:xfrm>
            <a:custGeom>
              <a:avLst/>
              <a:pathLst>
                <a:path w="160039" h="92242">
                  <a:moveTo>
                    <a:pt x="160039" y="92242"/>
                  </a:moveTo>
                  <a:lnTo>
                    <a:pt x="0" y="0"/>
                  </a:lnTo>
                </a:path>
              </a:pathLst>
            </a:custGeom>
            <a:ln w="1382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79517" y="1612795"/>
              <a:ext cx="3249786" cy="1399449"/>
            </a:xfrm>
            <a:custGeom>
              <a:avLst/>
              <a:pathLst>
                <a:path w="3249786" h="1399449">
                  <a:moveTo>
                    <a:pt x="3249786" y="0"/>
                  </a:moveTo>
                  <a:lnTo>
                    <a:pt x="0" y="1399449"/>
                  </a:lnTo>
                </a:path>
              </a:pathLst>
            </a:custGeom>
            <a:ln w="1405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70813" y="1630155"/>
              <a:ext cx="3267194" cy="1883124"/>
            </a:xfrm>
            <a:custGeom>
              <a:avLst/>
              <a:pathLst>
                <a:path w="3267194" h="1883124">
                  <a:moveTo>
                    <a:pt x="3267194" y="0"/>
                  </a:moveTo>
                  <a:lnTo>
                    <a:pt x="0" y="1883124"/>
                  </a:lnTo>
                </a:path>
              </a:pathLst>
            </a:custGeom>
            <a:ln w="2100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74289" y="1709325"/>
              <a:ext cx="869937" cy="3664345"/>
            </a:xfrm>
            <a:custGeom>
              <a:avLst/>
              <a:pathLst>
                <a:path w="869937" h="3664345">
                  <a:moveTo>
                    <a:pt x="869937" y="0"/>
                  </a:moveTo>
                  <a:lnTo>
                    <a:pt x="0" y="3664345"/>
                  </a:lnTo>
                </a:path>
              </a:pathLst>
            </a:custGeom>
            <a:ln w="1528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79903" y="1646395"/>
              <a:ext cx="3168767" cy="2355068"/>
            </a:xfrm>
            <a:custGeom>
              <a:avLst/>
              <a:pathLst>
                <a:path w="3168767" h="2355068">
                  <a:moveTo>
                    <a:pt x="3168767" y="0"/>
                  </a:moveTo>
                  <a:lnTo>
                    <a:pt x="0" y="2355068"/>
                  </a:lnTo>
                </a:path>
              </a:pathLst>
            </a:custGeom>
            <a:ln w="3340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00473" y="1661292"/>
              <a:ext cx="2960676" cy="2788528"/>
            </a:xfrm>
            <a:custGeom>
              <a:avLst/>
              <a:pathLst>
                <a:path w="2960676" h="2788528">
                  <a:moveTo>
                    <a:pt x="2960676" y="0"/>
                  </a:moveTo>
                  <a:lnTo>
                    <a:pt x="0" y="2788528"/>
                  </a:lnTo>
                </a:path>
              </a:pathLst>
            </a:custGeom>
            <a:ln w="290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20126" y="1674646"/>
              <a:ext cx="2655153" cy="3158935"/>
            </a:xfrm>
            <a:custGeom>
              <a:avLst/>
              <a:pathLst>
                <a:path w="2655153" h="3158935">
                  <a:moveTo>
                    <a:pt x="2655153" y="0"/>
                  </a:moveTo>
                  <a:lnTo>
                    <a:pt x="0" y="3158935"/>
                  </a:lnTo>
                </a:path>
              </a:pathLst>
            </a:custGeom>
            <a:ln w="1374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52574" y="1712711"/>
              <a:ext cx="410826" cy="3508894"/>
            </a:xfrm>
            <a:custGeom>
              <a:avLst/>
              <a:pathLst>
                <a:path w="410826" h="3508894">
                  <a:moveTo>
                    <a:pt x="410826" y="0"/>
                  </a:moveTo>
                  <a:lnTo>
                    <a:pt x="0" y="3508894"/>
                  </a:lnTo>
                </a:path>
              </a:pathLst>
            </a:custGeom>
            <a:ln w="1724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21453" y="1709325"/>
              <a:ext cx="585825" cy="2467611"/>
            </a:xfrm>
            <a:custGeom>
              <a:avLst/>
              <a:pathLst>
                <a:path w="585825" h="2467611">
                  <a:moveTo>
                    <a:pt x="0" y="0"/>
                  </a:moveTo>
                  <a:lnTo>
                    <a:pt x="585825" y="2467611"/>
                  </a:lnTo>
                </a:path>
              </a:pathLst>
            </a:custGeom>
            <a:ln w="2937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082840" y="1713845"/>
              <a:ext cx="0" cy="3247428"/>
            </a:xfrm>
            <a:custGeom>
              <a:avLst/>
              <a:pathLst>
                <a:path w="0" h="3247428">
                  <a:moveTo>
                    <a:pt x="0" y="0"/>
                  </a:moveTo>
                  <a:lnTo>
                    <a:pt x="0" y="3247428"/>
                  </a:lnTo>
                </a:path>
              </a:pathLst>
            </a:custGeom>
            <a:ln w="1223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02279" y="1712711"/>
              <a:ext cx="338827" cy="2893951"/>
            </a:xfrm>
            <a:custGeom>
              <a:avLst/>
              <a:pathLst>
                <a:path w="338827" h="2893951">
                  <a:moveTo>
                    <a:pt x="0" y="0"/>
                  </a:moveTo>
                  <a:lnTo>
                    <a:pt x="338827" y="2893951"/>
                  </a:lnTo>
                </a:path>
              </a:pathLst>
            </a:custGeom>
            <a:ln w="2392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289212" y="1204919"/>
              <a:ext cx="640091" cy="275641"/>
            </a:xfrm>
            <a:custGeom>
              <a:avLst/>
              <a:pathLst>
                <a:path w="640091" h="275641">
                  <a:moveTo>
                    <a:pt x="640091" y="275641"/>
                  </a:moveTo>
                  <a:lnTo>
                    <a:pt x="0" y="0"/>
                  </a:lnTo>
                </a:path>
              </a:pathLst>
            </a:custGeom>
            <a:ln w="200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40100" y="1703733"/>
              <a:ext cx="726134" cy="1991662"/>
            </a:xfrm>
            <a:custGeom>
              <a:avLst/>
              <a:pathLst>
                <a:path w="726134" h="1991662">
                  <a:moveTo>
                    <a:pt x="0" y="0"/>
                  </a:moveTo>
                  <a:lnTo>
                    <a:pt x="726134" y="1991662"/>
                  </a:lnTo>
                </a:path>
              </a:pathLst>
            </a:custGeom>
            <a:ln w="27559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95974" y="1297183"/>
              <a:ext cx="1670275" cy="97117"/>
            </a:xfrm>
            <a:custGeom>
              <a:avLst/>
              <a:pathLst>
                <a:path w="1670275" h="97117">
                  <a:moveTo>
                    <a:pt x="1670275" y="0"/>
                  </a:moveTo>
                  <a:lnTo>
                    <a:pt x="0" y="97117"/>
                  </a:lnTo>
                </a:path>
              </a:pathLst>
            </a:custGeom>
            <a:ln w="2641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70813" y="1370958"/>
              <a:ext cx="2817489" cy="1623926"/>
            </a:xfrm>
            <a:custGeom>
              <a:avLst/>
              <a:pathLst>
                <a:path w="2817489" h="1623926">
                  <a:moveTo>
                    <a:pt x="2817489" y="0"/>
                  </a:moveTo>
                  <a:lnTo>
                    <a:pt x="0" y="1623926"/>
                  </a:lnTo>
                </a:path>
              </a:pathLst>
            </a:custGeom>
            <a:ln w="137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60150" y="1387197"/>
              <a:ext cx="2838815" cy="2109844"/>
            </a:xfrm>
            <a:custGeom>
              <a:avLst/>
              <a:pathLst>
                <a:path w="2838815" h="2109844">
                  <a:moveTo>
                    <a:pt x="2838815" y="0"/>
                  </a:moveTo>
                  <a:lnTo>
                    <a:pt x="0" y="2109844"/>
                  </a:lnTo>
                </a:path>
              </a:pathLst>
            </a:custGeom>
            <a:ln w="2617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155115" y="1453513"/>
              <a:ext cx="458580" cy="3916770"/>
            </a:xfrm>
            <a:custGeom>
              <a:avLst/>
              <a:pathLst>
                <a:path w="458580" h="3916770">
                  <a:moveTo>
                    <a:pt x="458580" y="0"/>
                  </a:moveTo>
                  <a:lnTo>
                    <a:pt x="0" y="3916770"/>
                  </a:lnTo>
                </a:path>
              </a:pathLst>
            </a:custGeom>
            <a:ln w="3192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67423" y="1402094"/>
              <a:ext cx="2744021" cy="2584471"/>
            </a:xfrm>
            <a:custGeom>
              <a:avLst/>
              <a:pathLst>
                <a:path w="2744021" h="2584471">
                  <a:moveTo>
                    <a:pt x="2744021" y="0"/>
                  </a:moveTo>
                  <a:lnTo>
                    <a:pt x="0" y="2584471"/>
                  </a:lnTo>
                </a:path>
              </a:pathLst>
            </a:custGeom>
            <a:ln w="137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986343" y="1415448"/>
              <a:ext cx="2539232" cy="3021019"/>
            </a:xfrm>
            <a:custGeom>
              <a:avLst/>
              <a:pathLst>
                <a:path w="2539232" h="3021019">
                  <a:moveTo>
                    <a:pt x="2539232" y="0"/>
                  </a:moveTo>
                  <a:lnTo>
                    <a:pt x="0" y="3021019"/>
                  </a:lnTo>
                </a:path>
              </a:pathLst>
            </a:custGeom>
            <a:ln w="2828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38950" y="1335350"/>
              <a:ext cx="2434018" cy="727464"/>
            </a:xfrm>
            <a:custGeom>
              <a:avLst/>
              <a:pathLst>
                <a:path w="2434018" h="727464">
                  <a:moveTo>
                    <a:pt x="2434018" y="0"/>
                  </a:moveTo>
                  <a:lnTo>
                    <a:pt x="0" y="727464"/>
                  </a:lnTo>
                </a:path>
              </a:pathLst>
            </a:custGeom>
            <a:ln w="3089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04535" y="1427075"/>
              <a:ext cx="2236631" cy="3394879"/>
            </a:xfrm>
            <a:custGeom>
              <a:avLst/>
              <a:pathLst>
                <a:path w="2236631" h="3394879">
                  <a:moveTo>
                    <a:pt x="2236631" y="0"/>
                  </a:moveTo>
                  <a:lnTo>
                    <a:pt x="0" y="3394879"/>
                  </a:lnTo>
                </a:path>
              </a:pathLst>
            </a:custGeom>
            <a:ln w="137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33135" y="1454647"/>
              <a:ext cx="0" cy="3765824"/>
            </a:xfrm>
            <a:custGeom>
              <a:avLst/>
              <a:pathLst>
                <a:path w="0" h="3765824">
                  <a:moveTo>
                    <a:pt x="0" y="0"/>
                  </a:moveTo>
                  <a:lnTo>
                    <a:pt x="0" y="3765824"/>
                  </a:lnTo>
                </a:path>
              </a:pathLst>
            </a:custGeom>
            <a:ln w="32347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0395" y="1444535"/>
              <a:ext cx="998236" cy="2737993"/>
            </a:xfrm>
            <a:custGeom>
              <a:avLst/>
              <a:pathLst>
                <a:path w="998236" h="2737993">
                  <a:moveTo>
                    <a:pt x="0" y="0"/>
                  </a:moveTo>
                  <a:lnTo>
                    <a:pt x="998236" y="2737993"/>
                  </a:lnTo>
                </a:path>
              </a:pathLst>
            </a:custGeom>
            <a:ln w="3353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52574" y="1453513"/>
              <a:ext cx="410826" cy="3508894"/>
            </a:xfrm>
            <a:custGeom>
              <a:avLst/>
              <a:pathLst>
                <a:path w="410826" h="3508894">
                  <a:moveTo>
                    <a:pt x="0" y="0"/>
                  </a:moveTo>
                  <a:lnTo>
                    <a:pt x="410826" y="3508894"/>
                  </a:lnTo>
                </a:path>
              </a:pathLst>
            </a:custGeom>
            <a:ln w="137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71748" y="1450127"/>
              <a:ext cx="750184" cy="3159922"/>
            </a:xfrm>
            <a:custGeom>
              <a:avLst/>
              <a:pathLst>
                <a:path w="750184" h="3159922">
                  <a:moveTo>
                    <a:pt x="0" y="0"/>
                  </a:moveTo>
                  <a:lnTo>
                    <a:pt x="750184" y="3159922"/>
                  </a:lnTo>
                </a:path>
              </a:pathLst>
            </a:custGeom>
            <a:ln w="3242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295843" y="1186672"/>
              <a:ext cx="177125" cy="52938"/>
            </a:xfrm>
            <a:custGeom>
              <a:avLst/>
              <a:pathLst>
                <a:path w="177125" h="52938">
                  <a:moveTo>
                    <a:pt x="177125" y="52938"/>
                  </a:moveTo>
                  <a:lnTo>
                    <a:pt x="0" y="0"/>
                  </a:lnTo>
                </a:path>
              </a:pathLst>
            </a:custGeom>
            <a:ln w="3337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708261" y="1436815"/>
              <a:ext cx="1140107" cy="2266299"/>
            </a:xfrm>
            <a:custGeom>
              <a:avLst/>
              <a:pathLst>
                <a:path w="1140107" h="2266299">
                  <a:moveTo>
                    <a:pt x="0" y="0"/>
                  </a:moveTo>
                  <a:lnTo>
                    <a:pt x="1140107" y="2266299"/>
                  </a:lnTo>
                </a:path>
              </a:pathLst>
            </a:custGeom>
            <a:ln w="137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525980" y="3245529"/>
              <a:ext cx="0" cy="184060"/>
            </a:xfrm>
            <a:custGeom>
              <a:avLst/>
              <a:pathLst>
                <a:path w="0" h="184060">
                  <a:moveTo>
                    <a:pt x="0" y="0"/>
                  </a:moveTo>
                  <a:lnTo>
                    <a:pt x="0" y="184060"/>
                  </a:lnTo>
                </a:path>
              </a:pathLst>
            </a:custGeom>
            <a:ln w="3242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47670" y="3192976"/>
              <a:ext cx="2366315" cy="2228726"/>
            </a:xfrm>
            <a:custGeom>
              <a:avLst/>
              <a:pathLst>
                <a:path w="2366315" h="2228726">
                  <a:moveTo>
                    <a:pt x="0" y="0"/>
                  </a:moveTo>
                  <a:lnTo>
                    <a:pt x="2366315" y="2228726"/>
                  </a:lnTo>
                </a:path>
              </a:pathLst>
            </a:custGeom>
            <a:ln w="3337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45420" y="3244395"/>
              <a:ext cx="80874" cy="690751"/>
            </a:xfrm>
            <a:custGeom>
              <a:avLst/>
              <a:pathLst>
                <a:path w="80874" h="690751">
                  <a:moveTo>
                    <a:pt x="0" y="0"/>
                  </a:moveTo>
                  <a:lnTo>
                    <a:pt x="80874" y="690751"/>
                  </a:lnTo>
                </a:path>
              </a:pathLst>
            </a:custGeom>
            <a:ln w="137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64594" y="3241008"/>
              <a:ext cx="275576" cy="1160780"/>
            </a:xfrm>
            <a:custGeom>
              <a:avLst/>
              <a:pathLst>
                <a:path w="275576" h="1160780">
                  <a:moveTo>
                    <a:pt x="0" y="0"/>
                  </a:moveTo>
                  <a:lnTo>
                    <a:pt x="275576" y="1160780"/>
                  </a:lnTo>
                </a:path>
              </a:pathLst>
            </a:custGeom>
            <a:ln w="2490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83240" y="3235416"/>
              <a:ext cx="572065" cy="1569078"/>
            </a:xfrm>
            <a:custGeom>
              <a:avLst/>
              <a:pathLst>
                <a:path w="572065" h="1569078">
                  <a:moveTo>
                    <a:pt x="0" y="0"/>
                  </a:moveTo>
                  <a:lnTo>
                    <a:pt x="572065" y="1569078"/>
                  </a:lnTo>
                </a:path>
              </a:pathLst>
            </a:custGeom>
            <a:ln w="27559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660150" y="3178078"/>
              <a:ext cx="2838815" cy="2109844"/>
            </a:xfrm>
            <a:custGeom>
              <a:avLst/>
              <a:pathLst>
                <a:path w="2838815" h="2109844">
                  <a:moveTo>
                    <a:pt x="0" y="0"/>
                  </a:moveTo>
                  <a:lnTo>
                    <a:pt x="2838815" y="2109844"/>
                  </a:lnTo>
                </a:path>
              </a:pathLst>
            </a:custGeom>
            <a:ln w="200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86147" y="3126231"/>
              <a:ext cx="3899578" cy="1165481"/>
            </a:xfrm>
            <a:custGeom>
              <a:avLst/>
              <a:pathLst>
                <a:path w="3899578" h="1165481">
                  <a:moveTo>
                    <a:pt x="0" y="0"/>
                  </a:moveTo>
                  <a:lnTo>
                    <a:pt x="3899578" y="1165481"/>
                  </a:lnTo>
                </a:path>
              </a:pathLst>
            </a:custGeom>
            <a:ln w="2755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670813" y="3161839"/>
              <a:ext cx="3267194" cy="1883124"/>
            </a:xfrm>
            <a:custGeom>
              <a:avLst/>
              <a:pathLst>
                <a:path w="3267194" h="1883124">
                  <a:moveTo>
                    <a:pt x="0" y="0"/>
                  </a:moveTo>
                  <a:lnTo>
                    <a:pt x="3267194" y="1883124"/>
                  </a:lnTo>
                </a:path>
              </a:pathLst>
            </a:custGeom>
            <a:ln w="2188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79517" y="3144479"/>
              <a:ext cx="3627493" cy="1562100"/>
            </a:xfrm>
            <a:custGeom>
              <a:avLst/>
              <a:pathLst>
                <a:path w="3627493" h="1562100">
                  <a:moveTo>
                    <a:pt x="0" y="0"/>
                  </a:moveTo>
                  <a:lnTo>
                    <a:pt x="3627493" y="1562100"/>
                  </a:lnTo>
                </a:path>
              </a:pathLst>
            </a:custGeom>
            <a:ln w="178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690616" y="3107342"/>
              <a:ext cx="4068242" cy="716127"/>
            </a:xfrm>
            <a:custGeom>
              <a:avLst/>
              <a:pathLst>
                <a:path w="4068242" h="716127">
                  <a:moveTo>
                    <a:pt x="0" y="0"/>
                  </a:moveTo>
                  <a:lnTo>
                    <a:pt x="4068242" y="716127"/>
                  </a:lnTo>
                </a:path>
              </a:pathLst>
            </a:custGeom>
            <a:ln w="2498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0150" y="3696474"/>
              <a:ext cx="2341355" cy="1740125"/>
            </a:xfrm>
            <a:custGeom>
              <a:avLst/>
              <a:pathLst>
                <a:path w="2341355" h="1740125">
                  <a:moveTo>
                    <a:pt x="0" y="0"/>
                  </a:moveTo>
                  <a:lnTo>
                    <a:pt x="2341355" y="1740125"/>
                  </a:lnTo>
                </a:path>
              </a:pathLst>
            </a:custGeom>
            <a:ln w="1593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564594" y="3759404"/>
              <a:ext cx="42526" cy="179128"/>
            </a:xfrm>
            <a:custGeom>
              <a:avLst/>
              <a:pathLst>
                <a:path w="42526" h="179128">
                  <a:moveTo>
                    <a:pt x="0" y="0"/>
                  </a:moveTo>
                  <a:lnTo>
                    <a:pt x="42526" y="179128"/>
                  </a:lnTo>
                </a:path>
              </a:pathLst>
            </a:custGeom>
            <a:ln w="2755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83240" y="3753812"/>
              <a:ext cx="238282" cy="653568"/>
            </a:xfrm>
            <a:custGeom>
              <a:avLst/>
              <a:pathLst>
                <a:path w="238282" h="653568">
                  <a:moveTo>
                    <a:pt x="0" y="0"/>
                  </a:moveTo>
                  <a:lnTo>
                    <a:pt x="238282" y="653568"/>
                  </a:lnTo>
                </a:path>
              </a:pathLst>
            </a:custGeom>
            <a:ln w="200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601106" y="3746093"/>
              <a:ext cx="536333" cy="1066121"/>
            </a:xfrm>
            <a:custGeom>
              <a:avLst/>
              <a:pathLst>
                <a:path w="536333" h="1066121">
                  <a:moveTo>
                    <a:pt x="0" y="0"/>
                  </a:moveTo>
                  <a:lnTo>
                    <a:pt x="536333" y="1066121"/>
                  </a:lnTo>
                </a:path>
              </a:pathLst>
            </a:custGeom>
            <a:ln w="2100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70813" y="3680235"/>
              <a:ext cx="2817489" cy="1623926"/>
            </a:xfrm>
            <a:custGeom>
              <a:avLst/>
              <a:pathLst>
                <a:path w="2817489" h="1623926">
                  <a:moveTo>
                    <a:pt x="0" y="0"/>
                  </a:moveTo>
                  <a:lnTo>
                    <a:pt x="2817489" y="1623926"/>
                  </a:lnTo>
                </a:path>
              </a:pathLst>
            </a:custGeom>
            <a:ln w="1787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90616" y="3625738"/>
              <a:ext cx="3890639" cy="684864"/>
            </a:xfrm>
            <a:custGeom>
              <a:avLst/>
              <a:pathLst>
                <a:path w="3890639" h="684864">
                  <a:moveTo>
                    <a:pt x="0" y="0"/>
                  </a:moveTo>
                  <a:lnTo>
                    <a:pt x="3890639" y="684864"/>
                  </a:lnTo>
                </a:path>
              </a:pathLst>
            </a:custGeom>
            <a:ln w="3064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79517" y="3662875"/>
              <a:ext cx="3249786" cy="1399449"/>
            </a:xfrm>
            <a:custGeom>
              <a:avLst/>
              <a:pathLst>
                <a:path w="3249786" h="1399449">
                  <a:moveTo>
                    <a:pt x="0" y="0"/>
                  </a:moveTo>
                  <a:lnTo>
                    <a:pt x="3249786" y="1399449"/>
                  </a:lnTo>
                </a:path>
              </a:pathLst>
            </a:custGeom>
            <a:ln w="2617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86147" y="3644627"/>
              <a:ext cx="3614232" cy="1080199"/>
            </a:xfrm>
            <a:custGeom>
              <a:avLst/>
              <a:pathLst>
                <a:path w="3614232" h="1080199">
                  <a:moveTo>
                    <a:pt x="0" y="0"/>
                  </a:moveTo>
                  <a:lnTo>
                    <a:pt x="3614232" y="1080199"/>
                  </a:lnTo>
                </a:path>
              </a:pathLst>
            </a:custGeom>
            <a:ln w="200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2866" y="3606461"/>
              <a:ext cx="4063743" cy="236285"/>
            </a:xfrm>
            <a:custGeom>
              <a:avLst/>
              <a:pathLst>
                <a:path w="4063743" h="236285">
                  <a:moveTo>
                    <a:pt x="0" y="0"/>
                  </a:moveTo>
                  <a:lnTo>
                    <a:pt x="4063743" y="236285"/>
                  </a:lnTo>
                </a:path>
              </a:pathLst>
            </a:custGeom>
            <a:ln w="2507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95843" y="5435509"/>
              <a:ext cx="177125" cy="52938"/>
            </a:xfrm>
            <a:custGeom>
              <a:avLst/>
              <a:pathLst>
                <a:path w="177125" h="52938">
                  <a:moveTo>
                    <a:pt x="0" y="52938"/>
                  </a:moveTo>
                  <a:lnTo>
                    <a:pt x="177125" y="0"/>
                  </a:lnTo>
                </a:path>
              </a:pathLst>
            </a:custGeom>
            <a:ln w="15933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69845" y="4439300"/>
              <a:ext cx="1341877" cy="997300"/>
            </a:xfrm>
            <a:custGeom>
              <a:avLst/>
              <a:pathLst>
                <a:path w="1341877" h="997300">
                  <a:moveTo>
                    <a:pt x="0" y="997300"/>
                  </a:moveTo>
                  <a:lnTo>
                    <a:pt x="1341877" y="0"/>
                  </a:lnTo>
                </a:path>
              </a:pathLst>
            </a:custGeom>
            <a:ln w="2000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89212" y="5194558"/>
              <a:ext cx="640091" cy="275641"/>
            </a:xfrm>
            <a:custGeom>
              <a:avLst/>
              <a:pathLst>
                <a:path w="640091" h="275641">
                  <a:moveTo>
                    <a:pt x="0" y="275641"/>
                  </a:moveTo>
                  <a:lnTo>
                    <a:pt x="640091" y="0"/>
                  </a:lnTo>
                </a:path>
              </a:pathLst>
            </a:custGeom>
            <a:ln w="29725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80508" y="4856174"/>
              <a:ext cx="1035205" cy="596665"/>
            </a:xfrm>
            <a:custGeom>
              <a:avLst/>
              <a:pathLst>
                <a:path w="1035205" h="596665">
                  <a:moveTo>
                    <a:pt x="0" y="596665"/>
                  </a:moveTo>
                  <a:lnTo>
                    <a:pt x="1035205" y="0"/>
                  </a:lnTo>
                </a:path>
              </a:pathLst>
            </a:custGeom>
            <a:ln w="2790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57366" y="3967065"/>
              <a:ext cx="1544438" cy="1454637"/>
            </a:xfrm>
            <a:custGeom>
              <a:avLst/>
              <a:pathLst>
                <a:path w="1544438" h="1454637">
                  <a:moveTo>
                    <a:pt x="0" y="1454637"/>
                  </a:moveTo>
                  <a:lnTo>
                    <a:pt x="1544438" y="0"/>
                  </a:lnTo>
                </a:path>
              </a:pathLst>
            </a:custGeom>
            <a:ln w="2000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790566" y="4184657"/>
              <a:ext cx="2200277" cy="1268181"/>
            </a:xfrm>
            <a:custGeom>
              <a:avLst/>
              <a:pathLst>
                <a:path w="2200277" h="1268181">
                  <a:moveTo>
                    <a:pt x="0" y="0"/>
                  </a:moveTo>
                  <a:lnTo>
                    <a:pt x="2200277" y="1268181"/>
                  </a:lnTo>
                </a:path>
              </a:pathLst>
            </a:custGeom>
            <a:ln w="3201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720859" y="4250515"/>
              <a:ext cx="82797" cy="164584"/>
            </a:xfrm>
            <a:custGeom>
              <a:avLst/>
              <a:pathLst>
                <a:path w="82797" h="164584">
                  <a:moveTo>
                    <a:pt x="0" y="0"/>
                  </a:moveTo>
                  <a:lnTo>
                    <a:pt x="82797" y="164584"/>
                  </a:lnTo>
                </a:path>
              </a:pathLst>
            </a:custGeom>
            <a:ln w="2828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37702" y="4240775"/>
              <a:ext cx="382895" cy="581179"/>
            </a:xfrm>
            <a:custGeom>
              <a:avLst/>
              <a:pathLst>
                <a:path w="382895" h="581179">
                  <a:moveTo>
                    <a:pt x="0" y="0"/>
                  </a:moveTo>
                  <a:lnTo>
                    <a:pt x="382895" y="581179"/>
                  </a:lnTo>
                </a:path>
              </a:pathLst>
            </a:custGeom>
            <a:ln w="200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799270" y="4167297"/>
              <a:ext cx="2680328" cy="1154224"/>
            </a:xfrm>
            <a:custGeom>
              <a:avLst/>
              <a:pathLst>
                <a:path w="2680328" h="1154224">
                  <a:moveTo>
                    <a:pt x="0" y="0"/>
                  </a:moveTo>
                  <a:lnTo>
                    <a:pt x="2680328" y="1154224"/>
                  </a:lnTo>
                </a:path>
              </a:pathLst>
            </a:custGeom>
            <a:ln w="3319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12619" y="4110883"/>
              <a:ext cx="3766388" cy="218995"/>
            </a:xfrm>
            <a:custGeom>
              <a:avLst/>
              <a:pathLst>
                <a:path w="3766388" h="218995">
                  <a:moveTo>
                    <a:pt x="0" y="0"/>
                  </a:moveTo>
                  <a:lnTo>
                    <a:pt x="3766388" y="218995"/>
                  </a:lnTo>
                </a:path>
              </a:pathLst>
            </a:custGeom>
            <a:ln w="3234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805900" y="4149050"/>
              <a:ext cx="3116772" cy="931521"/>
            </a:xfrm>
            <a:custGeom>
              <a:avLst/>
              <a:pathLst>
                <a:path w="3116772" h="931521">
                  <a:moveTo>
                    <a:pt x="0" y="0"/>
                  </a:moveTo>
                  <a:lnTo>
                    <a:pt x="3116772" y="931521"/>
                  </a:lnTo>
                </a:path>
              </a:pathLst>
            </a:custGeom>
            <a:ln w="200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10369" y="4130161"/>
              <a:ext cx="3485540" cy="613555"/>
            </a:xfrm>
            <a:custGeom>
              <a:avLst/>
              <a:pathLst>
                <a:path w="3485540" h="613555">
                  <a:moveTo>
                    <a:pt x="0" y="0"/>
                  </a:moveTo>
                  <a:lnTo>
                    <a:pt x="3485540" y="613555"/>
                  </a:lnTo>
                </a:path>
              </a:pathLst>
            </a:custGeom>
            <a:ln w="3363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12619" y="3862154"/>
              <a:ext cx="3943990" cy="229322"/>
            </a:xfrm>
            <a:custGeom>
              <a:avLst/>
              <a:pathLst>
                <a:path w="3943990" h="229322">
                  <a:moveTo>
                    <a:pt x="0" y="229322"/>
                  </a:moveTo>
                  <a:lnTo>
                    <a:pt x="3943990" y="0"/>
                  </a:lnTo>
                </a:path>
              </a:pathLst>
            </a:custGeom>
            <a:ln w="3242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032320" y="4630552"/>
              <a:ext cx="1949819" cy="839647"/>
            </a:xfrm>
            <a:custGeom>
              <a:avLst/>
              <a:pathLst>
                <a:path w="1949819" h="839647">
                  <a:moveTo>
                    <a:pt x="0" y="0"/>
                  </a:moveTo>
                  <a:lnTo>
                    <a:pt x="1949819" y="839647"/>
                  </a:lnTo>
                </a:path>
              </a:pathLst>
            </a:custGeom>
            <a:ln w="200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986343" y="4692403"/>
              <a:ext cx="118663" cy="141178"/>
            </a:xfrm>
            <a:custGeom>
              <a:avLst/>
              <a:pathLst>
                <a:path w="118663" h="141178">
                  <a:moveTo>
                    <a:pt x="0" y="0"/>
                  </a:moveTo>
                  <a:lnTo>
                    <a:pt x="118663" y="141178"/>
                  </a:lnTo>
                </a:path>
              </a:pathLst>
            </a:custGeom>
            <a:ln w="3363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038950" y="4612305"/>
              <a:ext cx="2434018" cy="727464"/>
            </a:xfrm>
            <a:custGeom>
              <a:avLst/>
              <a:pathLst>
                <a:path w="2434018" h="727464">
                  <a:moveTo>
                    <a:pt x="0" y="0"/>
                  </a:moveTo>
                  <a:lnTo>
                    <a:pt x="2434018" y="727464"/>
                  </a:lnTo>
                </a:path>
              </a:pathLst>
            </a:custGeom>
            <a:ln w="32425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045669" y="4349286"/>
              <a:ext cx="3533338" cy="205445"/>
            </a:xfrm>
            <a:custGeom>
              <a:avLst/>
              <a:pathLst>
                <a:path w="3533338" h="205445">
                  <a:moveTo>
                    <a:pt x="0" y="205445"/>
                  </a:moveTo>
                  <a:lnTo>
                    <a:pt x="3533338" y="0"/>
                  </a:lnTo>
                </a:path>
              </a:pathLst>
            </a:custGeom>
            <a:ln w="200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043419" y="4593416"/>
              <a:ext cx="2874784" cy="506044"/>
            </a:xfrm>
            <a:custGeom>
              <a:avLst/>
              <a:pathLst>
                <a:path w="2874784" h="506044">
                  <a:moveTo>
                    <a:pt x="0" y="0"/>
                  </a:moveTo>
                  <a:lnTo>
                    <a:pt x="2874784" y="506044"/>
                  </a:lnTo>
                </a:path>
              </a:pathLst>
            </a:custGeom>
            <a:ln w="1264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045669" y="4574139"/>
              <a:ext cx="3247992" cy="188853"/>
            </a:xfrm>
            <a:custGeom>
              <a:avLst/>
              <a:pathLst>
                <a:path w="3247992" h="188853">
                  <a:moveTo>
                    <a:pt x="0" y="0"/>
                  </a:moveTo>
                  <a:lnTo>
                    <a:pt x="3247992" y="188853"/>
                  </a:lnTo>
                </a:path>
              </a:pathLst>
            </a:custGeom>
            <a:ln w="178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043419" y="3881431"/>
              <a:ext cx="3715439" cy="654023"/>
            </a:xfrm>
            <a:custGeom>
              <a:avLst/>
              <a:pathLst>
                <a:path w="3715439" h="654023">
                  <a:moveTo>
                    <a:pt x="0" y="654023"/>
                  </a:moveTo>
                  <a:lnTo>
                    <a:pt x="3715439" y="0"/>
                  </a:lnTo>
                </a:path>
              </a:pathLst>
            </a:custGeom>
            <a:ln w="3340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970752" y="2250279"/>
              <a:ext cx="2072955" cy="3146443"/>
            </a:xfrm>
            <a:custGeom>
              <a:avLst/>
              <a:pathLst>
                <a:path w="2072955" h="3146443">
                  <a:moveTo>
                    <a:pt x="0" y="0"/>
                  </a:moveTo>
                  <a:lnTo>
                    <a:pt x="2072955" y="3146443"/>
                  </a:lnTo>
                </a:path>
              </a:pathLst>
            </a:custGeom>
            <a:ln w="2790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665173" y="2276717"/>
              <a:ext cx="194171" cy="1658429"/>
            </a:xfrm>
            <a:custGeom>
              <a:avLst/>
              <a:pathLst>
                <a:path w="194171" h="1658429">
                  <a:moveTo>
                    <a:pt x="194171" y="0"/>
                  </a:moveTo>
                  <a:lnTo>
                    <a:pt x="0" y="1658429"/>
                  </a:lnTo>
                </a:path>
              </a:pathLst>
            </a:custGeom>
            <a:ln w="3584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878783" y="2277851"/>
              <a:ext cx="0" cy="2119416"/>
            </a:xfrm>
            <a:custGeom>
              <a:avLst/>
              <a:pathLst>
                <a:path w="0" h="2119416">
                  <a:moveTo>
                    <a:pt x="0" y="0"/>
                  </a:moveTo>
                  <a:lnTo>
                    <a:pt x="0" y="2119416"/>
                  </a:lnTo>
                </a:path>
              </a:pathLst>
            </a:custGeom>
            <a:ln w="1264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986343" y="2238652"/>
              <a:ext cx="2539232" cy="3021019"/>
            </a:xfrm>
            <a:custGeom>
              <a:avLst/>
              <a:pathLst>
                <a:path w="2539232" h="3021019">
                  <a:moveTo>
                    <a:pt x="0" y="0"/>
                  </a:moveTo>
                  <a:lnTo>
                    <a:pt x="2539232" y="3021019"/>
                  </a:lnTo>
                </a:path>
              </a:pathLst>
            </a:custGeom>
            <a:ln w="32347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372733" y="5009419"/>
              <a:ext cx="1602775" cy="479027"/>
            </a:xfrm>
            <a:custGeom>
              <a:avLst/>
              <a:pathLst>
                <a:path w="1602775" h="479027">
                  <a:moveTo>
                    <a:pt x="0" y="0"/>
                  </a:moveTo>
                  <a:lnTo>
                    <a:pt x="1602775" y="479027"/>
                  </a:lnTo>
                </a:path>
              </a:pathLst>
            </a:custGeom>
            <a:ln w="3547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77202" y="4990530"/>
              <a:ext cx="2091296" cy="368128"/>
            </a:xfrm>
            <a:custGeom>
              <a:avLst/>
              <a:pathLst>
                <a:path w="2091296" h="368128">
                  <a:moveTo>
                    <a:pt x="0" y="0"/>
                  </a:moveTo>
                  <a:lnTo>
                    <a:pt x="2091296" y="368128"/>
                  </a:lnTo>
                </a:path>
              </a:pathLst>
            </a:custGeom>
            <a:ln w="1264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77202" y="4368564"/>
              <a:ext cx="3204053" cy="564005"/>
            </a:xfrm>
            <a:custGeom>
              <a:avLst/>
              <a:pathLst>
                <a:path w="3204053" h="564005">
                  <a:moveTo>
                    <a:pt x="0" y="564005"/>
                  </a:moveTo>
                  <a:lnTo>
                    <a:pt x="3204053" y="0"/>
                  </a:lnTo>
                </a:path>
              </a:pathLst>
            </a:custGeom>
            <a:ln w="3242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79452" y="4971253"/>
              <a:ext cx="2536502" cy="147484"/>
            </a:xfrm>
            <a:custGeom>
              <a:avLst/>
              <a:pathLst>
                <a:path w="2536502" h="147484">
                  <a:moveTo>
                    <a:pt x="0" y="0"/>
                  </a:moveTo>
                  <a:lnTo>
                    <a:pt x="2536502" y="147484"/>
                  </a:lnTo>
                </a:path>
              </a:pathLst>
            </a:custGeom>
            <a:ln w="3559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54825" y="4454197"/>
              <a:ext cx="869377" cy="818827"/>
            </a:xfrm>
            <a:custGeom>
              <a:avLst/>
              <a:pathLst>
                <a:path w="869377" h="818827">
                  <a:moveTo>
                    <a:pt x="0" y="818827"/>
                  </a:moveTo>
                  <a:lnTo>
                    <a:pt x="869377" y="0"/>
                  </a:lnTo>
                </a:path>
              </a:pathLst>
            </a:custGeom>
            <a:ln w="1264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777968" y="5211919"/>
              <a:ext cx="160039" cy="92242"/>
            </a:xfrm>
            <a:custGeom>
              <a:avLst/>
              <a:pathLst>
                <a:path w="160039" h="92242">
                  <a:moveTo>
                    <a:pt x="0" y="92242"/>
                  </a:moveTo>
                  <a:lnTo>
                    <a:pt x="160039" y="0"/>
                  </a:lnTo>
                </a:path>
              </a:pathLst>
            </a:custGeom>
            <a:ln w="32425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67305" y="4872413"/>
              <a:ext cx="559071" cy="415509"/>
            </a:xfrm>
            <a:custGeom>
              <a:avLst/>
              <a:pathLst>
                <a:path w="559071" h="415509">
                  <a:moveTo>
                    <a:pt x="0" y="415509"/>
                  </a:moveTo>
                  <a:lnTo>
                    <a:pt x="559071" y="0"/>
                  </a:lnTo>
                </a:path>
              </a:pathLst>
            </a:custGeom>
            <a:ln w="35628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803153" y="4009505"/>
              <a:ext cx="63081" cy="173023"/>
            </a:xfrm>
            <a:custGeom>
              <a:avLst/>
              <a:pathLst>
                <a:path w="63081" h="173023">
                  <a:moveTo>
                    <a:pt x="0" y="173023"/>
                  </a:moveTo>
                  <a:lnTo>
                    <a:pt x="63081" y="0"/>
                  </a:lnTo>
                </a:path>
              </a:pathLst>
            </a:custGeom>
            <a:ln w="1264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190400" y="4467551"/>
              <a:ext cx="447932" cy="532922"/>
            </a:xfrm>
            <a:custGeom>
              <a:avLst/>
              <a:pathLst>
                <a:path w="447932" h="532922">
                  <a:moveTo>
                    <a:pt x="0" y="532922"/>
                  </a:moveTo>
                  <a:lnTo>
                    <a:pt x="447932" y="0"/>
                  </a:lnTo>
                </a:path>
              </a:pathLst>
            </a:custGeom>
            <a:ln w="26178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552515" y="4479178"/>
              <a:ext cx="101408" cy="153923"/>
            </a:xfrm>
            <a:custGeom>
              <a:avLst/>
              <a:pathLst>
                <a:path w="101408" h="153923">
                  <a:moveTo>
                    <a:pt x="0" y="153923"/>
                  </a:moveTo>
                  <a:lnTo>
                    <a:pt x="101408" y="0"/>
                  </a:lnTo>
                </a:path>
              </a:pathLst>
            </a:custGeom>
            <a:ln w="2941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35673" y="4001785"/>
              <a:ext cx="312696" cy="621575"/>
            </a:xfrm>
            <a:custGeom>
              <a:avLst/>
              <a:pathLst>
                <a:path w="312696" h="621575">
                  <a:moveTo>
                    <a:pt x="0" y="621575"/>
                  </a:moveTo>
                  <a:lnTo>
                    <a:pt x="312696" y="0"/>
                  </a:lnTo>
                </a:path>
              </a:pathLst>
            </a:custGeom>
            <a:ln w="178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793724" y="1167783"/>
              <a:ext cx="1177315" cy="207241"/>
            </a:xfrm>
            <a:custGeom>
              <a:avLst/>
              <a:pathLst>
                <a:path w="1177315" h="207241">
                  <a:moveTo>
                    <a:pt x="1177315" y="0"/>
                  </a:moveTo>
                  <a:lnTo>
                    <a:pt x="0" y="207241"/>
                  </a:lnTo>
                </a:path>
              </a:pathLst>
            </a:custGeom>
            <a:ln w="1593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60150" y="1238519"/>
              <a:ext cx="2341355" cy="1740125"/>
            </a:xfrm>
            <a:custGeom>
              <a:avLst/>
              <a:pathLst>
                <a:path w="2341355" h="1740125">
                  <a:moveTo>
                    <a:pt x="2341355" y="0"/>
                  </a:moveTo>
                  <a:lnTo>
                    <a:pt x="0" y="1740125"/>
                  </a:lnTo>
                </a:path>
              </a:pathLst>
            </a:custGeom>
            <a:ln w="2937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647670" y="1253417"/>
              <a:ext cx="2366315" cy="2228726"/>
            </a:xfrm>
            <a:custGeom>
              <a:avLst/>
              <a:pathLst>
                <a:path w="2366315" h="2228726">
                  <a:moveTo>
                    <a:pt x="2366315" y="0"/>
                  </a:moveTo>
                  <a:lnTo>
                    <a:pt x="0" y="2228726"/>
                  </a:lnTo>
                </a:path>
              </a:pathLst>
            </a:custGeom>
            <a:ln w="178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35676" y="1305970"/>
              <a:ext cx="0" cy="4063179"/>
            </a:xfrm>
            <a:custGeom>
              <a:avLst/>
              <a:pathLst>
                <a:path w="0" h="4063179">
                  <a:moveTo>
                    <a:pt x="0" y="0"/>
                  </a:moveTo>
                  <a:lnTo>
                    <a:pt x="0" y="4063179"/>
                  </a:lnTo>
                </a:path>
              </a:pathLst>
            </a:custGeom>
            <a:ln w="2790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753293" y="1266770"/>
              <a:ext cx="2274822" cy="2706441"/>
            </a:xfrm>
            <a:custGeom>
              <a:avLst/>
              <a:pathLst>
                <a:path w="2274822" h="2706441">
                  <a:moveTo>
                    <a:pt x="2274822" y="0"/>
                  </a:moveTo>
                  <a:lnTo>
                    <a:pt x="0" y="2706441"/>
                  </a:lnTo>
                </a:path>
              </a:pathLst>
            </a:custGeom>
            <a:ln w="3512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970752" y="1278397"/>
              <a:ext cx="2072955" cy="3146443"/>
            </a:xfrm>
            <a:custGeom>
              <a:avLst/>
              <a:pathLst>
                <a:path w="2072955" h="3146443">
                  <a:moveTo>
                    <a:pt x="2072955" y="0"/>
                  </a:moveTo>
                  <a:lnTo>
                    <a:pt x="0" y="3146443"/>
                  </a:lnTo>
                </a:path>
              </a:pathLst>
            </a:custGeom>
            <a:ln w="178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287692" y="1288138"/>
              <a:ext cx="1772857" cy="3524076"/>
            </a:xfrm>
            <a:custGeom>
              <a:avLst/>
              <a:pathLst>
                <a:path w="1772857" h="3524076">
                  <a:moveTo>
                    <a:pt x="1772857" y="0"/>
                  </a:moveTo>
                  <a:lnTo>
                    <a:pt x="0" y="3524076"/>
                  </a:lnTo>
                </a:path>
              </a:pathLst>
            </a:custGeom>
            <a:ln w="2828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155115" y="1304836"/>
              <a:ext cx="458580" cy="3916770"/>
            </a:xfrm>
            <a:custGeom>
              <a:avLst/>
              <a:pathLst>
                <a:path w="458580" h="3916770">
                  <a:moveTo>
                    <a:pt x="0" y="0"/>
                  </a:moveTo>
                  <a:lnTo>
                    <a:pt x="458580" y="3916770"/>
                  </a:lnTo>
                </a:path>
              </a:pathLst>
            </a:custGeom>
            <a:ln w="3444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210802" y="1288138"/>
              <a:ext cx="1459964" cy="2902110"/>
            </a:xfrm>
            <a:custGeom>
              <a:avLst/>
              <a:pathLst>
                <a:path w="1459964" h="2902110">
                  <a:moveTo>
                    <a:pt x="0" y="0"/>
                  </a:moveTo>
                  <a:lnTo>
                    <a:pt x="1459964" y="2902110"/>
                  </a:lnTo>
                </a:path>
              </a:pathLst>
            </a:custGeom>
            <a:ln w="178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174289" y="1301449"/>
              <a:ext cx="869937" cy="3664345"/>
            </a:xfrm>
            <a:custGeom>
              <a:avLst/>
              <a:pathLst>
                <a:path w="869937" h="3664345">
                  <a:moveTo>
                    <a:pt x="0" y="0"/>
                  </a:moveTo>
                  <a:lnTo>
                    <a:pt x="869937" y="3664345"/>
                  </a:lnTo>
                </a:path>
              </a:pathLst>
            </a:custGeom>
            <a:ln w="32347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192936" y="1295857"/>
              <a:ext cx="1210350" cy="3319784"/>
            </a:xfrm>
            <a:custGeom>
              <a:avLst/>
              <a:pathLst>
                <a:path w="1210350" h="3319784">
                  <a:moveTo>
                    <a:pt x="0" y="0"/>
                  </a:moveTo>
                  <a:lnTo>
                    <a:pt x="1210350" y="3319784"/>
                  </a:lnTo>
                </a:path>
              </a:pathLst>
            </a:custGeom>
            <a:ln w="3566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227644" y="1278397"/>
              <a:ext cx="1603881" cy="2434458"/>
            </a:xfrm>
            <a:custGeom>
              <a:avLst/>
              <a:pathLst>
                <a:path w="1603881" h="2434458">
                  <a:moveTo>
                    <a:pt x="0" y="0"/>
                  </a:moveTo>
                  <a:lnTo>
                    <a:pt x="1603881" y="2434458"/>
                  </a:lnTo>
                </a:path>
              </a:pathLst>
            </a:custGeom>
            <a:ln w="178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947204" y="3170392"/>
              <a:ext cx="36574" cy="167167"/>
            </a:xfrm>
            <a:custGeom>
              <a:avLst/>
              <a:pathLst>
                <a:path w="36574" h="167167">
                  <a:moveTo>
                    <a:pt x="36574" y="0"/>
                  </a:moveTo>
                  <a:lnTo>
                    <a:pt x="30430" y="112"/>
                  </a:lnTo>
                  <a:lnTo>
                    <a:pt x="24294" y="451"/>
                  </a:lnTo>
                  <a:lnTo>
                    <a:pt x="18175" y="1015"/>
                  </a:lnTo>
                  <a:lnTo>
                    <a:pt x="12081" y="1804"/>
                  </a:lnTo>
                  <a:lnTo>
                    <a:pt x="6019" y="2816"/>
                  </a:lnTo>
                  <a:lnTo>
                    <a:pt x="0" y="4050"/>
                  </a:lnTo>
                  <a:lnTo>
                    <a:pt x="36574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947204" y="3174442"/>
              <a:ext cx="36574" cy="163117"/>
            </a:xfrm>
            <a:custGeom>
              <a:avLst/>
              <a:pathLst>
                <a:path w="36574" h="163117">
                  <a:moveTo>
                    <a:pt x="0" y="0"/>
                  </a:moveTo>
                  <a:lnTo>
                    <a:pt x="36574" y="16311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816623" y="3170875"/>
              <a:ext cx="334320" cy="333848"/>
            </a:xfrm>
            <a:custGeom>
              <a:avLst/>
              <a:pathLst>
                <a:path w="334320" h="333848">
                  <a:moveTo>
                    <a:pt x="130580" y="3567"/>
                  </a:moveTo>
                  <a:lnTo>
                    <a:pt x="125433" y="4807"/>
                  </a:lnTo>
                  <a:lnTo>
                    <a:pt x="120327" y="6210"/>
                  </a:lnTo>
                  <a:lnTo>
                    <a:pt x="115268" y="7773"/>
                  </a:lnTo>
                  <a:lnTo>
                    <a:pt x="110262" y="9496"/>
                  </a:lnTo>
                  <a:lnTo>
                    <a:pt x="105312" y="11377"/>
                  </a:lnTo>
                  <a:lnTo>
                    <a:pt x="100425" y="13414"/>
                  </a:lnTo>
                  <a:lnTo>
                    <a:pt x="95604" y="15604"/>
                  </a:lnTo>
                  <a:lnTo>
                    <a:pt x="90855" y="17946"/>
                  </a:lnTo>
                  <a:lnTo>
                    <a:pt x="86183" y="20437"/>
                  </a:lnTo>
                  <a:lnTo>
                    <a:pt x="81592" y="23074"/>
                  </a:lnTo>
                  <a:lnTo>
                    <a:pt x="77087" y="25856"/>
                  </a:lnTo>
                  <a:lnTo>
                    <a:pt x="72672" y="28779"/>
                  </a:lnTo>
                  <a:lnTo>
                    <a:pt x="68352" y="31841"/>
                  </a:lnTo>
                  <a:lnTo>
                    <a:pt x="64131" y="35037"/>
                  </a:lnTo>
                  <a:lnTo>
                    <a:pt x="60013" y="38366"/>
                  </a:lnTo>
                  <a:lnTo>
                    <a:pt x="56003" y="41824"/>
                  </a:lnTo>
                  <a:lnTo>
                    <a:pt x="52105" y="45407"/>
                  </a:lnTo>
                  <a:lnTo>
                    <a:pt x="48321" y="49111"/>
                  </a:lnTo>
                  <a:lnTo>
                    <a:pt x="44658" y="52934"/>
                  </a:lnTo>
                  <a:lnTo>
                    <a:pt x="41117" y="56870"/>
                  </a:lnTo>
                  <a:lnTo>
                    <a:pt x="37702" y="60917"/>
                  </a:lnTo>
                  <a:lnTo>
                    <a:pt x="34417" y="65070"/>
                  </a:lnTo>
                  <a:lnTo>
                    <a:pt x="31266" y="69324"/>
                  </a:lnTo>
                  <a:lnTo>
                    <a:pt x="28250" y="73677"/>
                  </a:lnTo>
                  <a:lnTo>
                    <a:pt x="25375" y="78123"/>
                  </a:lnTo>
                  <a:lnTo>
                    <a:pt x="22641" y="82657"/>
                  </a:lnTo>
                  <a:lnTo>
                    <a:pt x="20052" y="87276"/>
                  </a:lnTo>
                  <a:lnTo>
                    <a:pt x="17611" y="91975"/>
                  </a:lnTo>
                  <a:lnTo>
                    <a:pt x="15320" y="96748"/>
                  </a:lnTo>
                  <a:lnTo>
                    <a:pt x="13182" y="101592"/>
                  </a:lnTo>
                  <a:lnTo>
                    <a:pt x="11197" y="106501"/>
                  </a:lnTo>
                  <a:lnTo>
                    <a:pt x="9370" y="111470"/>
                  </a:lnTo>
                  <a:lnTo>
                    <a:pt x="7700" y="116495"/>
                  </a:lnTo>
                  <a:lnTo>
                    <a:pt x="6191" y="121570"/>
                  </a:lnTo>
                  <a:lnTo>
                    <a:pt x="4842" y="126690"/>
                  </a:lnTo>
                  <a:lnTo>
                    <a:pt x="3657" y="131851"/>
                  </a:lnTo>
                  <a:lnTo>
                    <a:pt x="2636" y="137046"/>
                  </a:lnTo>
                  <a:lnTo>
                    <a:pt x="1780" y="142272"/>
                  </a:lnTo>
                  <a:lnTo>
                    <a:pt x="1090" y="147521"/>
                  </a:lnTo>
                  <a:lnTo>
                    <a:pt x="566" y="152790"/>
                  </a:lnTo>
                  <a:lnTo>
                    <a:pt x="210" y="158073"/>
                  </a:lnTo>
                  <a:lnTo>
                    <a:pt x="21" y="163364"/>
                  </a:lnTo>
                  <a:lnTo>
                    <a:pt x="0" y="168659"/>
                  </a:lnTo>
                  <a:lnTo>
                    <a:pt x="146" y="173952"/>
                  </a:lnTo>
                  <a:lnTo>
                    <a:pt x="460" y="179238"/>
                  </a:lnTo>
                  <a:lnTo>
                    <a:pt x="941" y="184510"/>
                  </a:lnTo>
                  <a:lnTo>
                    <a:pt x="1589" y="189766"/>
                  </a:lnTo>
                  <a:lnTo>
                    <a:pt x="2403" y="194997"/>
                  </a:lnTo>
                  <a:lnTo>
                    <a:pt x="3382" y="200201"/>
                  </a:lnTo>
                  <a:lnTo>
                    <a:pt x="4526" y="205371"/>
                  </a:lnTo>
                  <a:lnTo>
                    <a:pt x="5833" y="210502"/>
                  </a:lnTo>
                  <a:lnTo>
                    <a:pt x="7301" y="215589"/>
                  </a:lnTo>
                  <a:lnTo>
                    <a:pt x="8930" y="220627"/>
                  </a:lnTo>
                  <a:lnTo>
                    <a:pt x="10718" y="225611"/>
                  </a:lnTo>
                  <a:lnTo>
                    <a:pt x="12663" y="230536"/>
                  </a:lnTo>
                  <a:lnTo>
                    <a:pt x="14762" y="235396"/>
                  </a:lnTo>
                  <a:lnTo>
                    <a:pt x="17015" y="240188"/>
                  </a:lnTo>
                  <a:lnTo>
                    <a:pt x="19418" y="244906"/>
                  </a:lnTo>
                  <a:lnTo>
                    <a:pt x="21969" y="249546"/>
                  </a:lnTo>
                  <a:lnTo>
                    <a:pt x="24666" y="254102"/>
                  </a:lnTo>
                  <a:lnTo>
                    <a:pt x="27506" y="258571"/>
                  </a:lnTo>
                  <a:lnTo>
                    <a:pt x="30487" y="262948"/>
                  </a:lnTo>
                  <a:lnTo>
                    <a:pt x="33604" y="267228"/>
                  </a:lnTo>
                  <a:lnTo>
                    <a:pt x="36855" y="271407"/>
                  </a:lnTo>
                  <a:lnTo>
                    <a:pt x="40237" y="275481"/>
                  </a:lnTo>
                  <a:lnTo>
                    <a:pt x="43746" y="279446"/>
                  </a:lnTo>
                  <a:lnTo>
                    <a:pt x="47379" y="283298"/>
                  </a:lnTo>
                  <a:lnTo>
                    <a:pt x="51132" y="287032"/>
                  </a:lnTo>
                  <a:lnTo>
                    <a:pt x="55002" y="290646"/>
                  </a:lnTo>
                  <a:lnTo>
                    <a:pt x="58984" y="294136"/>
                  </a:lnTo>
                  <a:lnTo>
                    <a:pt x="63075" y="297498"/>
                  </a:lnTo>
                  <a:lnTo>
                    <a:pt x="67270" y="300729"/>
                  </a:lnTo>
                  <a:lnTo>
                    <a:pt x="71565" y="303825"/>
                  </a:lnTo>
                  <a:lnTo>
                    <a:pt x="75956" y="306783"/>
                  </a:lnTo>
                  <a:lnTo>
                    <a:pt x="80439" y="309601"/>
                  </a:lnTo>
                  <a:lnTo>
                    <a:pt x="85008" y="312276"/>
                  </a:lnTo>
                  <a:lnTo>
                    <a:pt x="89661" y="314804"/>
                  </a:lnTo>
                  <a:lnTo>
                    <a:pt x="94390" y="317184"/>
                  </a:lnTo>
                  <a:lnTo>
                    <a:pt x="99193" y="319413"/>
                  </a:lnTo>
                  <a:lnTo>
                    <a:pt x="104064" y="321489"/>
                  </a:lnTo>
                  <a:lnTo>
                    <a:pt x="108998" y="323409"/>
                  </a:lnTo>
                  <a:lnTo>
                    <a:pt x="113991" y="325173"/>
                  </a:lnTo>
                  <a:lnTo>
                    <a:pt x="119037" y="326777"/>
                  </a:lnTo>
                  <a:lnTo>
                    <a:pt x="124131" y="328220"/>
                  </a:lnTo>
                  <a:lnTo>
                    <a:pt x="129269" y="329502"/>
                  </a:lnTo>
                  <a:lnTo>
                    <a:pt x="134444" y="330620"/>
                  </a:lnTo>
                  <a:lnTo>
                    <a:pt x="139652" y="331574"/>
                  </a:lnTo>
                  <a:lnTo>
                    <a:pt x="144888" y="332362"/>
                  </a:lnTo>
                  <a:lnTo>
                    <a:pt x="150146" y="332984"/>
                  </a:lnTo>
                  <a:lnTo>
                    <a:pt x="155422" y="333440"/>
                  </a:lnTo>
                  <a:lnTo>
                    <a:pt x="160709" y="333728"/>
                  </a:lnTo>
                  <a:lnTo>
                    <a:pt x="166002" y="333848"/>
                  </a:lnTo>
                  <a:lnTo>
                    <a:pt x="171297" y="333801"/>
                  </a:lnTo>
                  <a:lnTo>
                    <a:pt x="176587" y="333586"/>
                  </a:lnTo>
                  <a:lnTo>
                    <a:pt x="181868" y="333203"/>
                  </a:lnTo>
                  <a:lnTo>
                    <a:pt x="187134" y="332654"/>
                  </a:lnTo>
                  <a:lnTo>
                    <a:pt x="192381" y="331938"/>
                  </a:lnTo>
                  <a:lnTo>
                    <a:pt x="197602" y="331056"/>
                  </a:lnTo>
                  <a:lnTo>
                    <a:pt x="202792" y="330009"/>
                  </a:lnTo>
                  <a:lnTo>
                    <a:pt x="207947" y="328799"/>
                  </a:lnTo>
                  <a:lnTo>
                    <a:pt x="213060" y="327425"/>
                  </a:lnTo>
                  <a:lnTo>
                    <a:pt x="218128" y="325891"/>
                  </a:lnTo>
                  <a:lnTo>
                    <a:pt x="223144" y="324197"/>
                  </a:lnTo>
                  <a:lnTo>
                    <a:pt x="228105" y="322345"/>
                  </a:lnTo>
                  <a:lnTo>
                    <a:pt x="233004" y="320336"/>
                  </a:lnTo>
                  <a:lnTo>
                    <a:pt x="237837" y="318174"/>
                  </a:lnTo>
                  <a:lnTo>
                    <a:pt x="242599" y="315859"/>
                  </a:lnTo>
                  <a:lnTo>
                    <a:pt x="247286" y="313395"/>
                  </a:lnTo>
                  <a:lnTo>
                    <a:pt x="251892" y="310784"/>
                  </a:lnTo>
                  <a:lnTo>
                    <a:pt x="256413" y="308028"/>
                  </a:lnTo>
                  <a:lnTo>
                    <a:pt x="260844" y="305130"/>
                  </a:lnTo>
                  <a:lnTo>
                    <a:pt x="265182" y="302094"/>
                  </a:lnTo>
                  <a:lnTo>
                    <a:pt x="269421" y="298921"/>
                  </a:lnTo>
                  <a:lnTo>
                    <a:pt x="273558" y="295616"/>
                  </a:lnTo>
                  <a:lnTo>
                    <a:pt x="277588" y="292182"/>
                  </a:lnTo>
                  <a:lnTo>
                    <a:pt x="281507" y="288622"/>
                  </a:lnTo>
                  <a:lnTo>
                    <a:pt x="285311" y="284939"/>
                  </a:lnTo>
                  <a:lnTo>
                    <a:pt x="288997" y="281138"/>
                  </a:lnTo>
                  <a:lnTo>
                    <a:pt x="292561" y="277221"/>
                  </a:lnTo>
                  <a:lnTo>
                    <a:pt x="295998" y="273194"/>
                  </a:lnTo>
                  <a:lnTo>
                    <a:pt x="299307" y="269061"/>
                  </a:lnTo>
                  <a:lnTo>
                    <a:pt x="302483" y="264824"/>
                  </a:lnTo>
                  <a:lnTo>
                    <a:pt x="305523" y="260489"/>
                  </a:lnTo>
                  <a:lnTo>
                    <a:pt x="308425" y="256060"/>
                  </a:lnTo>
                  <a:lnTo>
                    <a:pt x="311184" y="251541"/>
                  </a:lnTo>
                  <a:lnTo>
                    <a:pt x="313799" y="246937"/>
                  </a:lnTo>
                  <a:lnTo>
                    <a:pt x="316267" y="242253"/>
                  </a:lnTo>
                  <a:lnTo>
                    <a:pt x="318586" y="237492"/>
                  </a:lnTo>
                  <a:lnTo>
                    <a:pt x="320752" y="232661"/>
                  </a:lnTo>
                  <a:lnTo>
                    <a:pt x="322765" y="227763"/>
                  </a:lnTo>
                  <a:lnTo>
                    <a:pt x="324621" y="222805"/>
                  </a:lnTo>
                  <a:lnTo>
                    <a:pt x="326319" y="217790"/>
                  </a:lnTo>
                  <a:lnTo>
                    <a:pt x="327858" y="212723"/>
                  </a:lnTo>
                  <a:lnTo>
                    <a:pt x="329235" y="207611"/>
                  </a:lnTo>
                  <a:lnTo>
                    <a:pt x="330450" y="202457"/>
                  </a:lnTo>
                  <a:lnTo>
                    <a:pt x="331501" y="197268"/>
                  </a:lnTo>
                  <a:lnTo>
                    <a:pt x="332387" y="192048"/>
                  </a:lnTo>
                  <a:lnTo>
                    <a:pt x="333108" y="186802"/>
                  </a:lnTo>
                  <a:lnTo>
                    <a:pt x="333662" y="181536"/>
                  </a:lnTo>
                  <a:lnTo>
                    <a:pt x="334049" y="176255"/>
                  </a:lnTo>
                  <a:lnTo>
                    <a:pt x="334268" y="170965"/>
                  </a:lnTo>
                  <a:lnTo>
                    <a:pt x="334320" y="165671"/>
                  </a:lnTo>
                  <a:lnTo>
                    <a:pt x="334204" y="160377"/>
                  </a:lnTo>
                  <a:lnTo>
                    <a:pt x="333920" y="155090"/>
                  </a:lnTo>
                  <a:lnTo>
                    <a:pt x="333469" y="149814"/>
                  </a:lnTo>
                  <a:lnTo>
                    <a:pt x="332852" y="144555"/>
                  </a:lnTo>
                  <a:lnTo>
                    <a:pt x="332068" y="139319"/>
                  </a:lnTo>
                  <a:lnTo>
                    <a:pt x="331118" y="134110"/>
                  </a:lnTo>
                  <a:lnTo>
                    <a:pt x="330004" y="128934"/>
                  </a:lnTo>
                  <a:lnTo>
                    <a:pt x="328727" y="123795"/>
                  </a:lnTo>
                  <a:lnTo>
                    <a:pt x="327288" y="118700"/>
                  </a:lnTo>
                  <a:lnTo>
                    <a:pt x="325688" y="113652"/>
                  </a:lnTo>
                  <a:lnTo>
                    <a:pt x="323929" y="108658"/>
                  </a:lnTo>
                  <a:lnTo>
                    <a:pt x="322012" y="103722"/>
                  </a:lnTo>
                  <a:lnTo>
                    <a:pt x="319941" y="98850"/>
                  </a:lnTo>
                  <a:lnTo>
                    <a:pt x="317716" y="94045"/>
                  </a:lnTo>
                  <a:lnTo>
                    <a:pt x="315340" y="89313"/>
                  </a:lnTo>
                  <a:lnTo>
                    <a:pt x="312815" y="84659"/>
                  </a:lnTo>
                  <a:lnTo>
                    <a:pt x="310144" y="80087"/>
                  </a:lnTo>
                  <a:lnTo>
                    <a:pt x="307330" y="75602"/>
                  </a:lnTo>
                  <a:lnTo>
                    <a:pt x="304375" y="71208"/>
                  </a:lnTo>
                  <a:lnTo>
                    <a:pt x="301283" y="66911"/>
                  </a:lnTo>
                  <a:lnTo>
                    <a:pt x="298055" y="62713"/>
                  </a:lnTo>
                  <a:lnTo>
                    <a:pt x="294697" y="58619"/>
                  </a:lnTo>
                  <a:lnTo>
                    <a:pt x="291211" y="54634"/>
                  </a:lnTo>
                  <a:lnTo>
                    <a:pt x="287600" y="50762"/>
                  </a:lnTo>
                  <a:lnTo>
                    <a:pt x="283868" y="47005"/>
                  </a:lnTo>
                  <a:lnTo>
                    <a:pt x="280019" y="43369"/>
                  </a:lnTo>
                  <a:lnTo>
                    <a:pt x="276057" y="39857"/>
                  </a:lnTo>
                  <a:lnTo>
                    <a:pt x="271986" y="36471"/>
                  </a:lnTo>
                  <a:lnTo>
                    <a:pt x="267810" y="33217"/>
                  </a:lnTo>
                  <a:lnTo>
                    <a:pt x="263532" y="30096"/>
                  </a:lnTo>
                  <a:lnTo>
                    <a:pt x="259158" y="27112"/>
                  </a:lnTo>
                  <a:lnTo>
                    <a:pt x="254692" y="24268"/>
                  </a:lnTo>
                  <a:lnTo>
                    <a:pt x="250138" y="21568"/>
                  </a:lnTo>
                  <a:lnTo>
                    <a:pt x="245500" y="19012"/>
                  </a:lnTo>
                  <a:lnTo>
                    <a:pt x="240784" y="16605"/>
                  </a:lnTo>
                  <a:lnTo>
                    <a:pt x="235994" y="14349"/>
                  </a:lnTo>
                  <a:lnTo>
                    <a:pt x="231135" y="12245"/>
                  </a:lnTo>
                  <a:lnTo>
                    <a:pt x="226212" y="10296"/>
                  </a:lnTo>
                  <a:lnTo>
                    <a:pt x="221230" y="8504"/>
                  </a:lnTo>
                  <a:lnTo>
                    <a:pt x="216193" y="6871"/>
                  </a:lnTo>
                  <a:lnTo>
                    <a:pt x="211107" y="5398"/>
                  </a:lnTo>
                  <a:lnTo>
                    <a:pt x="205977" y="4087"/>
                  </a:lnTo>
                  <a:lnTo>
                    <a:pt x="200808" y="2939"/>
                  </a:lnTo>
                  <a:lnTo>
                    <a:pt x="195606" y="1956"/>
                  </a:lnTo>
                  <a:lnTo>
                    <a:pt x="190374" y="1137"/>
                  </a:lnTo>
                  <a:lnTo>
                    <a:pt x="185120" y="485"/>
                  </a:lnTo>
                  <a:lnTo>
                    <a:pt x="179847" y="0"/>
                  </a:lnTo>
                  <a:lnTo>
                    <a:pt x="167155" y="166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983779" y="3170392"/>
              <a:ext cx="12691" cy="167167"/>
            </a:xfrm>
            <a:custGeom>
              <a:avLst/>
              <a:pathLst>
                <a:path w="12691" h="167167">
                  <a:moveTo>
                    <a:pt x="12691" y="482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923495" y="265550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761358" y="2655501"/>
              <a:ext cx="162136" cy="167167"/>
            </a:xfrm>
            <a:custGeom>
              <a:avLst/>
              <a:pathLst>
                <a:path w="162136" h="167167">
                  <a:moveTo>
                    <a:pt x="162136" y="0"/>
                  </a:moveTo>
                  <a:lnTo>
                    <a:pt x="156736" y="87"/>
                  </a:lnTo>
                  <a:lnTo>
                    <a:pt x="151340" y="348"/>
                  </a:lnTo>
                  <a:lnTo>
                    <a:pt x="145957" y="784"/>
                  </a:lnTo>
                  <a:lnTo>
                    <a:pt x="140590" y="1394"/>
                  </a:lnTo>
                  <a:lnTo>
                    <a:pt x="135245" y="2177"/>
                  </a:lnTo>
                  <a:lnTo>
                    <a:pt x="129929" y="3132"/>
                  </a:lnTo>
                  <a:lnTo>
                    <a:pt x="124646" y="4258"/>
                  </a:lnTo>
                  <a:lnTo>
                    <a:pt x="119402" y="5554"/>
                  </a:lnTo>
                  <a:lnTo>
                    <a:pt x="114203" y="7019"/>
                  </a:lnTo>
                  <a:lnTo>
                    <a:pt x="109054" y="8651"/>
                  </a:lnTo>
                  <a:lnTo>
                    <a:pt x="103960" y="10449"/>
                  </a:lnTo>
                  <a:lnTo>
                    <a:pt x="98928" y="12410"/>
                  </a:lnTo>
                  <a:lnTo>
                    <a:pt x="93961" y="14533"/>
                  </a:lnTo>
                  <a:lnTo>
                    <a:pt x="89065" y="16816"/>
                  </a:lnTo>
                  <a:lnTo>
                    <a:pt x="84246" y="19255"/>
                  </a:lnTo>
                  <a:lnTo>
                    <a:pt x="79508" y="21848"/>
                  </a:lnTo>
                  <a:lnTo>
                    <a:pt x="74856" y="24594"/>
                  </a:lnTo>
                  <a:lnTo>
                    <a:pt x="70295" y="27488"/>
                  </a:lnTo>
                  <a:lnTo>
                    <a:pt x="65831" y="30528"/>
                  </a:lnTo>
                  <a:lnTo>
                    <a:pt x="61466" y="33711"/>
                  </a:lnTo>
                  <a:lnTo>
                    <a:pt x="57207" y="37033"/>
                  </a:lnTo>
                  <a:lnTo>
                    <a:pt x="53058" y="40491"/>
                  </a:lnTo>
                  <a:lnTo>
                    <a:pt x="49022" y="44081"/>
                  </a:lnTo>
                  <a:lnTo>
                    <a:pt x="45104" y="47800"/>
                  </a:lnTo>
                  <a:lnTo>
                    <a:pt x="41309" y="51643"/>
                  </a:lnTo>
                  <a:lnTo>
                    <a:pt x="37640" y="55607"/>
                  </a:lnTo>
                  <a:lnTo>
                    <a:pt x="34101" y="59688"/>
                  </a:lnTo>
                  <a:lnTo>
                    <a:pt x="30695" y="63880"/>
                  </a:lnTo>
                  <a:lnTo>
                    <a:pt x="27427" y="68181"/>
                  </a:lnTo>
                  <a:lnTo>
                    <a:pt x="24299" y="72585"/>
                  </a:lnTo>
                  <a:lnTo>
                    <a:pt x="21315" y="77087"/>
                  </a:lnTo>
                  <a:lnTo>
                    <a:pt x="18478" y="81684"/>
                  </a:lnTo>
                  <a:lnTo>
                    <a:pt x="15792" y="86370"/>
                  </a:lnTo>
                  <a:lnTo>
                    <a:pt x="13258" y="91140"/>
                  </a:lnTo>
                  <a:lnTo>
                    <a:pt x="10879" y="95990"/>
                  </a:lnTo>
                  <a:lnTo>
                    <a:pt x="8658" y="100914"/>
                  </a:lnTo>
                  <a:lnTo>
                    <a:pt x="6598" y="105907"/>
                  </a:lnTo>
                  <a:lnTo>
                    <a:pt x="4700" y="110964"/>
                  </a:lnTo>
                  <a:lnTo>
                    <a:pt x="2967" y="116080"/>
                  </a:lnTo>
                  <a:lnTo>
                    <a:pt x="1399" y="121249"/>
                  </a:lnTo>
                  <a:lnTo>
                    <a:pt x="0" y="126466"/>
                  </a:lnTo>
                  <a:lnTo>
                    <a:pt x="162136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761358" y="2781968"/>
              <a:ext cx="162136" cy="40701"/>
            </a:xfrm>
            <a:custGeom>
              <a:avLst/>
              <a:pathLst>
                <a:path w="162136" h="40701">
                  <a:moveTo>
                    <a:pt x="0" y="0"/>
                  </a:moveTo>
                  <a:lnTo>
                    <a:pt x="162136" y="4070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756334" y="2715561"/>
              <a:ext cx="334324" cy="274275"/>
            </a:xfrm>
            <a:custGeom>
              <a:avLst/>
              <a:pathLst>
                <a:path w="334324" h="274275">
                  <a:moveTo>
                    <a:pt x="5023" y="66407"/>
                  </a:moveTo>
                  <a:lnTo>
                    <a:pt x="3807" y="71598"/>
                  </a:lnTo>
                  <a:lnTo>
                    <a:pt x="2758" y="76826"/>
                  </a:lnTo>
                  <a:lnTo>
                    <a:pt x="1876" y="82085"/>
                  </a:lnTo>
                  <a:lnTo>
                    <a:pt x="1162" y="87369"/>
                  </a:lnTo>
                  <a:lnTo>
                    <a:pt x="617" y="92673"/>
                  </a:lnTo>
                  <a:lnTo>
                    <a:pt x="241" y="97992"/>
                  </a:lnTo>
                  <a:lnTo>
                    <a:pt x="35" y="103320"/>
                  </a:lnTo>
                  <a:lnTo>
                    <a:pt x="0" y="108652"/>
                  </a:lnTo>
                  <a:lnTo>
                    <a:pt x="134" y="113983"/>
                  </a:lnTo>
                  <a:lnTo>
                    <a:pt x="438" y="119306"/>
                  </a:lnTo>
                  <a:lnTo>
                    <a:pt x="912" y="124617"/>
                  </a:lnTo>
                  <a:lnTo>
                    <a:pt x="1555" y="129910"/>
                  </a:lnTo>
                  <a:lnTo>
                    <a:pt x="2366" y="135180"/>
                  </a:lnTo>
                  <a:lnTo>
                    <a:pt x="3345" y="140422"/>
                  </a:lnTo>
                  <a:lnTo>
                    <a:pt x="4491" y="145629"/>
                  </a:lnTo>
                  <a:lnTo>
                    <a:pt x="5803" y="150798"/>
                  </a:lnTo>
                  <a:lnTo>
                    <a:pt x="7278" y="155922"/>
                  </a:lnTo>
                  <a:lnTo>
                    <a:pt x="8916" y="160996"/>
                  </a:lnTo>
                  <a:lnTo>
                    <a:pt x="10715" y="166015"/>
                  </a:lnTo>
                  <a:lnTo>
                    <a:pt x="12674" y="170975"/>
                  </a:lnTo>
                  <a:lnTo>
                    <a:pt x="14789" y="175869"/>
                  </a:lnTo>
                  <a:lnTo>
                    <a:pt x="17060" y="180694"/>
                  </a:lnTo>
                  <a:lnTo>
                    <a:pt x="19483" y="185444"/>
                  </a:lnTo>
                  <a:lnTo>
                    <a:pt x="22056" y="190114"/>
                  </a:lnTo>
                  <a:lnTo>
                    <a:pt x="24778" y="194699"/>
                  </a:lnTo>
                  <a:lnTo>
                    <a:pt x="27644" y="199196"/>
                  </a:lnTo>
                  <a:lnTo>
                    <a:pt x="30651" y="203598"/>
                  </a:lnTo>
                  <a:lnTo>
                    <a:pt x="33798" y="207903"/>
                  </a:lnTo>
                  <a:lnTo>
                    <a:pt x="37081" y="212105"/>
                  </a:lnTo>
                  <a:lnTo>
                    <a:pt x="40496" y="216200"/>
                  </a:lnTo>
                  <a:lnTo>
                    <a:pt x="44039" y="220184"/>
                  </a:lnTo>
                  <a:lnTo>
                    <a:pt x="47708" y="224053"/>
                  </a:lnTo>
                  <a:lnTo>
                    <a:pt x="51499" y="227804"/>
                  </a:lnTo>
                  <a:lnTo>
                    <a:pt x="55407" y="231431"/>
                  </a:lnTo>
                  <a:lnTo>
                    <a:pt x="59429" y="234932"/>
                  </a:lnTo>
                  <a:lnTo>
                    <a:pt x="63560" y="238303"/>
                  </a:lnTo>
                  <a:lnTo>
                    <a:pt x="67797" y="241540"/>
                  </a:lnTo>
                  <a:lnTo>
                    <a:pt x="72135" y="244641"/>
                  </a:lnTo>
                  <a:lnTo>
                    <a:pt x="76570" y="247601"/>
                  </a:lnTo>
                  <a:lnTo>
                    <a:pt x="81097" y="250419"/>
                  </a:lnTo>
                  <a:lnTo>
                    <a:pt x="85711" y="253091"/>
                  </a:lnTo>
                  <a:lnTo>
                    <a:pt x="90408" y="255614"/>
                  </a:lnTo>
                  <a:lnTo>
                    <a:pt x="95184" y="257986"/>
                  </a:lnTo>
                  <a:lnTo>
                    <a:pt x="100032" y="260205"/>
                  </a:lnTo>
                  <a:lnTo>
                    <a:pt x="104949" y="262268"/>
                  </a:lnTo>
                  <a:lnTo>
                    <a:pt x="109929" y="264173"/>
                  </a:lnTo>
                  <a:lnTo>
                    <a:pt x="114968" y="265919"/>
                  </a:lnTo>
                  <a:lnTo>
                    <a:pt x="120059" y="267503"/>
                  </a:lnTo>
                  <a:lnTo>
                    <a:pt x="125198" y="268923"/>
                  </a:lnTo>
                  <a:lnTo>
                    <a:pt x="130381" y="270179"/>
                  </a:lnTo>
                  <a:lnTo>
                    <a:pt x="135600" y="271269"/>
                  </a:lnTo>
                  <a:lnTo>
                    <a:pt x="140852" y="272192"/>
                  </a:lnTo>
                  <a:lnTo>
                    <a:pt x="146130" y="272947"/>
                  </a:lnTo>
                  <a:lnTo>
                    <a:pt x="151430" y="273533"/>
                  </a:lnTo>
                  <a:lnTo>
                    <a:pt x="156746" y="273951"/>
                  </a:lnTo>
                  <a:lnTo>
                    <a:pt x="162072" y="274198"/>
                  </a:lnTo>
                  <a:lnTo>
                    <a:pt x="167404" y="274275"/>
                  </a:lnTo>
                  <a:lnTo>
                    <a:pt x="172735" y="274182"/>
                  </a:lnTo>
                  <a:lnTo>
                    <a:pt x="178061" y="273919"/>
                  </a:lnTo>
                  <a:lnTo>
                    <a:pt x="183375" y="273487"/>
                  </a:lnTo>
                  <a:lnTo>
                    <a:pt x="188673" y="272885"/>
                  </a:lnTo>
                  <a:lnTo>
                    <a:pt x="193949" y="272115"/>
                  </a:lnTo>
                  <a:lnTo>
                    <a:pt x="199198" y="271176"/>
                  </a:lnTo>
                  <a:lnTo>
                    <a:pt x="204415" y="270071"/>
                  </a:lnTo>
                  <a:lnTo>
                    <a:pt x="209593" y="268800"/>
                  </a:lnTo>
                  <a:lnTo>
                    <a:pt x="214728" y="267364"/>
                  </a:lnTo>
                  <a:lnTo>
                    <a:pt x="219815" y="265766"/>
                  </a:lnTo>
                  <a:lnTo>
                    <a:pt x="224848" y="264006"/>
                  </a:lnTo>
                  <a:lnTo>
                    <a:pt x="229823" y="262086"/>
                  </a:lnTo>
                  <a:lnTo>
                    <a:pt x="234734" y="260009"/>
                  </a:lnTo>
                  <a:lnTo>
                    <a:pt x="239576" y="257776"/>
                  </a:lnTo>
                  <a:lnTo>
                    <a:pt x="244344" y="255390"/>
                  </a:lnTo>
                  <a:lnTo>
                    <a:pt x="249034" y="252853"/>
                  </a:lnTo>
                  <a:lnTo>
                    <a:pt x="253641" y="250167"/>
                  </a:lnTo>
                  <a:lnTo>
                    <a:pt x="258159" y="247336"/>
                  </a:lnTo>
                  <a:lnTo>
                    <a:pt x="262585" y="244363"/>
                  </a:lnTo>
                  <a:lnTo>
                    <a:pt x="266914" y="241249"/>
                  </a:lnTo>
                  <a:lnTo>
                    <a:pt x="271142" y="238000"/>
                  </a:lnTo>
                  <a:lnTo>
                    <a:pt x="275263" y="234617"/>
                  </a:lnTo>
                  <a:lnTo>
                    <a:pt x="279275" y="231104"/>
                  </a:lnTo>
                  <a:lnTo>
                    <a:pt x="283173" y="227466"/>
                  </a:lnTo>
                  <a:lnTo>
                    <a:pt x="286952" y="223704"/>
                  </a:lnTo>
                  <a:lnTo>
                    <a:pt x="290610" y="219824"/>
                  </a:lnTo>
                  <a:lnTo>
                    <a:pt x="294142" y="215830"/>
                  </a:lnTo>
                  <a:lnTo>
                    <a:pt x="297545" y="211725"/>
                  </a:lnTo>
                  <a:lnTo>
                    <a:pt x="300815" y="207513"/>
                  </a:lnTo>
                  <a:lnTo>
                    <a:pt x="303949" y="203200"/>
                  </a:lnTo>
                  <a:lnTo>
                    <a:pt x="306944" y="198788"/>
                  </a:lnTo>
                  <a:lnTo>
                    <a:pt x="309797" y="194283"/>
                  </a:lnTo>
                  <a:lnTo>
                    <a:pt x="312505" y="189690"/>
                  </a:lnTo>
                  <a:lnTo>
                    <a:pt x="315065" y="185012"/>
                  </a:lnTo>
                  <a:lnTo>
                    <a:pt x="317474" y="180256"/>
                  </a:lnTo>
                  <a:lnTo>
                    <a:pt x="319730" y="175424"/>
                  </a:lnTo>
                  <a:lnTo>
                    <a:pt x="321832" y="170524"/>
                  </a:lnTo>
                  <a:lnTo>
                    <a:pt x="323775" y="165559"/>
                  </a:lnTo>
                  <a:lnTo>
                    <a:pt x="325560" y="160534"/>
                  </a:lnTo>
                  <a:lnTo>
                    <a:pt x="327183" y="155455"/>
                  </a:lnTo>
                  <a:lnTo>
                    <a:pt x="328644" y="150327"/>
                  </a:lnTo>
                  <a:lnTo>
                    <a:pt x="329940" y="145155"/>
                  </a:lnTo>
                  <a:lnTo>
                    <a:pt x="331071" y="139944"/>
                  </a:lnTo>
                  <a:lnTo>
                    <a:pt x="332034" y="134699"/>
                  </a:lnTo>
                  <a:lnTo>
                    <a:pt x="332831" y="129427"/>
                  </a:lnTo>
                  <a:lnTo>
                    <a:pt x="333458" y="124132"/>
                  </a:lnTo>
                  <a:lnTo>
                    <a:pt x="333916" y="118820"/>
                  </a:lnTo>
                  <a:lnTo>
                    <a:pt x="334205" y="113495"/>
                  </a:lnTo>
                  <a:lnTo>
                    <a:pt x="334324" y="108164"/>
                  </a:lnTo>
                  <a:lnTo>
                    <a:pt x="334273" y="102833"/>
                  </a:lnTo>
                  <a:lnTo>
                    <a:pt x="334051" y="97505"/>
                  </a:lnTo>
                  <a:lnTo>
                    <a:pt x="333660" y="92187"/>
                  </a:lnTo>
                  <a:lnTo>
                    <a:pt x="333099" y="86885"/>
                  </a:lnTo>
                  <a:lnTo>
                    <a:pt x="332370" y="81603"/>
                  </a:lnTo>
                  <a:lnTo>
                    <a:pt x="331473" y="76347"/>
                  </a:lnTo>
                  <a:lnTo>
                    <a:pt x="330408" y="71122"/>
                  </a:lnTo>
                  <a:lnTo>
                    <a:pt x="329177" y="65934"/>
                  </a:lnTo>
                  <a:lnTo>
                    <a:pt x="327782" y="60787"/>
                  </a:lnTo>
                  <a:lnTo>
                    <a:pt x="326223" y="55688"/>
                  </a:lnTo>
                  <a:lnTo>
                    <a:pt x="324502" y="50641"/>
                  </a:lnTo>
                  <a:lnTo>
                    <a:pt x="322621" y="45652"/>
                  </a:lnTo>
                  <a:lnTo>
                    <a:pt x="320582" y="40725"/>
                  </a:lnTo>
                  <a:lnTo>
                    <a:pt x="318387" y="35866"/>
                  </a:lnTo>
                  <a:lnTo>
                    <a:pt x="316038" y="31079"/>
                  </a:lnTo>
                  <a:lnTo>
                    <a:pt x="313537" y="26370"/>
                  </a:lnTo>
                  <a:lnTo>
                    <a:pt x="310888" y="21742"/>
                  </a:lnTo>
                  <a:lnTo>
                    <a:pt x="308092" y="17202"/>
                  </a:lnTo>
                  <a:lnTo>
                    <a:pt x="305153" y="12753"/>
                  </a:lnTo>
                  <a:lnTo>
                    <a:pt x="302074" y="8400"/>
                  </a:lnTo>
                  <a:lnTo>
                    <a:pt x="298857" y="4147"/>
                  </a:lnTo>
                  <a:lnTo>
                    <a:pt x="295506" y="0"/>
                  </a:lnTo>
                  <a:lnTo>
                    <a:pt x="167160" y="1071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923495" y="2655501"/>
              <a:ext cx="128346" cy="167167"/>
            </a:xfrm>
            <a:custGeom>
              <a:avLst/>
              <a:pathLst>
                <a:path w="128346" h="167167">
                  <a:moveTo>
                    <a:pt x="128346" y="60059"/>
                  </a:moveTo>
                  <a:lnTo>
                    <a:pt x="124668" y="55799"/>
                  </a:lnTo>
                  <a:lnTo>
                    <a:pt x="120848" y="51666"/>
                  </a:lnTo>
                  <a:lnTo>
                    <a:pt x="116892" y="47663"/>
                  </a:lnTo>
                  <a:lnTo>
                    <a:pt x="112803" y="43796"/>
                  </a:lnTo>
                  <a:lnTo>
                    <a:pt x="108586" y="40069"/>
                  </a:lnTo>
                  <a:lnTo>
                    <a:pt x="104246" y="36486"/>
                  </a:lnTo>
                  <a:lnTo>
                    <a:pt x="99789" y="33051"/>
                  </a:lnTo>
                  <a:lnTo>
                    <a:pt x="95218" y="29768"/>
                  </a:lnTo>
                  <a:lnTo>
                    <a:pt x="90539" y="26641"/>
                  </a:lnTo>
                  <a:lnTo>
                    <a:pt x="85757" y="23673"/>
                  </a:lnTo>
                  <a:lnTo>
                    <a:pt x="80878" y="20867"/>
                  </a:lnTo>
                  <a:lnTo>
                    <a:pt x="75908" y="18228"/>
                  </a:lnTo>
                  <a:lnTo>
                    <a:pt x="70851" y="15757"/>
                  </a:lnTo>
                  <a:lnTo>
                    <a:pt x="65714" y="13458"/>
                  </a:lnTo>
                  <a:lnTo>
                    <a:pt x="60503" y="11333"/>
                  </a:lnTo>
                  <a:lnTo>
                    <a:pt x="55223" y="9385"/>
                  </a:lnTo>
                  <a:lnTo>
                    <a:pt x="49881" y="7615"/>
                  </a:lnTo>
                  <a:lnTo>
                    <a:pt x="44482" y="6026"/>
                  </a:lnTo>
                  <a:lnTo>
                    <a:pt x="39033" y="4620"/>
                  </a:lnTo>
                  <a:lnTo>
                    <a:pt x="33539" y="3399"/>
                  </a:lnTo>
                  <a:lnTo>
                    <a:pt x="28007" y="2362"/>
                  </a:lnTo>
                  <a:lnTo>
                    <a:pt x="22444" y="1513"/>
                  </a:lnTo>
                  <a:lnTo>
                    <a:pt x="16855" y="851"/>
                  </a:lnTo>
                  <a:lnTo>
                    <a:pt x="11247" y="378"/>
                  </a:lnTo>
                  <a:lnTo>
                    <a:pt x="5627" y="9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680594" y="2168369"/>
              <a:ext cx="65298" cy="167167"/>
            </a:xfrm>
            <a:custGeom>
              <a:avLst/>
              <a:pathLst>
                <a:path w="65298" h="167167">
                  <a:moveTo>
                    <a:pt x="65298" y="0"/>
                  </a:moveTo>
                  <a:lnTo>
                    <a:pt x="59201" y="111"/>
                  </a:lnTo>
                  <a:lnTo>
                    <a:pt x="53111" y="444"/>
                  </a:lnTo>
                  <a:lnTo>
                    <a:pt x="47039" y="1000"/>
                  </a:lnTo>
                  <a:lnTo>
                    <a:pt x="40990" y="1776"/>
                  </a:lnTo>
                  <a:lnTo>
                    <a:pt x="34974" y="2773"/>
                  </a:lnTo>
                  <a:lnTo>
                    <a:pt x="28998" y="3988"/>
                  </a:lnTo>
                  <a:lnTo>
                    <a:pt x="23070" y="5421"/>
                  </a:lnTo>
                  <a:lnTo>
                    <a:pt x="17199" y="7069"/>
                  </a:lnTo>
                  <a:lnTo>
                    <a:pt x="11391" y="8930"/>
                  </a:lnTo>
                  <a:lnTo>
                    <a:pt x="5656" y="11001"/>
                  </a:lnTo>
                  <a:lnTo>
                    <a:pt x="0" y="13280"/>
                  </a:lnTo>
                  <a:lnTo>
                    <a:pt x="65298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680594" y="2181649"/>
              <a:ext cx="65298" cy="153886"/>
            </a:xfrm>
            <a:custGeom>
              <a:avLst/>
              <a:pathLst>
                <a:path w="65298" h="153886">
                  <a:moveTo>
                    <a:pt x="0" y="0"/>
                  </a:moveTo>
                  <a:lnTo>
                    <a:pt x="65298" y="15388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578739" y="2181649"/>
              <a:ext cx="250171" cy="321048"/>
            </a:xfrm>
            <a:custGeom>
              <a:avLst/>
              <a:pathLst>
                <a:path w="250171" h="321048">
                  <a:moveTo>
                    <a:pt x="101854" y="0"/>
                  </a:moveTo>
                  <a:lnTo>
                    <a:pt x="96970" y="2165"/>
                  </a:lnTo>
                  <a:lnTo>
                    <a:pt x="92158" y="4485"/>
                  </a:lnTo>
                  <a:lnTo>
                    <a:pt x="87422" y="6958"/>
                  </a:lnTo>
                  <a:lnTo>
                    <a:pt x="82768" y="9581"/>
                  </a:lnTo>
                  <a:lnTo>
                    <a:pt x="78199" y="12351"/>
                  </a:lnTo>
                  <a:lnTo>
                    <a:pt x="73722" y="15266"/>
                  </a:lnTo>
                  <a:lnTo>
                    <a:pt x="69340" y="18322"/>
                  </a:lnTo>
                  <a:lnTo>
                    <a:pt x="65058" y="21517"/>
                  </a:lnTo>
                  <a:lnTo>
                    <a:pt x="60880" y="24847"/>
                  </a:lnTo>
                  <a:lnTo>
                    <a:pt x="56811" y="28309"/>
                  </a:lnTo>
                  <a:lnTo>
                    <a:pt x="52855" y="31899"/>
                  </a:lnTo>
                  <a:lnTo>
                    <a:pt x="49015" y="35614"/>
                  </a:lnTo>
                  <a:lnTo>
                    <a:pt x="45296" y="39449"/>
                  </a:lnTo>
                  <a:lnTo>
                    <a:pt x="41701" y="43402"/>
                  </a:lnTo>
                  <a:lnTo>
                    <a:pt x="38235" y="47467"/>
                  </a:lnTo>
                  <a:lnTo>
                    <a:pt x="34900" y="51641"/>
                  </a:lnTo>
                  <a:lnTo>
                    <a:pt x="31700" y="55919"/>
                  </a:lnTo>
                  <a:lnTo>
                    <a:pt x="28639" y="60298"/>
                  </a:lnTo>
                  <a:lnTo>
                    <a:pt x="25719" y="64772"/>
                  </a:lnTo>
                  <a:lnTo>
                    <a:pt x="22943" y="69337"/>
                  </a:lnTo>
                  <a:lnTo>
                    <a:pt x="20315" y="73988"/>
                  </a:lnTo>
                  <a:lnTo>
                    <a:pt x="17837" y="78721"/>
                  </a:lnTo>
                  <a:lnTo>
                    <a:pt x="15511" y="83531"/>
                  </a:lnTo>
                  <a:lnTo>
                    <a:pt x="13341" y="88413"/>
                  </a:lnTo>
                  <a:lnTo>
                    <a:pt x="11327" y="93361"/>
                  </a:lnTo>
                  <a:lnTo>
                    <a:pt x="9472" y="98372"/>
                  </a:lnTo>
                  <a:lnTo>
                    <a:pt x="7779" y="103439"/>
                  </a:lnTo>
                  <a:lnTo>
                    <a:pt x="6248" y="108557"/>
                  </a:lnTo>
                  <a:lnTo>
                    <a:pt x="4882" y="113722"/>
                  </a:lnTo>
                  <a:lnTo>
                    <a:pt x="3681" y="118928"/>
                  </a:lnTo>
                  <a:lnTo>
                    <a:pt x="2648" y="124170"/>
                  </a:lnTo>
                  <a:lnTo>
                    <a:pt x="1782" y="129442"/>
                  </a:lnTo>
                  <a:lnTo>
                    <a:pt x="1085" y="134739"/>
                  </a:lnTo>
                  <a:lnTo>
                    <a:pt x="558" y="140055"/>
                  </a:lnTo>
                  <a:lnTo>
                    <a:pt x="202" y="145386"/>
                  </a:lnTo>
                  <a:lnTo>
                    <a:pt x="15" y="150725"/>
                  </a:lnTo>
                  <a:lnTo>
                    <a:pt x="0" y="156068"/>
                  </a:lnTo>
                  <a:lnTo>
                    <a:pt x="155" y="161408"/>
                  </a:lnTo>
                  <a:lnTo>
                    <a:pt x="480" y="166741"/>
                  </a:lnTo>
                  <a:lnTo>
                    <a:pt x="976" y="172060"/>
                  </a:lnTo>
                  <a:lnTo>
                    <a:pt x="1642" y="177361"/>
                  </a:lnTo>
                  <a:lnTo>
                    <a:pt x="2476" y="182638"/>
                  </a:lnTo>
                  <a:lnTo>
                    <a:pt x="3479" y="187885"/>
                  </a:lnTo>
                  <a:lnTo>
                    <a:pt x="4649" y="193098"/>
                  </a:lnTo>
                  <a:lnTo>
                    <a:pt x="5985" y="198271"/>
                  </a:lnTo>
                  <a:lnTo>
                    <a:pt x="7486" y="203399"/>
                  </a:lnTo>
                  <a:lnTo>
                    <a:pt x="9150" y="208476"/>
                  </a:lnTo>
                  <a:lnTo>
                    <a:pt x="10975" y="213497"/>
                  </a:lnTo>
                  <a:lnTo>
                    <a:pt x="12959" y="218457"/>
                  </a:lnTo>
                  <a:lnTo>
                    <a:pt x="15102" y="223351"/>
                  </a:lnTo>
                  <a:lnTo>
                    <a:pt x="17399" y="228175"/>
                  </a:lnTo>
                  <a:lnTo>
                    <a:pt x="19849" y="232922"/>
                  </a:lnTo>
                  <a:lnTo>
                    <a:pt x="22450" y="237589"/>
                  </a:lnTo>
                  <a:lnTo>
                    <a:pt x="25199" y="242170"/>
                  </a:lnTo>
                  <a:lnTo>
                    <a:pt x="28093" y="246661"/>
                  </a:lnTo>
                  <a:lnTo>
                    <a:pt x="31128" y="251057"/>
                  </a:lnTo>
                  <a:lnTo>
                    <a:pt x="34303" y="255355"/>
                  </a:lnTo>
                  <a:lnTo>
                    <a:pt x="37613" y="259548"/>
                  </a:lnTo>
                  <a:lnTo>
                    <a:pt x="41056" y="263634"/>
                  </a:lnTo>
                  <a:lnTo>
                    <a:pt x="44627" y="267607"/>
                  </a:lnTo>
                  <a:lnTo>
                    <a:pt x="48324" y="271464"/>
                  </a:lnTo>
                  <a:lnTo>
                    <a:pt x="52142" y="275201"/>
                  </a:lnTo>
                  <a:lnTo>
                    <a:pt x="56077" y="278815"/>
                  </a:lnTo>
                  <a:lnTo>
                    <a:pt x="60126" y="282300"/>
                  </a:lnTo>
                  <a:lnTo>
                    <a:pt x="64284" y="285655"/>
                  </a:lnTo>
                  <a:lnTo>
                    <a:pt x="68547" y="288875"/>
                  </a:lnTo>
                  <a:lnTo>
                    <a:pt x="72911" y="291957"/>
                  </a:lnTo>
                  <a:lnTo>
                    <a:pt x="77371" y="294898"/>
                  </a:lnTo>
                  <a:lnTo>
                    <a:pt x="81923" y="297695"/>
                  </a:lnTo>
                  <a:lnTo>
                    <a:pt x="86562" y="300345"/>
                  </a:lnTo>
                  <a:lnTo>
                    <a:pt x="91284" y="302845"/>
                  </a:lnTo>
                  <a:lnTo>
                    <a:pt x="96082" y="305194"/>
                  </a:lnTo>
                  <a:lnTo>
                    <a:pt x="100954" y="307387"/>
                  </a:lnTo>
                  <a:lnTo>
                    <a:pt x="105893" y="309424"/>
                  </a:lnTo>
                  <a:lnTo>
                    <a:pt x="110894" y="311303"/>
                  </a:lnTo>
                  <a:lnTo>
                    <a:pt x="115953" y="313020"/>
                  </a:lnTo>
                  <a:lnTo>
                    <a:pt x="121065" y="314575"/>
                  </a:lnTo>
                  <a:lnTo>
                    <a:pt x="126223" y="315965"/>
                  </a:lnTo>
                  <a:lnTo>
                    <a:pt x="131423" y="317191"/>
                  </a:lnTo>
                  <a:lnTo>
                    <a:pt x="136660" y="318249"/>
                  </a:lnTo>
                  <a:lnTo>
                    <a:pt x="141928" y="319139"/>
                  </a:lnTo>
                  <a:lnTo>
                    <a:pt x="147221" y="319861"/>
                  </a:lnTo>
                  <a:lnTo>
                    <a:pt x="152535" y="320413"/>
                  </a:lnTo>
                  <a:lnTo>
                    <a:pt x="157864" y="320795"/>
                  </a:lnTo>
                  <a:lnTo>
                    <a:pt x="163202" y="321007"/>
                  </a:lnTo>
                  <a:lnTo>
                    <a:pt x="168545" y="321048"/>
                  </a:lnTo>
                  <a:lnTo>
                    <a:pt x="173886" y="320918"/>
                  </a:lnTo>
                  <a:lnTo>
                    <a:pt x="179220" y="320617"/>
                  </a:lnTo>
                  <a:lnTo>
                    <a:pt x="184542" y="320147"/>
                  </a:lnTo>
                  <a:lnTo>
                    <a:pt x="189846" y="319506"/>
                  </a:lnTo>
                  <a:lnTo>
                    <a:pt x="195126" y="318696"/>
                  </a:lnTo>
                  <a:lnTo>
                    <a:pt x="200379" y="317718"/>
                  </a:lnTo>
                  <a:lnTo>
                    <a:pt x="205597" y="316573"/>
                  </a:lnTo>
                  <a:lnTo>
                    <a:pt x="210776" y="315261"/>
                  </a:lnTo>
                  <a:lnTo>
                    <a:pt x="215911" y="313785"/>
                  </a:lnTo>
                  <a:lnTo>
                    <a:pt x="220995" y="312145"/>
                  </a:lnTo>
                  <a:lnTo>
                    <a:pt x="226025" y="310344"/>
                  </a:lnTo>
                  <a:lnTo>
                    <a:pt x="230995" y="308383"/>
                  </a:lnTo>
                  <a:lnTo>
                    <a:pt x="235899" y="306264"/>
                  </a:lnTo>
                  <a:lnTo>
                    <a:pt x="240733" y="303989"/>
                  </a:lnTo>
                  <a:lnTo>
                    <a:pt x="245492" y="301561"/>
                  </a:lnTo>
                  <a:lnTo>
                    <a:pt x="250171" y="298982"/>
                  </a:lnTo>
                  <a:lnTo>
                    <a:pt x="167153" y="153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745892" y="2168369"/>
              <a:ext cx="167166" cy="312263"/>
            </a:xfrm>
            <a:custGeom>
              <a:avLst/>
              <a:pathLst>
                <a:path w="167166" h="312263">
                  <a:moveTo>
                    <a:pt x="83018" y="312263"/>
                  </a:moveTo>
                  <a:lnTo>
                    <a:pt x="87614" y="309535"/>
                  </a:lnTo>
                  <a:lnTo>
                    <a:pt x="92121" y="306661"/>
                  </a:lnTo>
                  <a:lnTo>
                    <a:pt x="96533" y="303645"/>
                  </a:lnTo>
                  <a:lnTo>
                    <a:pt x="100847" y="300489"/>
                  </a:lnTo>
                  <a:lnTo>
                    <a:pt x="105057" y="297197"/>
                  </a:lnTo>
                  <a:lnTo>
                    <a:pt x="109161" y="293772"/>
                  </a:lnTo>
                  <a:lnTo>
                    <a:pt x="113152" y="290217"/>
                  </a:lnTo>
                  <a:lnTo>
                    <a:pt x="117028" y="286537"/>
                  </a:lnTo>
                  <a:lnTo>
                    <a:pt x="120784" y="282735"/>
                  </a:lnTo>
                  <a:lnTo>
                    <a:pt x="124417" y="278814"/>
                  </a:lnTo>
                  <a:lnTo>
                    <a:pt x="127923" y="274780"/>
                  </a:lnTo>
                  <a:lnTo>
                    <a:pt x="131298" y="270635"/>
                  </a:lnTo>
                  <a:lnTo>
                    <a:pt x="134538" y="266385"/>
                  </a:lnTo>
                  <a:lnTo>
                    <a:pt x="137642" y="262033"/>
                  </a:lnTo>
                  <a:lnTo>
                    <a:pt x="140604" y="257584"/>
                  </a:lnTo>
                  <a:lnTo>
                    <a:pt x="143423" y="253043"/>
                  </a:lnTo>
                  <a:lnTo>
                    <a:pt x="146095" y="248414"/>
                  </a:lnTo>
                  <a:lnTo>
                    <a:pt x="148617" y="243702"/>
                  </a:lnTo>
                  <a:lnTo>
                    <a:pt x="150988" y="238912"/>
                  </a:lnTo>
                  <a:lnTo>
                    <a:pt x="153205" y="234048"/>
                  </a:lnTo>
                  <a:lnTo>
                    <a:pt x="155264" y="229116"/>
                  </a:lnTo>
                  <a:lnTo>
                    <a:pt x="157166" y="224121"/>
                  </a:lnTo>
                  <a:lnTo>
                    <a:pt x="158906" y="219068"/>
                  </a:lnTo>
                  <a:lnTo>
                    <a:pt x="160484" y="213961"/>
                  </a:lnTo>
                  <a:lnTo>
                    <a:pt x="161898" y="208807"/>
                  </a:lnTo>
                  <a:lnTo>
                    <a:pt x="163146" y="203610"/>
                  </a:lnTo>
                  <a:lnTo>
                    <a:pt x="164228" y="198375"/>
                  </a:lnTo>
                  <a:lnTo>
                    <a:pt x="165142" y="193109"/>
                  </a:lnTo>
                  <a:lnTo>
                    <a:pt x="165887" y="187817"/>
                  </a:lnTo>
                  <a:lnTo>
                    <a:pt x="166462" y="182503"/>
                  </a:lnTo>
                  <a:lnTo>
                    <a:pt x="166867" y="177173"/>
                  </a:lnTo>
                  <a:lnTo>
                    <a:pt x="167102" y="171834"/>
                  </a:lnTo>
                  <a:lnTo>
                    <a:pt x="167166" y="166489"/>
                  </a:lnTo>
                  <a:lnTo>
                    <a:pt x="167058" y="161145"/>
                  </a:lnTo>
                  <a:lnTo>
                    <a:pt x="166781" y="155808"/>
                  </a:lnTo>
                  <a:lnTo>
                    <a:pt x="166332" y="150482"/>
                  </a:lnTo>
                  <a:lnTo>
                    <a:pt x="165714" y="145173"/>
                  </a:lnTo>
                  <a:lnTo>
                    <a:pt x="164926" y="139886"/>
                  </a:lnTo>
                  <a:lnTo>
                    <a:pt x="163969" y="134628"/>
                  </a:lnTo>
                  <a:lnTo>
                    <a:pt x="162845" y="129402"/>
                  </a:lnTo>
                  <a:lnTo>
                    <a:pt x="161555" y="124216"/>
                  </a:lnTo>
                  <a:lnTo>
                    <a:pt x="160099" y="119073"/>
                  </a:lnTo>
                  <a:lnTo>
                    <a:pt x="158480" y="113979"/>
                  </a:lnTo>
                  <a:lnTo>
                    <a:pt x="156699" y="108940"/>
                  </a:lnTo>
                  <a:lnTo>
                    <a:pt x="154757" y="103960"/>
                  </a:lnTo>
                  <a:lnTo>
                    <a:pt x="152657" y="99045"/>
                  </a:lnTo>
                  <a:lnTo>
                    <a:pt x="150401" y="94200"/>
                  </a:lnTo>
                  <a:lnTo>
                    <a:pt x="147992" y="89429"/>
                  </a:lnTo>
                  <a:lnTo>
                    <a:pt x="145431" y="84738"/>
                  </a:lnTo>
                  <a:lnTo>
                    <a:pt x="142722" y="80130"/>
                  </a:lnTo>
                  <a:lnTo>
                    <a:pt x="139866" y="75612"/>
                  </a:lnTo>
                  <a:lnTo>
                    <a:pt x="136868" y="71188"/>
                  </a:lnTo>
                  <a:lnTo>
                    <a:pt x="133729" y="66861"/>
                  </a:lnTo>
                  <a:lnTo>
                    <a:pt x="130454" y="62637"/>
                  </a:lnTo>
                  <a:lnTo>
                    <a:pt x="127046" y="58520"/>
                  </a:lnTo>
                  <a:lnTo>
                    <a:pt x="123508" y="54514"/>
                  </a:lnTo>
                  <a:lnTo>
                    <a:pt x="119843" y="50623"/>
                  </a:lnTo>
                  <a:lnTo>
                    <a:pt x="116056" y="46852"/>
                  </a:lnTo>
                  <a:lnTo>
                    <a:pt x="112151" y="43203"/>
                  </a:lnTo>
                  <a:lnTo>
                    <a:pt x="108130" y="39681"/>
                  </a:lnTo>
                  <a:lnTo>
                    <a:pt x="103999" y="36289"/>
                  </a:lnTo>
                  <a:lnTo>
                    <a:pt x="99762" y="33031"/>
                  </a:lnTo>
                  <a:lnTo>
                    <a:pt x="95423" y="29911"/>
                  </a:lnTo>
                  <a:lnTo>
                    <a:pt x="90986" y="26930"/>
                  </a:lnTo>
                  <a:lnTo>
                    <a:pt x="86457" y="24093"/>
                  </a:lnTo>
                  <a:lnTo>
                    <a:pt x="81839" y="21402"/>
                  </a:lnTo>
                  <a:lnTo>
                    <a:pt x="77137" y="18861"/>
                  </a:lnTo>
                  <a:lnTo>
                    <a:pt x="72356" y="16470"/>
                  </a:lnTo>
                  <a:lnTo>
                    <a:pt x="67502" y="14234"/>
                  </a:lnTo>
                  <a:lnTo>
                    <a:pt x="62578" y="12154"/>
                  </a:lnTo>
                  <a:lnTo>
                    <a:pt x="57590" y="10233"/>
                  </a:lnTo>
                  <a:lnTo>
                    <a:pt x="52544" y="8472"/>
                  </a:lnTo>
                  <a:lnTo>
                    <a:pt x="47444" y="6874"/>
                  </a:lnTo>
                  <a:lnTo>
                    <a:pt x="42295" y="5439"/>
                  </a:lnTo>
                  <a:lnTo>
                    <a:pt x="37103" y="4169"/>
                  </a:lnTo>
                  <a:lnTo>
                    <a:pt x="31874" y="3066"/>
                  </a:lnTo>
                  <a:lnTo>
                    <a:pt x="26611" y="2131"/>
                  </a:lnTo>
                  <a:lnTo>
                    <a:pt x="21322" y="1365"/>
                  </a:lnTo>
                  <a:lnTo>
                    <a:pt x="16010" y="768"/>
                  </a:lnTo>
                  <a:lnTo>
                    <a:pt x="10682" y="341"/>
                  </a:lnTo>
                  <a:lnTo>
                    <a:pt x="5344" y="8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409991" y="1735255"/>
              <a:ext cx="50554" cy="167167"/>
            </a:xfrm>
            <a:custGeom>
              <a:avLst/>
              <a:pathLst>
                <a:path w="50554" h="167167">
                  <a:moveTo>
                    <a:pt x="50554" y="0"/>
                  </a:moveTo>
                  <a:lnTo>
                    <a:pt x="44136" y="123"/>
                  </a:lnTo>
                  <a:lnTo>
                    <a:pt x="37727" y="492"/>
                  </a:lnTo>
                  <a:lnTo>
                    <a:pt x="31337" y="1108"/>
                  </a:lnTo>
                  <a:lnTo>
                    <a:pt x="24976" y="1968"/>
                  </a:lnTo>
                  <a:lnTo>
                    <a:pt x="18652" y="3072"/>
                  </a:lnTo>
                  <a:lnTo>
                    <a:pt x="12375" y="4418"/>
                  </a:lnTo>
                  <a:lnTo>
                    <a:pt x="6155" y="6004"/>
                  </a:lnTo>
                  <a:lnTo>
                    <a:pt x="0" y="7827"/>
                  </a:lnTo>
                  <a:lnTo>
                    <a:pt x="50554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409991" y="1743083"/>
              <a:ext cx="50554" cy="159339"/>
            </a:xfrm>
            <a:custGeom>
              <a:avLst/>
              <a:pathLst>
                <a:path w="50554" h="159339">
                  <a:moveTo>
                    <a:pt x="0" y="0"/>
                  </a:moveTo>
                  <a:lnTo>
                    <a:pt x="50554" y="15933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3379" y="1743083"/>
              <a:ext cx="334328" cy="326494"/>
            </a:xfrm>
            <a:custGeom>
              <a:avLst/>
              <a:pathLst>
                <a:path w="334328" h="326494">
                  <a:moveTo>
                    <a:pt x="116612" y="0"/>
                  </a:moveTo>
                  <a:lnTo>
                    <a:pt x="111598" y="1678"/>
                  </a:lnTo>
                  <a:lnTo>
                    <a:pt x="106639" y="3514"/>
                  </a:lnTo>
                  <a:lnTo>
                    <a:pt x="101741" y="5507"/>
                  </a:lnTo>
                  <a:lnTo>
                    <a:pt x="96909" y="7653"/>
                  </a:lnTo>
                  <a:lnTo>
                    <a:pt x="92146" y="9951"/>
                  </a:lnTo>
                  <a:lnTo>
                    <a:pt x="87459" y="12398"/>
                  </a:lnTo>
                  <a:lnTo>
                    <a:pt x="82852" y="14993"/>
                  </a:lnTo>
                  <a:lnTo>
                    <a:pt x="78329" y="17731"/>
                  </a:lnTo>
                  <a:lnTo>
                    <a:pt x="73895" y="20612"/>
                  </a:lnTo>
                  <a:lnTo>
                    <a:pt x="69554" y="23631"/>
                  </a:lnTo>
                  <a:lnTo>
                    <a:pt x="65311" y="26786"/>
                  </a:lnTo>
                  <a:lnTo>
                    <a:pt x="61169" y="30074"/>
                  </a:lnTo>
                  <a:lnTo>
                    <a:pt x="57134" y="33491"/>
                  </a:lnTo>
                  <a:lnTo>
                    <a:pt x="53209" y="37034"/>
                  </a:lnTo>
                  <a:lnTo>
                    <a:pt x="49398" y="40699"/>
                  </a:lnTo>
                  <a:lnTo>
                    <a:pt x="45704" y="44483"/>
                  </a:lnTo>
                  <a:lnTo>
                    <a:pt x="42133" y="48382"/>
                  </a:lnTo>
                  <a:lnTo>
                    <a:pt x="38686" y="52392"/>
                  </a:lnTo>
                  <a:lnTo>
                    <a:pt x="35368" y="56509"/>
                  </a:lnTo>
                  <a:lnTo>
                    <a:pt x="32182" y="60729"/>
                  </a:lnTo>
                  <a:lnTo>
                    <a:pt x="29130" y="65047"/>
                  </a:lnTo>
                  <a:lnTo>
                    <a:pt x="26217" y="69460"/>
                  </a:lnTo>
                  <a:lnTo>
                    <a:pt x="23445" y="73963"/>
                  </a:lnTo>
                  <a:lnTo>
                    <a:pt x="20817" y="78551"/>
                  </a:lnTo>
                  <a:lnTo>
                    <a:pt x="18335" y="83220"/>
                  </a:lnTo>
                  <a:lnTo>
                    <a:pt x="16002" y="87965"/>
                  </a:lnTo>
                  <a:lnTo>
                    <a:pt x="13820" y="92782"/>
                  </a:lnTo>
                  <a:lnTo>
                    <a:pt x="11792" y="97665"/>
                  </a:lnTo>
                  <a:lnTo>
                    <a:pt x="9919" y="102610"/>
                  </a:lnTo>
                  <a:lnTo>
                    <a:pt x="8204" y="107612"/>
                  </a:lnTo>
                  <a:lnTo>
                    <a:pt x="6647" y="112665"/>
                  </a:lnTo>
                  <a:lnTo>
                    <a:pt x="5251" y="117765"/>
                  </a:lnTo>
                  <a:lnTo>
                    <a:pt x="4018" y="122907"/>
                  </a:lnTo>
                  <a:lnTo>
                    <a:pt x="2947" y="128085"/>
                  </a:lnTo>
                  <a:lnTo>
                    <a:pt x="2041" y="133294"/>
                  </a:lnTo>
                  <a:lnTo>
                    <a:pt x="1300" y="138530"/>
                  </a:lnTo>
                  <a:lnTo>
                    <a:pt x="724" y="143786"/>
                  </a:lnTo>
                  <a:lnTo>
                    <a:pt x="316" y="149058"/>
                  </a:lnTo>
                  <a:lnTo>
                    <a:pt x="74" y="154340"/>
                  </a:lnTo>
                  <a:lnTo>
                    <a:pt x="0" y="159627"/>
                  </a:lnTo>
                  <a:lnTo>
                    <a:pt x="92" y="164914"/>
                  </a:lnTo>
                  <a:lnTo>
                    <a:pt x="352" y="170195"/>
                  </a:lnTo>
                  <a:lnTo>
                    <a:pt x="779" y="175466"/>
                  </a:lnTo>
                  <a:lnTo>
                    <a:pt x="1372" y="180720"/>
                  </a:lnTo>
                  <a:lnTo>
                    <a:pt x="2131" y="185953"/>
                  </a:lnTo>
                  <a:lnTo>
                    <a:pt x="3056" y="191159"/>
                  </a:lnTo>
                  <a:lnTo>
                    <a:pt x="4144" y="196333"/>
                  </a:lnTo>
                  <a:lnTo>
                    <a:pt x="5396" y="201471"/>
                  </a:lnTo>
                  <a:lnTo>
                    <a:pt x="6809" y="206566"/>
                  </a:lnTo>
                  <a:lnTo>
                    <a:pt x="8383" y="211614"/>
                  </a:lnTo>
                  <a:lnTo>
                    <a:pt x="10116" y="216610"/>
                  </a:lnTo>
                  <a:lnTo>
                    <a:pt x="12005" y="221548"/>
                  </a:lnTo>
                  <a:lnTo>
                    <a:pt x="14050" y="226424"/>
                  </a:lnTo>
                  <a:lnTo>
                    <a:pt x="16249" y="231233"/>
                  </a:lnTo>
                  <a:lnTo>
                    <a:pt x="18598" y="235970"/>
                  </a:lnTo>
                  <a:lnTo>
                    <a:pt x="21096" y="240631"/>
                  </a:lnTo>
                  <a:lnTo>
                    <a:pt x="23740" y="245210"/>
                  </a:lnTo>
                  <a:lnTo>
                    <a:pt x="26528" y="249703"/>
                  </a:lnTo>
                  <a:lnTo>
                    <a:pt x="29456" y="254106"/>
                  </a:lnTo>
                  <a:lnTo>
                    <a:pt x="32522" y="258414"/>
                  </a:lnTo>
                  <a:lnTo>
                    <a:pt x="35723" y="262623"/>
                  </a:lnTo>
                  <a:lnTo>
                    <a:pt x="39055" y="266728"/>
                  </a:lnTo>
                  <a:lnTo>
                    <a:pt x="42515" y="270726"/>
                  </a:lnTo>
                  <a:lnTo>
                    <a:pt x="46101" y="274613"/>
                  </a:lnTo>
                  <a:lnTo>
                    <a:pt x="49807" y="278384"/>
                  </a:lnTo>
                  <a:lnTo>
                    <a:pt x="53631" y="282036"/>
                  </a:lnTo>
                  <a:lnTo>
                    <a:pt x="57568" y="285566"/>
                  </a:lnTo>
                  <a:lnTo>
                    <a:pt x="61615" y="288969"/>
                  </a:lnTo>
                  <a:lnTo>
                    <a:pt x="65768" y="292242"/>
                  </a:lnTo>
                  <a:lnTo>
                    <a:pt x="70022" y="295383"/>
                  </a:lnTo>
                  <a:lnTo>
                    <a:pt x="74373" y="298387"/>
                  </a:lnTo>
                  <a:lnTo>
                    <a:pt x="78817" y="301252"/>
                  </a:lnTo>
                  <a:lnTo>
                    <a:pt x="83349" y="303975"/>
                  </a:lnTo>
                  <a:lnTo>
                    <a:pt x="87966" y="306554"/>
                  </a:lnTo>
                  <a:lnTo>
                    <a:pt x="92661" y="308985"/>
                  </a:lnTo>
                  <a:lnTo>
                    <a:pt x="97431" y="311267"/>
                  </a:lnTo>
                  <a:lnTo>
                    <a:pt x="102271" y="313396"/>
                  </a:lnTo>
                  <a:lnTo>
                    <a:pt x="107176" y="315372"/>
                  </a:lnTo>
                  <a:lnTo>
                    <a:pt x="112141" y="317191"/>
                  </a:lnTo>
                  <a:lnTo>
                    <a:pt x="117161" y="318852"/>
                  </a:lnTo>
                  <a:lnTo>
                    <a:pt x="122231" y="320354"/>
                  </a:lnTo>
                  <a:lnTo>
                    <a:pt x="127345" y="321694"/>
                  </a:lnTo>
                  <a:lnTo>
                    <a:pt x="132500" y="322873"/>
                  </a:lnTo>
                  <a:lnTo>
                    <a:pt x="137690" y="323887"/>
                  </a:lnTo>
                  <a:lnTo>
                    <a:pt x="142908" y="324737"/>
                  </a:lnTo>
                  <a:lnTo>
                    <a:pt x="148152" y="325422"/>
                  </a:lnTo>
                  <a:lnTo>
                    <a:pt x="153414" y="325940"/>
                  </a:lnTo>
                  <a:lnTo>
                    <a:pt x="158690" y="326292"/>
                  </a:lnTo>
                  <a:lnTo>
                    <a:pt x="163974" y="326476"/>
                  </a:lnTo>
                  <a:lnTo>
                    <a:pt x="169262" y="326494"/>
                  </a:lnTo>
                  <a:lnTo>
                    <a:pt x="174547" y="326344"/>
                  </a:lnTo>
                  <a:lnTo>
                    <a:pt x="179825" y="326027"/>
                  </a:lnTo>
                  <a:lnTo>
                    <a:pt x="185091" y="325543"/>
                  </a:lnTo>
                  <a:lnTo>
                    <a:pt x="190338" y="324893"/>
                  </a:lnTo>
                  <a:lnTo>
                    <a:pt x="195563" y="324077"/>
                  </a:lnTo>
                  <a:lnTo>
                    <a:pt x="200759" y="323097"/>
                  </a:lnTo>
                  <a:lnTo>
                    <a:pt x="205921" y="321952"/>
                  </a:lnTo>
                  <a:lnTo>
                    <a:pt x="211045" y="320645"/>
                  </a:lnTo>
                  <a:lnTo>
                    <a:pt x="216124" y="319177"/>
                  </a:lnTo>
                  <a:lnTo>
                    <a:pt x="221155" y="317549"/>
                  </a:lnTo>
                  <a:lnTo>
                    <a:pt x="226132" y="315762"/>
                  </a:lnTo>
                  <a:lnTo>
                    <a:pt x="231049" y="313819"/>
                  </a:lnTo>
                  <a:lnTo>
                    <a:pt x="235903" y="311721"/>
                  </a:lnTo>
                  <a:lnTo>
                    <a:pt x="240688" y="309471"/>
                  </a:lnTo>
                  <a:lnTo>
                    <a:pt x="245399" y="307071"/>
                  </a:lnTo>
                  <a:lnTo>
                    <a:pt x="250033" y="304523"/>
                  </a:lnTo>
                  <a:lnTo>
                    <a:pt x="254583" y="301829"/>
                  </a:lnTo>
                  <a:lnTo>
                    <a:pt x="259046" y="298993"/>
                  </a:lnTo>
                  <a:lnTo>
                    <a:pt x="263417" y="296017"/>
                  </a:lnTo>
                  <a:lnTo>
                    <a:pt x="267691" y="292905"/>
                  </a:lnTo>
                  <a:lnTo>
                    <a:pt x="271865" y="289659"/>
                  </a:lnTo>
                  <a:lnTo>
                    <a:pt x="275934" y="286282"/>
                  </a:lnTo>
                  <a:lnTo>
                    <a:pt x="279895" y="282779"/>
                  </a:lnTo>
                  <a:lnTo>
                    <a:pt x="283742" y="279152"/>
                  </a:lnTo>
                  <a:lnTo>
                    <a:pt x="287473" y="275405"/>
                  </a:lnTo>
                  <a:lnTo>
                    <a:pt x="291084" y="271542"/>
                  </a:lnTo>
                  <a:lnTo>
                    <a:pt x="294571" y="267567"/>
                  </a:lnTo>
                  <a:lnTo>
                    <a:pt x="297930" y="263483"/>
                  </a:lnTo>
                  <a:lnTo>
                    <a:pt x="301158" y="259296"/>
                  </a:lnTo>
                  <a:lnTo>
                    <a:pt x="304252" y="255008"/>
                  </a:lnTo>
                  <a:lnTo>
                    <a:pt x="307209" y="250624"/>
                  </a:lnTo>
                  <a:lnTo>
                    <a:pt x="310026" y="246150"/>
                  </a:lnTo>
                  <a:lnTo>
                    <a:pt x="312701" y="241588"/>
                  </a:lnTo>
                  <a:lnTo>
                    <a:pt x="315229" y="236944"/>
                  </a:lnTo>
                  <a:lnTo>
                    <a:pt x="317609" y="232222"/>
                  </a:lnTo>
                  <a:lnTo>
                    <a:pt x="319839" y="227428"/>
                  </a:lnTo>
                  <a:lnTo>
                    <a:pt x="321916" y="222565"/>
                  </a:lnTo>
                  <a:lnTo>
                    <a:pt x="323838" y="217640"/>
                  </a:lnTo>
                  <a:lnTo>
                    <a:pt x="325604" y="212655"/>
                  </a:lnTo>
                  <a:lnTo>
                    <a:pt x="327211" y="207618"/>
                  </a:lnTo>
                  <a:lnTo>
                    <a:pt x="328658" y="202532"/>
                  </a:lnTo>
                  <a:lnTo>
                    <a:pt x="329943" y="197403"/>
                  </a:lnTo>
                  <a:lnTo>
                    <a:pt x="331065" y="192236"/>
                  </a:lnTo>
                  <a:lnTo>
                    <a:pt x="332024" y="187036"/>
                  </a:lnTo>
                  <a:lnTo>
                    <a:pt x="332817" y="181808"/>
                  </a:lnTo>
                  <a:lnTo>
                    <a:pt x="333445" y="176558"/>
                  </a:lnTo>
                  <a:lnTo>
                    <a:pt x="333906" y="171290"/>
                  </a:lnTo>
                  <a:lnTo>
                    <a:pt x="334201" y="166011"/>
                  </a:lnTo>
                  <a:lnTo>
                    <a:pt x="334328" y="160725"/>
                  </a:lnTo>
                  <a:lnTo>
                    <a:pt x="334289" y="155437"/>
                  </a:lnTo>
                  <a:lnTo>
                    <a:pt x="334082" y="150153"/>
                  </a:lnTo>
                  <a:lnTo>
                    <a:pt x="333708" y="144879"/>
                  </a:lnTo>
                  <a:lnTo>
                    <a:pt x="333167" y="139619"/>
                  </a:lnTo>
                  <a:lnTo>
                    <a:pt x="332460" y="134379"/>
                  </a:lnTo>
                  <a:lnTo>
                    <a:pt x="331588" y="129164"/>
                  </a:lnTo>
                  <a:lnTo>
                    <a:pt x="330551" y="123979"/>
                  </a:lnTo>
                  <a:lnTo>
                    <a:pt x="329351" y="118829"/>
                  </a:lnTo>
                  <a:lnTo>
                    <a:pt x="327989" y="113720"/>
                  </a:lnTo>
                  <a:lnTo>
                    <a:pt x="326466" y="108656"/>
                  </a:lnTo>
                  <a:lnTo>
                    <a:pt x="324783" y="103644"/>
                  </a:lnTo>
                  <a:lnTo>
                    <a:pt x="322943" y="98687"/>
                  </a:lnTo>
                  <a:lnTo>
                    <a:pt x="320947" y="93790"/>
                  </a:lnTo>
                  <a:lnTo>
                    <a:pt x="318797" y="88959"/>
                  </a:lnTo>
                  <a:lnTo>
                    <a:pt x="316495" y="84199"/>
                  </a:lnTo>
                  <a:lnTo>
                    <a:pt x="314044" y="79514"/>
                  </a:lnTo>
                  <a:lnTo>
                    <a:pt x="311446" y="74908"/>
                  </a:lnTo>
                  <a:lnTo>
                    <a:pt x="308703" y="70388"/>
                  </a:lnTo>
                  <a:lnTo>
                    <a:pt x="305819" y="65956"/>
                  </a:lnTo>
                  <a:lnTo>
                    <a:pt x="302796" y="61617"/>
                  </a:lnTo>
                  <a:lnTo>
                    <a:pt x="299638" y="57377"/>
                  </a:lnTo>
                  <a:lnTo>
                    <a:pt x="296347" y="53238"/>
                  </a:lnTo>
                  <a:lnTo>
                    <a:pt x="292927" y="49206"/>
                  </a:lnTo>
                  <a:lnTo>
                    <a:pt x="289380" y="45283"/>
                  </a:lnTo>
                  <a:lnTo>
                    <a:pt x="285712" y="41475"/>
                  </a:lnTo>
                  <a:lnTo>
                    <a:pt x="281925" y="37785"/>
                  </a:lnTo>
                  <a:lnTo>
                    <a:pt x="278023" y="34216"/>
                  </a:lnTo>
                  <a:lnTo>
                    <a:pt x="274011" y="30773"/>
                  </a:lnTo>
                  <a:lnTo>
                    <a:pt x="269891" y="27458"/>
                  </a:lnTo>
                  <a:lnTo>
                    <a:pt x="265669" y="24275"/>
                  </a:lnTo>
                  <a:lnTo>
                    <a:pt x="261348" y="21227"/>
                  </a:lnTo>
                  <a:lnTo>
                    <a:pt x="256932" y="18318"/>
                  </a:lnTo>
                  <a:lnTo>
                    <a:pt x="252427" y="15549"/>
                  </a:lnTo>
                  <a:lnTo>
                    <a:pt x="167167" y="1593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460546" y="1735255"/>
              <a:ext cx="85260" cy="167167"/>
            </a:xfrm>
            <a:custGeom>
              <a:avLst/>
              <a:pathLst>
                <a:path w="85260" h="167167">
                  <a:moveTo>
                    <a:pt x="85260" y="23377"/>
                  </a:moveTo>
                  <a:lnTo>
                    <a:pt x="80404" y="20606"/>
                  </a:lnTo>
                  <a:lnTo>
                    <a:pt x="75457" y="17999"/>
                  </a:lnTo>
                  <a:lnTo>
                    <a:pt x="70426" y="15559"/>
                  </a:lnTo>
                  <a:lnTo>
                    <a:pt x="65316" y="13288"/>
                  </a:lnTo>
                  <a:lnTo>
                    <a:pt x="60133" y="11189"/>
                  </a:lnTo>
                  <a:lnTo>
                    <a:pt x="54882" y="9266"/>
                  </a:lnTo>
                  <a:lnTo>
                    <a:pt x="49571" y="7518"/>
                  </a:lnTo>
                  <a:lnTo>
                    <a:pt x="44203" y="5950"/>
                  </a:lnTo>
                  <a:lnTo>
                    <a:pt x="38787" y="4562"/>
                  </a:lnTo>
                  <a:lnTo>
                    <a:pt x="33327" y="3355"/>
                  </a:lnTo>
                  <a:lnTo>
                    <a:pt x="27829" y="2332"/>
                  </a:lnTo>
                  <a:lnTo>
                    <a:pt x="22301" y="1494"/>
                  </a:lnTo>
                  <a:lnTo>
                    <a:pt x="16747" y="841"/>
                  </a:lnTo>
                  <a:lnTo>
                    <a:pt x="11175" y="373"/>
                  </a:lnTo>
                  <a:lnTo>
                    <a:pt x="5590" y="9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915690" y="1379510"/>
              <a:ext cx="290318" cy="334334"/>
            </a:xfrm>
            <a:custGeom>
              <a:avLst/>
              <a:pathLst>
                <a:path w="290318" h="334334">
                  <a:moveTo>
                    <a:pt x="167149" y="0"/>
                  </a:moveTo>
                  <a:lnTo>
                    <a:pt x="161841" y="84"/>
                  </a:lnTo>
                  <a:lnTo>
                    <a:pt x="156538" y="337"/>
                  </a:lnTo>
                  <a:lnTo>
                    <a:pt x="151246" y="758"/>
                  </a:lnTo>
                  <a:lnTo>
                    <a:pt x="145970" y="1347"/>
                  </a:lnTo>
                  <a:lnTo>
                    <a:pt x="140715" y="2103"/>
                  </a:lnTo>
                  <a:lnTo>
                    <a:pt x="135487" y="3025"/>
                  </a:lnTo>
                  <a:lnTo>
                    <a:pt x="130291" y="4114"/>
                  </a:lnTo>
                  <a:lnTo>
                    <a:pt x="125132" y="5366"/>
                  </a:lnTo>
                  <a:lnTo>
                    <a:pt x="120015" y="6782"/>
                  </a:lnTo>
                  <a:lnTo>
                    <a:pt x="114946" y="8360"/>
                  </a:lnTo>
                  <a:lnTo>
                    <a:pt x="109930" y="10097"/>
                  </a:lnTo>
                  <a:lnTo>
                    <a:pt x="104971" y="11993"/>
                  </a:lnTo>
                  <a:lnTo>
                    <a:pt x="100075" y="14046"/>
                  </a:lnTo>
                  <a:lnTo>
                    <a:pt x="95246" y="16253"/>
                  </a:lnTo>
                  <a:lnTo>
                    <a:pt x="90491" y="18613"/>
                  </a:lnTo>
                  <a:lnTo>
                    <a:pt x="85812" y="21122"/>
                  </a:lnTo>
                  <a:lnTo>
                    <a:pt x="81216" y="23778"/>
                  </a:lnTo>
                  <a:lnTo>
                    <a:pt x="76706" y="26579"/>
                  </a:lnTo>
                  <a:lnTo>
                    <a:pt x="72287" y="29522"/>
                  </a:lnTo>
                  <a:lnTo>
                    <a:pt x="67964" y="32604"/>
                  </a:lnTo>
                  <a:lnTo>
                    <a:pt x="63741" y="35821"/>
                  </a:lnTo>
                  <a:lnTo>
                    <a:pt x="59623" y="39171"/>
                  </a:lnTo>
                  <a:lnTo>
                    <a:pt x="55612" y="42650"/>
                  </a:lnTo>
                  <a:lnTo>
                    <a:pt x="51715" y="46254"/>
                  </a:lnTo>
                  <a:lnTo>
                    <a:pt x="47934" y="49981"/>
                  </a:lnTo>
                  <a:lnTo>
                    <a:pt x="44273" y="53825"/>
                  </a:lnTo>
                  <a:lnTo>
                    <a:pt x="40735" y="57784"/>
                  </a:lnTo>
                  <a:lnTo>
                    <a:pt x="37326" y="61854"/>
                  </a:lnTo>
                  <a:lnTo>
                    <a:pt x="34047" y="66029"/>
                  </a:lnTo>
                  <a:lnTo>
                    <a:pt x="30903" y="70307"/>
                  </a:lnTo>
                  <a:lnTo>
                    <a:pt x="27896" y="74682"/>
                  </a:lnTo>
                  <a:lnTo>
                    <a:pt x="25029" y="79150"/>
                  </a:lnTo>
                  <a:lnTo>
                    <a:pt x="22306" y="83708"/>
                  </a:lnTo>
                  <a:lnTo>
                    <a:pt x="19729" y="88349"/>
                  </a:lnTo>
                  <a:lnTo>
                    <a:pt x="17301" y="93070"/>
                  </a:lnTo>
                  <a:lnTo>
                    <a:pt x="15023" y="97866"/>
                  </a:lnTo>
                  <a:lnTo>
                    <a:pt x="12899" y="102731"/>
                  </a:lnTo>
                  <a:lnTo>
                    <a:pt x="10931" y="107662"/>
                  </a:lnTo>
                  <a:lnTo>
                    <a:pt x="9120" y="112652"/>
                  </a:lnTo>
                  <a:lnTo>
                    <a:pt x="7469" y="117698"/>
                  </a:lnTo>
                  <a:lnTo>
                    <a:pt x="5979" y="122793"/>
                  </a:lnTo>
                  <a:lnTo>
                    <a:pt x="4651" y="127933"/>
                  </a:lnTo>
                  <a:lnTo>
                    <a:pt x="3487" y="133113"/>
                  </a:lnTo>
                  <a:lnTo>
                    <a:pt x="2488" y="138327"/>
                  </a:lnTo>
                  <a:lnTo>
                    <a:pt x="1655" y="143570"/>
                  </a:lnTo>
                  <a:lnTo>
                    <a:pt x="990" y="148837"/>
                  </a:lnTo>
                  <a:lnTo>
                    <a:pt x="491" y="154123"/>
                  </a:lnTo>
                  <a:lnTo>
                    <a:pt x="161" y="159422"/>
                  </a:lnTo>
                  <a:lnTo>
                    <a:pt x="0" y="164728"/>
                  </a:lnTo>
                  <a:lnTo>
                    <a:pt x="6" y="170037"/>
                  </a:lnTo>
                  <a:lnTo>
                    <a:pt x="182" y="175343"/>
                  </a:lnTo>
                  <a:lnTo>
                    <a:pt x="526" y="180641"/>
                  </a:lnTo>
                  <a:lnTo>
                    <a:pt x="1037" y="185925"/>
                  </a:lnTo>
                  <a:lnTo>
                    <a:pt x="1717" y="191190"/>
                  </a:lnTo>
                  <a:lnTo>
                    <a:pt x="2563" y="196431"/>
                  </a:lnTo>
                  <a:lnTo>
                    <a:pt x="3575" y="201643"/>
                  </a:lnTo>
                  <a:lnTo>
                    <a:pt x="4753" y="206819"/>
                  </a:lnTo>
                  <a:lnTo>
                    <a:pt x="6094" y="211956"/>
                  </a:lnTo>
                  <a:lnTo>
                    <a:pt x="7597" y="217048"/>
                  </a:lnTo>
                  <a:lnTo>
                    <a:pt x="9261" y="222089"/>
                  </a:lnTo>
                  <a:lnTo>
                    <a:pt x="11085" y="227075"/>
                  </a:lnTo>
                  <a:lnTo>
                    <a:pt x="13066" y="232000"/>
                  </a:lnTo>
                  <a:lnTo>
                    <a:pt x="15202" y="236860"/>
                  </a:lnTo>
                  <a:lnTo>
                    <a:pt x="17492" y="241650"/>
                  </a:lnTo>
                  <a:lnTo>
                    <a:pt x="19933" y="246365"/>
                  </a:lnTo>
                  <a:lnTo>
                    <a:pt x="22522" y="250999"/>
                  </a:lnTo>
                  <a:lnTo>
                    <a:pt x="25257" y="255550"/>
                  </a:lnTo>
                  <a:lnTo>
                    <a:pt x="28135" y="260011"/>
                  </a:lnTo>
                  <a:lnTo>
                    <a:pt x="31153" y="264378"/>
                  </a:lnTo>
                  <a:lnTo>
                    <a:pt x="34308" y="268648"/>
                  </a:lnTo>
                  <a:lnTo>
                    <a:pt x="37598" y="272815"/>
                  </a:lnTo>
                  <a:lnTo>
                    <a:pt x="41018" y="276875"/>
                  </a:lnTo>
                  <a:lnTo>
                    <a:pt x="44565" y="280825"/>
                  </a:lnTo>
                  <a:lnTo>
                    <a:pt x="48236" y="284660"/>
                  </a:lnTo>
                  <a:lnTo>
                    <a:pt x="52027" y="288377"/>
                  </a:lnTo>
                  <a:lnTo>
                    <a:pt x="55934" y="291971"/>
                  </a:lnTo>
                  <a:lnTo>
                    <a:pt x="59953" y="295440"/>
                  </a:lnTo>
                  <a:lnTo>
                    <a:pt x="64080" y="298779"/>
                  </a:lnTo>
                  <a:lnTo>
                    <a:pt x="68311" y="301986"/>
                  </a:lnTo>
                  <a:lnTo>
                    <a:pt x="72642" y="305056"/>
                  </a:lnTo>
                  <a:lnTo>
                    <a:pt x="77068" y="307987"/>
                  </a:lnTo>
                  <a:lnTo>
                    <a:pt x="81586" y="310777"/>
                  </a:lnTo>
                  <a:lnTo>
                    <a:pt x="86189" y="313421"/>
                  </a:lnTo>
                  <a:lnTo>
                    <a:pt x="90874" y="315919"/>
                  </a:lnTo>
                  <a:lnTo>
                    <a:pt x="95636" y="318266"/>
                  </a:lnTo>
                  <a:lnTo>
                    <a:pt x="100470" y="320460"/>
                  </a:lnTo>
                  <a:lnTo>
                    <a:pt x="105371" y="322500"/>
                  </a:lnTo>
                  <a:lnTo>
                    <a:pt x="110335" y="324384"/>
                  </a:lnTo>
                  <a:lnTo>
                    <a:pt x="115356" y="326108"/>
                  </a:lnTo>
                  <a:lnTo>
                    <a:pt x="120429" y="327673"/>
                  </a:lnTo>
                  <a:lnTo>
                    <a:pt x="125549" y="329075"/>
                  </a:lnTo>
                  <a:lnTo>
                    <a:pt x="130711" y="330315"/>
                  </a:lnTo>
                  <a:lnTo>
                    <a:pt x="135910" y="331390"/>
                  </a:lnTo>
                  <a:lnTo>
                    <a:pt x="141141" y="332299"/>
                  </a:lnTo>
                  <a:lnTo>
                    <a:pt x="146397" y="333041"/>
                  </a:lnTo>
                  <a:lnTo>
                    <a:pt x="151675" y="333617"/>
                  </a:lnTo>
                  <a:lnTo>
                    <a:pt x="156968" y="334024"/>
                  </a:lnTo>
                  <a:lnTo>
                    <a:pt x="162272" y="334263"/>
                  </a:lnTo>
                  <a:lnTo>
                    <a:pt x="167580" y="334334"/>
                  </a:lnTo>
                  <a:lnTo>
                    <a:pt x="172888" y="334236"/>
                  </a:lnTo>
                  <a:lnTo>
                    <a:pt x="178190" y="333969"/>
                  </a:lnTo>
                  <a:lnTo>
                    <a:pt x="183481" y="333535"/>
                  </a:lnTo>
                  <a:lnTo>
                    <a:pt x="188756" y="332932"/>
                  </a:lnTo>
                  <a:lnTo>
                    <a:pt x="194009" y="332162"/>
                  </a:lnTo>
                  <a:lnTo>
                    <a:pt x="199235" y="331226"/>
                  </a:lnTo>
                  <a:lnTo>
                    <a:pt x="204428" y="330125"/>
                  </a:lnTo>
                  <a:lnTo>
                    <a:pt x="209584" y="328859"/>
                  </a:lnTo>
                  <a:lnTo>
                    <a:pt x="214697" y="327430"/>
                  </a:lnTo>
                  <a:lnTo>
                    <a:pt x="219762" y="325839"/>
                  </a:lnTo>
                  <a:lnTo>
                    <a:pt x="224774" y="324089"/>
                  </a:lnTo>
                  <a:lnTo>
                    <a:pt x="229727" y="322180"/>
                  </a:lnTo>
                  <a:lnTo>
                    <a:pt x="234618" y="320114"/>
                  </a:lnTo>
                  <a:lnTo>
                    <a:pt x="239441" y="317895"/>
                  </a:lnTo>
                  <a:lnTo>
                    <a:pt x="244191" y="315523"/>
                  </a:lnTo>
                  <a:lnTo>
                    <a:pt x="248863" y="313002"/>
                  </a:lnTo>
                  <a:lnTo>
                    <a:pt x="253452" y="310334"/>
                  </a:lnTo>
                  <a:lnTo>
                    <a:pt x="257955" y="307521"/>
                  </a:lnTo>
                  <a:lnTo>
                    <a:pt x="262366" y="304567"/>
                  </a:lnTo>
                  <a:lnTo>
                    <a:pt x="266681" y="301474"/>
                  </a:lnTo>
                  <a:lnTo>
                    <a:pt x="270895" y="298246"/>
                  </a:lnTo>
                  <a:lnTo>
                    <a:pt x="275005" y="294885"/>
                  </a:lnTo>
                  <a:lnTo>
                    <a:pt x="279006" y="291396"/>
                  </a:lnTo>
                  <a:lnTo>
                    <a:pt x="282895" y="287782"/>
                  </a:lnTo>
                  <a:lnTo>
                    <a:pt x="286666" y="284045"/>
                  </a:lnTo>
                  <a:lnTo>
                    <a:pt x="290318" y="280191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082840" y="1546678"/>
              <a:ext cx="123168" cy="113024"/>
            </a:xfrm>
            <a:custGeom>
              <a:avLst/>
              <a:pathLst>
                <a:path w="123168" h="113024">
                  <a:moveTo>
                    <a:pt x="123168" y="11302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082840" y="1546678"/>
              <a:ext cx="123429" cy="113024"/>
            </a:xfrm>
            <a:custGeom>
              <a:avLst/>
              <a:pathLst>
                <a:path w="123429" h="113024">
                  <a:moveTo>
                    <a:pt x="123168" y="113024"/>
                  </a:moveTo>
                  <a:lnTo>
                    <a:pt x="123429" y="112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082840" y="1379510"/>
              <a:ext cx="167167" cy="279906"/>
            </a:xfrm>
            <a:custGeom>
              <a:avLst/>
              <a:pathLst>
                <a:path w="167167" h="279906">
                  <a:moveTo>
                    <a:pt x="123429" y="279906"/>
                  </a:moveTo>
                  <a:lnTo>
                    <a:pt x="126984" y="275887"/>
                  </a:lnTo>
                  <a:lnTo>
                    <a:pt x="130407" y="271755"/>
                  </a:lnTo>
                  <a:lnTo>
                    <a:pt x="133697" y="267517"/>
                  </a:lnTo>
                  <a:lnTo>
                    <a:pt x="136848" y="263174"/>
                  </a:lnTo>
                  <a:lnTo>
                    <a:pt x="139858" y="258733"/>
                  </a:lnTo>
                  <a:lnTo>
                    <a:pt x="142725" y="254198"/>
                  </a:lnTo>
                  <a:lnTo>
                    <a:pt x="145444" y="249573"/>
                  </a:lnTo>
                  <a:lnTo>
                    <a:pt x="148014" y="244863"/>
                  </a:lnTo>
                  <a:lnTo>
                    <a:pt x="150431" y="240073"/>
                  </a:lnTo>
                  <a:lnTo>
                    <a:pt x="152693" y="235208"/>
                  </a:lnTo>
                  <a:lnTo>
                    <a:pt x="154798" y="230273"/>
                  </a:lnTo>
                  <a:lnTo>
                    <a:pt x="156743" y="225273"/>
                  </a:lnTo>
                  <a:lnTo>
                    <a:pt x="158527" y="220213"/>
                  </a:lnTo>
                  <a:lnTo>
                    <a:pt x="160148" y="215098"/>
                  </a:lnTo>
                  <a:lnTo>
                    <a:pt x="161604" y="209934"/>
                  </a:lnTo>
                  <a:lnTo>
                    <a:pt x="162893" y="204726"/>
                  </a:lnTo>
                  <a:lnTo>
                    <a:pt x="164014" y="199479"/>
                  </a:lnTo>
                  <a:lnTo>
                    <a:pt x="164967" y="194199"/>
                  </a:lnTo>
                  <a:lnTo>
                    <a:pt x="165749" y="188891"/>
                  </a:lnTo>
                  <a:lnTo>
                    <a:pt x="166361" y="183561"/>
                  </a:lnTo>
                  <a:lnTo>
                    <a:pt x="166802" y="178214"/>
                  </a:lnTo>
                  <a:lnTo>
                    <a:pt x="167070" y="172855"/>
                  </a:lnTo>
                  <a:lnTo>
                    <a:pt x="167167" y="167491"/>
                  </a:lnTo>
                  <a:lnTo>
                    <a:pt x="167091" y="162126"/>
                  </a:lnTo>
                  <a:lnTo>
                    <a:pt x="166843" y="156766"/>
                  </a:lnTo>
                  <a:lnTo>
                    <a:pt x="166423" y="151418"/>
                  </a:lnTo>
                  <a:lnTo>
                    <a:pt x="165832" y="146085"/>
                  </a:lnTo>
                  <a:lnTo>
                    <a:pt x="165070" y="140774"/>
                  </a:lnTo>
                  <a:lnTo>
                    <a:pt x="164138" y="135490"/>
                  </a:lnTo>
                  <a:lnTo>
                    <a:pt x="163037" y="130239"/>
                  </a:lnTo>
                  <a:lnTo>
                    <a:pt x="161768" y="125026"/>
                  </a:lnTo>
                  <a:lnTo>
                    <a:pt x="160333" y="119857"/>
                  </a:lnTo>
                  <a:lnTo>
                    <a:pt x="158732" y="114736"/>
                  </a:lnTo>
                  <a:lnTo>
                    <a:pt x="156967" y="109669"/>
                  </a:lnTo>
                  <a:lnTo>
                    <a:pt x="155041" y="104661"/>
                  </a:lnTo>
                  <a:lnTo>
                    <a:pt x="152956" y="99718"/>
                  </a:lnTo>
                  <a:lnTo>
                    <a:pt x="150712" y="94844"/>
                  </a:lnTo>
                  <a:lnTo>
                    <a:pt x="148314" y="90045"/>
                  </a:lnTo>
                  <a:lnTo>
                    <a:pt x="145763" y="85325"/>
                  </a:lnTo>
                  <a:lnTo>
                    <a:pt x="143061" y="80690"/>
                  </a:lnTo>
                  <a:lnTo>
                    <a:pt x="140212" y="76143"/>
                  </a:lnTo>
                  <a:lnTo>
                    <a:pt x="137219" y="71690"/>
                  </a:lnTo>
                  <a:lnTo>
                    <a:pt x="134084" y="67336"/>
                  </a:lnTo>
                  <a:lnTo>
                    <a:pt x="130812" y="63084"/>
                  </a:lnTo>
                  <a:lnTo>
                    <a:pt x="127404" y="58940"/>
                  </a:lnTo>
                  <a:lnTo>
                    <a:pt x="123865" y="54907"/>
                  </a:lnTo>
                  <a:lnTo>
                    <a:pt x="120199" y="50990"/>
                  </a:lnTo>
                  <a:lnTo>
                    <a:pt x="116409" y="47193"/>
                  </a:lnTo>
                  <a:lnTo>
                    <a:pt x="112499" y="43519"/>
                  </a:lnTo>
                  <a:lnTo>
                    <a:pt x="108473" y="39972"/>
                  </a:lnTo>
                  <a:lnTo>
                    <a:pt x="104335" y="36557"/>
                  </a:lnTo>
                  <a:lnTo>
                    <a:pt x="100090" y="33276"/>
                  </a:lnTo>
                  <a:lnTo>
                    <a:pt x="95742" y="30133"/>
                  </a:lnTo>
                  <a:lnTo>
                    <a:pt x="91295" y="27131"/>
                  </a:lnTo>
                  <a:lnTo>
                    <a:pt x="86754" y="24273"/>
                  </a:lnTo>
                  <a:lnTo>
                    <a:pt x="82124" y="21563"/>
                  </a:lnTo>
                  <a:lnTo>
                    <a:pt x="77409" y="19002"/>
                  </a:lnTo>
                  <a:lnTo>
                    <a:pt x="72614" y="16594"/>
                  </a:lnTo>
                  <a:lnTo>
                    <a:pt x="67745" y="14342"/>
                  </a:lnTo>
                  <a:lnTo>
                    <a:pt x="62805" y="12246"/>
                  </a:lnTo>
                  <a:lnTo>
                    <a:pt x="57802" y="10311"/>
                  </a:lnTo>
                  <a:lnTo>
                    <a:pt x="52738" y="8537"/>
                  </a:lnTo>
                  <a:lnTo>
                    <a:pt x="47620" y="6926"/>
                  </a:lnTo>
                  <a:lnTo>
                    <a:pt x="42453" y="5480"/>
                  </a:lnTo>
                  <a:lnTo>
                    <a:pt x="37243" y="4201"/>
                  </a:lnTo>
                  <a:lnTo>
                    <a:pt x="31994" y="3090"/>
                  </a:lnTo>
                  <a:lnTo>
                    <a:pt x="26712" y="2148"/>
                  </a:lnTo>
                  <a:lnTo>
                    <a:pt x="21403" y="1375"/>
                  </a:lnTo>
                  <a:lnTo>
                    <a:pt x="16071" y="774"/>
                  </a:lnTo>
                  <a:lnTo>
                    <a:pt x="10723" y="344"/>
                  </a:lnTo>
                  <a:lnTo>
                    <a:pt x="5364" y="8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465977" y="1120312"/>
              <a:ext cx="334325" cy="334325"/>
            </a:xfrm>
            <a:custGeom>
              <a:avLst/>
              <a:pathLst>
                <a:path w="334325" h="334325">
                  <a:moveTo>
                    <a:pt x="167158" y="0"/>
                  </a:moveTo>
                  <a:lnTo>
                    <a:pt x="161872" y="83"/>
                  </a:lnTo>
                  <a:lnTo>
                    <a:pt x="156591" y="334"/>
                  </a:lnTo>
                  <a:lnTo>
                    <a:pt x="151321" y="751"/>
                  </a:lnTo>
                  <a:lnTo>
                    <a:pt x="146067" y="1335"/>
                  </a:lnTo>
                  <a:lnTo>
                    <a:pt x="140834" y="2085"/>
                  </a:lnTo>
                  <a:lnTo>
                    <a:pt x="135627" y="3000"/>
                  </a:lnTo>
                  <a:lnTo>
                    <a:pt x="130452" y="4079"/>
                  </a:lnTo>
                  <a:lnTo>
                    <a:pt x="125313" y="5321"/>
                  </a:lnTo>
                  <a:lnTo>
                    <a:pt x="120217" y="6725"/>
                  </a:lnTo>
                  <a:lnTo>
                    <a:pt x="115167" y="8290"/>
                  </a:lnTo>
                  <a:lnTo>
                    <a:pt x="110169" y="10013"/>
                  </a:lnTo>
                  <a:lnTo>
                    <a:pt x="105229" y="11894"/>
                  </a:lnTo>
                  <a:lnTo>
                    <a:pt x="100350" y="13930"/>
                  </a:lnTo>
                  <a:lnTo>
                    <a:pt x="95538" y="16119"/>
                  </a:lnTo>
                  <a:lnTo>
                    <a:pt x="90797" y="18459"/>
                  </a:lnTo>
                  <a:lnTo>
                    <a:pt x="86133" y="20948"/>
                  </a:lnTo>
                  <a:lnTo>
                    <a:pt x="81550" y="23583"/>
                  </a:lnTo>
                  <a:lnTo>
                    <a:pt x="77053" y="26362"/>
                  </a:lnTo>
                  <a:lnTo>
                    <a:pt x="72646" y="29281"/>
                  </a:lnTo>
                  <a:lnTo>
                    <a:pt x="68333" y="32339"/>
                  </a:lnTo>
                  <a:lnTo>
                    <a:pt x="64119" y="35531"/>
                  </a:lnTo>
                  <a:lnTo>
                    <a:pt x="60008" y="38855"/>
                  </a:lnTo>
                  <a:lnTo>
                    <a:pt x="56005" y="42307"/>
                  </a:lnTo>
                  <a:lnTo>
                    <a:pt x="52112" y="45884"/>
                  </a:lnTo>
                  <a:lnTo>
                    <a:pt x="48335" y="49583"/>
                  </a:lnTo>
                  <a:lnTo>
                    <a:pt x="44676" y="53399"/>
                  </a:lnTo>
                  <a:lnTo>
                    <a:pt x="41140" y="57329"/>
                  </a:lnTo>
                  <a:lnTo>
                    <a:pt x="37730" y="61368"/>
                  </a:lnTo>
                  <a:lnTo>
                    <a:pt x="34449" y="65514"/>
                  </a:lnTo>
                  <a:lnTo>
                    <a:pt x="31301" y="69761"/>
                  </a:lnTo>
                  <a:lnTo>
                    <a:pt x="28289" y="74105"/>
                  </a:lnTo>
                  <a:lnTo>
                    <a:pt x="25416" y="78543"/>
                  </a:lnTo>
                  <a:lnTo>
                    <a:pt x="22685" y="83069"/>
                  </a:lnTo>
                  <a:lnTo>
                    <a:pt x="20098" y="87679"/>
                  </a:lnTo>
                  <a:lnTo>
                    <a:pt x="17658" y="92369"/>
                  </a:lnTo>
                  <a:lnTo>
                    <a:pt x="15367" y="97134"/>
                  </a:lnTo>
                  <a:lnTo>
                    <a:pt x="13229" y="101969"/>
                  </a:lnTo>
                  <a:lnTo>
                    <a:pt x="11244" y="106868"/>
                  </a:lnTo>
                  <a:lnTo>
                    <a:pt x="9416" y="111829"/>
                  </a:lnTo>
                  <a:lnTo>
                    <a:pt x="7745" y="116844"/>
                  </a:lnTo>
                  <a:lnTo>
                    <a:pt x="6233" y="121910"/>
                  </a:lnTo>
                  <a:lnTo>
                    <a:pt x="4882" y="127021"/>
                  </a:lnTo>
                  <a:lnTo>
                    <a:pt x="3694" y="132172"/>
                  </a:lnTo>
                  <a:lnTo>
                    <a:pt x="2669" y="137359"/>
                  </a:lnTo>
                  <a:lnTo>
                    <a:pt x="1809" y="142575"/>
                  </a:lnTo>
                  <a:lnTo>
                    <a:pt x="1114" y="147815"/>
                  </a:lnTo>
                  <a:lnTo>
                    <a:pt x="585" y="153075"/>
                  </a:lnTo>
                  <a:lnTo>
                    <a:pt x="223" y="158349"/>
                  </a:lnTo>
                  <a:lnTo>
                    <a:pt x="28" y="163632"/>
                  </a:lnTo>
                  <a:lnTo>
                    <a:pt x="0" y="168919"/>
                  </a:lnTo>
                  <a:lnTo>
                    <a:pt x="138" y="174204"/>
                  </a:lnTo>
                  <a:lnTo>
                    <a:pt x="444" y="179481"/>
                  </a:lnTo>
                  <a:lnTo>
                    <a:pt x="917" y="184747"/>
                  </a:lnTo>
                  <a:lnTo>
                    <a:pt x="1556" y="189994"/>
                  </a:lnTo>
                  <a:lnTo>
                    <a:pt x="2361" y="195219"/>
                  </a:lnTo>
                  <a:lnTo>
                    <a:pt x="3330" y="200416"/>
                  </a:lnTo>
                  <a:lnTo>
                    <a:pt x="4464" y="205580"/>
                  </a:lnTo>
                  <a:lnTo>
                    <a:pt x="5760" y="210705"/>
                  </a:lnTo>
                  <a:lnTo>
                    <a:pt x="7217" y="215787"/>
                  </a:lnTo>
                  <a:lnTo>
                    <a:pt x="8834" y="220820"/>
                  </a:lnTo>
                  <a:lnTo>
                    <a:pt x="10610" y="225799"/>
                  </a:lnTo>
                  <a:lnTo>
                    <a:pt x="12542" y="230720"/>
                  </a:lnTo>
                  <a:lnTo>
                    <a:pt x="14629" y="235577"/>
                  </a:lnTo>
                  <a:lnTo>
                    <a:pt x="16869" y="240366"/>
                  </a:lnTo>
                  <a:lnTo>
                    <a:pt x="19258" y="245082"/>
                  </a:lnTo>
                  <a:lnTo>
                    <a:pt x="21796" y="249719"/>
                  </a:lnTo>
                  <a:lnTo>
                    <a:pt x="24479" y="254274"/>
                  </a:lnTo>
                  <a:lnTo>
                    <a:pt x="27305" y="258742"/>
                  </a:lnTo>
                  <a:lnTo>
                    <a:pt x="30270" y="263119"/>
                  </a:lnTo>
                  <a:lnTo>
                    <a:pt x="33373" y="267399"/>
                  </a:lnTo>
                  <a:lnTo>
                    <a:pt x="36609" y="271579"/>
                  </a:lnTo>
                  <a:lnTo>
                    <a:pt x="39976" y="275655"/>
                  </a:lnTo>
                  <a:lnTo>
                    <a:pt x="43470" y="279622"/>
                  </a:lnTo>
                  <a:lnTo>
                    <a:pt x="47087" y="283477"/>
                  </a:lnTo>
                  <a:lnTo>
                    <a:pt x="50825" y="287216"/>
                  </a:lnTo>
                  <a:lnTo>
                    <a:pt x="54679" y="290834"/>
                  </a:lnTo>
                  <a:lnTo>
                    <a:pt x="58646" y="294329"/>
                  </a:lnTo>
                  <a:lnTo>
                    <a:pt x="62721" y="297696"/>
                  </a:lnTo>
                  <a:lnTo>
                    <a:pt x="66901" y="300933"/>
                  </a:lnTo>
                  <a:lnTo>
                    <a:pt x="71181" y="304037"/>
                  </a:lnTo>
                  <a:lnTo>
                    <a:pt x="75556" y="307003"/>
                  </a:lnTo>
                  <a:lnTo>
                    <a:pt x="80024" y="309830"/>
                  </a:lnTo>
                  <a:lnTo>
                    <a:pt x="84579" y="312514"/>
                  </a:lnTo>
                  <a:lnTo>
                    <a:pt x="89216" y="315052"/>
                  </a:lnTo>
                  <a:lnTo>
                    <a:pt x="93931" y="317443"/>
                  </a:lnTo>
                  <a:lnTo>
                    <a:pt x="98719" y="319683"/>
                  </a:lnTo>
                  <a:lnTo>
                    <a:pt x="103576" y="321771"/>
                  </a:lnTo>
                  <a:lnTo>
                    <a:pt x="108496" y="323704"/>
                  </a:lnTo>
                  <a:lnTo>
                    <a:pt x="113476" y="325480"/>
                  </a:lnTo>
                  <a:lnTo>
                    <a:pt x="118508" y="327099"/>
                  </a:lnTo>
                  <a:lnTo>
                    <a:pt x="123590" y="328557"/>
                  </a:lnTo>
                  <a:lnTo>
                    <a:pt x="128715" y="329854"/>
                  </a:lnTo>
                  <a:lnTo>
                    <a:pt x="133878" y="330988"/>
                  </a:lnTo>
                  <a:lnTo>
                    <a:pt x="139075" y="331959"/>
                  </a:lnTo>
                  <a:lnTo>
                    <a:pt x="144300" y="332764"/>
                  </a:lnTo>
                  <a:lnTo>
                    <a:pt x="149547" y="333404"/>
                  </a:lnTo>
                  <a:lnTo>
                    <a:pt x="154813" y="333878"/>
                  </a:lnTo>
                  <a:lnTo>
                    <a:pt x="160090" y="334185"/>
                  </a:lnTo>
                  <a:lnTo>
                    <a:pt x="165375" y="334325"/>
                  </a:lnTo>
                  <a:lnTo>
                    <a:pt x="170661" y="334298"/>
                  </a:lnTo>
                  <a:lnTo>
                    <a:pt x="175944" y="334103"/>
                  </a:lnTo>
                  <a:lnTo>
                    <a:pt x="181218" y="333742"/>
                  </a:lnTo>
                  <a:lnTo>
                    <a:pt x="186479" y="333214"/>
                  </a:lnTo>
                  <a:lnTo>
                    <a:pt x="191719" y="332520"/>
                  </a:lnTo>
                  <a:lnTo>
                    <a:pt x="196936" y="331661"/>
                  </a:lnTo>
                  <a:lnTo>
                    <a:pt x="202122" y="330637"/>
                  </a:lnTo>
                  <a:lnTo>
                    <a:pt x="207274" y="329450"/>
                  </a:lnTo>
                  <a:lnTo>
                    <a:pt x="212385" y="328100"/>
                  </a:lnTo>
                  <a:lnTo>
                    <a:pt x="217451" y="326589"/>
                  </a:lnTo>
                  <a:lnTo>
                    <a:pt x="222467" y="324919"/>
                  </a:lnTo>
                  <a:lnTo>
                    <a:pt x="227427" y="323092"/>
                  </a:lnTo>
                  <a:lnTo>
                    <a:pt x="232328" y="321108"/>
                  </a:lnTo>
                  <a:lnTo>
                    <a:pt x="237163" y="318970"/>
                  </a:lnTo>
                  <a:lnTo>
                    <a:pt x="241928" y="316681"/>
                  </a:lnTo>
                  <a:lnTo>
                    <a:pt x="246618" y="314242"/>
                  </a:lnTo>
                  <a:lnTo>
                    <a:pt x="251229" y="311656"/>
                  </a:lnTo>
                  <a:lnTo>
                    <a:pt x="255756" y="308925"/>
                  </a:lnTo>
                  <a:lnTo>
                    <a:pt x="260194" y="306053"/>
                  </a:lnTo>
                  <a:lnTo>
                    <a:pt x="264539" y="303041"/>
                  </a:lnTo>
                  <a:lnTo>
                    <a:pt x="268786" y="299894"/>
                  </a:lnTo>
                  <a:lnTo>
                    <a:pt x="272933" y="296614"/>
                  </a:lnTo>
                  <a:lnTo>
                    <a:pt x="276973" y="293205"/>
                  </a:lnTo>
                  <a:lnTo>
                    <a:pt x="280903" y="289670"/>
                  </a:lnTo>
                  <a:lnTo>
                    <a:pt x="284720" y="286012"/>
                  </a:lnTo>
                  <a:lnTo>
                    <a:pt x="288419" y="282235"/>
                  </a:lnTo>
                  <a:lnTo>
                    <a:pt x="291997" y="278343"/>
                  </a:lnTo>
                  <a:lnTo>
                    <a:pt x="295450" y="274340"/>
                  </a:lnTo>
                  <a:lnTo>
                    <a:pt x="298775" y="270230"/>
                  </a:lnTo>
                  <a:lnTo>
                    <a:pt x="301968" y="266017"/>
                  </a:lnTo>
                  <a:lnTo>
                    <a:pt x="305026" y="261704"/>
                  </a:lnTo>
                  <a:lnTo>
                    <a:pt x="307946" y="257298"/>
                  </a:lnTo>
                  <a:lnTo>
                    <a:pt x="310726" y="252801"/>
                  </a:lnTo>
                  <a:lnTo>
                    <a:pt x="313362" y="248218"/>
                  </a:lnTo>
                  <a:lnTo>
                    <a:pt x="315852" y="243555"/>
                  </a:lnTo>
                  <a:lnTo>
                    <a:pt x="318193" y="238815"/>
                  </a:lnTo>
                  <a:lnTo>
                    <a:pt x="320383" y="234003"/>
                  </a:lnTo>
                  <a:lnTo>
                    <a:pt x="322419" y="229125"/>
                  </a:lnTo>
                  <a:lnTo>
                    <a:pt x="324301" y="224185"/>
                  </a:lnTo>
                  <a:lnTo>
                    <a:pt x="326025" y="219187"/>
                  </a:lnTo>
                  <a:lnTo>
                    <a:pt x="327591" y="214138"/>
                  </a:lnTo>
                  <a:lnTo>
                    <a:pt x="328996" y="209041"/>
                  </a:lnTo>
                  <a:lnTo>
                    <a:pt x="330239" y="203903"/>
                  </a:lnTo>
                  <a:lnTo>
                    <a:pt x="331319" y="198728"/>
                  </a:lnTo>
                  <a:lnTo>
                    <a:pt x="332235" y="193521"/>
                  </a:lnTo>
                  <a:lnTo>
                    <a:pt x="332985" y="188288"/>
                  </a:lnTo>
                  <a:lnTo>
                    <a:pt x="333570" y="183034"/>
                  </a:lnTo>
                  <a:lnTo>
                    <a:pt x="333989" y="177764"/>
                  </a:lnTo>
                  <a:lnTo>
                    <a:pt x="334241" y="172484"/>
                  </a:lnTo>
                  <a:lnTo>
                    <a:pt x="334325" y="167198"/>
                  </a:lnTo>
                  <a:lnTo>
                    <a:pt x="334243" y="161912"/>
                  </a:lnTo>
                  <a:lnTo>
                    <a:pt x="333993" y="156631"/>
                  </a:lnTo>
                  <a:lnTo>
                    <a:pt x="333576" y="151361"/>
                  </a:lnTo>
                  <a:lnTo>
                    <a:pt x="332993" y="146107"/>
                  </a:lnTo>
                  <a:lnTo>
                    <a:pt x="332244" y="140874"/>
                  </a:lnTo>
                  <a:lnTo>
                    <a:pt x="331331" y="135667"/>
                  </a:lnTo>
                  <a:lnTo>
                    <a:pt x="330252" y="130491"/>
                  </a:lnTo>
                  <a:lnTo>
                    <a:pt x="329011" y="125353"/>
                  </a:lnTo>
                  <a:lnTo>
                    <a:pt x="327608" y="120256"/>
                  </a:lnTo>
                  <a:lnTo>
                    <a:pt x="326044" y="115206"/>
                  </a:lnTo>
                  <a:lnTo>
                    <a:pt x="324322" y="110208"/>
                  </a:lnTo>
                  <a:lnTo>
                    <a:pt x="322442" y="105267"/>
                  </a:lnTo>
                  <a:lnTo>
                    <a:pt x="320407" y="100387"/>
                  </a:lnTo>
                  <a:lnTo>
                    <a:pt x="318219" y="95575"/>
                  </a:lnTo>
                  <a:lnTo>
                    <a:pt x="315880" y="90834"/>
                  </a:lnTo>
                  <a:lnTo>
                    <a:pt x="313392" y="86170"/>
                  </a:lnTo>
                  <a:lnTo>
                    <a:pt x="310758" y="81586"/>
                  </a:lnTo>
                  <a:lnTo>
                    <a:pt x="307980" y="77088"/>
                  </a:lnTo>
                  <a:lnTo>
                    <a:pt x="305061" y="72681"/>
                  </a:lnTo>
                  <a:lnTo>
                    <a:pt x="302004" y="68367"/>
                  </a:lnTo>
                  <a:lnTo>
                    <a:pt x="298813" y="64153"/>
                  </a:lnTo>
                  <a:lnTo>
                    <a:pt x="295490" y="60041"/>
                  </a:lnTo>
                  <a:lnTo>
                    <a:pt x="292038" y="56037"/>
                  </a:lnTo>
                  <a:lnTo>
                    <a:pt x="288462" y="52144"/>
                  </a:lnTo>
                  <a:lnTo>
                    <a:pt x="284764" y="48366"/>
                  </a:lnTo>
                  <a:lnTo>
                    <a:pt x="280949" y="44706"/>
                  </a:lnTo>
                  <a:lnTo>
                    <a:pt x="277020" y="41170"/>
                  </a:lnTo>
                  <a:lnTo>
                    <a:pt x="272981" y="37759"/>
                  </a:lnTo>
                  <a:lnTo>
                    <a:pt x="268836" y="34477"/>
                  </a:lnTo>
                  <a:lnTo>
                    <a:pt x="264589" y="31329"/>
                  </a:lnTo>
                  <a:lnTo>
                    <a:pt x="260245" y="28316"/>
                  </a:lnTo>
                  <a:lnTo>
                    <a:pt x="255808" y="25442"/>
                  </a:lnTo>
                  <a:lnTo>
                    <a:pt x="251282" y="22709"/>
                  </a:lnTo>
                  <a:lnTo>
                    <a:pt x="246673" y="20122"/>
                  </a:lnTo>
                  <a:lnTo>
                    <a:pt x="241983" y="17681"/>
                  </a:lnTo>
                  <a:lnTo>
                    <a:pt x="237219" y="15390"/>
                  </a:lnTo>
                  <a:lnTo>
                    <a:pt x="232385" y="13250"/>
                  </a:lnTo>
                  <a:lnTo>
                    <a:pt x="167158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633135" y="1133563"/>
              <a:ext cx="65226" cy="153916"/>
            </a:xfrm>
            <a:custGeom>
              <a:avLst/>
              <a:pathLst>
                <a:path w="65226" h="153916">
                  <a:moveTo>
                    <a:pt x="65226" y="0"/>
                  </a:moveTo>
                  <a:lnTo>
                    <a:pt x="0" y="15391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633135" y="1133412"/>
              <a:ext cx="65226" cy="154067"/>
            </a:xfrm>
            <a:custGeom>
              <a:avLst/>
              <a:pathLst>
                <a:path w="65226" h="154067">
                  <a:moveTo>
                    <a:pt x="65226" y="150"/>
                  </a:moveTo>
                  <a:lnTo>
                    <a:pt x="64870" y="0"/>
                  </a:lnTo>
                  <a:lnTo>
                    <a:pt x="0" y="154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633135" y="1120312"/>
              <a:ext cx="64870" cy="167167"/>
            </a:xfrm>
            <a:custGeom>
              <a:avLst/>
              <a:pathLst>
                <a:path w="64870" h="167167">
                  <a:moveTo>
                    <a:pt x="64870" y="13099"/>
                  </a:moveTo>
                  <a:lnTo>
                    <a:pt x="59247" y="10851"/>
                  </a:lnTo>
                  <a:lnTo>
                    <a:pt x="53546" y="8807"/>
                  </a:lnTo>
                  <a:lnTo>
                    <a:pt x="47775" y="6972"/>
                  </a:lnTo>
                  <a:lnTo>
                    <a:pt x="41941" y="5346"/>
                  </a:lnTo>
                  <a:lnTo>
                    <a:pt x="36052" y="3933"/>
                  </a:lnTo>
                  <a:lnTo>
                    <a:pt x="30116" y="2735"/>
                  </a:lnTo>
                  <a:lnTo>
                    <a:pt x="24140" y="1752"/>
                  </a:lnTo>
                  <a:lnTo>
                    <a:pt x="18133" y="986"/>
                  </a:lnTo>
                  <a:lnTo>
                    <a:pt x="12102" y="438"/>
                  </a:lnTo>
                  <a:lnTo>
                    <a:pt x="6055" y="10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968526" y="971635"/>
              <a:ext cx="334304" cy="334334"/>
            </a:xfrm>
            <a:custGeom>
              <a:avLst/>
              <a:pathLst>
                <a:path w="334304" h="334334">
                  <a:moveTo>
                    <a:pt x="167149" y="0"/>
                  </a:moveTo>
                  <a:lnTo>
                    <a:pt x="161841" y="84"/>
                  </a:lnTo>
                  <a:lnTo>
                    <a:pt x="156538" y="337"/>
                  </a:lnTo>
                  <a:lnTo>
                    <a:pt x="151246" y="758"/>
                  </a:lnTo>
                  <a:lnTo>
                    <a:pt x="145970" y="1347"/>
                  </a:lnTo>
                  <a:lnTo>
                    <a:pt x="140715" y="2103"/>
                  </a:lnTo>
                  <a:lnTo>
                    <a:pt x="135487" y="3025"/>
                  </a:lnTo>
                  <a:lnTo>
                    <a:pt x="130291" y="4113"/>
                  </a:lnTo>
                  <a:lnTo>
                    <a:pt x="125132" y="5366"/>
                  </a:lnTo>
                  <a:lnTo>
                    <a:pt x="120016" y="6782"/>
                  </a:lnTo>
                  <a:lnTo>
                    <a:pt x="114947" y="8359"/>
                  </a:lnTo>
                  <a:lnTo>
                    <a:pt x="109931" y="10097"/>
                  </a:lnTo>
                  <a:lnTo>
                    <a:pt x="104972" y="11993"/>
                  </a:lnTo>
                  <a:lnTo>
                    <a:pt x="100076" y="14046"/>
                  </a:lnTo>
                  <a:lnTo>
                    <a:pt x="95248" y="16253"/>
                  </a:lnTo>
                  <a:lnTo>
                    <a:pt x="90492" y="18612"/>
                  </a:lnTo>
                  <a:lnTo>
                    <a:pt x="85813" y="21121"/>
                  </a:lnTo>
                  <a:lnTo>
                    <a:pt x="81217" y="23777"/>
                  </a:lnTo>
                  <a:lnTo>
                    <a:pt x="76707" y="26578"/>
                  </a:lnTo>
                  <a:lnTo>
                    <a:pt x="72289" y="29521"/>
                  </a:lnTo>
                  <a:lnTo>
                    <a:pt x="67966" y="32602"/>
                  </a:lnTo>
                  <a:lnTo>
                    <a:pt x="63743" y="35820"/>
                  </a:lnTo>
                  <a:lnTo>
                    <a:pt x="59624" y="39169"/>
                  </a:lnTo>
                  <a:lnTo>
                    <a:pt x="55614" y="42648"/>
                  </a:lnTo>
                  <a:lnTo>
                    <a:pt x="51717" y="46252"/>
                  </a:lnTo>
                  <a:lnTo>
                    <a:pt x="47935" y="49979"/>
                  </a:lnTo>
                  <a:lnTo>
                    <a:pt x="44274" y="53823"/>
                  </a:lnTo>
                  <a:lnTo>
                    <a:pt x="40737" y="57782"/>
                  </a:lnTo>
                  <a:lnTo>
                    <a:pt x="37328" y="61851"/>
                  </a:lnTo>
                  <a:lnTo>
                    <a:pt x="34049" y="66027"/>
                  </a:lnTo>
                  <a:lnTo>
                    <a:pt x="30905" y="70304"/>
                  </a:lnTo>
                  <a:lnTo>
                    <a:pt x="27898" y="74679"/>
                  </a:lnTo>
                  <a:lnTo>
                    <a:pt x="25031" y="79147"/>
                  </a:lnTo>
                  <a:lnTo>
                    <a:pt x="22308" y="83705"/>
                  </a:lnTo>
                  <a:lnTo>
                    <a:pt x="19731" y="88346"/>
                  </a:lnTo>
                  <a:lnTo>
                    <a:pt x="17302" y="93067"/>
                  </a:lnTo>
                  <a:lnTo>
                    <a:pt x="15025" y="97862"/>
                  </a:lnTo>
                  <a:lnTo>
                    <a:pt x="12901" y="102727"/>
                  </a:lnTo>
                  <a:lnTo>
                    <a:pt x="10932" y="107658"/>
                  </a:lnTo>
                  <a:lnTo>
                    <a:pt x="9122" y="112648"/>
                  </a:lnTo>
                  <a:lnTo>
                    <a:pt x="7470" y="117694"/>
                  </a:lnTo>
                  <a:lnTo>
                    <a:pt x="5980" y="122789"/>
                  </a:lnTo>
                  <a:lnTo>
                    <a:pt x="4652" y="127929"/>
                  </a:lnTo>
                  <a:lnTo>
                    <a:pt x="3488" y="133109"/>
                  </a:lnTo>
                  <a:lnTo>
                    <a:pt x="2489" y="138323"/>
                  </a:lnTo>
                  <a:lnTo>
                    <a:pt x="1656" y="143566"/>
                  </a:lnTo>
                  <a:lnTo>
                    <a:pt x="990" y="148832"/>
                  </a:lnTo>
                  <a:lnTo>
                    <a:pt x="492" y="154118"/>
                  </a:lnTo>
                  <a:lnTo>
                    <a:pt x="161" y="159416"/>
                  </a:lnTo>
                  <a:lnTo>
                    <a:pt x="0" y="164723"/>
                  </a:lnTo>
                  <a:lnTo>
                    <a:pt x="6" y="170031"/>
                  </a:lnTo>
                  <a:lnTo>
                    <a:pt x="181" y="175337"/>
                  </a:lnTo>
                  <a:lnTo>
                    <a:pt x="525" y="180635"/>
                  </a:lnTo>
                  <a:lnTo>
                    <a:pt x="1037" y="185919"/>
                  </a:lnTo>
                  <a:lnTo>
                    <a:pt x="1716" y="191184"/>
                  </a:lnTo>
                  <a:lnTo>
                    <a:pt x="2562" y="196425"/>
                  </a:lnTo>
                  <a:lnTo>
                    <a:pt x="3574" y="201637"/>
                  </a:lnTo>
                  <a:lnTo>
                    <a:pt x="4751" y="206813"/>
                  </a:lnTo>
                  <a:lnTo>
                    <a:pt x="6092" y="211950"/>
                  </a:lnTo>
                  <a:lnTo>
                    <a:pt x="7595" y="217041"/>
                  </a:lnTo>
                  <a:lnTo>
                    <a:pt x="9259" y="222083"/>
                  </a:lnTo>
                  <a:lnTo>
                    <a:pt x="11083" y="227068"/>
                  </a:lnTo>
                  <a:lnTo>
                    <a:pt x="13063" y="231994"/>
                  </a:lnTo>
                  <a:lnTo>
                    <a:pt x="15199" y="236854"/>
                  </a:lnTo>
                  <a:lnTo>
                    <a:pt x="17489" y="241644"/>
                  </a:lnTo>
                  <a:lnTo>
                    <a:pt x="19929" y="246358"/>
                  </a:lnTo>
                  <a:lnTo>
                    <a:pt x="22518" y="250993"/>
                  </a:lnTo>
                  <a:lnTo>
                    <a:pt x="25253" y="255543"/>
                  </a:lnTo>
                  <a:lnTo>
                    <a:pt x="28131" y="260005"/>
                  </a:lnTo>
                  <a:lnTo>
                    <a:pt x="31149" y="264372"/>
                  </a:lnTo>
                  <a:lnTo>
                    <a:pt x="34304" y="268641"/>
                  </a:lnTo>
                  <a:lnTo>
                    <a:pt x="37593" y="272809"/>
                  </a:lnTo>
                  <a:lnTo>
                    <a:pt x="41013" y="276869"/>
                  </a:lnTo>
                  <a:lnTo>
                    <a:pt x="44560" y="280819"/>
                  </a:lnTo>
                  <a:lnTo>
                    <a:pt x="48230" y="284654"/>
                  </a:lnTo>
                  <a:lnTo>
                    <a:pt x="52021" y="288371"/>
                  </a:lnTo>
                  <a:lnTo>
                    <a:pt x="55928" y="291966"/>
                  </a:lnTo>
                  <a:lnTo>
                    <a:pt x="59946" y="295434"/>
                  </a:lnTo>
                  <a:lnTo>
                    <a:pt x="64073" y="298774"/>
                  </a:lnTo>
                  <a:lnTo>
                    <a:pt x="68304" y="301980"/>
                  </a:lnTo>
                  <a:lnTo>
                    <a:pt x="72635" y="305051"/>
                  </a:lnTo>
                  <a:lnTo>
                    <a:pt x="77061" y="307983"/>
                  </a:lnTo>
                  <a:lnTo>
                    <a:pt x="81578" y="310772"/>
                  </a:lnTo>
                  <a:lnTo>
                    <a:pt x="86181" y="313417"/>
                  </a:lnTo>
                  <a:lnTo>
                    <a:pt x="90866" y="315914"/>
                  </a:lnTo>
                  <a:lnTo>
                    <a:pt x="95627" y="318262"/>
                  </a:lnTo>
                  <a:lnTo>
                    <a:pt x="100461" y="320456"/>
                  </a:lnTo>
                  <a:lnTo>
                    <a:pt x="105362" y="322497"/>
                  </a:lnTo>
                  <a:lnTo>
                    <a:pt x="110326" y="324380"/>
                  </a:lnTo>
                  <a:lnTo>
                    <a:pt x="115346" y="326105"/>
                  </a:lnTo>
                  <a:lnTo>
                    <a:pt x="120419" y="327670"/>
                  </a:lnTo>
                  <a:lnTo>
                    <a:pt x="125539" y="329073"/>
                  </a:lnTo>
                  <a:lnTo>
                    <a:pt x="130701" y="330313"/>
                  </a:lnTo>
                  <a:lnTo>
                    <a:pt x="135900" y="331388"/>
                  </a:lnTo>
                  <a:lnTo>
                    <a:pt x="141130" y="332297"/>
                  </a:lnTo>
                  <a:lnTo>
                    <a:pt x="146387" y="333040"/>
                  </a:lnTo>
                  <a:lnTo>
                    <a:pt x="151664" y="333616"/>
                  </a:lnTo>
                  <a:lnTo>
                    <a:pt x="156958" y="334023"/>
                  </a:lnTo>
                  <a:lnTo>
                    <a:pt x="162261" y="334263"/>
                  </a:lnTo>
                  <a:lnTo>
                    <a:pt x="167569" y="334334"/>
                  </a:lnTo>
                  <a:lnTo>
                    <a:pt x="172877" y="334236"/>
                  </a:lnTo>
                  <a:lnTo>
                    <a:pt x="178179" y="333970"/>
                  </a:lnTo>
                  <a:lnTo>
                    <a:pt x="183470" y="333536"/>
                  </a:lnTo>
                  <a:lnTo>
                    <a:pt x="188745" y="332934"/>
                  </a:lnTo>
                  <a:lnTo>
                    <a:pt x="193998" y="332164"/>
                  </a:lnTo>
                  <a:lnTo>
                    <a:pt x="199223" y="331229"/>
                  </a:lnTo>
                  <a:lnTo>
                    <a:pt x="204417" y="330127"/>
                  </a:lnTo>
                  <a:lnTo>
                    <a:pt x="209572" y="328862"/>
                  </a:lnTo>
                  <a:lnTo>
                    <a:pt x="214685" y="327433"/>
                  </a:lnTo>
                  <a:lnTo>
                    <a:pt x="219750" y="325843"/>
                  </a:lnTo>
                  <a:lnTo>
                    <a:pt x="224762" y="324093"/>
                  </a:lnTo>
                  <a:lnTo>
                    <a:pt x="229716" y="322184"/>
                  </a:lnTo>
                  <a:lnTo>
                    <a:pt x="234607" y="320119"/>
                  </a:lnTo>
                  <a:lnTo>
                    <a:pt x="239430" y="317900"/>
                  </a:lnTo>
                  <a:lnTo>
                    <a:pt x="244179" y="315529"/>
                  </a:lnTo>
                  <a:lnTo>
                    <a:pt x="248852" y="313008"/>
                  </a:lnTo>
                  <a:lnTo>
                    <a:pt x="253441" y="310340"/>
                  </a:lnTo>
                  <a:lnTo>
                    <a:pt x="257944" y="307528"/>
                  </a:lnTo>
                  <a:lnTo>
                    <a:pt x="262355" y="304574"/>
                  </a:lnTo>
                  <a:lnTo>
                    <a:pt x="266670" y="301482"/>
                  </a:lnTo>
                  <a:lnTo>
                    <a:pt x="270885" y="298254"/>
                  </a:lnTo>
                  <a:lnTo>
                    <a:pt x="274995" y="294894"/>
                  </a:lnTo>
                  <a:lnTo>
                    <a:pt x="278997" y="291405"/>
                  </a:lnTo>
                  <a:lnTo>
                    <a:pt x="282885" y="287791"/>
                  </a:lnTo>
                  <a:lnTo>
                    <a:pt x="286657" y="284055"/>
                  </a:lnTo>
                  <a:lnTo>
                    <a:pt x="290308" y="280201"/>
                  </a:lnTo>
                  <a:lnTo>
                    <a:pt x="293835" y="276234"/>
                  </a:lnTo>
                  <a:lnTo>
                    <a:pt x="297235" y="272156"/>
                  </a:lnTo>
                  <a:lnTo>
                    <a:pt x="300503" y="267972"/>
                  </a:lnTo>
                  <a:lnTo>
                    <a:pt x="303637" y="263687"/>
                  </a:lnTo>
                  <a:lnTo>
                    <a:pt x="306633" y="259304"/>
                  </a:lnTo>
                  <a:lnTo>
                    <a:pt x="309488" y="254829"/>
                  </a:lnTo>
                  <a:lnTo>
                    <a:pt x="312200" y="250265"/>
                  </a:lnTo>
                  <a:lnTo>
                    <a:pt x="314765" y="245617"/>
                  </a:lnTo>
                  <a:lnTo>
                    <a:pt x="317182" y="240890"/>
                  </a:lnTo>
                  <a:lnTo>
                    <a:pt x="319447" y="236089"/>
                  </a:lnTo>
                  <a:lnTo>
                    <a:pt x="321559" y="231218"/>
                  </a:lnTo>
                  <a:lnTo>
                    <a:pt x="323515" y="226283"/>
                  </a:lnTo>
                  <a:lnTo>
                    <a:pt x="325313" y="221288"/>
                  </a:lnTo>
                  <a:lnTo>
                    <a:pt x="326952" y="216239"/>
                  </a:lnTo>
                  <a:lnTo>
                    <a:pt x="328429" y="211140"/>
                  </a:lnTo>
                  <a:lnTo>
                    <a:pt x="329744" y="205996"/>
                  </a:lnTo>
                  <a:lnTo>
                    <a:pt x="330895" y="200814"/>
                  </a:lnTo>
                  <a:lnTo>
                    <a:pt x="331881" y="195597"/>
                  </a:lnTo>
                  <a:lnTo>
                    <a:pt x="332701" y="190352"/>
                  </a:lnTo>
                  <a:lnTo>
                    <a:pt x="333354" y="185084"/>
                  </a:lnTo>
                  <a:lnTo>
                    <a:pt x="333839" y="179797"/>
                  </a:lnTo>
                  <a:lnTo>
                    <a:pt x="334156" y="174498"/>
                  </a:lnTo>
                  <a:lnTo>
                    <a:pt x="334304" y="169191"/>
                  </a:lnTo>
                  <a:lnTo>
                    <a:pt x="334284" y="163882"/>
                  </a:lnTo>
                  <a:lnTo>
                    <a:pt x="334096" y="158577"/>
                  </a:lnTo>
                  <a:lnTo>
                    <a:pt x="333739" y="153280"/>
                  </a:lnTo>
                  <a:lnTo>
                    <a:pt x="333214" y="147997"/>
                  </a:lnTo>
                  <a:lnTo>
                    <a:pt x="332521" y="142734"/>
                  </a:lnTo>
                  <a:lnTo>
                    <a:pt x="331662" y="137495"/>
                  </a:lnTo>
                  <a:lnTo>
                    <a:pt x="330637" y="132286"/>
                  </a:lnTo>
                  <a:lnTo>
                    <a:pt x="329447" y="127113"/>
                  </a:lnTo>
                  <a:lnTo>
                    <a:pt x="328093" y="121979"/>
                  </a:lnTo>
                  <a:lnTo>
                    <a:pt x="326577" y="116892"/>
                  </a:lnTo>
                  <a:lnTo>
                    <a:pt x="324900" y="111855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135676" y="1083490"/>
              <a:ext cx="157751" cy="55312"/>
            </a:xfrm>
            <a:custGeom>
              <a:avLst/>
              <a:pathLst>
                <a:path w="157751" h="55312">
                  <a:moveTo>
                    <a:pt x="157751" y="0"/>
                  </a:moveTo>
                  <a:lnTo>
                    <a:pt x="0" y="5531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135676" y="1082686"/>
              <a:ext cx="157751" cy="56115"/>
            </a:xfrm>
            <a:custGeom>
              <a:avLst/>
              <a:pathLst>
                <a:path w="157751" h="56115">
                  <a:moveTo>
                    <a:pt x="157751" y="803"/>
                  </a:moveTo>
                  <a:lnTo>
                    <a:pt x="157467" y="0"/>
                  </a:lnTo>
                  <a:lnTo>
                    <a:pt x="0" y="561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135676" y="971635"/>
              <a:ext cx="157467" cy="167167"/>
            </a:xfrm>
            <a:custGeom>
              <a:avLst/>
              <a:pathLst>
                <a:path w="157467" h="167167">
                  <a:moveTo>
                    <a:pt x="157467" y="111051"/>
                  </a:moveTo>
                  <a:lnTo>
                    <a:pt x="155571" y="105991"/>
                  </a:lnTo>
                  <a:lnTo>
                    <a:pt x="153512" y="100994"/>
                  </a:lnTo>
                  <a:lnTo>
                    <a:pt x="151293" y="96067"/>
                  </a:lnTo>
                  <a:lnTo>
                    <a:pt x="148916" y="91214"/>
                  </a:lnTo>
                  <a:lnTo>
                    <a:pt x="146383" y="86440"/>
                  </a:lnTo>
                  <a:lnTo>
                    <a:pt x="143697" y="81751"/>
                  </a:lnTo>
                  <a:lnTo>
                    <a:pt x="140861" y="77151"/>
                  </a:lnTo>
                  <a:lnTo>
                    <a:pt x="137878" y="72645"/>
                  </a:lnTo>
                  <a:lnTo>
                    <a:pt x="134751" y="68238"/>
                  </a:lnTo>
                  <a:lnTo>
                    <a:pt x="131483" y="63934"/>
                  </a:lnTo>
                  <a:lnTo>
                    <a:pt x="128078" y="59738"/>
                  </a:lnTo>
                  <a:lnTo>
                    <a:pt x="124538" y="55655"/>
                  </a:lnTo>
                  <a:lnTo>
                    <a:pt x="120869" y="51687"/>
                  </a:lnTo>
                  <a:lnTo>
                    <a:pt x="117073" y="47841"/>
                  </a:lnTo>
                  <a:lnTo>
                    <a:pt x="113155" y="44119"/>
                  </a:lnTo>
                  <a:lnTo>
                    <a:pt x="109119" y="40526"/>
                  </a:lnTo>
                  <a:lnTo>
                    <a:pt x="104969" y="37065"/>
                  </a:lnTo>
                  <a:lnTo>
                    <a:pt x="100708" y="33740"/>
                  </a:lnTo>
                  <a:lnTo>
                    <a:pt x="96343" y="30555"/>
                  </a:lnTo>
                  <a:lnTo>
                    <a:pt x="91877" y="27512"/>
                  </a:lnTo>
                  <a:lnTo>
                    <a:pt x="87315" y="24616"/>
                  </a:lnTo>
                  <a:lnTo>
                    <a:pt x="82662" y="21868"/>
                  </a:lnTo>
                  <a:lnTo>
                    <a:pt x="77922" y="19272"/>
                  </a:lnTo>
                  <a:lnTo>
                    <a:pt x="73101" y="16830"/>
                  </a:lnTo>
                  <a:lnTo>
                    <a:pt x="68204" y="14546"/>
                  </a:lnTo>
                  <a:lnTo>
                    <a:pt x="63235" y="12421"/>
                  </a:lnTo>
                  <a:lnTo>
                    <a:pt x="58201" y="10458"/>
                  </a:lnTo>
                  <a:lnTo>
                    <a:pt x="53105" y="8659"/>
                  </a:lnTo>
                  <a:lnTo>
                    <a:pt x="47954" y="7025"/>
                  </a:lnTo>
                  <a:lnTo>
                    <a:pt x="42753" y="5559"/>
                  </a:lnTo>
                  <a:lnTo>
                    <a:pt x="37507" y="4262"/>
                  </a:lnTo>
                  <a:lnTo>
                    <a:pt x="32222" y="3134"/>
                  </a:lnTo>
                  <a:lnTo>
                    <a:pt x="26903" y="2179"/>
                  </a:lnTo>
                  <a:lnTo>
                    <a:pt x="21556" y="1395"/>
                  </a:lnTo>
                  <a:lnTo>
                    <a:pt x="16187" y="785"/>
                  </a:lnTo>
                  <a:lnTo>
                    <a:pt x="10800" y="349"/>
                  </a:lnTo>
                  <a:lnTo>
                    <a:pt x="5403" y="8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537135" y="941493"/>
              <a:ext cx="80144" cy="167167"/>
            </a:xfrm>
            <a:custGeom>
              <a:avLst/>
              <a:pathLst>
                <a:path w="80144" h="167167">
                  <a:moveTo>
                    <a:pt x="80144" y="0"/>
                  </a:moveTo>
                  <a:lnTo>
                    <a:pt x="74175" y="106"/>
                  </a:lnTo>
                  <a:lnTo>
                    <a:pt x="68214" y="426"/>
                  </a:lnTo>
                  <a:lnTo>
                    <a:pt x="62268" y="958"/>
                  </a:lnTo>
                  <a:lnTo>
                    <a:pt x="56344" y="1702"/>
                  </a:lnTo>
                  <a:lnTo>
                    <a:pt x="50451" y="2658"/>
                  </a:lnTo>
                  <a:lnTo>
                    <a:pt x="44596" y="3823"/>
                  </a:lnTo>
                  <a:lnTo>
                    <a:pt x="38786" y="5196"/>
                  </a:lnTo>
                  <a:lnTo>
                    <a:pt x="33029" y="6776"/>
                  </a:lnTo>
                  <a:lnTo>
                    <a:pt x="27332" y="8561"/>
                  </a:lnTo>
                  <a:lnTo>
                    <a:pt x="21702" y="10548"/>
                  </a:lnTo>
                  <a:lnTo>
                    <a:pt x="16147" y="12735"/>
                  </a:lnTo>
                  <a:lnTo>
                    <a:pt x="10674" y="15118"/>
                  </a:lnTo>
                  <a:lnTo>
                    <a:pt x="5289" y="17696"/>
                  </a:lnTo>
                  <a:lnTo>
                    <a:pt x="0" y="20464"/>
                  </a:lnTo>
                  <a:lnTo>
                    <a:pt x="80144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537135" y="961957"/>
              <a:ext cx="80144" cy="146702"/>
            </a:xfrm>
            <a:custGeom>
              <a:avLst/>
              <a:pathLst>
                <a:path w="80144" h="146702">
                  <a:moveTo>
                    <a:pt x="0" y="0"/>
                  </a:moveTo>
                  <a:lnTo>
                    <a:pt x="80144" y="14670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450117" y="961957"/>
              <a:ext cx="334327" cy="313862"/>
            </a:xfrm>
            <a:custGeom>
              <a:avLst/>
              <a:pathLst>
                <a:path w="334327" h="313862">
                  <a:moveTo>
                    <a:pt x="87017" y="0"/>
                  </a:moveTo>
                  <a:lnTo>
                    <a:pt x="82406" y="2615"/>
                  </a:lnTo>
                  <a:lnTo>
                    <a:pt x="77880" y="5374"/>
                  </a:lnTo>
                  <a:lnTo>
                    <a:pt x="73443" y="8276"/>
                  </a:lnTo>
                  <a:lnTo>
                    <a:pt x="69101" y="11318"/>
                  </a:lnTo>
                  <a:lnTo>
                    <a:pt x="64858" y="14495"/>
                  </a:lnTo>
                  <a:lnTo>
                    <a:pt x="60717" y="17806"/>
                  </a:lnTo>
                  <a:lnTo>
                    <a:pt x="56684" y="21245"/>
                  </a:lnTo>
                  <a:lnTo>
                    <a:pt x="52761" y="24812"/>
                  </a:lnTo>
                  <a:lnTo>
                    <a:pt x="48954" y="28500"/>
                  </a:lnTo>
                  <a:lnTo>
                    <a:pt x="45265" y="32308"/>
                  </a:lnTo>
                  <a:lnTo>
                    <a:pt x="41699" y="36231"/>
                  </a:lnTo>
                  <a:lnTo>
                    <a:pt x="38260" y="40264"/>
                  </a:lnTo>
                  <a:lnTo>
                    <a:pt x="34949" y="44405"/>
                  </a:lnTo>
                  <a:lnTo>
                    <a:pt x="31772" y="48649"/>
                  </a:lnTo>
                  <a:lnTo>
                    <a:pt x="28731" y="52991"/>
                  </a:lnTo>
                  <a:lnTo>
                    <a:pt x="25829" y="57428"/>
                  </a:lnTo>
                  <a:lnTo>
                    <a:pt x="23070" y="61954"/>
                  </a:lnTo>
                  <a:lnTo>
                    <a:pt x="20455" y="66565"/>
                  </a:lnTo>
                  <a:lnTo>
                    <a:pt x="17988" y="71258"/>
                  </a:lnTo>
                  <a:lnTo>
                    <a:pt x="15671" y="76026"/>
                  </a:lnTo>
                  <a:lnTo>
                    <a:pt x="13506" y="80865"/>
                  </a:lnTo>
                  <a:lnTo>
                    <a:pt x="11495" y="85770"/>
                  </a:lnTo>
                  <a:lnTo>
                    <a:pt x="9642" y="90736"/>
                  </a:lnTo>
                  <a:lnTo>
                    <a:pt x="7946" y="95759"/>
                  </a:lnTo>
                  <a:lnTo>
                    <a:pt x="6411" y="100833"/>
                  </a:lnTo>
                  <a:lnTo>
                    <a:pt x="5037" y="105953"/>
                  </a:lnTo>
                  <a:lnTo>
                    <a:pt x="3827" y="111115"/>
                  </a:lnTo>
                  <a:lnTo>
                    <a:pt x="2781" y="116312"/>
                  </a:lnTo>
                  <a:lnTo>
                    <a:pt x="1900" y="121539"/>
                  </a:lnTo>
                  <a:lnTo>
                    <a:pt x="1185" y="126792"/>
                  </a:lnTo>
                  <a:lnTo>
                    <a:pt x="637" y="132065"/>
                  </a:lnTo>
                  <a:lnTo>
                    <a:pt x="257" y="137352"/>
                  </a:lnTo>
                  <a:lnTo>
                    <a:pt x="44" y="142649"/>
                  </a:lnTo>
                  <a:lnTo>
                    <a:pt x="0" y="147950"/>
                  </a:lnTo>
                  <a:lnTo>
                    <a:pt x="123" y="153250"/>
                  </a:lnTo>
                  <a:lnTo>
                    <a:pt x="415" y="158543"/>
                  </a:lnTo>
                  <a:lnTo>
                    <a:pt x="874" y="163825"/>
                  </a:lnTo>
                  <a:lnTo>
                    <a:pt x="1501" y="169089"/>
                  </a:lnTo>
                  <a:lnTo>
                    <a:pt x="2294" y="174330"/>
                  </a:lnTo>
                  <a:lnTo>
                    <a:pt x="3253" y="179544"/>
                  </a:lnTo>
                  <a:lnTo>
                    <a:pt x="4376" y="184725"/>
                  </a:lnTo>
                  <a:lnTo>
                    <a:pt x="5664" y="189867"/>
                  </a:lnTo>
                  <a:lnTo>
                    <a:pt x="7114" y="194967"/>
                  </a:lnTo>
                  <a:lnTo>
                    <a:pt x="8725" y="200017"/>
                  </a:lnTo>
                  <a:lnTo>
                    <a:pt x="10495" y="205014"/>
                  </a:lnTo>
                  <a:lnTo>
                    <a:pt x="12423" y="209952"/>
                  </a:lnTo>
                  <a:lnTo>
                    <a:pt x="14506" y="214827"/>
                  </a:lnTo>
                  <a:lnTo>
                    <a:pt x="16743" y="219633"/>
                  </a:lnTo>
                  <a:lnTo>
                    <a:pt x="19131" y="224366"/>
                  </a:lnTo>
                  <a:lnTo>
                    <a:pt x="21668" y="229021"/>
                  </a:lnTo>
                  <a:lnTo>
                    <a:pt x="24351" y="233593"/>
                  </a:lnTo>
                  <a:lnTo>
                    <a:pt x="27178" y="238077"/>
                  </a:lnTo>
                  <a:lnTo>
                    <a:pt x="30146" y="242470"/>
                  </a:lnTo>
                  <a:lnTo>
                    <a:pt x="33251" y="246767"/>
                  </a:lnTo>
                  <a:lnTo>
                    <a:pt x="36492" y="250962"/>
                  </a:lnTo>
                  <a:lnTo>
                    <a:pt x="39863" y="255053"/>
                  </a:lnTo>
                  <a:lnTo>
                    <a:pt x="43363" y="259035"/>
                  </a:lnTo>
                  <a:lnTo>
                    <a:pt x="46987" y="262904"/>
                  </a:lnTo>
                  <a:lnTo>
                    <a:pt x="50732" y="266656"/>
                  </a:lnTo>
                  <a:lnTo>
                    <a:pt x="54594" y="270288"/>
                  </a:lnTo>
                  <a:lnTo>
                    <a:pt x="58569" y="273795"/>
                  </a:lnTo>
                  <a:lnTo>
                    <a:pt x="62654" y="277174"/>
                  </a:lnTo>
                  <a:lnTo>
                    <a:pt x="66843" y="280422"/>
                  </a:lnTo>
                  <a:lnTo>
                    <a:pt x="71134" y="283536"/>
                  </a:lnTo>
                  <a:lnTo>
                    <a:pt x="75521" y="286512"/>
                  </a:lnTo>
                  <a:lnTo>
                    <a:pt x="80000" y="289348"/>
                  </a:lnTo>
                  <a:lnTo>
                    <a:pt x="84567" y="292040"/>
                  </a:lnTo>
                  <a:lnTo>
                    <a:pt x="89217" y="294586"/>
                  </a:lnTo>
                  <a:lnTo>
                    <a:pt x="93945" y="296983"/>
                  </a:lnTo>
                  <a:lnTo>
                    <a:pt x="98747" y="299229"/>
                  </a:lnTo>
                  <a:lnTo>
                    <a:pt x="103618" y="301321"/>
                  </a:lnTo>
                  <a:lnTo>
                    <a:pt x="108552" y="303259"/>
                  </a:lnTo>
                  <a:lnTo>
                    <a:pt x="113546" y="305038"/>
                  </a:lnTo>
                  <a:lnTo>
                    <a:pt x="118593" y="306659"/>
                  </a:lnTo>
                  <a:lnTo>
                    <a:pt x="123690" y="308118"/>
                  </a:lnTo>
                  <a:lnTo>
                    <a:pt x="128830" y="309416"/>
                  </a:lnTo>
                  <a:lnTo>
                    <a:pt x="134008" y="310549"/>
                  </a:lnTo>
                  <a:lnTo>
                    <a:pt x="139220" y="311518"/>
                  </a:lnTo>
                  <a:lnTo>
                    <a:pt x="144460" y="312321"/>
                  </a:lnTo>
                  <a:lnTo>
                    <a:pt x="149723" y="312958"/>
                  </a:lnTo>
                  <a:lnTo>
                    <a:pt x="155004" y="313427"/>
                  </a:lnTo>
                  <a:lnTo>
                    <a:pt x="160296" y="313729"/>
                  </a:lnTo>
                  <a:lnTo>
                    <a:pt x="165596" y="313862"/>
                  </a:lnTo>
                  <a:lnTo>
                    <a:pt x="170897" y="313828"/>
                  </a:lnTo>
                  <a:lnTo>
                    <a:pt x="176194" y="313626"/>
                  </a:lnTo>
                  <a:lnTo>
                    <a:pt x="181483" y="313255"/>
                  </a:lnTo>
                  <a:lnTo>
                    <a:pt x="186756" y="312718"/>
                  </a:lnTo>
                  <a:lnTo>
                    <a:pt x="192011" y="312013"/>
                  </a:lnTo>
                  <a:lnTo>
                    <a:pt x="197240" y="311142"/>
                  </a:lnTo>
                  <a:lnTo>
                    <a:pt x="202439" y="310105"/>
                  </a:lnTo>
                  <a:lnTo>
                    <a:pt x="207602" y="308905"/>
                  </a:lnTo>
                  <a:lnTo>
                    <a:pt x="212725" y="307541"/>
                  </a:lnTo>
                  <a:lnTo>
                    <a:pt x="217802" y="306015"/>
                  </a:lnTo>
                  <a:lnTo>
                    <a:pt x="222828" y="304329"/>
                  </a:lnTo>
                  <a:lnTo>
                    <a:pt x="227798" y="302485"/>
                  </a:lnTo>
                  <a:lnTo>
                    <a:pt x="232707" y="300484"/>
                  </a:lnTo>
                  <a:lnTo>
                    <a:pt x="237550" y="298328"/>
                  </a:lnTo>
                  <a:lnTo>
                    <a:pt x="242323" y="296020"/>
                  </a:lnTo>
                  <a:lnTo>
                    <a:pt x="247020" y="293562"/>
                  </a:lnTo>
                  <a:lnTo>
                    <a:pt x="251636" y="290956"/>
                  </a:lnTo>
                  <a:lnTo>
                    <a:pt x="256168" y="288205"/>
                  </a:lnTo>
                  <a:lnTo>
                    <a:pt x="260610" y="285312"/>
                  </a:lnTo>
                  <a:lnTo>
                    <a:pt x="264958" y="282279"/>
                  </a:lnTo>
                  <a:lnTo>
                    <a:pt x="269207" y="279110"/>
                  </a:lnTo>
                  <a:lnTo>
                    <a:pt x="273355" y="275808"/>
                  </a:lnTo>
                  <a:lnTo>
                    <a:pt x="277395" y="272376"/>
                  </a:lnTo>
                  <a:lnTo>
                    <a:pt x="281324" y="268817"/>
                  </a:lnTo>
                  <a:lnTo>
                    <a:pt x="285139" y="265136"/>
                  </a:lnTo>
                  <a:lnTo>
                    <a:pt x="288835" y="261335"/>
                  </a:lnTo>
                  <a:lnTo>
                    <a:pt x="292408" y="257420"/>
                  </a:lnTo>
                  <a:lnTo>
                    <a:pt x="295856" y="253393"/>
                  </a:lnTo>
                  <a:lnTo>
                    <a:pt x="299174" y="249258"/>
                  </a:lnTo>
                  <a:lnTo>
                    <a:pt x="302360" y="245021"/>
                  </a:lnTo>
                  <a:lnTo>
                    <a:pt x="305409" y="240685"/>
                  </a:lnTo>
                  <a:lnTo>
                    <a:pt x="308320" y="236254"/>
                  </a:lnTo>
                  <a:lnTo>
                    <a:pt x="311088" y="231733"/>
                  </a:lnTo>
                  <a:lnTo>
                    <a:pt x="313712" y="227127"/>
                  </a:lnTo>
                  <a:lnTo>
                    <a:pt x="316189" y="222439"/>
                  </a:lnTo>
                  <a:lnTo>
                    <a:pt x="318515" y="217676"/>
                  </a:lnTo>
                  <a:lnTo>
                    <a:pt x="320690" y="212841"/>
                  </a:lnTo>
                  <a:lnTo>
                    <a:pt x="322709" y="207940"/>
                  </a:lnTo>
                  <a:lnTo>
                    <a:pt x="324573" y="202977"/>
                  </a:lnTo>
                  <a:lnTo>
                    <a:pt x="326278" y="197957"/>
                  </a:lnTo>
                  <a:lnTo>
                    <a:pt x="327823" y="192886"/>
                  </a:lnTo>
                  <a:lnTo>
                    <a:pt x="329207" y="187769"/>
                  </a:lnTo>
                  <a:lnTo>
                    <a:pt x="330428" y="182610"/>
                  </a:lnTo>
                  <a:lnTo>
                    <a:pt x="331484" y="177415"/>
                  </a:lnTo>
                  <a:lnTo>
                    <a:pt x="332375" y="172189"/>
                  </a:lnTo>
                  <a:lnTo>
                    <a:pt x="333100" y="166938"/>
                  </a:lnTo>
                  <a:lnTo>
                    <a:pt x="333659" y="161666"/>
                  </a:lnTo>
                  <a:lnTo>
                    <a:pt x="334049" y="156379"/>
                  </a:lnTo>
                  <a:lnTo>
                    <a:pt x="334272" y="151083"/>
                  </a:lnTo>
                  <a:lnTo>
                    <a:pt x="334327" y="145782"/>
                  </a:lnTo>
                  <a:lnTo>
                    <a:pt x="334214" y="140482"/>
                  </a:lnTo>
                  <a:lnTo>
                    <a:pt x="333933" y="135188"/>
                  </a:lnTo>
                  <a:lnTo>
                    <a:pt x="333484" y="129906"/>
                  </a:lnTo>
                  <a:lnTo>
                    <a:pt x="332868" y="124641"/>
                  </a:lnTo>
                  <a:lnTo>
                    <a:pt x="332085" y="119398"/>
                  </a:lnTo>
                  <a:lnTo>
                    <a:pt x="331136" y="114182"/>
                  </a:lnTo>
                  <a:lnTo>
                    <a:pt x="330022" y="108999"/>
                  </a:lnTo>
                  <a:lnTo>
                    <a:pt x="328745" y="103854"/>
                  </a:lnTo>
                  <a:lnTo>
                    <a:pt x="327305" y="98752"/>
                  </a:lnTo>
                  <a:lnTo>
                    <a:pt x="325704" y="93698"/>
                  </a:lnTo>
                  <a:lnTo>
                    <a:pt x="323944" y="88698"/>
                  </a:lnTo>
                  <a:lnTo>
                    <a:pt x="322026" y="83756"/>
                  </a:lnTo>
                  <a:lnTo>
                    <a:pt x="319952" y="78877"/>
                  </a:lnTo>
                  <a:lnTo>
                    <a:pt x="317724" y="74066"/>
                  </a:lnTo>
                  <a:lnTo>
                    <a:pt x="315346" y="69329"/>
                  </a:lnTo>
                  <a:lnTo>
                    <a:pt x="312818" y="64669"/>
                  </a:lnTo>
                  <a:lnTo>
                    <a:pt x="310143" y="60092"/>
                  </a:lnTo>
                  <a:lnTo>
                    <a:pt x="307325" y="55602"/>
                  </a:lnTo>
                  <a:lnTo>
                    <a:pt x="167162" y="146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617280" y="941493"/>
              <a:ext cx="140162" cy="167167"/>
            </a:xfrm>
            <a:custGeom>
              <a:avLst/>
              <a:pathLst>
                <a:path w="140162" h="167167">
                  <a:moveTo>
                    <a:pt x="140162" y="76066"/>
                  </a:moveTo>
                  <a:lnTo>
                    <a:pt x="137066" y="71471"/>
                  </a:lnTo>
                  <a:lnTo>
                    <a:pt x="133819" y="66981"/>
                  </a:lnTo>
                  <a:lnTo>
                    <a:pt x="130425" y="62601"/>
                  </a:lnTo>
                  <a:lnTo>
                    <a:pt x="126888" y="58336"/>
                  </a:lnTo>
                  <a:lnTo>
                    <a:pt x="123212" y="54190"/>
                  </a:lnTo>
                  <a:lnTo>
                    <a:pt x="119400" y="50169"/>
                  </a:lnTo>
                  <a:lnTo>
                    <a:pt x="115456" y="46276"/>
                  </a:lnTo>
                  <a:lnTo>
                    <a:pt x="111386" y="42516"/>
                  </a:lnTo>
                  <a:lnTo>
                    <a:pt x="107194" y="38893"/>
                  </a:lnTo>
                  <a:lnTo>
                    <a:pt x="102884" y="35410"/>
                  </a:lnTo>
                  <a:lnTo>
                    <a:pt x="98461" y="32073"/>
                  </a:lnTo>
                  <a:lnTo>
                    <a:pt x="93929" y="28884"/>
                  </a:lnTo>
                  <a:lnTo>
                    <a:pt x="89295" y="25847"/>
                  </a:lnTo>
                  <a:lnTo>
                    <a:pt x="84562" y="22965"/>
                  </a:lnTo>
                  <a:lnTo>
                    <a:pt x="79736" y="20242"/>
                  </a:lnTo>
                  <a:lnTo>
                    <a:pt x="74823" y="17680"/>
                  </a:lnTo>
                  <a:lnTo>
                    <a:pt x="69828" y="15282"/>
                  </a:lnTo>
                  <a:lnTo>
                    <a:pt x="64755" y="13051"/>
                  </a:lnTo>
                  <a:lnTo>
                    <a:pt x="59612" y="10990"/>
                  </a:lnTo>
                  <a:lnTo>
                    <a:pt x="54403" y="9100"/>
                  </a:lnTo>
                  <a:lnTo>
                    <a:pt x="49135" y="7384"/>
                  </a:lnTo>
                  <a:lnTo>
                    <a:pt x="43812" y="5843"/>
                  </a:lnTo>
                  <a:lnTo>
                    <a:pt x="38442" y="4480"/>
                  </a:lnTo>
                  <a:lnTo>
                    <a:pt x="33029" y="3295"/>
                  </a:lnTo>
                  <a:lnTo>
                    <a:pt x="27579" y="2290"/>
                  </a:lnTo>
                  <a:lnTo>
                    <a:pt x="22100" y="1467"/>
                  </a:lnTo>
                  <a:lnTo>
                    <a:pt x="16596" y="825"/>
                  </a:lnTo>
                  <a:lnTo>
                    <a:pt x="11074" y="367"/>
                  </a:lnTo>
                  <a:lnTo>
                    <a:pt x="5540" y="9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008635" y="1031511"/>
              <a:ext cx="97259" cy="167167"/>
            </a:xfrm>
            <a:custGeom>
              <a:avLst/>
              <a:pathLst>
                <a:path w="97259" h="167167">
                  <a:moveTo>
                    <a:pt x="97259" y="0"/>
                  </a:moveTo>
                  <a:lnTo>
                    <a:pt x="91493" y="99"/>
                  </a:lnTo>
                  <a:lnTo>
                    <a:pt x="85734" y="397"/>
                  </a:lnTo>
                  <a:lnTo>
                    <a:pt x="79989" y="894"/>
                  </a:lnTo>
                  <a:lnTo>
                    <a:pt x="74265" y="1588"/>
                  </a:lnTo>
                  <a:lnTo>
                    <a:pt x="68568" y="2480"/>
                  </a:lnTo>
                  <a:lnTo>
                    <a:pt x="62905" y="3568"/>
                  </a:lnTo>
                  <a:lnTo>
                    <a:pt x="57282" y="4850"/>
                  </a:lnTo>
                  <a:lnTo>
                    <a:pt x="51708" y="6325"/>
                  </a:lnTo>
                  <a:lnTo>
                    <a:pt x="46187" y="7992"/>
                  </a:lnTo>
                  <a:lnTo>
                    <a:pt x="40728" y="9848"/>
                  </a:lnTo>
                  <a:lnTo>
                    <a:pt x="35335" y="11892"/>
                  </a:lnTo>
                  <a:lnTo>
                    <a:pt x="30017" y="14120"/>
                  </a:lnTo>
                  <a:lnTo>
                    <a:pt x="24778" y="16530"/>
                  </a:lnTo>
                  <a:lnTo>
                    <a:pt x="19626" y="19120"/>
                  </a:lnTo>
                  <a:lnTo>
                    <a:pt x="14566" y="21885"/>
                  </a:lnTo>
                  <a:lnTo>
                    <a:pt x="9604" y="24824"/>
                  </a:lnTo>
                  <a:lnTo>
                    <a:pt x="4747" y="27932"/>
                  </a:lnTo>
                  <a:lnTo>
                    <a:pt x="0" y="31205"/>
                  </a:lnTo>
                  <a:lnTo>
                    <a:pt x="97259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008635" y="1062717"/>
              <a:ext cx="97259" cy="135961"/>
            </a:xfrm>
            <a:custGeom>
              <a:avLst/>
              <a:pathLst>
                <a:path w="97259" h="135961">
                  <a:moveTo>
                    <a:pt x="0" y="0"/>
                  </a:moveTo>
                  <a:lnTo>
                    <a:pt x="97259" y="13596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938743" y="1062717"/>
              <a:ext cx="167151" cy="258802"/>
            </a:xfrm>
            <a:custGeom>
              <a:avLst/>
              <a:pathLst>
                <a:path w="167151" h="258802">
                  <a:moveTo>
                    <a:pt x="69892" y="0"/>
                  </a:moveTo>
                  <a:lnTo>
                    <a:pt x="65554" y="3209"/>
                  </a:lnTo>
                  <a:lnTo>
                    <a:pt x="61323" y="6557"/>
                  </a:lnTo>
                  <a:lnTo>
                    <a:pt x="57202" y="10040"/>
                  </a:lnTo>
                  <a:lnTo>
                    <a:pt x="53196" y="13653"/>
                  </a:lnTo>
                  <a:lnTo>
                    <a:pt x="49308" y="17395"/>
                  </a:lnTo>
                  <a:lnTo>
                    <a:pt x="45543" y="21260"/>
                  </a:lnTo>
                  <a:lnTo>
                    <a:pt x="41905" y="25244"/>
                  </a:lnTo>
                  <a:lnTo>
                    <a:pt x="38397" y="29343"/>
                  </a:lnTo>
                  <a:lnTo>
                    <a:pt x="35023" y="33554"/>
                  </a:lnTo>
                  <a:lnTo>
                    <a:pt x="31787" y="37872"/>
                  </a:lnTo>
                  <a:lnTo>
                    <a:pt x="28692" y="42291"/>
                  </a:lnTo>
                  <a:lnTo>
                    <a:pt x="25741" y="46808"/>
                  </a:lnTo>
                  <a:lnTo>
                    <a:pt x="22938" y="51418"/>
                  </a:lnTo>
                  <a:lnTo>
                    <a:pt x="20285" y="56116"/>
                  </a:lnTo>
                  <a:lnTo>
                    <a:pt x="17784" y="60898"/>
                  </a:lnTo>
                  <a:lnTo>
                    <a:pt x="15440" y="65757"/>
                  </a:lnTo>
                  <a:lnTo>
                    <a:pt x="13253" y="70690"/>
                  </a:lnTo>
                  <a:lnTo>
                    <a:pt x="11227" y="75690"/>
                  </a:lnTo>
                  <a:lnTo>
                    <a:pt x="9363" y="80754"/>
                  </a:lnTo>
                  <a:lnTo>
                    <a:pt x="7663" y="85875"/>
                  </a:lnTo>
                  <a:lnTo>
                    <a:pt x="6130" y="91048"/>
                  </a:lnTo>
                  <a:lnTo>
                    <a:pt x="4765" y="96268"/>
                  </a:lnTo>
                  <a:lnTo>
                    <a:pt x="3568" y="101529"/>
                  </a:lnTo>
                  <a:lnTo>
                    <a:pt x="2542" y="106826"/>
                  </a:lnTo>
                  <a:lnTo>
                    <a:pt x="1688" y="112153"/>
                  </a:lnTo>
                  <a:lnTo>
                    <a:pt x="1005" y="117505"/>
                  </a:lnTo>
                  <a:lnTo>
                    <a:pt x="496" y="122877"/>
                  </a:lnTo>
                  <a:lnTo>
                    <a:pt x="161" y="128262"/>
                  </a:lnTo>
                  <a:lnTo>
                    <a:pt x="0" y="133655"/>
                  </a:lnTo>
                  <a:lnTo>
                    <a:pt x="12" y="139051"/>
                  </a:lnTo>
                  <a:lnTo>
                    <a:pt x="199" y="144443"/>
                  </a:lnTo>
                  <a:lnTo>
                    <a:pt x="560" y="149826"/>
                  </a:lnTo>
                  <a:lnTo>
                    <a:pt x="1094" y="155195"/>
                  </a:lnTo>
                  <a:lnTo>
                    <a:pt x="1801" y="160544"/>
                  </a:lnTo>
                  <a:lnTo>
                    <a:pt x="2681" y="165868"/>
                  </a:lnTo>
                  <a:lnTo>
                    <a:pt x="3731" y="171160"/>
                  </a:lnTo>
                  <a:lnTo>
                    <a:pt x="4952" y="176416"/>
                  </a:lnTo>
                  <a:lnTo>
                    <a:pt x="6342" y="181629"/>
                  </a:lnTo>
                  <a:lnTo>
                    <a:pt x="7900" y="186795"/>
                  </a:lnTo>
                  <a:lnTo>
                    <a:pt x="9623" y="191908"/>
                  </a:lnTo>
                  <a:lnTo>
                    <a:pt x="11511" y="196962"/>
                  </a:lnTo>
                  <a:lnTo>
                    <a:pt x="13561" y="201953"/>
                  </a:lnTo>
                  <a:lnTo>
                    <a:pt x="15770" y="206876"/>
                  </a:lnTo>
                  <a:lnTo>
                    <a:pt x="18138" y="211724"/>
                  </a:lnTo>
                  <a:lnTo>
                    <a:pt x="20661" y="216494"/>
                  </a:lnTo>
                  <a:lnTo>
                    <a:pt x="23336" y="221179"/>
                  </a:lnTo>
                  <a:lnTo>
                    <a:pt x="26161" y="225776"/>
                  </a:lnTo>
                  <a:lnTo>
                    <a:pt x="29133" y="230279"/>
                  </a:lnTo>
                  <a:lnTo>
                    <a:pt x="32249" y="234684"/>
                  </a:lnTo>
                  <a:lnTo>
                    <a:pt x="35505" y="238986"/>
                  </a:lnTo>
                  <a:lnTo>
                    <a:pt x="38898" y="243181"/>
                  </a:lnTo>
                  <a:lnTo>
                    <a:pt x="42425" y="247264"/>
                  </a:lnTo>
                  <a:lnTo>
                    <a:pt x="46082" y="251232"/>
                  </a:lnTo>
                  <a:lnTo>
                    <a:pt x="49865" y="255079"/>
                  </a:lnTo>
                  <a:lnTo>
                    <a:pt x="53770" y="258802"/>
                  </a:lnTo>
                  <a:lnTo>
                    <a:pt x="167151" y="1359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992514" y="1031511"/>
              <a:ext cx="280540" cy="334321"/>
            </a:xfrm>
            <a:custGeom>
              <a:avLst/>
              <a:pathLst>
                <a:path w="280540" h="334321">
                  <a:moveTo>
                    <a:pt x="0" y="290007"/>
                  </a:moveTo>
                  <a:lnTo>
                    <a:pt x="3970" y="293557"/>
                  </a:lnTo>
                  <a:lnTo>
                    <a:pt x="8052" y="296978"/>
                  </a:lnTo>
                  <a:lnTo>
                    <a:pt x="12240" y="300267"/>
                  </a:lnTo>
                  <a:lnTo>
                    <a:pt x="16532" y="303422"/>
                  </a:lnTo>
                  <a:lnTo>
                    <a:pt x="20921" y="306438"/>
                  </a:lnTo>
                  <a:lnTo>
                    <a:pt x="25405" y="309312"/>
                  </a:lnTo>
                  <a:lnTo>
                    <a:pt x="29977" y="312042"/>
                  </a:lnTo>
                  <a:lnTo>
                    <a:pt x="34635" y="314626"/>
                  </a:lnTo>
                  <a:lnTo>
                    <a:pt x="39372" y="317059"/>
                  </a:lnTo>
                  <a:lnTo>
                    <a:pt x="44184" y="319341"/>
                  </a:lnTo>
                  <a:lnTo>
                    <a:pt x="49067" y="321468"/>
                  </a:lnTo>
                  <a:lnTo>
                    <a:pt x="54015" y="323438"/>
                  </a:lnTo>
                  <a:lnTo>
                    <a:pt x="59023" y="325250"/>
                  </a:lnTo>
                  <a:lnTo>
                    <a:pt x="64086" y="326901"/>
                  </a:lnTo>
                  <a:lnTo>
                    <a:pt x="69200" y="328390"/>
                  </a:lnTo>
                  <a:lnTo>
                    <a:pt x="74358" y="329716"/>
                  </a:lnTo>
                  <a:lnTo>
                    <a:pt x="79556" y="330877"/>
                  </a:lnTo>
                  <a:lnTo>
                    <a:pt x="84788" y="331871"/>
                  </a:lnTo>
                  <a:lnTo>
                    <a:pt x="90049" y="332698"/>
                  </a:lnTo>
                  <a:lnTo>
                    <a:pt x="95334" y="333357"/>
                  </a:lnTo>
                  <a:lnTo>
                    <a:pt x="100637" y="333848"/>
                  </a:lnTo>
                  <a:lnTo>
                    <a:pt x="105953" y="334169"/>
                  </a:lnTo>
                  <a:lnTo>
                    <a:pt x="111277" y="334321"/>
                  </a:lnTo>
                  <a:lnTo>
                    <a:pt x="116602" y="334303"/>
                  </a:lnTo>
                  <a:lnTo>
                    <a:pt x="121925" y="334116"/>
                  </a:lnTo>
                  <a:lnTo>
                    <a:pt x="127239" y="333759"/>
                  </a:lnTo>
                  <a:lnTo>
                    <a:pt x="132538" y="333233"/>
                  </a:lnTo>
                  <a:lnTo>
                    <a:pt x="137819" y="332538"/>
                  </a:lnTo>
                  <a:lnTo>
                    <a:pt x="143074" y="331676"/>
                  </a:lnTo>
                  <a:lnTo>
                    <a:pt x="148299" y="330647"/>
                  </a:lnTo>
                  <a:lnTo>
                    <a:pt x="153489" y="329451"/>
                  </a:lnTo>
                  <a:lnTo>
                    <a:pt x="158639" y="328091"/>
                  </a:lnTo>
                  <a:lnTo>
                    <a:pt x="163742" y="326568"/>
                  </a:lnTo>
                  <a:lnTo>
                    <a:pt x="168794" y="324883"/>
                  </a:lnTo>
                  <a:lnTo>
                    <a:pt x="173790" y="323037"/>
                  </a:lnTo>
                  <a:lnTo>
                    <a:pt x="178725" y="321034"/>
                  </a:lnTo>
                  <a:lnTo>
                    <a:pt x="183593" y="318874"/>
                  </a:lnTo>
                  <a:lnTo>
                    <a:pt x="188390" y="316561"/>
                  </a:lnTo>
                  <a:lnTo>
                    <a:pt x="193111" y="314095"/>
                  </a:lnTo>
                  <a:lnTo>
                    <a:pt x="197751" y="311481"/>
                  </a:lnTo>
                  <a:lnTo>
                    <a:pt x="202305" y="308720"/>
                  </a:lnTo>
                  <a:lnTo>
                    <a:pt x="206769" y="305816"/>
                  </a:lnTo>
                  <a:lnTo>
                    <a:pt x="211138" y="302770"/>
                  </a:lnTo>
                  <a:lnTo>
                    <a:pt x="215408" y="299587"/>
                  </a:lnTo>
                  <a:lnTo>
                    <a:pt x="219575" y="296270"/>
                  </a:lnTo>
                  <a:lnTo>
                    <a:pt x="223633" y="292822"/>
                  </a:lnTo>
                  <a:lnTo>
                    <a:pt x="227580" y="289246"/>
                  </a:lnTo>
                  <a:lnTo>
                    <a:pt x="231411" y="285546"/>
                  </a:lnTo>
                  <a:lnTo>
                    <a:pt x="235122" y="281726"/>
                  </a:lnTo>
                  <a:lnTo>
                    <a:pt x="238710" y="277790"/>
                  </a:lnTo>
                  <a:lnTo>
                    <a:pt x="242170" y="273741"/>
                  </a:lnTo>
                  <a:lnTo>
                    <a:pt x="245499" y="269585"/>
                  </a:lnTo>
                  <a:lnTo>
                    <a:pt x="248695" y="265324"/>
                  </a:lnTo>
                  <a:lnTo>
                    <a:pt x="251753" y="260964"/>
                  </a:lnTo>
                  <a:lnTo>
                    <a:pt x="254671" y="256508"/>
                  </a:lnTo>
                  <a:lnTo>
                    <a:pt x="257445" y="251962"/>
                  </a:lnTo>
                  <a:lnTo>
                    <a:pt x="260073" y="247330"/>
                  </a:lnTo>
                  <a:lnTo>
                    <a:pt x="262552" y="242616"/>
                  </a:lnTo>
                  <a:lnTo>
                    <a:pt x="264880" y="237826"/>
                  </a:lnTo>
                  <a:lnTo>
                    <a:pt x="267054" y="232964"/>
                  </a:lnTo>
                  <a:lnTo>
                    <a:pt x="269072" y="228036"/>
                  </a:lnTo>
                  <a:lnTo>
                    <a:pt x="270932" y="223045"/>
                  </a:lnTo>
                  <a:lnTo>
                    <a:pt x="272632" y="217998"/>
                  </a:lnTo>
                  <a:lnTo>
                    <a:pt x="274170" y="212899"/>
                  </a:lnTo>
                  <a:lnTo>
                    <a:pt x="275546" y="207754"/>
                  </a:lnTo>
                  <a:lnTo>
                    <a:pt x="276756" y="202568"/>
                  </a:lnTo>
                  <a:lnTo>
                    <a:pt x="277801" y="197345"/>
                  </a:lnTo>
                  <a:lnTo>
                    <a:pt x="278679" y="192093"/>
                  </a:lnTo>
                  <a:lnTo>
                    <a:pt x="279389" y="186814"/>
                  </a:lnTo>
                  <a:lnTo>
                    <a:pt x="279931" y="181516"/>
                  </a:lnTo>
                  <a:lnTo>
                    <a:pt x="280303" y="176203"/>
                  </a:lnTo>
                  <a:lnTo>
                    <a:pt x="280506" y="170881"/>
                  </a:lnTo>
                  <a:lnTo>
                    <a:pt x="280540" y="165556"/>
                  </a:lnTo>
                  <a:lnTo>
                    <a:pt x="280404" y="160232"/>
                  </a:lnTo>
                  <a:lnTo>
                    <a:pt x="280098" y="154915"/>
                  </a:lnTo>
                  <a:lnTo>
                    <a:pt x="279623" y="149610"/>
                  </a:lnTo>
                  <a:lnTo>
                    <a:pt x="278979" y="144323"/>
                  </a:lnTo>
                  <a:lnTo>
                    <a:pt x="278168" y="139060"/>
                  </a:lnTo>
                  <a:lnTo>
                    <a:pt x="277189" y="133825"/>
                  </a:lnTo>
                  <a:lnTo>
                    <a:pt x="276043" y="128624"/>
                  </a:lnTo>
                  <a:lnTo>
                    <a:pt x="274733" y="123461"/>
                  </a:lnTo>
                  <a:lnTo>
                    <a:pt x="273259" y="118344"/>
                  </a:lnTo>
                  <a:lnTo>
                    <a:pt x="271623" y="113276"/>
                  </a:lnTo>
                  <a:lnTo>
                    <a:pt x="269826" y="108262"/>
                  </a:lnTo>
                  <a:lnTo>
                    <a:pt x="267870" y="103308"/>
                  </a:lnTo>
                  <a:lnTo>
                    <a:pt x="265757" y="98420"/>
                  </a:lnTo>
                  <a:lnTo>
                    <a:pt x="263490" y="93601"/>
                  </a:lnTo>
                  <a:lnTo>
                    <a:pt x="261070" y="88856"/>
                  </a:lnTo>
                  <a:lnTo>
                    <a:pt x="258501" y="84191"/>
                  </a:lnTo>
                  <a:lnTo>
                    <a:pt x="255784" y="79611"/>
                  </a:lnTo>
                  <a:lnTo>
                    <a:pt x="252922" y="75119"/>
                  </a:lnTo>
                  <a:lnTo>
                    <a:pt x="249919" y="70720"/>
                  </a:lnTo>
                  <a:lnTo>
                    <a:pt x="246778" y="66420"/>
                  </a:lnTo>
                  <a:lnTo>
                    <a:pt x="243501" y="62222"/>
                  </a:lnTo>
                  <a:lnTo>
                    <a:pt x="240092" y="58130"/>
                  </a:lnTo>
                  <a:lnTo>
                    <a:pt x="236554" y="54149"/>
                  </a:lnTo>
                  <a:lnTo>
                    <a:pt x="232891" y="50282"/>
                  </a:lnTo>
                  <a:lnTo>
                    <a:pt x="229107" y="46535"/>
                  </a:lnTo>
                  <a:lnTo>
                    <a:pt x="225206" y="42909"/>
                  </a:lnTo>
                  <a:lnTo>
                    <a:pt x="221191" y="39410"/>
                  </a:lnTo>
                  <a:lnTo>
                    <a:pt x="217067" y="36041"/>
                  </a:lnTo>
                  <a:lnTo>
                    <a:pt x="212837" y="32804"/>
                  </a:lnTo>
                  <a:lnTo>
                    <a:pt x="208506" y="29704"/>
                  </a:lnTo>
                  <a:lnTo>
                    <a:pt x="204079" y="26744"/>
                  </a:lnTo>
                  <a:lnTo>
                    <a:pt x="199560" y="23926"/>
                  </a:lnTo>
                  <a:lnTo>
                    <a:pt x="194953" y="21253"/>
                  </a:lnTo>
                  <a:lnTo>
                    <a:pt x="190264" y="18729"/>
                  </a:lnTo>
                  <a:lnTo>
                    <a:pt x="185496" y="16355"/>
                  </a:lnTo>
                  <a:lnTo>
                    <a:pt x="180656" y="14134"/>
                  </a:lnTo>
                  <a:lnTo>
                    <a:pt x="175747" y="12069"/>
                  </a:lnTo>
                  <a:lnTo>
                    <a:pt x="170774" y="10161"/>
                  </a:lnTo>
                  <a:lnTo>
                    <a:pt x="165744" y="8412"/>
                  </a:lnTo>
                  <a:lnTo>
                    <a:pt x="160660" y="6825"/>
                  </a:lnTo>
                  <a:lnTo>
                    <a:pt x="155528" y="5400"/>
                  </a:lnTo>
                  <a:lnTo>
                    <a:pt x="150354" y="4140"/>
                  </a:lnTo>
                  <a:lnTo>
                    <a:pt x="145142" y="3045"/>
                  </a:lnTo>
                  <a:lnTo>
                    <a:pt x="139898" y="2116"/>
                  </a:lnTo>
                  <a:lnTo>
                    <a:pt x="134627" y="1355"/>
                  </a:lnTo>
                  <a:lnTo>
                    <a:pt x="129334" y="763"/>
                  </a:lnTo>
                  <a:lnTo>
                    <a:pt x="124025" y="339"/>
                  </a:lnTo>
                  <a:lnTo>
                    <a:pt x="118705" y="84"/>
                  </a:lnTo>
                  <a:lnTo>
                    <a:pt x="113380" y="0"/>
                  </a:lnTo>
                  <a:lnTo>
                    <a:pt x="11338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461923" y="1236837"/>
              <a:ext cx="176340" cy="334328"/>
            </a:xfrm>
            <a:custGeom>
              <a:avLst/>
              <a:pathLst>
                <a:path w="176340" h="334328">
                  <a:moveTo>
                    <a:pt x="167165" y="0"/>
                  </a:moveTo>
                  <a:lnTo>
                    <a:pt x="161823" y="85"/>
                  </a:lnTo>
                  <a:lnTo>
                    <a:pt x="156485" y="341"/>
                  </a:lnTo>
                  <a:lnTo>
                    <a:pt x="151159" y="768"/>
                  </a:lnTo>
                  <a:lnTo>
                    <a:pt x="145849" y="1364"/>
                  </a:lnTo>
                  <a:lnTo>
                    <a:pt x="140561" y="2130"/>
                  </a:lnTo>
                  <a:lnTo>
                    <a:pt x="135300" y="3065"/>
                  </a:lnTo>
                  <a:lnTo>
                    <a:pt x="130072" y="4167"/>
                  </a:lnTo>
                  <a:lnTo>
                    <a:pt x="124881" y="5436"/>
                  </a:lnTo>
                  <a:lnTo>
                    <a:pt x="119734" y="6870"/>
                  </a:lnTo>
                  <a:lnTo>
                    <a:pt x="114635" y="8467"/>
                  </a:lnTo>
                  <a:lnTo>
                    <a:pt x="109590" y="10227"/>
                  </a:lnTo>
                  <a:lnTo>
                    <a:pt x="104604" y="12147"/>
                  </a:lnTo>
                  <a:lnTo>
                    <a:pt x="99682" y="14226"/>
                  </a:lnTo>
                  <a:lnTo>
                    <a:pt x="94828" y="16461"/>
                  </a:lnTo>
                  <a:lnTo>
                    <a:pt x="90049" y="18850"/>
                  </a:lnTo>
                  <a:lnTo>
                    <a:pt x="85348" y="21390"/>
                  </a:lnTo>
                  <a:lnTo>
                    <a:pt x="80731" y="24080"/>
                  </a:lnTo>
                  <a:lnTo>
                    <a:pt x="76202" y="26915"/>
                  </a:lnTo>
                  <a:lnTo>
                    <a:pt x="71766" y="29894"/>
                  </a:lnTo>
                  <a:lnTo>
                    <a:pt x="67427" y="33013"/>
                  </a:lnTo>
                  <a:lnTo>
                    <a:pt x="63191" y="36269"/>
                  </a:lnTo>
                  <a:lnTo>
                    <a:pt x="59060" y="39659"/>
                  </a:lnTo>
                  <a:lnTo>
                    <a:pt x="55041" y="43179"/>
                  </a:lnTo>
                  <a:lnTo>
                    <a:pt x="51135" y="46826"/>
                  </a:lnTo>
                  <a:lnTo>
                    <a:pt x="47348" y="50596"/>
                  </a:lnTo>
                  <a:lnTo>
                    <a:pt x="43684" y="54484"/>
                  </a:lnTo>
                  <a:lnTo>
                    <a:pt x="40146" y="58488"/>
                  </a:lnTo>
                  <a:lnTo>
                    <a:pt x="36737" y="62603"/>
                  </a:lnTo>
                  <a:lnTo>
                    <a:pt x="33462" y="66825"/>
                  </a:lnTo>
                  <a:lnTo>
                    <a:pt x="30324" y="71150"/>
                  </a:lnTo>
                  <a:lnTo>
                    <a:pt x="27325" y="75572"/>
                  </a:lnTo>
                  <a:lnTo>
                    <a:pt x="24469" y="80088"/>
                  </a:lnTo>
                  <a:lnTo>
                    <a:pt x="21759" y="84693"/>
                  </a:lnTo>
                  <a:lnTo>
                    <a:pt x="19197" y="89382"/>
                  </a:lnTo>
                  <a:lnTo>
                    <a:pt x="16787" y="94151"/>
                  </a:lnTo>
                  <a:lnTo>
                    <a:pt x="14530" y="98994"/>
                  </a:lnTo>
                  <a:lnTo>
                    <a:pt x="12429" y="103907"/>
                  </a:lnTo>
                  <a:lnTo>
                    <a:pt x="10487" y="108885"/>
                  </a:lnTo>
                  <a:lnTo>
                    <a:pt x="8704" y="113922"/>
                  </a:lnTo>
                  <a:lnTo>
                    <a:pt x="7083" y="119014"/>
                  </a:lnTo>
                  <a:lnTo>
                    <a:pt x="5626" y="124154"/>
                  </a:lnTo>
                  <a:lnTo>
                    <a:pt x="4334" y="129339"/>
                  </a:lnTo>
                  <a:lnTo>
                    <a:pt x="3208" y="134562"/>
                  </a:lnTo>
                  <a:lnTo>
                    <a:pt x="2250" y="139819"/>
                  </a:lnTo>
                  <a:lnTo>
                    <a:pt x="1460" y="145104"/>
                  </a:lnTo>
                  <a:lnTo>
                    <a:pt x="840" y="150411"/>
                  </a:lnTo>
                  <a:lnTo>
                    <a:pt x="389" y="155735"/>
                  </a:lnTo>
                  <a:lnTo>
                    <a:pt x="109" y="161071"/>
                  </a:lnTo>
                  <a:lnTo>
                    <a:pt x="0" y="166413"/>
                  </a:lnTo>
                  <a:lnTo>
                    <a:pt x="61" y="171756"/>
                  </a:lnTo>
                  <a:lnTo>
                    <a:pt x="293" y="177094"/>
                  </a:lnTo>
                  <a:lnTo>
                    <a:pt x="695" y="182423"/>
                  </a:lnTo>
                  <a:lnTo>
                    <a:pt x="1268" y="187735"/>
                  </a:lnTo>
                  <a:lnTo>
                    <a:pt x="2010" y="193027"/>
                  </a:lnTo>
                  <a:lnTo>
                    <a:pt x="2921" y="198292"/>
                  </a:lnTo>
                  <a:lnTo>
                    <a:pt x="4000" y="203525"/>
                  </a:lnTo>
                  <a:lnTo>
                    <a:pt x="5245" y="208721"/>
                  </a:lnTo>
                  <a:lnTo>
                    <a:pt x="6656" y="213875"/>
                  </a:lnTo>
                  <a:lnTo>
                    <a:pt x="8230" y="218981"/>
                  </a:lnTo>
                  <a:lnTo>
                    <a:pt x="9968" y="224034"/>
                  </a:lnTo>
                  <a:lnTo>
                    <a:pt x="11865" y="229029"/>
                  </a:lnTo>
                  <a:lnTo>
                    <a:pt x="13922" y="233960"/>
                  </a:lnTo>
                  <a:lnTo>
                    <a:pt x="16135" y="238824"/>
                  </a:lnTo>
                  <a:lnTo>
                    <a:pt x="18502" y="243614"/>
                  </a:lnTo>
                  <a:lnTo>
                    <a:pt x="21021" y="248326"/>
                  </a:lnTo>
                  <a:lnTo>
                    <a:pt x="23690" y="252956"/>
                  </a:lnTo>
                  <a:lnTo>
                    <a:pt x="26505" y="257497"/>
                  </a:lnTo>
                  <a:lnTo>
                    <a:pt x="29463" y="261946"/>
                  </a:lnTo>
                  <a:lnTo>
                    <a:pt x="32563" y="266299"/>
                  </a:lnTo>
                  <a:lnTo>
                    <a:pt x="35800" y="270550"/>
                  </a:lnTo>
                  <a:lnTo>
                    <a:pt x="39171" y="274696"/>
                  </a:lnTo>
                  <a:lnTo>
                    <a:pt x="42673" y="278731"/>
                  </a:lnTo>
                  <a:lnTo>
                    <a:pt x="46302" y="282653"/>
                  </a:lnTo>
                  <a:lnTo>
                    <a:pt x="50055" y="286457"/>
                  </a:lnTo>
                  <a:lnTo>
                    <a:pt x="53927" y="290139"/>
                  </a:lnTo>
                  <a:lnTo>
                    <a:pt x="57915" y="293695"/>
                  </a:lnTo>
                  <a:lnTo>
                    <a:pt x="62015" y="297122"/>
                  </a:lnTo>
                  <a:lnTo>
                    <a:pt x="66222" y="300416"/>
                  </a:lnTo>
                  <a:lnTo>
                    <a:pt x="70532" y="303574"/>
                  </a:lnTo>
                  <a:lnTo>
                    <a:pt x="74941" y="306593"/>
                  </a:lnTo>
                  <a:lnTo>
                    <a:pt x="79444" y="309469"/>
                  </a:lnTo>
                  <a:lnTo>
                    <a:pt x="84037" y="312200"/>
                  </a:lnTo>
                  <a:lnTo>
                    <a:pt x="88714" y="314783"/>
                  </a:lnTo>
                  <a:lnTo>
                    <a:pt x="93472" y="317214"/>
                  </a:lnTo>
                  <a:lnTo>
                    <a:pt x="98305" y="319493"/>
                  </a:lnTo>
                  <a:lnTo>
                    <a:pt x="103209" y="321616"/>
                  </a:lnTo>
                  <a:lnTo>
                    <a:pt x="108177" y="323581"/>
                  </a:lnTo>
                  <a:lnTo>
                    <a:pt x="113206" y="325386"/>
                  </a:lnTo>
                  <a:lnTo>
                    <a:pt x="118291" y="327030"/>
                  </a:lnTo>
                  <a:lnTo>
                    <a:pt x="123425" y="328510"/>
                  </a:lnTo>
                  <a:lnTo>
                    <a:pt x="128604" y="329826"/>
                  </a:lnTo>
                  <a:lnTo>
                    <a:pt x="133822" y="330975"/>
                  </a:lnTo>
                  <a:lnTo>
                    <a:pt x="139074" y="331957"/>
                  </a:lnTo>
                  <a:lnTo>
                    <a:pt x="144355" y="332771"/>
                  </a:lnTo>
                  <a:lnTo>
                    <a:pt x="149659" y="333415"/>
                  </a:lnTo>
                  <a:lnTo>
                    <a:pt x="154982" y="333890"/>
                  </a:lnTo>
                  <a:lnTo>
                    <a:pt x="160316" y="334194"/>
                  </a:lnTo>
                  <a:lnTo>
                    <a:pt x="165658" y="334328"/>
                  </a:lnTo>
                  <a:lnTo>
                    <a:pt x="171001" y="334290"/>
                  </a:lnTo>
                  <a:lnTo>
                    <a:pt x="176340" y="334082"/>
                  </a:lnTo>
                  <a:lnTo>
                    <a:pt x="167165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629088" y="1404005"/>
              <a:ext cx="9174" cy="166915"/>
            </a:xfrm>
            <a:custGeom>
              <a:avLst/>
              <a:pathLst>
                <a:path w="9174" h="166915">
                  <a:moveTo>
                    <a:pt x="9174" y="1669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629088" y="1239875"/>
              <a:ext cx="167156" cy="331045"/>
            </a:xfrm>
            <a:custGeom>
              <a:avLst/>
              <a:pathLst>
                <a:path w="167156" h="331045">
                  <a:moveTo>
                    <a:pt x="9174" y="331045"/>
                  </a:moveTo>
                  <a:lnTo>
                    <a:pt x="14480" y="330669"/>
                  </a:lnTo>
                  <a:lnTo>
                    <a:pt x="19772" y="330124"/>
                  </a:lnTo>
                  <a:lnTo>
                    <a:pt x="25043" y="329410"/>
                  </a:lnTo>
                  <a:lnTo>
                    <a:pt x="30289" y="328530"/>
                  </a:lnTo>
                  <a:lnTo>
                    <a:pt x="35504" y="327483"/>
                  </a:lnTo>
                  <a:lnTo>
                    <a:pt x="40684" y="326271"/>
                  </a:lnTo>
                  <a:lnTo>
                    <a:pt x="45822" y="324894"/>
                  </a:lnTo>
                  <a:lnTo>
                    <a:pt x="50913" y="323355"/>
                  </a:lnTo>
                  <a:lnTo>
                    <a:pt x="55954" y="321654"/>
                  </a:lnTo>
                  <a:lnTo>
                    <a:pt x="60937" y="319794"/>
                  </a:lnTo>
                  <a:lnTo>
                    <a:pt x="65859" y="317777"/>
                  </a:lnTo>
                  <a:lnTo>
                    <a:pt x="70714" y="315604"/>
                  </a:lnTo>
                  <a:lnTo>
                    <a:pt x="75498" y="313277"/>
                  </a:lnTo>
                  <a:lnTo>
                    <a:pt x="80205" y="310800"/>
                  </a:lnTo>
                  <a:lnTo>
                    <a:pt x="84830" y="308174"/>
                  </a:lnTo>
                  <a:lnTo>
                    <a:pt x="89370" y="305402"/>
                  </a:lnTo>
                  <a:lnTo>
                    <a:pt x="93820" y="302487"/>
                  </a:lnTo>
                  <a:lnTo>
                    <a:pt x="98174" y="299432"/>
                  </a:lnTo>
                  <a:lnTo>
                    <a:pt x="102430" y="296240"/>
                  </a:lnTo>
                  <a:lnTo>
                    <a:pt x="106581" y="292914"/>
                  </a:lnTo>
                  <a:lnTo>
                    <a:pt x="110624" y="289457"/>
                  </a:lnTo>
                  <a:lnTo>
                    <a:pt x="114556" y="285874"/>
                  </a:lnTo>
                  <a:lnTo>
                    <a:pt x="118371" y="282168"/>
                  </a:lnTo>
                  <a:lnTo>
                    <a:pt x="122067" y="278342"/>
                  </a:lnTo>
                  <a:lnTo>
                    <a:pt x="125639" y="274401"/>
                  </a:lnTo>
                  <a:lnTo>
                    <a:pt x="129084" y="270347"/>
                  </a:lnTo>
                  <a:lnTo>
                    <a:pt x="132398" y="266187"/>
                  </a:lnTo>
                  <a:lnTo>
                    <a:pt x="135578" y="261923"/>
                  </a:lnTo>
                  <a:lnTo>
                    <a:pt x="138621" y="257559"/>
                  </a:lnTo>
                  <a:lnTo>
                    <a:pt x="141523" y="253102"/>
                  </a:lnTo>
                  <a:lnTo>
                    <a:pt x="144282" y="248554"/>
                  </a:lnTo>
                  <a:lnTo>
                    <a:pt x="146895" y="243921"/>
                  </a:lnTo>
                  <a:lnTo>
                    <a:pt x="149359" y="239207"/>
                  </a:lnTo>
                  <a:lnTo>
                    <a:pt x="151672" y="234417"/>
                  </a:lnTo>
                  <a:lnTo>
                    <a:pt x="153832" y="229555"/>
                  </a:lnTo>
                  <a:lnTo>
                    <a:pt x="155836" y="224628"/>
                  </a:lnTo>
                  <a:lnTo>
                    <a:pt x="157682" y="219639"/>
                  </a:lnTo>
                  <a:lnTo>
                    <a:pt x="159368" y="214594"/>
                  </a:lnTo>
                  <a:lnTo>
                    <a:pt x="160893" y="209498"/>
                  </a:lnTo>
                  <a:lnTo>
                    <a:pt x="162255" y="204356"/>
                  </a:lnTo>
                  <a:lnTo>
                    <a:pt x="163452" y="199173"/>
                  </a:lnTo>
                  <a:lnTo>
                    <a:pt x="164485" y="193955"/>
                  </a:lnTo>
                  <a:lnTo>
                    <a:pt x="165350" y="188707"/>
                  </a:lnTo>
                  <a:lnTo>
                    <a:pt x="166049" y="183434"/>
                  </a:lnTo>
                  <a:lnTo>
                    <a:pt x="166579" y="178141"/>
                  </a:lnTo>
                  <a:lnTo>
                    <a:pt x="166940" y="172834"/>
                  </a:lnTo>
                  <a:lnTo>
                    <a:pt x="167133" y="167518"/>
                  </a:lnTo>
                  <a:lnTo>
                    <a:pt x="167156" y="162199"/>
                  </a:lnTo>
                  <a:lnTo>
                    <a:pt x="167010" y="156881"/>
                  </a:lnTo>
                  <a:lnTo>
                    <a:pt x="166695" y="151571"/>
                  </a:lnTo>
                  <a:lnTo>
                    <a:pt x="166211" y="146274"/>
                  </a:lnTo>
                  <a:lnTo>
                    <a:pt x="165558" y="140995"/>
                  </a:lnTo>
                  <a:lnTo>
                    <a:pt x="164739" y="135739"/>
                  </a:lnTo>
                  <a:lnTo>
                    <a:pt x="163752" y="130512"/>
                  </a:lnTo>
                  <a:lnTo>
                    <a:pt x="162599" y="125319"/>
                  </a:lnTo>
                  <a:lnTo>
                    <a:pt x="161282" y="120166"/>
                  </a:lnTo>
                  <a:lnTo>
                    <a:pt x="159802" y="115057"/>
                  </a:lnTo>
                  <a:lnTo>
                    <a:pt x="158160" y="109997"/>
                  </a:lnTo>
                  <a:lnTo>
                    <a:pt x="156357" y="104992"/>
                  </a:lnTo>
                  <a:lnTo>
                    <a:pt x="154397" y="100048"/>
                  </a:lnTo>
                  <a:lnTo>
                    <a:pt x="152280" y="95168"/>
                  </a:lnTo>
                  <a:lnTo>
                    <a:pt x="150008" y="90358"/>
                  </a:lnTo>
                  <a:lnTo>
                    <a:pt x="147585" y="85622"/>
                  </a:lnTo>
                  <a:lnTo>
                    <a:pt x="145013" y="80967"/>
                  </a:lnTo>
                  <a:lnTo>
                    <a:pt x="142293" y="76395"/>
                  </a:lnTo>
                  <a:lnTo>
                    <a:pt x="139430" y="71912"/>
                  </a:lnTo>
                  <a:lnTo>
                    <a:pt x="136425" y="67523"/>
                  </a:lnTo>
                  <a:lnTo>
                    <a:pt x="133283" y="63231"/>
                  </a:lnTo>
                  <a:lnTo>
                    <a:pt x="130005" y="59041"/>
                  </a:lnTo>
                  <a:lnTo>
                    <a:pt x="126596" y="54958"/>
                  </a:lnTo>
                  <a:lnTo>
                    <a:pt x="123058" y="50986"/>
                  </a:lnTo>
                  <a:lnTo>
                    <a:pt x="119396" y="47128"/>
                  </a:lnTo>
                  <a:lnTo>
                    <a:pt x="115613" y="43388"/>
                  </a:lnTo>
                  <a:lnTo>
                    <a:pt x="111713" y="39771"/>
                  </a:lnTo>
                  <a:lnTo>
                    <a:pt x="107700" y="36280"/>
                  </a:lnTo>
                  <a:lnTo>
                    <a:pt x="103578" y="32918"/>
                  </a:lnTo>
                  <a:lnTo>
                    <a:pt x="99351" y="29689"/>
                  </a:lnTo>
                  <a:lnTo>
                    <a:pt x="95023" y="26596"/>
                  </a:lnTo>
                  <a:lnTo>
                    <a:pt x="90599" y="23642"/>
                  </a:lnTo>
                  <a:lnTo>
                    <a:pt x="86083" y="20831"/>
                  </a:lnTo>
                  <a:lnTo>
                    <a:pt x="81481" y="18165"/>
                  </a:lnTo>
                  <a:lnTo>
                    <a:pt x="76795" y="15646"/>
                  </a:lnTo>
                  <a:lnTo>
                    <a:pt x="72032" y="13278"/>
                  </a:lnTo>
                  <a:lnTo>
                    <a:pt x="67196" y="11062"/>
                  </a:lnTo>
                  <a:lnTo>
                    <a:pt x="62292" y="9002"/>
                  </a:lnTo>
                  <a:lnTo>
                    <a:pt x="57325" y="7099"/>
                  </a:lnTo>
                  <a:lnTo>
                    <a:pt x="52300" y="5354"/>
                  </a:lnTo>
                  <a:lnTo>
                    <a:pt x="47222" y="3771"/>
                  </a:lnTo>
                  <a:lnTo>
                    <a:pt x="42096" y="2349"/>
                  </a:lnTo>
                  <a:lnTo>
                    <a:pt x="36927" y="1092"/>
                  </a:lnTo>
                  <a:lnTo>
                    <a:pt x="31721" y="0"/>
                  </a:lnTo>
                  <a:lnTo>
                    <a:pt x="0" y="1641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629088" y="1236837"/>
              <a:ext cx="31721" cy="167167"/>
            </a:xfrm>
            <a:custGeom>
              <a:avLst/>
              <a:pathLst>
                <a:path w="31721" h="167167">
                  <a:moveTo>
                    <a:pt x="31721" y="3037"/>
                  </a:moveTo>
                  <a:lnTo>
                    <a:pt x="25433" y="1946"/>
                  </a:lnTo>
                  <a:lnTo>
                    <a:pt x="19107" y="1095"/>
                  </a:lnTo>
                  <a:lnTo>
                    <a:pt x="12753" y="487"/>
                  </a:lnTo>
                  <a:lnTo>
                    <a:pt x="6381" y="12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092399" y="1546402"/>
              <a:ext cx="120167" cy="167167"/>
            </a:xfrm>
            <a:custGeom>
              <a:avLst/>
              <a:pathLst>
                <a:path w="120167" h="167167">
                  <a:moveTo>
                    <a:pt x="120167" y="0"/>
                  </a:moveTo>
                  <a:lnTo>
                    <a:pt x="114581" y="93"/>
                  </a:lnTo>
                  <a:lnTo>
                    <a:pt x="109001" y="373"/>
                  </a:lnTo>
                  <a:lnTo>
                    <a:pt x="103433" y="839"/>
                  </a:lnTo>
                  <a:lnTo>
                    <a:pt x="97885" y="1491"/>
                  </a:lnTo>
                  <a:lnTo>
                    <a:pt x="92361" y="2328"/>
                  </a:lnTo>
                  <a:lnTo>
                    <a:pt x="86868" y="3349"/>
                  </a:lnTo>
                  <a:lnTo>
                    <a:pt x="81413" y="4554"/>
                  </a:lnTo>
                  <a:lnTo>
                    <a:pt x="76000" y="5940"/>
                  </a:lnTo>
                  <a:lnTo>
                    <a:pt x="70637" y="7505"/>
                  </a:lnTo>
                  <a:lnTo>
                    <a:pt x="65330" y="9250"/>
                  </a:lnTo>
                  <a:lnTo>
                    <a:pt x="60083" y="11170"/>
                  </a:lnTo>
                  <a:lnTo>
                    <a:pt x="54904" y="13265"/>
                  </a:lnTo>
                  <a:lnTo>
                    <a:pt x="49798" y="15532"/>
                  </a:lnTo>
                  <a:lnTo>
                    <a:pt x="44770" y="17968"/>
                  </a:lnTo>
                  <a:lnTo>
                    <a:pt x="39827" y="20571"/>
                  </a:lnTo>
                  <a:lnTo>
                    <a:pt x="34973" y="23337"/>
                  </a:lnTo>
                  <a:lnTo>
                    <a:pt x="30214" y="26265"/>
                  </a:lnTo>
                  <a:lnTo>
                    <a:pt x="25556" y="29349"/>
                  </a:lnTo>
                  <a:lnTo>
                    <a:pt x="21003" y="32588"/>
                  </a:lnTo>
                  <a:lnTo>
                    <a:pt x="16562" y="35977"/>
                  </a:lnTo>
                  <a:lnTo>
                    <a:pt x="12236" y="39512"/>
                  </a:lnTo>
                  <a:lnTo>
                    <a:pt x="8030" y="43190"/>
                  </a:lnTo>
                  <a:lnTo>
                    <a:pt x="3950" y="47006"/>
                  </a:lnTo>
                  <a:lnTo>
                    <a:pt x="0" y="50957"/>
                  </a:lnTo>
                  <a:lnTo>
                    <a:pt x="120167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092399" y="1597359"/>
              <a:ext cx="120167" cy="116209"/>
            </a:xfrm>
            <a:custGeom>
              <a:avLst/>
              <a:pathLst>
                <a:path w="120167" h="116209">
                  <a:moveTo>
                    <a:pt x="0" y="0"/>
                  </a:moveTo>
                  <a:lnTo>
                    <a:pt x="120167" y="11620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045402" y="1574396"/>
              <a:ext cx="334331" cy="306328"/>
            </a:xfrm>
            <a:custGeom>
              <a:avLst/>
              <a:pathLst>
                <a:path w="334331" h="306328">
                  <a:moveTo>
                    <a:pt x="46997" y="22963"/>
                  </a:moveTo>
                  <a:lnTo>
                    <a:pt x="43365" y="26840"/>
                  </a:lnTo>
                  <a:lnTo>
                    <a:pt x="39858" y="30830"/>
                  </a:lnTo>
                  <a:lnTo>
                    <a:pt x="36480" y="34929"/>
                  </a:lnTo>
                  <a:lnTo>
                    <a:pt x="33234" y="39134"/>
                  </a:lnTo>
                  <a:lnTo>
                    <a:pt x="30123" y="43440"/>
                  </a:lnTo>
                  <a:lnTo>
                    <a:pt x="27150" y="47843"/>
                  </a:lnTo>
                  <a:lnTo>
                    <a:pt x="24319" y="52338"/>
                  </a:lnTo>
                  <a:lnTo>
                    <a:pt x="21632" y="56920"/>
                  </a:lnTo>
                  <a:lnTo>
                    <a:pt x="19092" y="61586"/>
                  </a:lnTo>
                  <a:lnTo>
                    <a:pt x="16702" y="66330"/>
                  </a:lnTo>
                  <a:lnTo>
                    <a:pt x="14463" y="71147"/>
                  </a:lnTo>
                  <a:lnTo>
                    <a:pt x="12379" y="76033"/>
                  </a:lnTo>
                  <a:lnTo>
                    <a:pt x="10451" y="80983"/>
                  </a:lnTo>
                  <a:lnTo>
                    <a:pt x="8681" y="85992"/>
                  </a:lnTo>
                  <a:lnTo>
                    <a:pt x="7072" y="91054"/>
                  </a:lnTo>
                  <a:lnTo>
                    <a:pt x="5624" y="96165"/>
                  </a:lnTo>
                  <a:lnTo>
                    <a:pt x="4339" y="101320"/>
                  </a:lnTo>
                  <a:lnTo>
                    <a:pt x="3218" y="106512"/>
                  </a:lnTo>
                  <a:lnTo>
                    <a:pt x="2263" y="111738"/>
                  </a:lnTo>
                  <a:lnTo>
                    <a:pt x="1475" y="116991"/>
                  </a:lnTo>
                  <a:lnTo>
                    <a:pt x="854" y="122267"/>
                  </a:lnTo>
                  <a:lnTo>
                    <a:pt x="400" y="127560"/>
                  </a:lnTo>
                  <a:lnTo>
                    <a:pt x="116" y="132864"/>
                  </a:lnTo>
                  <a:lnTo>
                    <a:pt x="0" y="138175"/>
                  </a:lnTo>
                  <a:lnTo>
                    <a:pt x="52" y="143487"/>
                  </a:lnTo>
                  <a:lnTo>
                    <a:pt x="274" y="148794"/>
                  </a:lnTo>
                  <a:lnTo>
                    <a:pt x="664" y="154092"/>
                  </a:lnTo>
                  <a:lnTo>
                    <a:pt x="1222" y="159375"/>
                  </a:lnTo>
                  <a:lnTo>
                    <a:pt x="1947" y="164637"/>
                  </a:lnTo>
                  <a:lnTo>
                    <a:pt x="2840" y="169874"/>
                  </a:lnTo>
                  <a:lnTo>
                    <a:pt x="3898" y="175080"/>
                  </a:lnTo>
                  <a:lnTo>
                    <a:pt x="5122" y="180249"/>
                  </a:lnTo>
                  <a:lnTo>
                    <a:pt x="6509" y="185377"/>
                  </a:lnTo>
                  <a:lnTo>
                    <a:pt x="8058" y="190458"/>
                  </a:lnTo>
                  <a:lnTo>
                    <a:pt x="9768" y="195488"/>
                  </a:lnTo>
                  <a:lnTo>
                    <a:pt x="11636" y="200460"/>
                  </a:lnTo>
                  <a:lnTo>
                    <a:pt x="13662" y="205371"/>
                  </a:lnTo>
                  <a:lnTo>
                    <a:pt x="15843" y="210215"/>
                  </a:lnTo>
                  <a:lnTo>
                    <a:pt x="18177" y="214987"/>
                  </a:lnTo>
                  <a:lnTo>
                    <a:pt x="20661" y="219682"/>
                  </a:lnTo>
                  <a:lnTo>
                    <a:pt x="23293" y="224297"/>
                  </a:lnTo>
                  <a:lnTo>
                    <a:pt x="26070" y="228825"/>
                  </a:lnTo>
                  <a:lnTo>
                    <a:pt x="28990" y="233263"/>
                  </a:lnTo>
                  <a:lnTo>
                    <a:pt x="32049" y="237605"/>
                  </a:lnTo>
                  <a:lnTo>
                    <a:pt x="35245" y="241849"/>
                  </a:lnTo>
                  <a:lnTo>
                    <a:pt x="38574" y="245988"/>
                  </a:lnTo>
                  <a:lnTo>
                    <a:pt x="42033" y="250020"/>
                  </a:lnTo>
                  <a:lnTo>
                    <a:pt x="45618" y="253940"/>
                  </a:lnTo>
                  <a:lnTo>
                    <a:pt x="49326" y="257744"/>
                  </a:lnTo>
                  <a:lnTo>
                    <a:pt x="53153" y="261428"/>
                  </a:lnTo>
                  <a:lnTo>
                    <a:pt x="57095" y="264989"/>
                  </a:lnTo>
                  <a:lnTo>
                    <a:pt x="61148" y="268423"/>
                  </a:lnTo>
                  <a:lnTo>
                    <a:pt x="65308" y="271726"/>
                  </a:lnTo>
                  <a:lnTo>
                    <a:pt x="69571" y="274895"/>
                  </a:lnTo>
                  <a:lnTo>
                    <a:pt x="73933" y="277928"/>
                  </a:lnTo>
                  <a:lnTo>
                    <a:pt x="78389" y="280820"/>
                  </a:lnTo>
                  <a:lnTo>
                    <a:pt x="82934" y="283569"/>
                  </a:lnTo>
                  <a:lnTo>
                    <a:pt x="87565" y="286172"/>
                  </a:lnTo>
                  <a:lnTo>
                    <a:pt x="92276" y="288627"/>
                  </a:lnTo>
                  <a:lnTo>
                    <a:pt x="97062" y="290931"/>
                  </a:lnTo>
                  <a:lnTo>
                    <a:pt x="101919" y="293082"/>
                  </a:lnTo>
                  <a:lnTo>
                    <a:pt x="106843" y="295077"/>
                  </a:lnTo>
                  <a:lnTo>
                    <a:pt x="111827" y="296915"/>
                  </a:lnTo>
                  <a:lnTo>
                    <a:pt x="116867" y="298594"/>
                  </a:lnTo>
                  <a:lnTo>
                    <a:pt x="121957" y="300112"/>
                  </a:lnTo>
                  <a:lnTo>
                    <a:pt x="127094" y="301467"/>
                  </a:lnTo>
                  <a:lnTo>
                    <a:pt x="132271" y="302658"/>
                  </a:lnTo>
                  <a:lnTo>
                    <a:pt x="137483" y="303684"/>
                  </a:lnTo>
                  <a:lnTo>
                    <a:pt x="142725" y="304544"/>
                  </a:lnTo>
                  <a:lnTo>
                    <a:pt x="147991" y="305237"/>
                  </a:lnTo>
                  <a:lnTo>
                    <a:pt x="153278" y="305762"/>
                  </a:lnTo>
                  <a:lnTo>
                    <a:pt x="158578" y="306120"/>
                  </a:lnTo>
                  <a:lnTo>
                    <a:pt x="163887" y="306308"/>
                  </a:lnTo>
                  <a:lnTo>
                    <a:pt x="169199" y="306328"/>
                  </a:lnTo>
                  <a:lnTo>
                    <a:pt x="174509" y="306179"/>
                  </a:lnTo>
                  <a:lnTo>
                    <a:pt x="179811" y="305861"/>
                  </a:lnTo>
                  <a:lnTo>
                    <a:pt x="185101" y="305375"/>
                  </a:lnTo>
                  <a:lnTo>
                    <a:pt x="190373" y="304721"/>
                  </a:lnTo>
                  <a:lnTo>
                    <a:pt x="195621" y="303900"/>
                  </a:lnTo>
                  <a:lnTo>
                    <a:pt x="200841" y="302913"/>
                  </a:lnTo>
                  <a:lnTo>
                    <a:pt x="206026" y="301760"/>
                  </a:lnTo>
                  <a:lnTo>
                    <a:pt x="211173" y="300443"/>
                  </a:lnTo>
                  <a:lnTo>
                    <a:pt x="216275" y="298964"/>
                  </a:lnTo>
                  <a:lnTo>
                    <a:pt x="221327" y="297322"/>
                  </a:lnTo>
                  <a:lnTo>
                    <a:pt x="226325" y="295522"/>
                  </a:lnTo>
                  <a:lnTo>
                    <a:pt x="231262" y="293563"/>
                  </a:lnTo>
                  <a:lnTo>
                    <a:pt x="236136" y="291448"/>
                  </a:lnTo>
                  <a:lnTo>
                    <a:pt x="240939" y="289180"/>
                  </a:lnTo>
                  <a:lnTo>
                    <a:pt x="245668" y="286760"/>
                  </a:lnTo>
                  <a:lnTo>
                    <a:pt x="250318" y="284191"/>
                  </a:lnTo>
                  <a:lnTo>
                    <a:pt x="254883" y="281476"/>
                  </a:lnTo>
                  <a:lnTo>
                    <a:pt x="259361" y="278617"/>
                  </a:lnTo>
                  <a:lnTo>
                    <a:pt x="263745" y="275617"/>
                  </a:lnTo>
                  <a:lnTo>
                    <a:pt x="268031" y="272480"/>
                  </a:lnTo>
                  <a:lnTo>
                    <a:pt x="272216" y="269208"/>
                  </a:lnTo>
                  <a:lnTo>
                    <a:pt x="276295" y="265804"/>
                  </a:lnTo>
                  <a:lnTo>
                    <a:pt x="280263" y="262273"/>
                  </a:lnTo>
                  <a:lnTo>
                    <a:pt x="284117" y="258617"/>
                  </a:lnTo>
                  <a:lnTo>
                    <a:pt x="287853" y="254841"/>
                  </a:lnTo>
                  <a:lnTo>
                    <a:pt x="291467" y="250948"/>
                  </a:lnTo>
                  <a:lnTo>
                    <a:pt x="294956" y="246942"/>
                  </a:lnTo>
                  <a:lnTo>
                    <a:pt x="298316" y="242827"/>
                  </a:lnTo>
                  <a:lnTo>
                    <a:pt x="301543" y="238607"/>
                  </a:lnTo>
                  <a:lnTo>
                    <a:pt x="304635" y="234287"/>
                  </a:lnTo>
                  <a:lnTo>
                    <a:pt x="307587" y="229871"/>
                  </a:lnTo>
                  <a:lnTo>
                    <a:pt x="310398" y="225364"/>
                  </a:lnTo>
                  <a:lnTo>
                    <a:pt x="313064" y="220769"/>
                  </a:lnTo>
                  <a:lnTo>
                    <a:pt x="315583" y="216092"/>
                  </a:lnTo>
                  <a:lnTo>
                    <a:pt x="317952" y="211338"/>
                  </a:lnTo>
                  <a:lnTo>
                    <a:pt x="320169" y="206510"/>
                  </a:lnTo>
                  <a:lnTo>
                    <a:pt x="322232" y="201615"/>
                  </a:lnTo>
                  <a:lnTo>
                    <a:pt x="324137" y="196656"/>
                  </a:lnTo>
                  <a:lnTo>
                    <a:pt x="325884" y="191640"/>
                  </a:lnTo>
                  <a:lnTo>
                    <a:pt x="327471" y="186570"/>
                  </a:lnTo>
                  <a:lnTo>
                    <a:pt x="328896" y="181453"/>
                  </a:lnTo>
                  <a:lnTo>
                    <a:pt x="330158" y="176293"/>
                  </a:lnTo>
                  <a:lnTo>
                    <a:pt x="331255" y="171095"/>
                  </a:lnTo>
                  <a:lnTo>
                    <a:pt x="332187" y="165865"/>
                  </a:lnTo>
                  <a:lnTo>
                    <a:pt x="332951" y="160608"/>
                  </a:lnTo>
                  <a:lnTo>
                    <a:pt x="333549" y="155330"/>
                  </a:lnTo>
                  <a:lnTo>
                    <a:pt x="333978" y="150035"/>
                  </a:lnTo>
                  <a:lnTo>
                    <a:pt x="334239" y="144729"/>
                  </a:lnTo>
                  <a:lnTo>
                    <a:pt x="334331" y="139418"/>
                  </a:lnTo>
                  <a:lnTo>
                    <a:pt x="334255" y="134106"/>
                  </a:lnTo>
                  <a:lnTo>
                    <a:pt x="334009" y="128800"/>
                  </a:lnTo>
                  <a:lnTo>
                    <a:pt x="333595" y="123504"/>
                  </a:lnTo>
                  <a:lnTo>
                    <a:pt x="333014" y="118224"/>
                  </a:lnTo>
                  <a:lnTo>
                    <a:pt x="332264" y="112965"/>
                  </a:lnTo>
                  <a:lnTo>
                    <a:pt x="331348" y="107732"/>
                  </a:lnTo>
                  <a:lnTo>
                    <a:pt x="330266" y="102531"/>
                  </a:lnTo>
                  <a:lnTo>
                    <a:pt x="329020" y="97368"/>
                  </a:lnTo>
                  <a:lnTo>
                    <a:pt x="327610" y="92246"/>
                  </a:lnTo>
                  <a:lnTo>
                    <a:pt x="326038" y="87172"/>
                  </a:lnTo>
                  <a:lnTo>
                    <a:pt x="324305" y="82150"/>
                  </a:lnTo>
                  <a:lnTo>
                    <a:pt x="322414" y="77186"/>
                  </a:lnTo>
                  <a:lnTo>
                    <a:pt x="320366" y="72284"/>
                  </a:lnTo>
                  <a:lnTo>
                    <a:pt x="318163" y="67450"/>
                  </a:lnTo>
                  <a:lnTo>
                    <a:pt x="315808" y="62689"/>
                  </a:lnTo>
                  <a:lnTo>
                    <a:pt x="313303" y="58005"/>
                  </a:lnTo>
                  <a:lnTo>
                    <a:pt x="310650" y="53402"/>
                  </a:lnTo>
                  <a:lnTo>
                    <a:pt x="307853" y="48886"/>
                  </a:lnTo>
                  <a:lnTo>
                    <a:pt x="304913" y="44462"/>
                  </a:lnTo>
                  <a:lnTo>
                    <a:pt x="301834" y="40133"/>
                  </a:lnTo>
                  <a:lnTo>
                    <a:pt x="298619" y="35904"/>
                  </a:lnTo>
                  <a:lnTo>
                    <a:pt x="295272" y="31779"/>
                  </a:lnTo>
                  <a:lnTo>
                    <a:pt x="291795" y="27763"/>
                  </a:lnTo>
                  <a:lnTo>
                    <a:pt x="288192" y="23859"/>
                  </a:lnTo>
                  <a:lnTo>
                    <a:pt x="284467" y="20072"/>
                  </a:lnTo>
                  <a:lnTo>
                    <a:pt x="280624" y="16405"/>
                  </a:lnTo>
                  <a:lnTo>
                    <a:pt x="276666" y="12862"/>
                  </a:lnTo>
                  <a:lnTo>
                    <a:pt x="272597" y="9447"/>
                  </a:lnTo>
                  <a:lnTo>
                    <a:pt x="268422" y="6162"/>
                  </a:lnTo>
                  <a:lnTo>
                    <a:pt x="264145" y="3012"/>
                  </a:lnTo>
                  <a:lnTo>
                    <a:pt x="259769" y="0"/>
                  </a:lnTo>
                  <a:lnTo>
                    <a:pt x="167164" y="1391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212566" y="1546402"/>
              <a:ext cx="92605" cy="167167"/>
            </a:xfrm>
            <a:custGeom>
              <a:avLst/>
              <a:pathLst>
                <a:path w="92605" h="167167">
                  <a:moveTo>
                    <a:pt x="92605" y="27994"/>
                  </a:moveTo>
                  <a:lnTo>
                    <a:pt x="87744" y="24879"/>
                  </a:lnTo>
                  <a:lnTo>
                    <a:pt x="82779" y="21934"/>
                  </a:lnTo>
                  <a:lnTo>
                    <a:pt x="77714" y="19162"/>
                  </a:lnTo>
                  <a:lnTo>
                    <a:pt x="72557" y="16567"/>
                  </a:lnTo>
                  <a:lnTo>
                    <a:pt x="67314" y="14152"/>
                  </a:lnTo>
                  <a:lnTo>
                    <a:pt x="61990" y="11918"/>
                  </a:lnTo>
                  <a:lnTo>
                    <a:pt x="56593" y="9870"/>
                  </a:lnTo>
                  <a:lnTo>
                    <a:pt x="51127" y="8010"/>
                  </a:lnTo>
                  <a:lnTo>
                    <a:pt x="45601" y="6340"/>
                  </a:lnTo>
                  <a:lnTo>
                    <a:pt x="40021" y="4861"/>
                  </a:lnTo>
                  <a:lnTo>
                    <a:pt x="34393" y="3576"/>
                  </a:lnTo>
                  <a:lnTo>
                    <a:pt x="28723" y="2486"/>
                  </a:lnTo>
                  <a:lnTo>
                    <a:pt x="23020" y="1592"/>
                  </a:lnTo>
                  <a:lnTo>
                    <a:pt x="17289" y="896"/>
                  </a:lnTo>
                  <a:lnTo>
                    <a:pt x="11537" y="398"/>
                  </a:lnTo>
                  <a:lnTo>
                    <a:pt x="5772" y="9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792525" y="1943516"/>
              <a:ext cx="86258" cy="167167"/>
            </a:xfrm>
            <a:custGeom>
              <a:avLst/>
              <a:pathLst>
                <a:path w="86258" h="167167">
                  <a:moveTo>
                    <a:pt x="86258" y="0"/>
                  </a:moveTo>
                  <a:lnTo>
                    <a:pt x="80594" y="95"/>
                  </a:lnTo>
                  <a:lnTo>
                    <a:pt x="74937" y="383"/>
                  </a:lnTo>
                  <a:lnTo>
                    <a:pt x="69293" y="863"/>
                  </a:lnTo>
                  <a:lnTo>
                    <a:pt x="63669" y="1533"/>
                  </a:lnTo>
                  <a:lnTo>
                    <a:pt x="58070" y="2393"/>
                  </a:lnTo>
                  <a:lnTo>
                    <a:pt x="52504" y="3443"/>
                  </a:lnTo>
                  <a:lnTo>
                    <a:pt x="46976" y="4680"/>
                  </a:lnTo>
                  <a:lnTo>
                    <a:pt x="41494" y="6104"/>
                  </a:lnTo>
                  <a:lnTo>
                    <a:pt x="36063" y="7713"/>
                  </a:lnTo>
                  <a:lnTo>
                    <a:pt x="30689" y="9506"/>
                  </a:lnTo>
                  <a:lnTo>
                    <a:pt x="25380" y="11479"/>
                  </a:lnTo>
                  <a:lnTo>
                    <a:pt x="20140" y="13631"/>
                  </a:lnTo>
                  <a:lnTo>
                    <a:pt x="14976" y="15959"/>
                  </a:lnTo>
                  <a:lnTo>
                    <a:pt x="9895" y="18460"/>
                  </a:lnTo>
                  <a:lnTo>
                    <a:pt x="4900" y="21133"/>
                  </a:lnTo>
                  <a:lnTo>
                    <a:pt x="0" y="23973"/>
                  </a:lnTo>
                  <a:lnTo>
                    <a:pt x="86258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792525" y="1967490"/>
              <a:ext cx="86258" cy="143193"/>
            </a:xfrm>
            <a:custGeom>
              <a:avLst/>
              <a:pathLst>
                <a:path w="86258" h="143193">
                  <a:moveTo>
                    <a:pt x="0" y="0"/>
                  </a:moveTo>
                  <a:lnTo>
                    <a:pt x="86258" y="14319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792459" y="1967530"/>
              <a:ext cx="86324" cy="143153"/>
            </a:xfrm>
            <a:custGeom>
              <a:avLst/>
              <a:pathLst>
                <a:path w="86324" h="143153">
                  <a:moveTo>
                    <a:pt x="0" y="0"/>
                  </a:moveTo>
                  <a:lnTo>
                    <a:pt x="86324" y="143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711630" y="1943516"/>
              <a:ext cx="334301" cy="334334"/>
            </a:xfrm>
            <a:custGeom>
              <a:avLst/>
              <a:pathLst>
                <a:path w="334301" h="334334">
                  <a:moveTo>
                    <a:pt x="80828" y="24013"/>
                  </a:moveTo>
                  <a:lnTo>
                    <a:pt x="76332" y="26822"/>
                  </a:lnTo>
                  <a:lnTo>
                    <a:pt x="71927" y="29773"/>
                  </a:lnTo>
                  <a:lnTo>
                    <a:pt x="67618" y="32862"/>
                  </a:lnTo>
                  <a:lnTo>
                    <a:pt x="63409" y="36086"/>
                  </a:lnTo>
                  <a:lnTo>
                    <a:pt x="59305" y="39441"/>
                  </a:lnTo>
                  <a:lnTo>
                    <a:pt x="55309" y="42925"/>
                  </a:lnTo>
                  <a:lnTo>
                    <a:pt x="51425" y="46534"/>
                  </a:lnTo>
                  <a:lnTo>
                    <a:pt x="47658" y="50265"/>
                  </a:lnTo>
                  <a:lnTo>
                    <a:pt x="44011" y="54113"/>
                  </a:lnTo>
                  <a:lnTo>
                    <a:pt x="40488" y="58075"/>
                  </a:lnTo>
                  <a:lnTo>
                    <a:pt x="37092" y="62146"/>
                  </a:lnTo>
                  <a:lnTo>
                    <a:pt x="33828" y="66323"/>
                  </a:lnTo>
                  <a:lnTo>
                    <a:pt x="30697" y="70602"/>
                  </a:lnTo>
                  <a:lnTo>
                    <a:pt x="27703" y="74977"/>
                  </a:lnTo>
                  <a:lnTo>
                    <a:pt x="24850" y="79446"/>
                  </a:lnTo>
                  <a:lnTo>
                    <a:pt x="22140" y="84002"/>
                  </a:lnTo>
                  <a:lnTo>
                    <a:pt x="19576" y="88642"/>
                  </a:lnTo>
                  <a:lnTo>
                    <a:pt x="17160" y="93362"/>
                  </a:lnTo>
                  <a:lnTo>
                    <a:pt x="14895" y="98155"/>
                  </a:lnTo>
                  <a:lnTo>
                    <a:pt x="12783" y="103018"/>
                  </a:lnTo>
                  <a:lnTo>
                    <a:pt x="10827" y="107945"/>
                  </a:lnTo>
                  <a:lnTo>
                    <a:pt x="9027" y="112932"/>
                  </a:lnTo>
                  <a:lnTo>
                    <a:pt x="7387" y="117974"/>
                  </a:lnTo>
                  <a:lnTo>
                    <a:pt x="5907" y="123065"/>
                  </a:lnTo>
                  <a:lnTo>
                    <a:pt x="4590" y="128200"/>
                  </a:lnTo>
                  <a:lnTo>
                    <a:pt x="3436" y="133374"/>
                  </a:lnTo>
                  <a:lnTo>
                    <a:pt x="2447" y="138583"/>
                  </a:lnTo>
                  <a:lnTo>
                    <a:pt x="1623" y="143820"/>
                  </a:lnTo>
                  <a:lnTo>
                    <a:pt x="966" y="149081"/>
                  </a:lnTo>
                  <a:lnTo>
                    <a:pt x="476" y="154360"/>
                  </a:lnTo>
                  <a:lnTo>
                    <a:pt x="154" y="159652"/>
                  </a:lnTo>
                  <a:lnTo>
                    <a:pt x="0" y="164951"/>
                  </a:lnTo>
                  <a:lnTo>
                    <a:pt x="13" y="170253"/>
                  </a:lnTo>
                  <a:lnTo>
                    <a:pt x="195" y="175551"/>
                  </a:lnTo>
                  <a:lnTo>
                    <a:pt x="545" y="180841"/>
                  </a:lnTo>
                  <a:lnTo>
                    <a:pt x="1062" y="186117"/>
                  </a:lnTo>
                  <a:lnTo>
                    <a:pt x="1747" y="191375"/>
                  </a:lnTo>
                  <a:lnTo>
                    <a:pt x="2598" y="196608"/>
                  </a:lnTo>
                  <a:lnTo>
                    <a:pt x="3614" y="201811"/>
                  </a:lnTo>
                  <a:lnTo>
                    <a:pt x="4795" y="206979"/>
                  </a:lnTo>
                  <a:lnTo>
                    <a:pt x="6139" y="212108"/>
                  </a:lnTo>
                  <a:lnTo>
                    <a:pt x="7645" y="217191"/>
                  </a:lnTo>
                  <a:lnTo>
                    <a:pt x="9312" y="222224"/>
                  </a:lnTo>
                  <a:lnTo>
                    <a:pt x="11137" y="227201"/>
                  </a:lnTo>
                  <a:lnTo>
                    <a:pt x="13119" y="232118"/>
                  </a:lnTo>
                  <a:lnTo>
                    <a:pt x="15256" y="236970"/>
                  </a:lnTo>
                  <a:lnTo>
                    <a:pt x="17546" y="241752"/>
                  </a:lnTo>
                  <a:lnTo>
                    <a:pt x="19986" y="246458"/>
                  </a:lnTo>
                  <a:lnTo>
                    <a:pt x="22575" y="251085"/>
                  </a:lnTo>
                  <a:lnTo>
                    <a:pt x="25308" y="255628"/>
                  </a:lnTo>
                  <a:lnTo>
                    <a:pt x="28185" y="260081"/>
                  </a:lnTo>
                  <a:lnTo>
                    <a:pt x="31201" y="264441"/>
                  </a:lnTo>
                  <a:lnTo>
                    <a:pt x="34354" y="268703"/>
                  </a:lnTo>
                  <a:lnTo>
                    <a:pt x="37641" y="272863"/>
                  </a:lnTo>
                  <a:lnTo>
                    <a:pt x="41058" y="276917"/>
                  </a:lnTo>
                  <a:lnTo>
                    <a:pt x="44601" y="280860"/>
                  </a:lnTo>
                  <a:lnTo>
                    <a:pt x="48268" y="284689"/>
                  </a:lnTo>
                  <a:lnTo>
                    <a:pt x="52055" y="288400"/>
                  </a:lnTo>
                  <a:lnTo>
                    <a:pt x="55957" y="291989"/>
                  </a:lnTo>
                  <a:lnTo>
                    <a:pt x="59971" y="295452"/>
                  </a:lnTo>
                  <a:lnTo>
                    <a:pt x="64093" y="298786"/>
                  </a:lnTo>
                  <a:lnTo>
                    <a:pt x="68318" y="301988"/>
                  </a:lnTo>
                  <a:lnTo>
                    <a:pt x="72643" y="305055"/>
                  </a:lnTo>
                  <a:lnTo>
                    <a:pt x="77063" y="307982"/>
                  </a:lnTo>
                  <a:lnTo>
                    <a:pt x="81574" y="310768"/>
                  </a:lnTo>
                  <a:lnTo>
                    <a:pt x="86170" y="313410"/>
                  </a:lnTo>
                  <a:lnTo>
                    <a:pt x="90849" y="315904"/>
                  </a:lnTo>
                  <a:lnTo>
                    <a:pt x="95604" y="318249"/>
                  </a:lnTo>
                  <a:lnTo>
                    <a:pt x="100430" y="320442"/>
                  </a:lnTo>
                  <a:lnTo>
                    <a:pt x="105324" y="322480"/>
                  </a:lnTo>
                  <a:lnTo>
                    <a:pt x="110280" y="324363"/>
                  </a:lnTo>
                  <a:lnTo>
                    <a:pt x="115294" y="326087"/>
                  </a:lnTo>
                  <a:lnTo>
                    <a:pt x="120359" y="327652"/>
                  </a:lnTo>
                  <a:lnTo>
                    <a:pt x="125472" y="329055"/>
                  </a:lnTo>
                  <a:lnTo>
                    <a:pt x="130626" y="330295"/>
                  </a:lnTo>
                  <a:lnTo>
                    <a:pt x="135818" y="331371"/>
                  </a:lnTo>
                  <a:lnTo>
                    <a:pt x="141040" y="332282"/>
                  </a:lnTo>
                  <a:lnTo>
                    <a:pt x="146289" y="333027"/>
                  </a:lnTo>
                  <a:lnTo>
                    <a:pt x="151559" y="333606"/>
                  </a:lnTo>
                  <a:lnTo>
                    <a:pt x="156845" y="334016"/>
                  </a:lnTo>
                  <a:lnTo>
                    <a:pt x="162141" y="334259"/>
                  </a:lnTo>
                  <a:lnTo>
                    <a:pt x="167442" y="334334"/>
                  </a:lnTo>
                  <a:lnTo>
                    <a:pt x="172743" y="334241"/>
                  </a:lnTo>
                  <a:lnTo>
                    <a:pt x="178038" y="333980"/>
                  </a:lnTo>
                  <a:lnTo>
                    <a:pt x="183322" y="333550"/>
                  </a:lnTo>
                  <a:lnTo>
                    <a:pt x="188590" y="332954"/>
                  </a:lnTo>
                  <a:lnTo>
                    <a:pt x="193837" y="332191"/>
                  </a:lnTo>
                  <a:lnTo>
                    <a:pt x="199056" y="331262"/>
                  </a:lnTo>
                  <a:lnTo>
                    <a:pt x="204244" y="330167"/>
                  </a:lnTo>
                  <a:lnTo>
                    <a:pt x="209394" y="328909"/>
                  </a:lnTo>
                  <a:lnTo>
                    <a:pt x="214502" y="327488"/>
                  </a:lnTo>
                  <a:lnTo>
                    <a:pt x="219562" y="325906"/>
                  </a:lnTo>
                  <a:lnTo>
                    <a:pt x="224569" y="324165"/>
                  </a:lnTo>
                  <a:lnTo>
                    <a:pt x="229519" y="322265"/>
                  </a:lnTo>
                  <a:lnTo>
                    <a:pt x="234405" y="320209"/>
                  </a:lnTo>
                  <a:lnTo>
                    <a:pt x="239225" y="318000"/>
                  </a:lnTo>
                  <a:lnTo>
                    <a:pt x="243971" y="315638"/>
                  </a:lnTo>
                  <a:lnTo>
                    <a:pt x="248641" y="313128"/>
                  </a:lnTo>
                  <a:lnTo>
                    <a:pt x="253228" y="310470"/>
                  </a:lnTo>
                  <a:lnTo>
                    <a:pt x="257729" y="307669"/>
                  </a:lnTo>
                  <a:lnTo>
                    <a:pt x="262139" y="304726"/>
                  </a:lnTo>
                  <a:lnTo>
                    <a:pt x="266453" y="301645"/>
                  </a:lnTo>
                  <a:lnTo>
                    <a:pt x="270668" y="298428"/>
                  </a:lnTo>
                  <a:lnTo>
                    <a:pt x="274778" y="295080"/>
                  </a:lnTo>
                  <a:lnTo>
                    <a:pt x="278780" y="291602"/>
                  </a:lnTo>
                  <a:lnTo>
                    <a:pt x="282670" y="288000"/>
                  </a:lnTo>
                  <a:lnTo>
                    <a:pt x="286443" y="284276"/>
                  </a:lnTo>
                  <a:lnTo>
                    <a:pt x="290097" y="280434"/>
                  </a:lnTo>
                  <a:lnTo>
                    <a:pt x="293627" y="276479"/>
                  </a:lnTo>
                  <a:lnTo>
                    <a:pt x="297030" y="272413"/>
                  </a:lnTo>
                  <a:lnTo>
                    <a:pt x="300302" y="268242"/>
                  </a:lnTo>
                  <a:lnTo>
                    <a:pt x="303440" y="263969"/>
                  </a:lnTo>
                  <a:lnTo>
                    <a:pt x="306441" y="259598"/>
                  </a:lnTo>
                  <a:lnTo>
                    <a:pt x="309302" y="255135"/>
                  </a:lnTo>
                  <a:lnTo>
                    <a:pt x="312020" y="250583"/>
                  </a:lnTo>
                  <a:lnTo>
                    <a:pt x="314592" y="245947"/>
                  </a:lnTo>
                  <a:lnTo>
                    <a:pt x="317016" y="241232"/>
                  </a:lnTo>
                  <a:lnTo>
                    <a:pt x="319290" y="236443"/>
                  </a:lnTo>
                  <a:lnTo>
                    <a:pt x="321410" y="231584"/>
                  </a:lnTo>
                  <a:lnTo>
                    <a:pt x="323375" y="226660"/>
                  </a:lnTo>
                  <a:lnTo>
                    <a:pt x="325183" y="221676"/>
                  </a:lnTo>
                  <a:lnTo>
                    <a:pt x="326832" y="216637"/>
                  </a:lnTo>
                  <a:lnTo>
                    <a:pt x="328320" y="211549"/>
                  </a:lnTo>
                  <a:lnTo>
                    <a:pt x="329647" y="206416"/>
                  </a:lnTo>
                  <a:lnTo>
                    <a:pt x="330810" y="201243"/>
                  </a:lnTo>
                  <a:lnTo>
                    <a:pt x="331808" y="196037"/>
                  </a:lnTo>
                  <a:lnTo>
                    <a:pt x="332641" y="190801"/>
                  </a:lnTo>
                  <a:lnTo>
                    <a:pt x="333307" y="185541"/>
                  </a:lnTo>
                  <a:lnTo>
                    <a:pt x="333806" y="180263"/>
                  </a:lnTo>
                  <a:lnTo>
                    <a:pt x="334137" y="174972"/>
                  </a:lnTo>
                  <a:lnTo>
                    <a:pt x="334301" y="169673"/>
                  </a:lnTo>
                  <a:lnTo>
                    <a:pt x="334296" y="164371"/>
                  </a:lnTo>
                  <a:lnTo>
                    <a:pt x="334124" y="159072"/>
                  </a:lnTo>
                  <a:lnTo>
                    <a:pt x="333783" y="153782"/>
                  </a:lnTo>
                  <a:lnTo>
                    <a:pt x="333275" y="148505"/>
                  </a:lnTo>
                  <a:lnTo>
                    <a:pt x="332599" y="143246"/>
                  </a:lnTo>
                  <a:lnTo>
                    <a:pt x="331758" y="138012"/>
                  </a:lnTo>
                  <a:lnTo>
                    <a:pt x="330750" y="132807"/>
                  </a:lnTo>
                  <a:lnTo>
                    <a:pt x="329578" y="127636"/>
                  </a:lnTo>
                  <a:lnTo>
                    <a:pt x="328243" y="122505"/>
                  </a:lnTo>
                  <a:lnTo>
                    <a:pt x="326746" y="117420"/>
                  </a:lnTo>
                  <a:lnTo>
                    <a:pt x="325088" y="112384"/>
                  </a:lnTo>
                  <a:lnTo>
                    <a:pt x="323272" y="107403"/>
                  </a:lnTo>
                  <a:lnTo>
                    <a:pt x="321298" y="102483"/>
                  </a:lnTo>
                  <a:lnTo>
                    <a:pt x="319169" y="97627"/>
                  </a:lnTo>
                  <a:lnTo>
                    <a:pt x="316888" y="92842"/>
                  </a:lnTo>
                  <a:lnTo>
                    <a:pt x="314456" y="88131"/>
                  </a:lnTo>
                  <a:lnTo>
                    <a:pt x="311875" y="83500"/>
                  </a:lnTo>
                  <a:lnTo>
                    <a:pt x="309149" y="78952"/>
                  </a:lnTo>
                  <a:lnTo>
                    <a:pt x="306281" y="74494"/>
                  </a:lnTo>
                  <a:lnTo>
                    <a:pt x="303272" y="70129"/>
                  </a:lnTo>
                  <a:lnTo>
                    <a:pt x="300126" y="65861"/>
                  </a:lnTo>
                  <a:lnTo>
                    <a:pt x="296847" y="61695"/>
                  </a:lnTo>
                  <a:lnTo>
                    <a:pt x="293437" y="57636"/>
                  </a:lnTo>
                  <a:lnTo>
                    <a:pt x="289900" y="53686"/>
                  </a:lnTo>
                  <a:lnTo>
                    <a:pt x="286240" y="49851"/>
                  </a:lnTo>
                  <a:lnTo>
                    <a:pt x="282460" y="46134"/>
                  </a:lnTo>
                  <a:lnTo>
                    <a:pt x="278564" y="42538"/>
                  </a:lnTo>
                  <a:lnTo>
                    <a:pt x="274556" y="39068"/>
                  </a:lnTo>
                  <a:lnTo>
                    <a:pt x="270440" y="35726"/>
                  </a:lnTo>
                  <a:lnTo>
                    <a:pt x="266220" y="32517"/>
                  </a:lnTo>
                  <a:lnTo>
                    <a:pt x="261900" y="29443"/>
                  </a:lnTo>
                  <a:lnTo>
                    <a:pt x="257485" y="26508"/>
                  </a:lnTo>
                  <a:lnTo>
                    <a:pt x="252980" y="23714"/>
                  </a:lnTo>
                  <a:lnTo>
                    <a:pt x="248388" y="21065"/>
                  </a:lnTo>
                  <a:lnTo>
                    <a:pt x="243714" y="18562"/>
                  </a:lnTo>
                  <a:lnTo>
                    <a:pt x="238963" y="16209"/>
                  </a:lnTo>
                  <a:lnTo>
                    <a:pt x="234140" y="14008"/>
                  </a:lnTo>
                  <a:lnTo>
                    <a:pt x="229249" y="11961"/>
                  </a:lnTo>
                  <a:lnTo>
                    <a:pt x="224297" y="10070"/>
                  </a:lnTo>
                  <a:lnTo>
                    <a:pt x="219286" y="8337"/>
                  </a:lnTo>
                  <a:lnTo>
                    <a:pt x="214223" y="6764"/>
                  </a:lnTo>
                  <a:lnTo>
                    <a:pt x="209113" y="5352"/>
                  </a:lnTo>
                  <a:lnTo>
                    <a:pt x="203961" y="4102"/>
                  </a:lnTo>
                  <a:lnTo>
                    <a:pt x="198772" y="3017"/>
                  </a:lnTo>
                  <a:lnTo>
                    <a:pt x="193550" y="2097"/>
                  </a:lnTo>
                  <a:lnTo>
                    <a:pt x="188303" y="1343"/>
                  </a:lnTo>
                  <a:lnTo>
                    <a:pt x="183034" y="756"/>
                  </a:lnTo>
                  <a:lnTo>
                    <a:pt x="177749" y="336"/>
                  </a:lnTo>
                  <a:lnTo>
                    <a:pt x="172453" y="84"/>
                  </a:lnTo>
                  <a:lnTo>
                    <a:pt x="167152" y="0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544300" y="2406772"/>
              <a:ext cx="101433" cy="167167"/>
            </a:xfrm>
            <a:custGeom>
              <a:avLst/>
              <a:pathLst>
                <a:path w="101433" h="167167">
                  <a:moveTo>
                    <a:pt x="101433" y="0"/>
                  </a:moveTo>
                  <a:lnTo>
                    <a:pt x="95697" y="98"/>
                  </a:lnTo>
                  <a:lnTo>
                    <a:pt x="89969" y="393"/>
                  </a:lnTo>
                  <a:lnTo>
                    <a:pt x="84254" y="885"/>
                  </a:lnTo>
                  <a:lnTo>
                    <a:pt x="78559" y="1572"/>
                  </a:lnTo>
                  <a:lnTo>
                    <a:pt x="72891" y="2454"/>
                  </a:lnTo>
                  <a:lnTo>
                    <a:pt x="67257" y="3530"/>
                  </a:lnTo>
                  <a:lnTo>
                    <a:pt x="61662" y="4799"/>
                  </a:lnTo>
                  <a:lnTo>
                    <a:pt x="56115" y="6259"/>
                  </a:lnTo>
                  <a:lnTo>
                    <a:pt x="50621" y="7909"/>
                  </a:lnTo>
                  <a:lnTo>
                    <a:pt x="45187" y="9746"/>
                  </a:lnTo>
                  <a:lnTo>
                    <a:pt x="39819" y="11768"/>
                  </a:lnTo>
                  <a:lnTo>
                    <a:pt x="34524" y="13974"/>
                  </a:lnTo>
                  <a:lnTo>
                    <a:pt x="29308" y="16359"/>
                  </a:lnTo>
                  <a:lnTo>
                    <a:pt x="24176" y="18923"/>
                  </a:lnTo>
                  <a:lnTo>
                    <a:pt x="19135" y="21661"/>
                  </a:lnTo>
                  <a:lnTo>
                    <a:pt x="14192" y="24570"/>
                  </a:lnTo>
                  <a:lnTo>
                    <a:pt x="9351" y="27647"/>
                  </a:lnTo>
                  <a:lnTo>
                    <a:pt x="4618" y="30888"/>
                  </a:lnTo>
                  <a:lnTo>
                    <a:pt x="0" y="34290"/>
                  </a:lnTo>
                  <a:lnTo>
                    <a:pt x="101433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544300" y="2441062"/>
              <a:ext cx="101433" cy="132876"/>
            </a:xfrm>
            <a:custGeom>
              <a:avLst/>
              <a:pathLst>
                <a:path w="101433" h="132876">
                  <a:moveTo>
                    <a:pt x="0" y="0"/>
                  </a:moveTo>
                  <a:lnTo>
                    <a:pt x="101433" y="13287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478566" y="2408830"/>
              <a:ext cx="334326" cy="332267"/>
            </a:xfrm>
            <a:custGeom>
              <a:avLst/>
              <a:pathLst>
                <a:path w="334326" h="332267">
                  <a:moveTo>
                    <a:pt x="65734" y="32232"/>
                  </a:moveTo>
                  <a:lnTo>
                    <a:pt x="61581" y="35507"/>
                  </a:lnTo>
                  <a:lnTo>
                    <a:pt x="57533" y="38912"/>
                  </a:lnTo>
                  <a:lnTo>
                    <a:pt x="53596" y="42444"/>
                  </a:lnTo>
                  <a:lnTo>
                    <a:pt x="49772" y="46099"/>
                  </a:lnTo>
                  <a:lnTo>
                    <a:pt x="46066" y="49872"/>
                  </a:lnTo>
                  <a:lnTo>
                    <a:pt x="42480" y="53761"/>
                  </a:lnTo>
                  <a:lnTo>
                    <a:pt x="39020" y="57762"/>
                  </a:lnTo>
                  <a:lnTo>
                    <a:pt x="35688" y="61869"/>
                  </a:lnTo>
                  <a:lnTo>
                    <a:pt x="32488" y="66081"/>
                  </a:lnTo>
                  <a:lnTo>
                    <a:pt x="29422" y="70391"/>
                  </a:lnTo>
                  <a:lnTo>
                    <a:pt x="26495" y="74796"/>
                  </a:lnTo>
                  <a:lnTo>
                    <a:pt x="23708" y="79292"/>
                  </a:lnTo>
                  <a:lnTo>
                    <a:pt x="21065" y="83873"/>
                  </a:lnTo>
                  <a:lnTo>
                    <a:pt x="18568" y="88536"/>
                  </a:lnTo>
                  <a:lnTo>
                    <a:pt x="16220" y="93276"/>
                  </a:lnTo>
                  <a:lnTo>
                    <a:pt x="14023" y="98087"/>
                  </a:lnTo>
                  <a:lnTo>
                    <a:pt x="11979" y="102966"/>
                  </a:lnTo>
                  <a:lnTo>
                    <a:pt x="10091" y="107907"/>
                  </a:lnTo>
                  <a:lnTo>
                    <a:pt x="8360" y="112905"/>
                  </a:lnTo>
                  <a:lnTo>
                    <a:pt x="6788" y="117955"/>
                  </a:lnTo>
                  <a:lnTo>
                    <a:pt x="5376" y="123053"/>
                  </a:lnTo>
                  <a:lnTo>
                    <a:pt x="4127" y="128192"/>
                  </a:lnTo>
                  <a:lnTo>
                    <a:pt x="3040" y="133369"/>
                  </a:lnTo>
                  <a:lnTo>
                    <a:pt x="2118" y="138577"/>
                  </a:lnTo>
                  <a:lnTo>
                    <a:pt x="1361" y="143812"/>
                  </a:lnTo>
                  <a:lnTo>
                    <a:pt x="771" y="149068"/>
                  </a:lnTo>
                  <a:lnTo>
                    <a:pt x="347" y="154340"/>
                  </a:lnTo>
                  <a:lnTo>
                    <a:pt x="89" y="159624"/>
                  </a:lnTo>
                  <a:lnTo>
                    <a:pt x="0" y="164912"/>
                  </a:lnTo>
                  <a:lnTo>
                    <a:pt x="77" y="170201"/>
                  </a:lnTo>
                  <a:lnTo>
                    <a:pt x="322" y="175484"/>
                  </a:lnTo>
                  <a:lnTo>
                    <a:pt x="733" y="180758"/>
                  </a:lnTo>
                  <a:lnTo>
                    <a:pt x="1312" y="186015"/>
                  </a:lnTo>
                  <a:lnTo>
                    <a:pt x="2056" y="191252"/>
                  </a:lnTo>
                  <a:lnTo>
                    <a:pt x="2966" y="196463"/>
                  </a:lnTo>
                  <a:lnTo>
                    <a:pt x="4040" y="201642"/>
                  </a:lnTo>
                  <a:lnTo>
                    <a:pt x="5278" y="206784"/>
                  </a:lnTo>
                  <a:lnTo>
                    <a:pt x="6677" y="211885"/>
                  </a:lnTo>
                  <a:lnTo>
                    <a:pt x="8237" y="216939"/>
                  </a:lnTo>
                  <a:lnTo>
                    <a:pt x="9957" y="221941"/>
                  </a:lnTo>
                  <a:lnTo>
                    <a:pt x="11833" y="226886"/>
                  </a:lnTo>
                  <a:lnTo>
                    <a:pt x="13866" y="231770"/>
                  </a:lnTo>
                  <a:lnTo>
                    <a:pt x="16051" y="236586"/>
                  </a:lnTo>
                  <a:lnTo>
                    <a:pt x="18388" y="241331"/>
                  </a:lnTo>
                  <a:lnTo>
                    <a:pt x="20874" y="246000"/>
                  </a:lnTo>
                  <a:lnTo>
                    <a:pt x="23507" y="250588"/>
                  </a:lnTo>
                  <a:lnTo>
                    <a:pt x="26283" y="255090"/>
                  </a:lnTo>
                  <a:lnTo>
                    <a:pt x="29200" y="259502"/>
                  </a:lnTo>
                  <a:lnTo>
                    <a:pt x="32255" y="263820"/>
                  </a:lnTo>
                  <a:lnTo>
                    <a:pt x="35446" y="268038"/>
                  </a:lnTo>
                  <a:lnTo>
                    <a:pt x="38768" y="272154"/>
                  </a:lnTo>
                  <a:lnTo>
                    <a:pt x="42219" y="276163"/>
                  </a:lnTo>
                  <a:lnTo>
                    <a:pt x="45795" y="280060"/>
                  </a:lnTo>
                  <a:lnTo>
                    <a:pt x="49492" y="283842"/>
                  </a:lnTo>
                  <a:lnTo>
                    <a:pt x="53308" y="287506"/>
                  </a:lnTo>
                  <a:lnTo>
                    <a:pt x="57237" y="291047"/>
                  </a:lnTo>
                  <a:lnTo>
                    <a:pt x="61276" y="294461"/>
                  </a:lnTo>
                  <a:lnTo>
                    <a:pt x="65422" y="297747"/>
                  </a:lnTo>
                  <a:lnTo>
                    <a:pt x="69669" y="300899"/>
                  </a:lnTo>
                  <a:lnTo>
                    <a:pt x="74014" y="303916"/>
                  </a:lnTo>
                  <a:lnTo>
                    <a:pt x="78452" y="306793"/>
                  </a:lnTo>
                  <a:lnTo>
                    <a:pt x="82979" y="309529"/>
                  </a:lnTo>
                  <a:lnTo>
                    <a:pt x="87590" y="312120"/>
                  </a:lnTo>
                  <a:lnTo>
                    <a:pt x="92281" y="314564"/>
                  </a:lnTo>
                  <a:lnTo>
                    <a:pt x="97046" y="316859"/>
                  </a:lnTo>
                  <a:lnTo>
                    <a:pt x="101882" y="319001"/>
                  </a:lnTo>
                  <a:lnTo>
                    <a:pt x="106784" y="320989"/>
                  </a:lnTo>
                  <a:lnTo>
                    <a:pt x="111745" y="322822"/>
                  </a:lnTo>
                  <a:lnTo>
                    <a:pt x="116763" y="324496"/>
                  </a:lnTo>
                  <a:lnTo>
                    <a:pt x="121831" y="326011"/>
                  </a:lnTo>
                  <a:lnTo>
                    <a:pt x="126944" y="327365"/>
                  </a:lnTo>
                  <a:lnTo>
                    <a:pt x="132097" y="328556"/>
                  </a:lnTo>
                  <a:lnTo>
                    <a:pt x="137286" y="329584"/>
                  </a:lnTo>
                  <a:lnTo>
                    <a:pt x="142504" y="330447"/>
                  </a:lnTo>
                  <a:lnTo>
                    <a:pt x="147747" y="331144"/>
                  </a:lnTo>
                  <a:lnTo>
                    <a:pt x="153010" y="331675"/>
                  </a:lnTo>
                  <a:lnTo>
                    <a:pt x="158287" y="332040"/>
                  </a:lnTo>
                  <a:lnTo>
                    <a:pt x="163572" y="332237"/>
                  </a:lnTo>
                  <a:lnTo>
                    <a:pt x="168861" y="332267"/>
                  </a:lnTo>
                  <a:lnTo>
                    <a:pt x="174149" y="332130"/>
                  </a:lnTo>
                  <a:lnTo>
                    <a:pt x="179429" y="331826"/>
                  </a:lnTo>
                  <a:lnTo>
                    <a:pt x="184698" y="331354"/>
                  </a:lnTo>
                  <a:lnTo>
                    <a:pt x="189948" y="330716"/>
                  </a:lnTo>
                  <a:lnTo>
                    <a:pt x="195176" y="329913"/>
                  </a:lnTo>
                  <a:lnTo>
                    <a:pt x="200376" y="328944"/>
                  </a:lnTo>
                  <a:lnTo>
                    <a:pt x="205543" y="327811"/>
                  </a:lnTo>
                  <a:lnTo>
                    <a:pt x="210671" y="326516"/>
                  </a:lnTo>
                  <a:lnTo>
                    <a:pt x="215756" y="325059"/>
                  </a:lnTo>
                  <a:lnTo>
                    <a:pt x="220792" y="323441"/>
                  </a:lnTo>
                  <a:lnTo>
                    <a:pt x="225774" y="321666"/>
                  </a:lnTo>
                  <a:lnTo>
                    <a:pt x="230698" y="319733"/>
                  </a:lnTo>
                  <a:lnTo>
                    <a:pt x="235558" y="317646"/>
                  </a:lnTo>
                  <a:lnTo>
                    <a:pt x="240349" y="315406"/>
                  </a:lnTo>
                  <a:lnTo>
                    <a:pt x="245068" y="313015"/>
                  </a:lnTo>
                  <a:lnTo>
                    <a:pt x="249708" y="310477"/>
                  </a:lnTo>
                  <a:lnTo>
                    <a:pt x="254266" y="307793"/>
                  </a:lnTo>
                  <a:lnTo>
                    <a:pt x="258736" y="304966"/>
                  </a:lnTo>
                  <a:lnTo>
                    <a:pt x="263115" y="301999"/>
                  </a:lnTo>
                  <a:lnTo>
                    <a:pt x="267398" y="298895"/>
                  </a:lnTo>
                  <a:lnTo>
                    <a:pt x="271580" y="295657"/>
                  </a:lnTo>
                  <a:lnTo>
                    <a:pt x="275658" y="292288"/>
                  </a:lnTo>
                  <a:lnTo>
                    <a:pt x="279627" y="288792"/>
                  </a:lnTo>
                  <a:lnTo>
                    <a:pt x="283484" y="285172"/>
                  </a:lnTo>
                  <a:lnTo>
                    <a:pt x="287224" y="281432"/>
                  </a:lnTo>
                  <a:lnTo>
                    <a:pt x="290844" y="277576"/>
                  </a:lnTo>
                  <a:lnTo>
                    <a:pt x="294340" y="273607"/>
                  </a:lnTo>
                  <a:lnTo>
                    <a:pt x="297709" y="269529"/>
                  </a:lnTo>
                  <a:lnTo>
                    <a:pt x="300947" y="265347"/>
                  </a:lnTo>
                  <a:lnTo>
                    <a:pt x="304052" y="261064"/>
                  </a:lnTo>
                  <a:lnTo>
                    <a:pt x="307019" y="256686"/>
                  </a:lnTo>
                  <a:lnTo>
                    <a:pt x="309846" y="252215"/>
                  </a:lnTo>
                  <a:lnTo>
                    <a:pt x="312530" y="247658"/>
                  </a:lnTo>
                  <a:lnTo>
                    <a:pt x="315069" y="243018"/>
                  </a:lnTo>
                  <a:lnTo>
                    <a:pt x="317460" y="238299"/>
                  </a:lnTo>
                  <a:lnTo>
                    <a:pt x="319700" y="233508"/>
                  </a:lnTo>
                  <a:lnTo>
                    <a:pt x="321788" y="228648"/>
                  </a:lnTo>
                  <a:lnTo>
                    <a:pt x="323721" y="223724"/>
                  </a:lnTo>
                  <a:lnTo>
                    <a:pt x="325497" y="218742"/>
                  </a:lnTo>
                  <a:lnTo>
                    <a:pt x="327114" y="213706"/>
                  </a:lnTo>
                  <a:lnTo>
                    <a:pt x="328572" y="208622"/>
                  </a:lnTo>
                  <a:lnTo>
                    <a:pt x="329868" y="203494"/>
                  </a:lnTo>
                  <a:lnTo>
                    <a:pt x="331001" y="198327"/>
                  </a:lnTo>
                  <a:lnTo>
                    <a:pt x="331969" y="193127"/>
                  </a:lnTo>
                  <a:lnTo>
                    <a:pt x="332773" y="187899"/>
                  </a:lnTo>
                  <a:lnTo>
                    <a:pt x="333412" y="182649"/>
                  </a:lnTo>
                  <a:lnTo>
                    <a:pt x="333883" y="177380"/>
                  </a:lnTo>
                  <a:lnTo>
                    <a:pt x="334188" y="172100"/>
                  </a:lnTo>
                  <a:lnTo>
                    <a:pt x="334326" y="166812"/>
                  </a:lnTo>
                  <a:lnTo>
                    <a:pt x="334296" y="161523"/>
                  </a:lnTo>
                  <a:lnTo>
                    <a:pt x="334099" y="156238"/>
                  </a:lnTo>
                  <a:lnTo>
                    <a:pt x="333735" y="150961"/>
                  </a:lnTo>
                  <a:lnTo>
                    <a:pt x="333204" y="145698"/>
                  </a:lnTo>
                  <a:lnTo>
                    <a:pt x="332506" y="140455"/>
                  </a:lnTo>
                  <a:lnTo>
                    <a:pt x="331644" y="135236"/>
                  </a:lnTo>
                  <a:lnTo>
                    <a:pt x="330616" y="130048"/>
                  </a:lnTo>
                  <a:lnTo>
                    <a:pt x="329425" y="124894"/>
                  </a:lnTo>
                  <a:lnTo>
                    <a:pt x="328072" y="119781"/>
                  </a:lnTo>
                  <a:lnTo>
                    <a:pt x="326557" y="114713"/>
                  </a:lnTo>
                  <a:lnTo>
                    <a:pt x="324883" y="109696"/>
                  </a:lnTo>
                  <a:lnTo>
                    <a:pt x="323051" y="104734"/>
                  </a:lnTo>
                  <a:lnTo>
                    <a:pt x="321063" y="99833"/>
                  </a:lnTo>
                  <a:lnTo>
                    <a:pt x="318921" y="94996"/>
                  </a:lnTo>
                  <a:lnTo>
                    <a:pt x="316627" y="90231"/>
                  </a:lnTo>
                  <a:lnTo>
                    <a:pt x="314183" y="85540"/>
                  </a:lnTo>
                  <a:lnTo>
                    <a:pt x="311592" y="80928"/>
                  </a:lnTo>
                  <a:lnTo>
                    <a:pt x="308857" y="76401"/>
                  </a:lnTo>
                  <a:lnTo>
                    <a:pt x="305979" y="71963"/>
                  </a:lnTo>
                  <a:lnTo>
                    <a:pt x="302963" y="67618"/>
                  </a:lnTo>
                  <a:lnTo>
                    <a:pt x="299811" y="63371"/>
                  </a:lnTo>
                  <a:lnTo>
                    <a:pt x="296526" y="59225"/>
                  </a:lnTo>
                  <a:lnTo>
                    <a:pt x="293111" y="55186"/>
                  </a:lnTo>
                  <a:lnTo>
                    <a:pt x="289570" y="51256"/>
                  </a:lnTo>
                  <a:lnTo>
                    <a:pt x="285907" y="47441"/>
                  </a:lnTo>
                  <a:lnTo>
                    <a:pt x="282125" y="43743"/>
                  </a:lnTo>
                  <a:lnTo>
                    <a:pt x="278228" y="40167"/>
                  </a:lnTo>
                  <a:lnTo>
                    <a:pt x="274219" y="36716"/>
                  </a:lnTo>
                  <a:lnTo>
                    <a:pt x="270104" y="33393"/>
                  </a:lnTo>
                  <a:lnTo>
                    <a:pt x="265885" y="30203"/>
                  </a:lnTo>
                  <a:lnTo>
                    <a:pt x="261568" y="27147"/>
                  </a:lnTo>
                  <a:lnTo>
                    <a:pt x="257156" y="24229"/>
                  </a:lnTo>
                  <a:lnTo>
                    <a:pt x="252654" y="21453"/>
                  </a:lnTo>
                  <a:lnTo>
                    <a:pt x="248066" y="18820"/>
                  </a:lnTo>
                  <a:lnTo>
                    <a:pt x="243398" y="16334"/>
                  </a:lnTo>
                  <a:lnTo>
                    <a:pt x="238653" y="13997"/>
                  </a:lnTo>
                  <a:lnTo>
                    <a:pt x="233836" y="11811"/>
                  </a:lnTo>
                  <a:lnTo>
                    <a:pt x="228953" y="9779"/>
                  </a:lnTo>
                  <a:lnTo>
                    <a:pt x="224008" y="7902"/>
                  </a:lnTo>
                  <a:lnTo>
                    <a:pt x="219006" y="6182"/>
                  </a:lnTo>
                  <a:lnTo>
                    <a:pt x="213952" y="4622"/>
                  </a:lnTo>
                  <a:lnTo>
                    <a:pt x="208851" y="3222"/>
                  </a:lnTo>
                  <a:lnTo>
                    <a:pt x="203709" y="1984"/>
                  </a:lnTo>
                  <a:lnTo>
                    <a:pt x="198530" y="910"/>
                  </a:lnTo>
                  <a:lnTo>
                    <a:pt x="193319" y="0"/>
                  </a:lnTo>
                  <a:lnTo>
                    <a:pt x="167167" y="1651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645733" y="2406772"/>
              <a:ext cx="26152" cy="167167"/>
            </a:xfrm>
            <a:custGeom>
              <a:avLst/>
              <a:pathLst>
                <a:path w="26152" h="167167">
                  <a:moveTo>
                    <a:pt x="26152" y="2058"/>
                  </a:moveTo>
                  <a:lnTo>
                    <a:pt x="19649" y="1158"/>
                  </a:lnTo>
                  <a:lnTo>
                    <a:pt x="13116" y="515"/>
                  </a:lnTo>
                  <a:lnTo>
                    <a:pt x="6563" y="128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358829" y="2911194"/>
              <a:ext cx="334309" cy="334333"/>
            </a:xfrm>
            <a:custGeom>
              <a:avLst/>
              <a:pathLst>
                <a:path w="334309" h="334333">
                  <a:moveTo>
                    <a:pt x="167150" y="0"/>
                  </a:moveTo>
                  <a:lnTo>
                    <a:pt x="161853" y="83"/>
                  </a:lnTo>
                  <a:lnTo>
                    <a:pt x="156560" y="335"/>
                  </a:lnTo>
                  <a:lnTo>
                    <a:pt x="151278" y="755"/>
                  </a:lnTo>
                  <a:lnTo>
                    <a:pt x="146012" y="1341"/>
                  </a:lnTo>
                  <a:lnTo>
                    <a:pt x="140768" y="2095"/>
                  </a:lnTo>
                  <a:lnTo>
                    <a:pt x="135550" y="3014"/>
                  </a:lnTo>
                  <a:lnTo>
                    <a:pt x="130363" y="4097"/>
                  </a:lnTo>
                  <a:lnTo>
                    <a:pt x="125214" y="5345"/>
                  </a:lnTo>
                  <a:lnTo>
                    <a:pt x="120106" y="6756"/>
                  </a:lnTo>
                  <a:lnTo>
                    <a:pt x="115046" y="8327"/>
                  </a:lnTo>
                  <a:lnTo>
                    <a:pt x="110039" y="10058"/>
                  </a:lnTo>
                  <a:lnTo>
                    <a:pt x="105088" y="11947"/>
                  </a:lnTo>
                  <a:lnTo>
                    <a:pt x="100200" y="13992"/>
                  </a:lnTo>
                  <a:lnTo>
                    <a:pt x="95380" y="16190"/>
                  </a:lnTo>
                  <a:lnTo>
                    <a:pt x="90631" y="18541"/>
                  </a:lnTo>
                  <a:lnTo>
                    <a:pt x="85959" y="21041"/>
                  </a:lnTo>
                  <a:lnTo>
                    <a:pt x="81369" y="23687"/>
                  </a:lnTo>
                  <a:lnTo>
                    <a:pt x="76865" y="26478"/>
                  </a:lnTo>
                  <a:lnTo>
                    <a:pt x="72452" y="29410"/>
                  </a:lnTo>
                  <a:lnTo>
                    <a:pt x="68133" y="32480"/>
                  </a:lnTo>
                  <a:lnTo>
                    <a:pt x="63915" y="35686"/>
                  </a:lnTo>
                  <a:lnTo>
                    <a:pt x="59800" y="39023"/>
                  </a:lnTo>
                  <a:lnTo>
                    <a:pt x="55793" y="42490"/>
                  </a:lnTo>
                  <a:lnTo>
                    <a:pt x="51897" y="46082"/>
                  </a:lnTo>
                  <a:lnTo>
                    <a:pt x="48118" y="49795"/>
                  </a:lnTo>
                  <a:lnTo>
                    <a:pt x="44458" y="53626"/>
                  </a:lnTo>
                  <a:lnTo>
                    <a:pt x="40921" y="57572"/>
                  </a:lnTo>
                  <a:lnTo>
                    <a:pt x="37511" y="61627"/>
                  </a:lnTo>
                  <a:lnTo>
                    <a:pt x="34232" y="65788"/>
                  </a:lnTo>
                  <a:lnTo>
                    <a:pt x="31086" y="70052"/>
                  </a:lnTo>
                  <a:lnTo>
                    <a:pt x="28076" y="74413"/>
                  </a:lnTo>
                  <a:lnTo>
                    <a:pt x="25207" y="78867"/>
                  </a:lnTo>
                  <a:lnTo>
                    <a:pt x="22480" y="83410"/>
                  </a:lnTo>
                  <a:lnTo>
                    <a:pt x="19898" y="88036"/>
                  </a:lnTo>
                  <a:lnTo>
                    <a:pt x="17464" y="92743"/>
                  </a:lnTo>
                  <a:lnTo>
                    <a:pt x="15181" y="97524"/>
                  </a:lnTo>
                  <a:lnTo>
                    <a:pt x="13050" y="102375"/>
                  </a:lnTo>
                  <a:lnTo>
                    <a:pt x="11074" y="107291"/>
                  </a:lnTo>
                  <a:lnTo>
                    <a:pt x="9255" y="112268"/>
                  </a:lnTo>
                  <a:lnTo>
                    <a:pt x="7594" y="117299"/>
                  </a:lnTo>
                  <a:lnTo>
                    <a:pt x="6094" y="122381"/>
                  </a:lnTo>
                  <a:lnTo>
                    <a:pt x="4756" y="127508"/>
                  </a:lnTo>
                  <a:lnTo>
                    <a:pt x="3580" y="132674"/>
                  </a:lnTo>
                  <a:lnTo>
                    <a:pt x="2569" y="137875"/>
                  </a:lnTo>
                  <a:lnTo>
                    <a:pt x="1724" y="143106"/>
                  </a:lnTo>
                  <a:lnTo>
                    <a:pt x="1044" y="148360"/>
                  </a:lnTo>
                  <a:lnTo>
                    <a:pt x="532" y="153634"/>
                  </a:lnTo>
                  <a:lnTo>
                    <a:pt x="186" y="158921"/>
                  </a:lnTo>
                  <a:lnTo>
                    <a:pt x="9" y="164217"/>
                  </a:lnTo>
                  <a:lnTo>
                    <a:pt x="0" y="169515"/>
                  </a:lnTo>
                  <a:lnTo>
                    <a:pt x="158" y="174811"/>
                  </a:lnTo>
                  <a:lnTo>
                    <a:pt x="484" y="180100"/>
                  </a:lnTo>
                  <a:lnTo>
                    <a:pt x="978" y="185375"/>
                  </a:lnTo>
                  <a:lnTo>
                    <a:pt x="1638" y="190632"/>
                  </a:lnTo>
                  <a:lnTo>
                    <a:pt x="2465" y="195866"/>
                  </a:lnTo>
                  <a:lnTo>
                    <a:pt x="3457" y="201071"/>
                  </a:lnTo>
                  <a:lnTo>
                    <a:pt x="4614" y="206241"/>
                  </a:lnTo>
                  <a:lnTo>
                    <a:pt x="5934" y="211373"/>
                  </a:lnTo>
                  <a:lnTo>
                    <a:pt x="7416" y="216460"/>
                  </a:lnTo>
                  <a:lnTo>
                    <a:pt x="9058" y="221497"/>
                  </a:lnTo>
                  <a:lnTo>
                    <a:pt x="10859" y="226480"/>
                  </a:lnTo>
                  <a:lnTo>
                    <a:pt x="12818" y="231403"/>
                  </a:lnTo>
                  <a:lnTo>
                    <a:pt x="14931" y="236262"/>
                  </a:lnTo>
                  <a:lnTo>
                    <a:pt x="17197" y="241052"/>
                  </a:lnTo>
                  <a:lnTo>
                    <a:pt x="19614" y="245767"/>
                  </a:lnTo>
                  <a:lnTo>
                    <a:pt x="22179" y="250403"/>
                  </a:lnTo>
                  <a:lnTo>
                    <a:pt x="24890" y="254955"/>
                  </a:lnTo>
                  <a:lnTo>
                    <a:pt x="27743" y="259420"/>
                  </a:lnTo>
                  <a:lnTo>
                    <a:pt x="30737" y="263792"/>
                  </a:lnTo>
                  <a:lnTo>
                    <a:pt x="33868" y="268066"/>
                  </a:lnTo>
                  <a:lnTo>
                    <a:pt x="37132" y="272239"/>
                  </a:lnTo>
                  <a:lnTo>
                    <a:pt x="40528" y="276307"/>
                  </a:lnTo>
                  <a:lnTo>
                    <a:pt x="44050" y="280265"/>
                  </a:lnTo>
                  <a:lnTo>
                    <a:pt x="47696" y="284110"/>
                  </a:lnTo>
                  <a:lnTo>
                    <a:pt x="51462" y="287837"/>
                  </a:lnTo>
                  <a:lnTo>
                    <a:pt x="55344" y="291442"/>
                  </a:lnTo>
                  <a:lnTo>
                    <a:pt x="59339" y="294923"/>
                  </a:lnTo>
                  <a:lnTo>
                    <a:pt x="63442" y="298276"/>
                  </a:lnTo>
                  <a:lnTo>
                    <a:pt x="67649" y="301497"/>
                  </a:lnTo>
                  <a:lnTo>
                    <a:pt x="71956" y="304582"/>
                  </a:lnTo>
                  <a:lnTo>
                    <a:pt x="76359" y="307530"/>
                  </a:lnTo>
                  <a:lnTo>
                    <a:pt x="80853" y="310337"/>
                  </a:lnTo>
                  <a:lnTo>
                    <a:pt x="85434" y="313000"/>
                  </a:lnTo>
                  <a:lnTo>
                    <a:pt x="90096" y="315517"/>
                  </a:lnTo>
                  <a:lnTo>
                    <a:pt x="94836" y="317884"/>
                  </a:lnTo>
                  <a:lnTo>
                    <a:pt x="99649" y="320100"/>
                  </a:lnTo>
                  <a:lnTo>
                    <a:pt x="104530" y="322162"/>
                  </a:lnTo>
                  <a:lnTo>
                    <a:pt x="109473" y="324069"/>
                  </a:lnTo>
                  <a:lnTo>
                    <a:pt x="114475" y="325818"/>
                  </a:lnTo>
                  <a:lnTo>
                    <a:pt x="119529" y="327408"/>
                  </a:lnTo>
                  <a:lnTo>
                    <a:pt x="124631" y="328837"/>
                  </a:lnTo>
                  <a:lnTo>
                    <a:pt x="129776" y="330103"/>
                  </a:lnTo>
                  <a:lnTo>
                    <a:pt x="134959" y="331206"/>
                  </a:lnTo>
                  <a:lnTo>
                    <a:pt x="140174" y="332143"/>
                  </a:lnTo>
                  <a:lnTo>
                    <a:pt x="145416" y="332915"/>
                  </a:lnTo>
                  <a:lnTo>
                    <a:pt x="150679" y="333521"/>
                  </a:lnTo>
                  <a:lnTo>
                    <a:pt x="155960" y="333959"/>
                  </a:lnTo>
                  <a:lnTo>
                    <a:pt x="161251" y="334230"/>
                  </a:lnTo>
                  <a:lnTo>
                    <a:pt x="166549" y="334333"/>
                  </a:lnTo>
                  <a:lnTo>
                    <a:pt x="171847" y="334268"/>
                  </a:lnTo>
                  <a:lnTo>
                    <a:pt x="177140" y="334036"/>
                  </a:lnTo>
                  <a:lnTo>
                    <a:pt x="182423" y="333635"/>
                  </a:lnTo>
                  <a:lnTo>
                    <a:pt x="187691" y="333068"/>
                  </a:lnTo>
                  <a:lnTo>
                    <a:pt x="192939" y="332333"/>
                  </a:lnTo>
                  <a:lnTo>
                    <a:pt x="198160" y="331433"/>
                  </a:lnTo>
                  <a:lnTo>
                    <a:pt x="203350" y="330368"/>
                  </a:lnTo>
                  <a:lnTo>
                    <a:pt x="208504" y="329139"/>
                  </a:lnTo>
                  <a:lnTo>
                    <a:pt x="213617" y="327747"/>
                  </a:lnTo>
                  <a:lnTo>
                    <a:pt x="218682" y="326193"/>
                  </a:lnTo>
                  <a:lnTo>
                    <a:pt x="223696" y="324480"/>
                  </a:lnTo>
                  <a:lnTo>
                    <a:pt x="228653" y="322609"/>
                  </a:lnTo>
                  <a:lnTo>
                    <a:pt x="233549" y="320582"/>
                  </a:lnTo>
                  <a:lnTo>
                    <a:pt x="238377" y="318401"/>
                  </a:lnTo>
                  <a:lnTo>
                    <a:pt x="243134" y="316068"/>
                  </a:lnTo>
                  <a:lnTo>
                    <a:pt x="247815" y="313585"/>
                  </a:lnTo>
                  <a:lnTo>
                    <a:pt x="252415" y="310955"/>
                  </a:lnTo>
                  <a:lnTo>
                    <a:pt x="256929" y="308180"/>
                  </a:lnTo>
                  <a:lnTo>
                    <a:pt x="261353" y="305264"/>
                  </a:lnTo>
                  <a:lnTo>
                    <a:pt x="265682" y="302210"/>
                  </a:lnTo>
                  <a:lnTo>
                    <a:pt x="269912" y="299019"/>
                  </a:lnTo>
                  <a:lnTo>
                    <a:pt x="274039" y="295696"/>
                  </a:lnTo>
                  <a:lnTo>
                    <a:pt x="278059" y="292244"/>
                  </a:lnTo>
                  <a:lnTo>
                    <a:pt x="281967" y="288667"/>
                  </a:lnTo>
                  <a:lnTo>
                    <a:pt x="285760" y="284967"/>
                  </a:lnTo>
                  <a:lnTo>
                    <a:pt x="289433" y="281149"/>
                  </a:lnTo>
                  <a:lnTo>
                    <a:pt x="292984" y="277216"/>
                  </a:lnTo>
                  <a:lnTo>
                    <a:pt x="296409" y="273173"/>
                  </a:lnTo>
                  <a:lnTo>
                    <a:pt x="299703" y="269023"/>
                  </a:lnTo>
                  <a:lnTo>
                    <a:pt x="302865" y="264771"/>
                  </a:lnTo>
                  <a:lnTo>
                    <a:pt x="305890" y="260421"/>
                  </a:lnTo>
                  <a:lnTo>
                    <a:pt x="308775" y="255978"/>
                  </a:lnTo>
                  <a:lnTo>
                    <a:pt x="311519" y="251445"/>
                  </a:lnTo>
                  <a:lnTo>
                    <a:pt x="314117" y="246827"/>
                  </a:lnTo>
                  <a:lnTo>
                    <a:pt x="316568" y="242129"/>
                  </a:lnTo>
                  <a:lnTo>
                    <a:pt x="318869" y="237357"/>
                  </a:lnTo>
                  <a:lnTo>
                    <a:pt x="321017" y="232513"/>
                  </a:lnTo>
                  <a:lnTo>
                    <a:pt x="323010" y="227604"/>
                  </a:lnTo>
                  <a:lnTo>
                    <a:pt x="324847" y="222634"/>
                  </a:lnTo>
                  <a:lnTo>
                    <a:pt x="326526" y="217609"/>
                  </a:lnTo>
                  <a:lnTo>
                    <a:pt x="328045" y="212532"/>
                  </a:lnTo>
                  <a:lnTo>
                    <a:pt x="329401" y="207411"/>
                  </a:lnTo>
                  <a:lnTo>
                    <a:pt x="330595" y="202248"/>
                  </a:lnTo>
                  <a:lnTo>
                    <a:pt x="331625" y="197051"/>
                  </a:lnTo>
                  <a:lnTo>
                    <a:pt x="332490" y="191824"/>
                  </a:lnTo>
                  <a:lnTo>
                    <a:pt x="333188" y="186571"/>
                  </a:lnTo>
                  <a:lnTo>
                    <a:pt x="333719" y="181300"/>
                  </a:lnTo>
                  <a:lnTo>
                    <a:pt x="334084" y="176014"/>
                  </a:lnTo>
                  <a:lnTo>
                    <a:pt x="334280" y="170719"/>
                  </a:lnTo>
                  <a:lnTo>
                    <a:pt x="334309" y="165420"/>
                  </a:lnTo>
                  <a:lnTo>
                    <a:pt x="334169" y="160124"/>
                  </a:lnTo>
                  <a:lnTo>
                    <a:pt x="333862" y="154834"/>
                  </a:lnTo>
                  <a:lnTo>
                    <a:pt x="333388" y="149557"/>
                  </a:lnTo>
                  <a:lnTo>
                    <a:pt x="16715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525980" y="3060752"/>
              <a:ext cx="166237" cy="17609"/>
            </a:xfrm>
            <a:custGeom>
              <a:avLst/>
              <a:pathLst>
                <a:path w="166237" h="17609">
                  <a:moveTo>
                    <a:pt x="166237" y="0"/>
                  </a:moveTo>
                  <a:lnTo>
                    <a:pt x="0" y="1760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525980" y="2924566"/>
              <a:ext cx="166237" cy="153795"/>
            </a:xfrm>
            <a:custGeom>
              <a:avLst/>
              <a:pathLst>
                <a:path w="166237" h="153795">
                  <a:moveTo>
                    <a:pt x="166237" y="136185"/>
                  </a:moveTo>
                  <a:lnTo>
                    <a:pt x="165561" y="130676"/>
                  </a:lnTo>
                  <a:lnTo>
                    <a:pt x="164702" y="125192"/>
                  </a:lnTo>
                  <a:lnTo>
                    <a:pt x="163661" y="119740"/>
                  </a:lnTo>
                  <a:lnTo>
                    <a:pt x="162441" y="114325"/>
                  </a:lnTo>
                  <a:lnTo>
                    <a:pt x="161041" y="108954"/>
                  </a:lnTo>
                  <a:lnTo>
                    <a:pt x="159463" y="103633"/>
                  </a:lnTo>
                  <a:lnTo>
                    <a:pt x="157710" y="98366"/>
                  </a:lnTo>
                  <a:lnTo>
                    <a:pt x="155783" y="93161"/>
                  </a:lnTo>
                  <a:lnTo>
                    <a:pt x="153684" y="88023"/>
                  </a:lnTo>
                  <a:lnTo>
                    <a:pt x="151416" y="82957"/>
                  </a:lnTo>
                  <a:lnTo>
                    <a:pt x="148980" y="77969"/>
                  </a:lnTo>
                  <a:lnTo>
                    <a:pt x="146381" y="73065"/>
                  </a:lnTo>
                  <a:lnTo>
                    <a:pt x="143620" y="68249"/>
                  </a:lnTo>
                  <a:lnTo>
                    <a:pt x="140701" y="63528"/>
                  </a:lnTo>
                  <a:lnTo>
                    <a:pt x="137626" y="58907"/>
                  </a:lnTo>
                  <a:lnTo>
                    <a:pt x="134400" y="54390"/>
                  </a:lnTo>
                  <a:lnTo>
                    <a:pt x="131026" y="49983"/>
                  </a:lnTo>
                  <a:lnTo>
                    <a:pt x="127507" y="45690"/>
                  </a:lnTo>
                  <a:lnTo>
                    <a:pt x="123848" y="41517"/>
                  </a:lnTo>
                  <a:lnTo>
                    <a:pt x="120052" y="37467"/>
                  </a:lnTo>
                  <a:lnTo>
                    <a:pt x="116124" y="33545"/>
                  </a:lnTo>
                  <a:lnTo>
                    <a:pt x="112068" y="29756"/>
                  </a:lnTo>
                  <a:lnTo>
                    <a:pt x="107888" y="26104"/>
                  </a:lnTo>
                  <a:lnTo>
                    <a:pt x="103590" y="22593"/>
                  </a:lnTo>
                  <a:lnTo>
                    <a:pt x="99177" y="19226"/>
                  </a:lnTo>
                  <a:lnTo>
                    <a:pt x="94654" y="16008"/>
                  </a:lnTo>
                  <a:lnTo>
                    <a:pt x="90028" y="12941"/>
                  </a:lnTo>
                  <a:lnTo>
                    <a:pt x="85302" y="10030"/>
                  </a:lnTo>
                  <a:lnTo>
                    <a:pt x="80482" y="7277"/>
                  </a:lnTo>
                  <a:lnTo>
                    <a:pt x="75573" y="4686"/>
                  </a:lnTo>
                  <a:lnTo>
                    <a:pt x="70581" y="2259"/>
                  </a:lnTo>
                  <a:lnTo>
                    <a:pt x="65512" y="0"/>
                  </a:lnTo>
                  <a:lnTo>
                    <a:pt x="0" y="153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525980" y="2911194"/>
              <a:ext cx="65512" cy="167167"/>
            </a:xfrm>
            <a:custGeom>
              <a:avLst/>
              <a:pathLst>
                <a:path w="65512" h="167167">
                  <a:moveTo>
                    <a:pt x="65512" y="13371"/>
                  </a:moveTo>
                  <a:lnTo>
                    <a:pt x="59839" y="11077"/>
                  </a:lnTo>
                  <a:lnTo>
                    <a:pt x="54086" y="8991"/>
                  </a:lnTo>
                  <a:lnTo>
                    <a:pt x="48260" y="7117"/>
                  </a:lnTo>
                  <a:lnTo>
                    <a:pt x="42370" y="5458"/>
                  </a:lnTo>
                  <a:lnTo>
                    <a:pt x="36423" y="4016"/>
                  </a:lnTo>
                  <a:lnTo>
                    <a:pt x="30427" y="2792"/>
                  </a:lnTo>
                  <a:lnTo>
                    <a:pt x="24391" y="1789"/>
                  </a:lnTo>
                  <a:lnTo>
                    <a:pt x="18322" y="1007"/>
                  </a:lnTo>
                  <a:lnTo>
                    <a:pt x="12228" y="447"/>
                  </a:lnTo>
                  <a:lnTo>
                    <a:pt x="6118" y="11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358832" y="3429590"/>
              <a:ext cx="334299" cy="334334"/>
            </a:xfrm>
            <a:custGeom>
              <a:avLst/>
              <a:pathLst>
                <a:path w="334299" h="334334">
                  <a:moveTo>
                    <a:pt x="167148" y="0"/>
                  </a:moveTo>
                  <a:lnTo>
                    <a:pt x="161841" y="84"/>
                  </a:lnTo>
                  <a:lnTo>
                    <a:pt x="156541" y="336"/>
                  </a:lnTo>
                  <a:lnTo>
                    <a:pt x="151251" y="757"/>
                  </a:lnTo>
                  <a:lnTo>
                    <a:pt x="145977" y="1346"/>
                  </a:lnTo>
                  <a:lnTo>
                    <a:pt x="140724" y="2101"/>
                  </a:lnTo>
                  <a:lnTo>
                    <a:pt x="135498" y="3023"/>
                  </a:lnTo>
                  <a:lnTo>
                    <a:pt x="130304" y="4110"/>
                  </a:lnTo>
                  <a:lnTo>
                    <a:pt x="125147" y="5362"/>
                  </a:lnTo>
                  <a:lnTo>
                    <a:pt x="120032" y="6777"/>
                  </a:lnTo>
                  <a:lnTo>
                    <a:pt x="114965" y="8353"/>
                  </a:lnTo>
                  <a:lnTo>
                    <a:pt x="109950" y="10089"/>
                  </a:lnTo>
                  <a:lnTo>
                    <a:pt x="104993" y="11984"/>
                  </a:lnTo>
                  <a:lnTo>
                    <a:pt x="100099" y="14035"/>
                  </a:lnTo>
                  <a:lnTo>
                    <a:pt x="95272" y="16240"/>
                  </a:lnTo>
                  <a:lnTo>
                    <a:pt x="90517" y="18598"/>
                  </a:lnTo>
                  <a:lnTo>
                    <a:pt x="85840" y="21105"/>
                  </a:lnTo>
                  <a:lnTo>
                    <a:pt x="81245" y="23759"/>
                  </a:lnTo>
                  <a:lnTo>
                    <a:pt x="76736" y="26558"/>
                  </a:lnTo>
                  <a:lnTo>
                    <a:pt x="72319" y="29499"/>
                  </a:lnTo>
                  <a:lnTo>
                    <a:pt x="67997" y="32578"/>
                  </a:lnTo>
                  <a:lnTo>
                    <a:pt x="63775" y="35793"/>
                  </a:lnTo>
                  <a:lnTo>
                    <a:pt x="59657" y="39141"/>
                  </a:lnTo>
                  <a:lnTo>
                    <a:pt x="55647" y="42617"/>
                  </a:lnTo>
                  <a:lnTo>
                    <a:pt x="51750" y="46219"/>
                  </a:lnTo>
                  <a:lnTo>
                    <a:pt x="47969" y="49943"/>
                  </a:lnTo>
                  <a:lnTo>
                    <a:pt x="44309" y="53785"/>
                  </a:lnTo>
                  <a:lnTo>
                    <a:pt x="40772" y="57741"/>
                  </a:lnTo>
                  <a:lnTo>
                    <a:pt x="37362" y="61807"/>
                  </a:lnTo>
                  <a:lnTo>
                    <a:pt x="34083" y="65980"/>
                  </a:lnTo>
                  <a:lnTo>
                    <a:pt x="30938" y="70255"/>
                  </a:lnTo>
                  <a:lnTo>
                    <a:pt x="27931" y="74627"/>
                  </a:lnTo>
                  <a:lnTo>
                    <a:pt x="25064" y="79092"/>
                  </a:lnTo>
                  <a:lnTo>
                    <a:pt x="22340" y="83647"/>
                  </a:lnTo>
                  <a:lnTo>
                    <a:pt x="19762" y="88285"/>
                  </a:lnTo>
                  <a:lnTo>
                    <a:pt x="17332" y="93003"/>
                  </a:lnTo>
                  <a:lnTo>
                    <a:pt x="15054" y="97796"/>
                  </a:lnTo>
                  <a:lnTo>
                    <a:pt x="12928" y="102658"/>
                  </a:lnTo>
                  <a:lnTo>
                    <a:pt x="10958" y="107586"/>
                  </a:lnTo>
                  <a:lnTo>
                    <a:pt x="9146" y="112574"/>
                  </a:lnTo>
                  <a:lnTo>
                    <a:pt x="7493" y="117616"/>
                  </a:lnTo>
                  <a:lnTo>
                    <a:pt x="6000" y="122709"/>
                  </a:lnTo>
                  <a:lnTo>
                    <a:pt x="4670" y="127846"/>
                  </a:lnTo>
                  <a:lnTo>
                    <a:pt x="3504" y="133023"/>
                  </a:lnTo>
                  <a:lnTo>
                    <a:pt x="2503" y="138235"/>
                  </a:lnTo>
                  <a:lnTo>
                    <a:pt x="1667" y="143475"/>
                  </a:lnTo>
                  <a:lnTo>
                    <a:pt x="999" y="148740"/>
                  </a:lnTo>
                  <a:lnTo>
                    <a:pt x="498" y="154023"/>
                  </a:lnTo>
                  <a:lnTo>
                    <a:pt x="164" y="159319"/>
                  </a:lnTo>
                  <a:lnTo>
                    <a:pt x="0" y="164624"/>
                  </a:lnTo>
                  <a:lnTo>
                    <a:pt x="3" y="169930"/>
                  </a:lnTo>
                  <a:lnTo>
                    <a:pt x="175" y="175234"/>
                  </a:lnTo>
                  <a:lnTo>
                    <a:pt x="515" y="180530"/>
                  </a:lnTo>
                  <a:lnTo>
                    <a:pt x="1023" y="185812"/>
                  </a:lnTo>
                  <a:lnTo>
                    <a:pt x="1699" y="191076"/>
                  </a:lnTo>
                  <a:lnTo>
                    <a:pt x="2541" y="196316"/>
                  </a:lnTo>
                  <a:lnTo>
                    <a:pt x="3549" y="201526"/>
                  </a:lnTo>
                  <a:lnTo>
                    <a:pt x="4722" y="206701"/>
                  </a:lnTo>
                  <a:lnTo>
                    <a:pt x="6059" y="211837"/>
                  </a:lnTo>
                  <a:lnTo>
                    <a:pt x="7558" y="216927"/>
                  </a:lnTo>
                  <a:lnTo>
                    <a:pt x="9218" y="221968"/>
                  </a:lnTo>
                  <a:lnTo>
                    <a:pt x="11037" y="226953"/>
                  </a:lnTo>
                  <a:lnTo>
                    <a:pt x="13013" y="231878"/>
                  </a:lnTo>
                  <a:lnTo>
                    <a:pt x="15145" y="236738"/>
                  </a:lnTo>
                  <a:lnTo>
                    <a:pt x="17430" y="241528"/>
                  </a:lnTo>
                  <a:lnTo>
                    <a:pt x="19866" y="246243"/>
                  </a:lnTo>
                  <a:lnTo>
                    <a:pt x="22450" y="250878"/>
                  </a:lnTo>
                  <a:lnTo>
                    <a:pt x="25180" y="255428"/>
                  </a:lnTo>
                  <a:lnTo>
                    <a:pt x="28053" y="259890"/>
                  </a:lnTo>
                  <a:lnTo>
                    <a:pt x="31066" y="264258"/>
                  </a:lnTo>
                  <a:lnTo>
                    <a:pt x="34216" y="268529"/>
                  </a:lnTo>
                  <a:lnTo>
                    <a:pt x="37501" y="272697"/>
                  </a:lnTo>
                  <a:lnTo>
                    <a:pt x="40916" y="276759"/>
                  </a:lnTo>
                  <a:lnTo>
                    <a:pt x="44458" y="280711"/>
                  </a:lnTo>
                  <a:lnTo>
                    <a:pt x="48124" y="284548"/>
                  </a:lnTo>
                  <a:lnTo>
                    <a:pt x="51909" y="288267"/>
                  </a:lnTo>
                  <a:lnTo>
                    <a:pt x="55811" y="291863"/>
                  </a:lnTo>
                  <a:lnTo>
                    <a:pt x="59826" y="295335"/>
                  </a:lnTo>
                  <a:lnTo>
                    <a:pt x="63948" y="298676"/>
                  </a:lnTo>
                  <a:lnTo>
                    <a:pt x="68174" y="301886"/>
                  </a:lnTo>
                  <a:lnTo>
                    <a:pt x="72500" y="304960"/>
                  </a:lnTo>
                  <a:lnTo>
                    <a:pt x="76921" y="307894"/>
                  </a:lnTo>
                  <a:lnTo>
                    <a:pt x="81434" y="310687"/>
                  </a:lnTo>
                  <a:lnTo>
                    <a:pt x="86032" y="313336"/>
                  </a:lnTo>
                  <a:lnTo>
                    <a:pt x="90713" y="315837"/>
                  </a:lnTo>
                  <a:lnTo>
                    <a:pt x="95470" y="318188"/>
                  </a:lnTo>
                  <a:lnTo>
                    <a:pt x="100300" y="320387"/>
                  </a:lnTo>
                  <a:lnTo>
                    <a:pt x="105197" y="322432"/>
                  </a:lnTo>
                  <a:lnTo>
                    <a:pt x="110157" y="324320"/>
                  </a:lnTo>
                  <a:lnTo>
                    <a:pt x="115174" y="326049"/>
                  </a:lnTo>
                  <a:lnTo>
                    <a:pt x="120243" y="327619"/>
                  </a:lnTo>
                  <a:lnTo>
                    <a:pt x="125360" y="329027"/>
                  </a:lnTo>
                  <a:lnTo>
                    <a:pt x="130518" y="330272"/>
                  </a:lnTo>
                  <a:lnTo>
                    <a:pt x="135714" y="331352"/>
                  </a:lnTo>
                  <a:lnTo>
                    <a:pt x="140941" y="332267"/>
                  </a:lnTo>
                  <a:lnTo>
                    <a:pt x="146195" y="333016"/>
                  </a:lnTo>
                  <a:lnTo>
                    <a:pt x="151470" y="333598"/>
                  </a:lnTo>
                  <a:lnTo>
                    <a:pt x="156760" y="334011"/>
                  </a:lnTo>
                  <a:lnTo>
                    <a:pt x="162061" y="334257"/>
                  </a:lnTo>
                  <a:lnTo>
                    <a:pt x="167368" y="334334"/>
                  </a:lnTo>
                  <a:lnTo>
                    <a:pt x="172673" y="334243"/>
                  </a:lnTo>
                  <a:lnTo>
                    <a:pt x="177974" y="333983"/>
                  </a:lnTo>
                  <a:lnTo>
                    <a:pt x="183263" y="333556"/>
                  </a:lnTo>
                  <a:lnTo>
                    <a:pt x="188537" y="332960"/>
                  </a:lnTo>
                  <a:lnTo>
                    <a:pt x="193788" y="332198"/>
                  </a:lnTo>
                  <a:lnTo>
                    <a:pt x="199013" y="331269"/>
                  </a:lnTo>
                  <a:lnTo>
                    <a:pt x="204206" y="330175"/>
                  </a:lnTo>
                  <a:lnTo>
                    <a:pt x="209361" y="328917"/>
                  </a:lnTo>
                  <a:lnTo>
                    <a:pt x="214474" y="327495"/>
                  </a:lnTo>
                  <a:lnTo>
                    <a:pt x="219539" y="325912"/>
                  </a:lnTo>
                  <a:lnTo>
                    <a:pt x="224552" y="324169"/>
                  </a:lnTo>
                  <a:lnTo>
                    <a:pt x="229506" y="322268"/>
                  </a:lnTo>
                  <a:lnTo>
                    <a:pt x="234398" y="320211"/>
                  </a:lnTo>
                  <a:lnTo>
                    <a:pt x="239222" y="317999"/>
                  </a:lnTo>
                  <a:lnTo>
                    <a:pt x="243973" y="315635"/>
                  </a:lnTo>
                  <a:lnTo>
                    <a:pt x="248647" y="313122"/>
                  </a:lnTo>
                  <a:lnTo>
                    <a:pt x="253239" y="310461"/>
                  </a:lnTo>
                  <a:lnTo>
                    <a:pt x="257744" y="307656"/>
                  </a:lnTo>
                  <a:lnTo>
                    <a:pt x="262157" y="304710"/>
                  </a:lnTo>
                  <a:lnTo>
                    <a:pt x="266475" y="301625"/>
                  </a:lnTo>
                  <a:lnTo>
                    <a:pt x="270693" y="298404"/>
                  </a:lnTo>
                  <a:lnTo>
                    <a:pt x="274807" y="295052"/>
                  </a:lnTo>
                  <a:lnTo>
                    <a:pt x="278811" y="291570"/>
                  </a:lnTo>
                  <a:lnTo>
                    <a:pt x="282704" y="287963"/>
                  </a:lnTo>
                  <a:lnTo>
                    <a:pt x="286480" y="284234"/>
                  </a:lnTo>
                  <a:lnTo>
                    <a:pt x="290136" y="280387"/>
                  </a:lnTo>
                  <a:lnTo>
                    <a:pt x="293667" y="276427"/>
                  </a:lnTo>
                  <a:lnTo>
                    <a:pt x="297072" y="272356"/>
                  </a:lnTo>
                  <a:lnTo>
                    <a:pt x="300345" y="268179"/>
                  </a:lnTo>
                  <a:lnTo>
                    <a:pt x="303484" y="263900"/>
                  </a:lnTo>
                  <a:lnTo>
                    <a:pt x="306486" y="259524"/>
                  </a:lnTo>
                  <a:lnTo>
                    <a:pt x="309347" y="255054"/>
                  </a:lnTo>
                  <a:lnTo>
                    <a:pt x="312065" y="250497"/>
                  </a:lnTo>
                  <a:lnTo>
                    <a:pt x="314637" y="245855"/>
                  </a:lnTo>
                  <a:lnTo>
                    <a:pt x="317061" y="241134"/>
                  </a:lnTo>
                  <a:lnTo>
                    <a:pt x="319333" y="236338"/>
                  </a:lnTo>
                  <a:lnTo>
                    <a:pt x="321452" y="231473"/>
                  </a:lnTo>
                  <a:lnTo>
                    <a:pt x="323415" y="226542"/>
                  </a:lnTo>
                  <a:lnTo>
                    <a:pt x="325221" y="221552"/>
                  </a:lnTo>
                  <a:lnTo>
                    <a:pt x="326868" y="216507"/>
                  </a:lnTo>
                  <a:lnTo>
                    <a:pt x="328353" y="211413"/>
                  </a:lnTo>
                  <a:lnTo>
                    <a:pt x="329676" y="206274"/>
                  </a:lnTo>
                  <a:lnTo>
                    <a:pt x="330836" y="201095"/>
                  </a:lnTo>
                  <a:lnTo>
                    <a:pt x="331830" y="195882"/>
                  </a:lnTo>
                  <a:lnTo>
                    <a:pt x="332659" y="190641"/>
                  </a:lnTo>
                  <a:lnTo>
                    <a:pt x="333320" y="185375"/>
                  </a:lnTo>
                  <a:lnTo>
                    <a:pt x="333815" y="180092"/>
                  </a:lnTo>
                  <a:lnTo>
                    <a:pt x="334141" y="174795"/>
                  </a:lnTo>
                  <a:lnTo>
                    <a:pt x="334299" y="169490"/>
                  </a:lnTo>
                  <a:lnTo>
                    <a:pt x="334288" y="164184"/>
                  </a:lnTo>
                  <a:lnTo>
                    <a:pt x="334110" y="158880"/>
                  </a:lnTo>
                  <a:lnTo>
                    <a:pt x="333762" y="153585"/>
                  </a:lnTo>
                  <a:lnTo>
                    <a:pt x="333247" y="148303"/>
                  </a:lnTo>
                  <a:lnTo>
                    <a:pt x="332565" y="143040"/>
                  </a:lnTo>
                  <a:lnTo>
                    <a:pt x="331716" y="137802"/>
                  </a:lnTo>
                  <a:lnTo>
                    <a:pt x="330701" y="132593"/>
                  </a:lnTo>
                  <a:lnTo>
                    <a:pt x="329521" y="127419"/>
                  </a:lnTo>
                  <a:lnTo>
                    <a:pt x="328177" y="122285"/>
                  </a:lnTo>
                  <a:lnTo>
                    <a:pt x="326672" y="117196"/>
                  </a:lnTo>
                  <a:lnTo>
                    <a:pt x="325005" y="112158"/>
                  </a:lnTo>
                  <a:lnTo>
                    <a:pt x="323179" y="107175"/>
                  </a:lnTo>
                  <a:lnTo>
                    <a:pt x="321197" y="102253"/>
                  </a:lnTo>
                  <a:lnTo>
                    <a:pt x="319059" y="97396"/>
                  </a:lnTo>
                  <a:lnTo>
                    <a:pt x="316767" y="92609"/>
                  </a:lnTo>
                  <a:lnTo>
                    <a:pt x="314325" y="87898"/>
                  </a:lnTo>
                  <a:lnTo>
                    <a:pt x="311735" y="83266"/>
                  </a:lnTo>
                  <a:lnTo>
                    <a:pt x="308999" y="78719"/>
                  </a:lnTo>
                  <a:lnTo>
                    <a:pt x="306120" y="74261"/>
                  </a:lnTo>
                  <a:lnTo>
                    <a:pt x="303101" y="69897"/>
                  </a:lnTo>
                  <a:lnTo>
                    <a:pt x="299945" y="65630"/>
                  </a:lnTo>
                  <a:lnTo>
                    <a:pt x="296656" y="61466"/>
                  </a:lnTo>
                  <a:lnTo>
                    <a:pt x="293235" y="57409"/>
                  </a:lnTo>
                  <a:lnTo>
                    <a:pt x="289688" y="53462"/>
                  </a:lnTo>
                  <a:lnTo>
                    <a:pt x="286017" y="49630"/>
                  </a:lnTo>
                  <a:lnTo>
                    <a:pt x="282226" y="45916"/>
                  </a:lnTo>
                  <a:lnTo>
                    <a:pt x="278320" y="42324"/>
                  </a:lnTo>
                  <a:lnTo>
                    <a:pt x="274301" y="38858"/>
                  </a:lnTo>
                  <a:lnTo>
                    <a:pt x="270174" y="35522"/>
                  </a:lnTo>
                  <a:lnTo>
                    <a:pt x="167148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2525980" y="3465112"/>
              <a:ext cx="103026" cy="131645"/>
            </a:xfrm>
            <a:custGeom>
              <a:avLst/>
              <a:pathLst>
                <a:path w="103026" h="131645">
                  <a:moveTo>
                    <a:pt x="103026" y="0"/>
                  </a:moveTo>
                  <a:lnTo>
                    <a:pt x="0" y="13164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2525980" y="3456647"/>
              <a:ext cx="103026" cy="140110"/>
            </a:xfrm>
            <a:custGeom>
              <a:avLst/>
              <a:pathLst>
                <a:path w="103026" h="140110">
                  <a:moveTo>
                    <a:pt x="103026" y="8464"/>
                  </a:moveTo>
                  <a:lnTo>
                    <a:pt x="91181" y="0"/>
                  </a:lnTo>
                  <a:lnTo>
                    <a:pt x="0" y="1401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2525980" y="3429590"/>
              <a:ext cx="91181" cy="167167"/>
            </a:xfrm>
            <a:custGeom>
              <a:avLst/>
              <a:pathLst>
                <a:path w="91181" h="167167">
                  <a:moveTo>
                    <a:pt x="91181" y="27057"/>
                  </a:moveTo>
                  <a:lnTo>
                    <a:pt x="86375" y="24044"/>
                  </a:lnTo>
                  <a:lnTo>
                    <a:pt x="81469" y="21195"/>
                  </a:lnTo>
                  <a:lnTo>
                    <a:pt x="76469" y="18515"/>
                  </a:lnTo>
                  <a:lnTo>
                    <a:pt x="71381" y="16006"/>
                  </a:lnTo>
                  <a:lnTo>
                    <a:pt x="66211" y="13671"/>
                  </a:lnTo>
                  <a:lnTo>
                    <a:pt x="60965" y="11513"/>
                  </a:lnTo>
                  <a:lnTo>
                    <a:pt x="55648" y="9534"/>
                  </a:lnTo>
                  <a:lnTo>
                    <a:pt x="50268" y="7737"/>
                  </a:lnTo>
                  <a:lnTo>
                    <a:pt x="44829" y="6123"/>
                  </a:lnTo>
                  <a:lnTo>
                    <a:pt x="39339" y="4694"/>
                  </a:lnTo>
                  <a:lnTo>
                    <a:pt x="33804" y="3453"/>
                  </a:lnTo>
                  <a:lnTo>
                    <a:pt x="28229" y="2400"/>
                  </a:lnTo>
                  <a:lnTo>
                    <a:pt x="22622" y="1537"/>
                  </a:lnTo>
                  <a:lnTo>
                    <a:pt x="16990" y="865"/>
                  </a:lnTo>
                  <a:lnTo>
                    <a:pt x="11337" y="384"/>
                  </a:lnTo>
                  <a:lnTo>
                    <a:pt x="5672" y="9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2478583" y="3934012"/>
              <a:ext cx="334306" cy="334334"/>
            </a:xfrm>
            <a:custGeom>
              <a:avLst/>
              <a:pathLst>
                <a:path w="334306" h="334334">
                  <a:moveTo>
                    <a:pt x="167149" y="0"/>
                  </a:moveTo>
                  <a:lnTo>
                    <a:pt x="161850" y="84"/>
                  </a:lnTo>
                  <a:lnTo>
                    <a:pt x="156556" y="335"/>
                  </a:lnTo>
                  <a:lnTo>
                    <a:pt x="151273" y="755"/>
                  </a:lnTo>
                  <a:lnTo>
                    <a:pt x="146006" y="1342"/>
                  </a:lnTo>
                  <a:lnTo>
                    <a:pt x="140760" y="2096"/>
                  </a:lnTo>
                  <a:lnTo>
                    <a:pt x="135541" y="3015"/>
                  </a:lnTo>
                  <a:lnTo>
                    <a:pt x="130353" y="4100"/>
                  </a:lnTo>
                  <a:lnTo>
                    <a:pt x="125202" y="5348"/>
                  </a:lnTo>
                  <a:lnTo>
                    <a:pt x="120094" y="6759"/>
                  </a:lnTo>
                  <a:lnTo>
                    <a:pt x="115033" y="8331"/>
                  </a:lnTo>
                  <a:lnTo>
                    <a:pt x="110024" y="10063"/>
                  </a:lnTo>
                  <a:lnTo>
                    <a:pt x="105072" y="11953"/>
                  </a:lnTo>
                  <a:lnTo>
                    <a:pt x="100183" y="13999"/>
                  </a:lnTo>
                  <a:lnTo>
                    <a:pt x="95361" y="16199"/>
                  </a:lnTo>
                  <a:lnTo>
                    <a:pt x="90612" y="18550"/>
                  </a:lnTo>
                  <a:lnTo>
                    <a:pt x="85939" y="21051"/>
                  </a:lnTo>
                  <a:lnTo>
                    <a:pt x="81348" y="23699"/>
                  </a:lnTo>
                  <a:lnTo>
                    <a:pt x="76843" y="26491"/>
                  </a:lnTo>
                  <a:lnTo>
                    <a:pt x="72429" y="29424"/>
                  </a:lnTo>
                  <a:lnTo>
                    <a:pt x="68111" y="32496"/>
                  </a:lnTo>
                  <a:lnTo>
                    <a:pt x="63891" y="35703"/>
                  </a:lnTo>
                  <a:lnTo>
                    <a:pt x="59776" y="39043"/>
                  </a:lnTo>
                  <a:lnTo>
                    <a:pt x="55768" y="42511"/>
                  </a:lnTo>
                  <a:lnTo>
                    <a:pt x="51873" y="46104"/>
                  </a:lnTo>
                  <a:lnTo>
                    <a:pt x="48093" y="49819"/>
                  </a:lnTo>
                  <a:lnTo>
                    <a:pt x="44433" y="53652"/>
                  </a:lnTo>
                  <a:lnTo>
                    <a:pt x="40896" y="57599"/>
                  </a:lnTo>
                  <a:lnTo>
                    <a:pt x="37486" y="61656"/>
                  </a:lnTo>
                  <a:lnTo>
                    <a:pt x="34207" y="65820"/>
                  </a:lnTo>
                  <a:lnTo>
                    <a:pt x="31061" y="70085"/>
                  </a:lnTo>
                  <a:lnTo>
                    <a:pt x="28052" y="74448"/>
                  </a:lnTo>
                  <a:lnTo>
                    <a:pt x="25183" y="78904"/>
                  </a:lnTo>
                  <a:lnTo>
                    <a:pt x="22456" y="83448"/>
                  </a:lnTo>
                  <a:lnTo>
                    <a:pt x="19875" y="88077"/>
                  </a:lnTo>
                  <a:lnTo>
                    <a:pt x="17442" y="92785"/>
                  </a:lnTo>
                  <a:lnTo>
                    <a:pt x="15159" y="97569"/>
                  </a:lnTo>
                  <a:lnTo>
                    <a:pt x="13029" y="102422"/>
                  </a:lnTo>
                  <a:lnTo>
                    <a:pt x="11054" y="107340"/>
                  </a:lnTo>
                  <a:lnTo>
                    <a:pt x="9236" y="112318"/>
                  </a:lnTo>
                  <a:lnTo>
                    <a:pt x="7577" y="117351"/>
                  </a:lnTo>
                  <a:lnTo>
                    <a:pt x="6078" y="122435"/>
                  </a:lnTo>
                  <a:lnTo>
                    <a:pt x="4741" y="127563"/>
                  </a:lnTo>
                  <a:lnTo>
                    <a:pt x="3567" y="132731"/>
                  </a:lnTo>
                  <a:lnTo>
                    <a:pt x="2558" y="137934"/>
                  </a:lnTo>
                  <a:lnTo>
                    <a:pt x="1714" y="143166"/>
                  </a:lnTo>
                  <a:lnTo>
                    <a:pt x="1036" y="148423"/>
                  </a:lnTo>
                  <a:lnTo>
                    <a:pt x="526" y="153698"/>
                  </a:lnTo>
                  <a:lnTo>
                    <a:pt x="182" y="158986"/>
                  </a:lnTo>
                  <a:lnTo>
                    <a:pt x="7" y="164283"/>
                  </a:lnTo>
                  <a:lnTo>
                    <a:pt x="0" y="169583"/>
                  </a:lnTo>
                  <a:lnTo>
                    <a:pt x="160" y="174881"/>
                  </a:lnTo>
                  <a:lnTo>
                    <a:pt x="489" y="180170"/>
                  </a:lnTo>
                  <a:lnTo>
                    <a:pt x="984" y="185447"/>
                  </a:lnTo>
                  <a:lnTo>
                    <a:pt x="1647" y="190705"/>
                  </a:lnTo>
                  <a:lnTo>
                    <a:pt x="2477" y="195939"/>
                  </a:lnTo>
                  <a:lnTo>
                    <a:pt x="3472" y="201145"/>
                  </a:lnTo>
                  <a:lnTo>
                    <a:pt x="4631" y="206317"/>
                  </a:lnTo>
                  <a:lnTo>
                    <a:pt x="5954" y="211449"/>
                  </a:lnTo>
                  <a:lnTo>
                    <a:pt x="7438" y="216536"/>
                  </a:lnTo>
                  <a:lnTo>
                    <a:pt x="9084" y="221574"/>
                  </a:lnTo>
                  <a:lnTo>
                    <a:pt x="10888" y="226558"/>
                  </a:lnTo>
                  <a:lnTo>
                    <a:pt x="12849" y="231481"/>
                  </a:lnTo>
                  <a:lnTo>
                    <a:pt x="14965" y="236340"/>
                  </a:lnTo>
                  <a:lnTo>
                    <a:pt x="17235" y="241130"/>
                  </a:lnTo>
                  <a:lnTo>
                    <a:pt x="19654" y="245845"/>
                  </a:lnTo>
                  <a:lnTo>
                    <a:pt x="22223" y="250481"/>
                  </a:lnTo>
                  <a:lnTo>
                    <a:pt x="24937" y="255033"/>
                  </a:lnTo>
                  <a:lnTo>
                    <a:pt x="27793" y="259497"/>
                  </a:lnTo>
                  <a:lnTo>
                    <a:pt x="30790" y="263868"/>
                  </a:lnTo>
                  <a:lnTo>
                    <a:pt x="33924" y="268142"/>
                  </a:lnTo>
                  <a:lnTo>
                    <a:pt x="37192" y="272314"/>
                  </a:lnTo>
                  <a:lnTo>
                    <a:pt x="40590" y="276381"/>
                  </a:lnTo>
                  <a:lnTo>
                    <a:pt x="44116" y="280338"/>
                  </a:lnTo>
                  <a:lnTo>
                    <a:pt x="47765" y="284181"/>
                  </a:lnTo>
                  <a:lnTo>
                    <a:pt x="51535" y="287907"/>
                  </a:lnTo>
                  <a:lnTo>
                    <a:pt x="55420" y="291511"/>
                  </a:lnTo>
                  <a:lnTo>
                    <a:pt x="59418" y="294991"/>
                  </a:lnTo>
                  <a:lnTo>
                    <a:pt x="63524" y="298341"/>
                  </a:lnTo>
                  <a:lnTo>
                    <a:pt x="67734" y="301560"/>
                  </a:lnTo>
                  <a:lnTo>
                    <a:pt x="72045" y="304644"/>
                  </a:lnTo>
                  <a:lnTo>
                    <a:pt x="76450" y="307590"/>
                  </a:lnTo>
                  <a:lnTo>
                    <a:pt x="80947" y="310395"/>
                  </a:lnTo>
                  <a:lnTo>
                    <a:pt x="85531" y="313055"/>
                  </a:lnTo>
                  <a:lnTo>
                    <a:pt x="90197" y="315569"/>
                  </a:lnTo>
                  <a:lnTo>
                    <a:pt x="94940" y="317934"/>
                  </a:lnTo>
                  <a:lnTo>
                    <a:pt x="99755" y="320147"/>
                  </a:lnTo>
                  <a:lnTo>
                    <a:pt x="104638" y="322207"/>
                  </a:lnTo>
                  <a:lnTo>
                    <a:pt x="109585" y="324110"/>
                  </a:lnTo>
                  <a:lnTo>
                    <a:pt x="114589" y="325856"/>
                  </a:lnTo>
                  <a:lnTo>
                    <a:pt x="119645" y="327443"/>
                  </a:lnTo>
                  <a:lnTo>
                    <a:pt x="124750" y="328868"/>
                  </a:lnTo>
                  <a:lnTo>
                    <a:pt x="129897" y="330131"/>
                  </a:lnTo>
                  <a:lnTo>
                    <a:pt x="135082" y="331230"/>
                  </a:lnTo>
                  <a:lnTo>
                    <a:pt x="140299" y="332164"/>
                  </a:lnTo>
                  <a:lnTo>
                    <a:pt x="145542" y="332932"/>
                  </a:lnTo>
                  <a:lnTo>
                    <a:pt x="150808" y="333534"/>
                  </a:lnTo>
                  <a:lnTo>
                    <a:pt x="156090" y="333968"/>
                  </a:lnTo>
                  <a:lnTo>
                    <a:pt x="161383" y="334235"/>
                  </a:lnTo>
                  <a:lnTo>
                    <a:pt x="166682" y="334334"/>
                  </a:lnTo>
                  <a:lnTo>
                    <a:pt x="171981" y="334265"/>
                  </a:lnTo>
                  <a:lnTo>
                    <a:pt x="177276" y="334027"/>
                  </a:lnTo>
                  <a:lnTo>
                    <a:pt x="182560" y="333623"/>
                  </a:lnTo>
                  <a:lnTo>
                    <a:pt x="187829" y="333050"/>
                  </a:lnTo>
                  <a:lnTo>
                    <a:pt x="193077" y="332311"/>
                  </a:lnTo>
                  <a:lnTo>
                    <a:pt x="198299" y="331407"/>
                  </a:lnTo>
                  <a:lnTo>
                    <a:pt x="203490" y="330337"/>
                  </a:lnTo>
                  <a:lnTo>
                    <a:pt x="208644" y="329103"/>
                  </a:lnTo>
                  <a:lnTo>
                    <a:pt x="213757" y="327706"/>
                  </a:lnTo>
                  <a:lnTo>
                    <a:pt x="218822" y="326148"/>
                  </a:lnTo>
                  <a:lnTo>
                    <a:pt x="223836" y="324430"/>
                  </a:lnTo>
                  <a:lnTo>
                    <a:pt x="228792" y="322554"/>
                  </a:lnTo>
                  <a:lnTo>
                    <a:pt x="233687" y="320522"/>
                  </a:lnTo>
                  <a:lnTo>
                    <a:pt x="238515" y="318335"/>
                  </a:lnTo>
                  <a:lnTo>
                    <a:pt x="243271" y="315997"/>
                  </a:lnTo>
                  <a:lnTo>
                    <a:pt x="247951" y="313509"/>
                  </a:lnTo>
                  <a:lnTo>
                    <a:pt x="252549" y="310874"/>
                  </a:lnTo>
                  <a:lnTo>
                    <a:pt x="257062" y="308095"/>
                  </a:lnTo>
                  <a:lnTo>
                    <a:pt x="261484" y="305174"/>
                  </a:lnTo>
                  <a:lnTo>
                    <a:pt x="265811" y="302114"/>
                  </a:lnTo>
                  <a:lnTo>
                    <a:pt x="270040" y="298919"/>
                  </a:lnTo>
                  <a:lnTo>
                    <a:pt x="274164" y="295591"/>
                  </a:lnTo>
                  <a:lnTo>
                    <a:pt x="278182" y="292134"/>
                  </a:lnTo>
                  <a:lnTo>
                    <a:pt x="282087" y="288552"/>
                  </a:lnTo>
                  <a:lnTo>
                    <a:pt x="285877" y="284847"/>
                  </a:lnTo>
                  <a:lnTo>
                    <a:pt x="289548" y="281024"/>
                  </a:lnTo>
                  <a:lnTo>
                    <a:pt x="293096" y="277087"/>
                  </a:lnTo>
                  <a:lnTo>
                    <a:pt x="296517" y="273040"/>
                  </a:lnTo>
                  <a:lnTo>
                    <a:pt x="299808" y="268885"/>
                  </a:lnTo>
                  <a:lnTo>
                    <a:pt x="302966" y="264629"/>
                  </a:lnTo>
                  <a:lnTo>
                    <a:pt x="305987" y="260275"/>
                  </a:lnTo>
                  <a:lnTo>
                    <a:pt x="308869" y="255827"/>
                  </a:lnTo>
                  <a:lnTo>
                    <a:pt x="311608" y="251290"/>
                  </a:lnTo>
                  <a:lnTo>
                    <a:pt x="314202" y="246668"/>
                  </a:lnTo>
                  <a:lnTo>
                    <a:pt x="316648" y="241967"/>
                  </a:lnTo>
                  <a:lnTo>
                    <a:pt x="318944" y="237190"/>
                  </a:lnTo>
                  <a:lnTo>
                    <a:pt x="321088" y="232343"/>
                  </a:lnTo>
                  <a:lnTo>
                    <a:pt x="323077" y="227430"/>
                  </a:lnTo>
                  <a:lnTo>
                    <a:pt x="324909" y="222457"/>
                  </a:lnTo>
                  <a:lnTo>
                    <a:pt x="326582" y="217429"/>
                  </a:lnTo>
                  <a:lnTo>
                    <a:pt x="328095" y="212349"/>
                  </a:lnTo>
                  <a:lnTo>
                    <a:pt x="329446" y="207225"/>
                  </a:lnTo>
                  <a:lnTo>
                    <a:pt x="330635" y="202060"/>
                  </a:lnTo>
                  <a:lnTo>
                    <a:pt x="331659" y="196860"/>
                  </a:lnTo>
                  <a:lnTo>
                    <a:pt x="332517" y="191630"/>
                  </a:lnTo>
                  <a:lnTo>
                    <a:pt x="333210" y="186376"/>
                  </a:lnTo>
                  <a:lnTo>
                    <a:pt x="333735" y="181102"/>
                  </a:lnTo>
                  <a:lnTo>
                    <a:pt x="334093" y="175814"/>
                  </a:lnTo>
                  <a:lnTo>
                    <a:pt x="334283" y="170518"/>
                  </a:lnTo>
                  <a:lnTo>
                    <a:pt x="334306" y="165218"/>
                  </a:lnTo>
                  <a:lnTo>
                    <a:pt x="334160" y="159920"/>
                  </a:lnTo>
                  <a:lnTo>
                    <a:pt x="333846" y="154630"/>
                  </a:lnTo>
                  <a:lnTo>
                    <a:pt x="333365" y="149352"/>
                  </a:lnTo>
                  <a:lnTo>
                    <a:pt x="332717" y="144092"/>
                  </a:lnTo>
                  <a:lnTo>
                    <a:pt x="331902" y="138855"/>
                  </a:lnTo>
                  <a:lnTo>
                    <a:pt x="330922" y="133647"/>
                  </a:lnTo>
                  <a:lnTo>
                    <a:pt x="329777" y="128472"/>
                  </a:lnTo>
                  <a:lnTo>
                    <a:pt x="328468" y="123336"/>
                  </a:lnTo>
                  <a:lnTo>
                    <a:pt x="326998" y="118244"/>
                  </a:lnTo>
                  <a:lnTo>
                    <a:pt x="325367" y="113202"/>
                  </a:lnTo>
                  <a:lnTo>
                    <a:pt x="323577" y="108213"/>
                  </a:lnTo>
                  <a:lnTo>
                    <a:pt x="321629" y="103284"/>
                  </a:lnTo>
                  <a:lnTo>
                    <a:pt x="319526" y="98420"/>
                  </a:lnTo>
                  <a:lnTo>
                    <a:pt x="317271" y="93624"/>
                  </a:lnTo>
                  <a:lnTo>
                    <a:pt x="314864" y="88902"/>
                  </a:lnTo>
                  <a:lnTo>
                    <a:pt x="312309" y="84259"/>
                  </a:lnTo>
                  <a:lnTo>
                    <a:pt x="309608" y="79699"/>
                  </a:lnTo>
                  <a:lnTo>
                    <a:pt x="306763" y="75227"/>
                  </a:lnTo>
                  <a:lnTo>
                    <a:pt x="303779" y="70848"/>
                  </a:lnTo>
                  <a:lnTo>
                    <a:pt x="300657" y="66565"/>
                  </a:lnTo>
                  <a:lnTo>
                    <a:pt x="297401" y="62383"/>
                  </a:lnTo>
                  <a:lnTo>
                    <a:pt x="294013" y="58307"/>
                  </a:lnTo>
                  <a:lnTo>
                    <a:pt x="290499" y="54340"/>
                  </a:lnTo>
                  <a:lnTo>
                    <a:pt x="286860" y="50487"/>
                  </a:lnTo>
                  <a:lnTo>
                    <a:pt x="283101" y="46751"/>
                  </a:lnTo>
                  <a:lnTo>
                    <a:pt x="279226" y="43135"/>
                  </a:lnTo>
                  <a:lnTo>
                    <a:pt x="275238" y="39645"/>
                  </a:lnTo>
                  <a:lnTo>
                    <a:pt x="271141" y="36283"/>
                  </a:lnTo>
                  <a:lnTo>
                    <a:pt x="266940" y="33052"/>
                  </a:lnTo>
                  <a:lnTo>
                    <a:pt x="262638" y="29956"/>
                  </a:lnTo>
                  <a:lnTo>
                    <a:pt x="258241" y="26998"/>
                  </a:lnTo>
                  <a:lnTo>
                    <a:pt x="253752" y="24181"/>
                  </a:lnTo>
                  <a:lnTo>
                    <a:pt x="249176" y="21507"/>
                  </a:lnTo>
                  <a:lnTo>
                    <a:pt x="244517" y="18980"/>
                  </a:lnTo>
                  <a:lnTo>
                    <a:pt x="239781" y="16602"/>
                  </a:lnTo>
                  <a:lnTo>
                    <a:pt x="234971" y="14376"/>
                  </a:lnTo>
                  <a:lnTo>
                    <a:pt x="230094" y="12303"/>
                  </a:lnTo>
                  <a:lnTo>
                    <a:pt x="225153" y="10385"/>
                  </a:lnTo>
                  <a:lnTo>
                    <a:pt x="220154" y="8625"/>
                  </a:lnTo>
                  <a:lnTo>
                    <a:pt x="215102" y="7025"/>
                  </a:lnTo>
                  <a:lnTo>
                    <a:pt x="210001" y="5585"/>
                  </a:lnTo>
                  <a:lnTo>
                    <a:pt x="204857" y="4308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2645733" y="3938321"/>
              <a:ext cx="37707" cy="162859"/>
            </a:xfrm>
            <a:custGeom>
              <a:avLst/>
              <a:pathLst>
                <a:path w="37707" h="162859">
                  <a:moveTo>
                    <a:pt x="37707" y="0"/>
                  </a:moveTo>
                  <a:lnTo>
                    <a:pt x="0" y="16285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2645733" y="3937928"/>
              <a:ext cx="37707" cy="163251"/>
            </a:xfrm>
            <a:custGeom>
              <a:avLst/>
              <a:pathLst>
                <a:path w="37707" h="163251">
                  <a:moveTo>
                    <a:pt x="37707" y="392"/>
                  </a:moveTo>
                  <a:lnTo>
                    <a:pt x="35969" y="0"/>
                  </a:lnTo>
                  <a:lnTo>
                    <a:pt x="0" y="163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2645733" y="3934012"/>
              <a:ext cx="35969" cy="167167"/>
            </a:xfrm>
            <a:custGeom>
              <a:avLst/>
              <a:pathLst>
                <a:path w="35969" h="167167">
                  <a:moveTo>
                    <a:pt x="35969" y="3915"/>
                  </a:moveTo>
                  <a:lnTo>
                    <a:pt x="28857" y="2509"/>
                  </a:lnTo>
                  <a:lnTo>
                    <a:pt x="21690" y="1413"/>
                  </a:lnTo>
                  <a:lnTo>
                    <a:pt x="14483" y="628"/>
                  </a:lnTo>
                  <a:lnTo>
                    <a:pt x="7248" y="15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2711623" y="4397268"/>
              <a:ext cx="334326" cy="334319"/>
            </a:xfrm>
            <a:custGeom>
              <a:avLst/>
              <a:pathLst>
                <a:path w="334326" h="334319">
                  <a:moveTo>
                    <a:pt x="167160" y="0"/>
                  </a:moveTo>
                  <a:lnTo>
                    <a:pt x="161879" y="83"/>
                  </a:lnTo>
                  <a:lnTo>
                    <a:pt x="156603" y="333"/>
                  </a:lnTo>
                  <a:lnTo>
                    <a:pt x="151337" y="750"/>
                  </a:lnTo>
                  <a:lnTo>
                    <a:pt x="146088" y="1333"/>
                  </a:lnTo>
                  <a:lnTo>
                    <a:pt x="140859" y="2081"/>
                  </a:lnTo>
                  <a:lnTo>
                    <a:pt x="135657" y="2995"/>
                  </a:lnTo>
                  <a:lnTo>
                    <a:pt x="130486" y="4072"/>
                  </a:lnTo>
                  <a:lnTo>
                    <a:pt x="125352" y="5312"/>
                  </a:lnTo>
                  <a:lnTo>
                    <a:pt x="120259" y="6714"/>
                  </a:lnTo>
                  <a:lnTo>
                    <a:pt x="115213" y="8275"/>
                  </a:lnTo>
                  <a:lnTo>
                    <a:pt x="110220" y="9996"/>
                  </a:lnTo>
                  <a:lnTo>
                    <a:pt x="105282" y="11873"/>
                  </a:lnTo>
                  <a:lnTo>
                    <a:pt x="100407" y="13906"/>
                  </a:lnTo>
                  <a:lnTo>
                    <a:pt x="95599" y="16091"/>
                  </a:lnTo>
                  <a:lnTo>
                    <a:pt x="90862" y="18427"/>
                  </a:lnTo>
                  <a:lnTo>
                    <a:pt x="86201" y="20912"/>
                  </a:lnTo>
                  <a:lnTo>
                    <a:pt x="81620" y="23543"/>
                  </a:lnTo>
                  <a:lnTo>
                    <a:pt x="77126" y="26317"/>
                  </a:lnTo>
                  <a:lnTo>
                    <a:pt x="72721" y="29232"/>
                  </a:lnTo>
                  <a:lnTo>
                    <a:pt x="68410" y="32284"/>
                  </a:lnTo>
                  <a:lnTo>
                    <a:pt x="64198" y="35471"/>
                  </a:lnTo>
                  <a:lnTo>
                    <a:pt x="60089" y="38790"/>
                  </a:lnTo>
                  <a:lnTo>
                    <a:pt x="56087" y="42236"/>
                  </a:lnTo>
                  <a:lnTo>
                    <a:pt x="52195" y="45808"/>
                  </a:lnTo>
                  <a:lnTo>
                    <a:pt x="48419" y="49500"/>
                  </a:lnTo>
                  <a:lnTo>
                    <a:pt x="44760" y="53311"/>
                  </a:lnTo>
                  <a:lnTo>
                    <a:pt x="41225" y="57234"/>
                  </a:lnTo>
                  <a:lnTo>
                    <a:pt x="37814" y="61268"/>
                  </a:lnTo>
                  <a:lnTo>
                    <a:pt x="34533" y="65407"/>
                  </a:lnTo>
                  <a:lnTo>
                    <a:pt x="31385" y="69648"/>
                  </a:lnTo>
                  <a:lnTo>
                    <a:pt x="28371" y="73986"/>
                  </a:lnTo>
                  <a:lnTo>
                    <a:pt x="25497" y="78417"/>
                  </a:lnTo>
                  <a:lnTo>
                    <a:pt x="22764" y="82937"/>
                  </a:lnTo>
                  <a:lnTo>
                    <a:pt x="20175" y="87541"/>
                  </a:lnTo>
                  <a:lnTo>
                    <a:pt x="17733" y="92224"/>
                  </a:lnTo>
                  <a:lnTo>
                    <a:pt x="15440" y="96982"/>
                  </a:lnTo>
                  <a:lnTo>
                    <a:pt x="13298" y="101811"/>
                  </a:lnTo>
                  <a:lnTo>
                    <a:pt x="11310" y="106704"/>
                  </a:lnTo>
                  <a:lnTo>
                    <a:pt x="9478" y="111658"/>
                  </a:lnTo>
                  <a:lnTo>
                    <a:pt x="7803" y="116667"/>
                  </a:lnTo>
                  <a:lnTo>
                    <a:pt x="6287" y="121727"/>
                  </a:lnTo>
                  <a:lnTo>
                    <a:pt x="4932" y="126832"/>
                  </a:lnTo>
                  <a:lnTo>
                    <a:pt x="3738" y="131978"/>
                  </a:lnTo>
                  <a:lnTo>
                    <a:pt x="2708" y="137158"/>
                  </a:lnTo>
                  <a:lnTo>
                    <a:pt x="1842" y="142368"/>
                  </a:lnTo>
                  <a:lnTo>
                    <a:pt x="1141" y="147604"/>
                  </a:lnTo>
                  <a:lnTo>
                    <a:pt x="606" y="152858"/>
                  </a:lnTo>
                  <a:lnTo>
                    <a:pt x="237" y="158127"/>
                  </a:lnTo>
                  <a:lnTo>
                    <a:pt x="35" y="163405"/>
                  </a:lnTo>
                  <a:lnTo>
                    <a:pt x="0" y="168687"/>
                  </a:lnTo>
                  <a:lnTo>
                    <a:pt x="131" y="173967"/>
                  </a:lnTo>
                  <a:lnTo>
                    <a:pt x="429" y="179241"/>
                  </a:lnTo>
                  <a:lnTo>
                    <a:pt x="894" y="184502"/>
                  </a:lnTo>
                  <a:lnTo>
                    <a:pt x="1525" y="189746"/>
                  </a:lnTo>
                  <a:lnTo>
                    <a:pt x="2321" y="194968"/>
                  </a:lnTo>
                  <a:lnTo>
                    <a:pt x="3281" y="200162"/>
                  </a:lnTo>
                  <a:lnTo>
                    <a:pt x="4405" y="205323"/>
                  </a:lnTo>
                  <a:lnTo>
                    <a:pt x="5692" y="210446"/>
                  </a:lnTo>
                  <a:lnTo>
                    <a:pt x="7140" y="215525"/>
                  </a:lnTo>
                  <a:lnTo>
                    <a:pt x="8748" y="220556"/>
                  </a:lnTo>
                  <a:lnTo>
                    <a:pt x="10513" y="225534"/>
                  </a:lnTo>
                  <a:lnTo>
                    <a:pt x="12435" y="230454"/>
                  </a:lnTo>
                  <a:lnTo>
                    <a:pt x="14512" y="235311"/>
                  </a:lnTo>
                  <a:lnTo>
                    <a:pt x="16741" y="240099"/>
                  </a:lnTo>
                  <a:lnTo>
                    <a:pt x="19120" y="244815"/>
                  </a:lnTo>
                  <a:lnTo>
                    <a:pt x="21647" y="249453"/>
                  </a:lnTo>
                  <a:lnTo>
                    <a:pt x="24320" y="254009"/>
                  </a:lnTo>
                  <a:lnTo>
                    <a:pt x="27134" y="258479"/>
                  </a:lnTo>
                  <a:lnTo>
                    <a:pt x="30089" y="262857"/>
                  </a:lnTo>
                  <a:lnTo>
                    <a:pt x="33181" y="267139"/>
                  </a:lnTo>
                  <a:lnTo>
                    <a:pt x="36406" y="271322"/>
                  </a:lnTo>
                  <a:lnTo>
                    <a:pt x="39762" y="275401"/>
                  </a:lnTo>
                  <a:lnTo>
                    <a:pt x="43245" y="279372"/>
                  </a:lnTo>
                  <a:lnTo>
                    <a:pt x="46851" y="283231"/>
                  </a:lnTo>
                  <a:lnTo>
                    <a:pt x="50578" y="286974"/>
                  </a:lnTo>
                  <a:lnTo>
                    <a:pt x="54421" y="290597"/>
                  </a:lnTo>
                  <a:lnTo>
                    <a:pt x="58377" y="294097"/>
                  </a:lnTo>
                  <a:lnTo>
                    <a:pt x="62441" y="297470"/>
                  </a:lnTo>
                  <a:lnTo>
                    <a:pt x="66610" y="300714"/>
                  </a:lnTo>
                  <a:lnTo>
                    <a:pt x="70880" y="303824"/>
                  </a:lnTo>
                  <a:lnTo>
                    <a:pt x="75245" y="306797"/>
                  </a:lnTo>
                  <a:lnTo>
                    <a:pt x="79702" y="309631"/>
                  </a:lnTo>
                  <a:lnTo>
                    <a:pt x="84247" y="312323"/>
                  </a:lnTo>
                  <a:lnTo>
                    <a:pt x="88874" y="314870"/>
                  </a:lnTo>
                  <a:lnTo>
                    <a:pt x="93579" y="317270"/>
                  </a:lnTo>
                  <a:lnTo>
                    <a:pt x="98358" y="319519"/>
                  </a:lnTo>
                  <a:lnTo>
                    <a:pt x="103206" y="321617"/>
                  </a:lnTo>
                  <a:lnTo>
                    <a:pt x="108117" y="323560"/>
                  </a:lnTo>
                  <a:lnTo>
                    <a:pt x="113087" y="325348"/>
                  </a:lnTo>
                  <a:lnTo>
                    <a:pt x="118112" y="326977"/>
                  </a:lnTo>
                  <a:lnTo>
                    <a:pt x="123185" y="328447"/>
                  </a:lnTo>
                  <a:lnTo>
                    <a:pt x="128302" y="329755"/>
                  </a:lnTo>
                  <a:lnTo>
                    <a:pt x="133458" y="330902"/>
                  </a:lnTo>
                  <a:lnTo>
                    <a:pt x="138648" y="331885"/>
                  </a:lnTo>
                  <a:lnTo>
                    <a:pt x="143866" y="332703"/>
                  </a:lnTo>
                  <a:lnTo>
                    <a:pt x="149107" y="333357"/>
                  </a:lnTo>
                  <a:lnTo>
                    <a:pt x="154367" y="333844"/>
                  </a:lnTo>
                  <a:lnTo>
                    <a:pt x="159639" y="334165"/>
                  </a:lnTo>
                  <a:lnTo>
                    <a:pt x="164918" y="334319"/>
                  </a:lnTo>
                  <a:lnTo>
                    <a:pt x="170200" y="334307"/>
                  </a:lnTo>
                  <a:lnTo>
                    <a:pt x="175479" y="334127"/>
                  </a:lnTo>
                  <a:lnTo>
                    <a:pt x="180750" y="333781"/>
                  </a:lnTo>
                  <a:lnTo>
                    <a:pt x="186007" y="333269"/>
                  </a:lnTo>
                  <a:lnTo>
                    <a:pt x="191245" y="332590"/>
                  </a:lnTo>
                  <a:lnTo>
                    <a:pt x="196459" y="331747"/>
                  </a:lnTo>
                  <a:lnTo>
                    <a:pt x="201644" y="330739"/>
                  </a:lnTo>
                  <a:lnTo>
                    <a:pt x="206794" y="329568"/>
                  </a:lnTo>
                  <a:lnTo>
                    <a:pt x="211905" y="328235"/>
                  </a:lnTo>
                  <a:lnTo>
                    <a:pt x="216971" y="326741"/>
                  </a:lnTo>
                  <a:lnTo>
                    <a:pt x="221988" y="325087"/>
                  </a:lnTo>
                  <a:lnTo>
                    <a:pt x="226950" y="323276"/>
                  </a:lnTo>
                  <a:lnTo>
                    <a:pt x="231852" y="321310"/>
                  </a:lnTo>
                  <a:lnTo>
                    <a:pt x="236689" y="319189"/>
                  </a:lnTo>
                  <a:lnTo>
                    <a:pt x="241457" y="316916"/>
                  </a:lnTo>
                  <a:lnTo>
                    <a:pt x="246151" y="314494"/>
                  </a:lnTo>
                  <a:lnTo>
                    <a:pt x="250766" y="311925"/>
                  </a:lnTo>
                  <a:lnTo>
                    <a:pt x="255298" y="309212"/>
                  </a:lnTo>
                  <a:lnTo>
                    <a:pt x="259741" y="306356"/>
                  </a:lnTo>
                  <a:lnTo>
                    <a:pt x="264092" y="303362"/>
                  </a:lnTo>
                  <a:lnTo>
                    <a:pt x="268347" y="300232"/>
                  </a:lnTo>
                  <a:lnTo>
                    <a:pt x="272500" y="296968"/>
                  </a:lnTo>
                  <a:lnTo>
                    <a:pt x="276548" y="293576"/>
                  </a:lnTo>
                  <a:lnTo>
                    <a:pt x="280487" y="290057"/>
                  </a:lnTo>
                  <a:lnTo>
                    <a:pt x="284313" y="286415"/>
                  </a:lnTo>
                  <a:lnTo>
                    <a:pt x="288022" y="282654"/>
                  </a:lnTo>
                  <a:lnTo>
                    <a:pt x="291610" y="278778"/>
                  </a:lnTo>
                  <a:lnTo>
                    <a:pt x="295074" y="274791"/>
                  </a:lnTo>
                  <a:lnTo>
                    <a:pt x="298410" y="270696"/>
                  </a:lnTo>
                  <a:lnTo>
                    <a:pt x="301616" y="266498"/>
                  </a:lnTo>
                  <a:lnTo>
                    <a:pt x="304687" y="262201"/>
                  </a:lnTo>
                  <a:lnTo>
                    <a:pt x="307620" y="257808"/>
                  </a:lnTo>
                  <a:lnTo>
                    <a:pt x="310414" y="253326"/>
                  </a:lnTo>
                  <a:lnTo>
                    <a:pt x="313064" y="248757"/>
                  </a:lnTo>
                  <a:lnTo>
                    <a:pt x="315569" y="244107"/>
                  </a:lnTo>
                  <a:lnTo>
                    <a:pt x="317926" y="239380"/>
                  </a:lnTo>
                  <a:lnTo>
                    <a:pt x="320132" y="234580"/>
                  </a:lnTo>
                  <a:lnTo>
                    <a:pt x="322185" y="229714"/>
                  </a:lnTo>
                  <a:lnTo>
                    <a:pt x="324084" y="224785"/>
                  </a:lnTo>
                  <a:lnTo>
                    <a:pt x="325826" y="219799"/>
                  </a:lnTo>
                  <a:lnTo>
                    <a:pt x="327409" y="214760"/>
                  </a:lnTo>
                  <a:lnTo>
                    <a:pt x="328833" y="209673"/>
                  </a:lnTo>
                  <a:lnTo>
                    <a:pt x="330095" y="204545"/>
                  </a:lnTo>
                  <a:lnTo>
                    <a:pt x="331195" y="199378"/>
                  </a:lnTo>
                  <a:lnTo>
                    <a:pt x="332130" y="194180"/>
                  </a:lnTo>
                  <a:lnTo>
                    <a:pt x="332902" y="188955"/>
                  </a:lnTo>
                  <a:lnTo>
                    <a:pt x="333507" y="183708"/>
                  </a:lnTo>
                  <a:lnTo>
                    <a:pt x="333947" y="178444"/>
                  </a:lnTo>
                  <a:lnTo>
                    <a:pt x="334220" y="173169"/>
                  </a:lnTo>
                  <a:lnTo>
                    <a:pt x="334326" y="167888"/>
                  </a:lnTo>
                  <a:lnTo>
                    <a:pt x="334265" y="162607"/>
                  </a:lnTo>
                  <a:lnTo>
                    <a:pt x="334038" y="157330"/>
                  </a:lnTo>
                  <a:lnTo>
                    <a:pt x="333644" y="152063"/>
                  </a:lnTo>
                  <a:lnTo>
                    <a:pt x="333083" y="146810"/>
                  </a:lnTo>
                  <a:lnTo>
                    <a:pt x="332357" y="141579"/>
                  </a:lnTo>
                  <a:lnTo>
                    <a:pt x="331467" y="136372"/>
                  </a:lnTo>
                  <a:lnTo>
                    <a:pt x="330412" y="131197"/>
                  </a:lnTo>
                  <a:lnTo>
                    <a:pt x="329194" y="126057"/>
                  </a:lnTo>
                  <a:lnTo>
                    <a:pt x="327814" y="120959"/>
                  </a:lnTo>
                  <a:lnTo>
                    <a:pt x="326274" y="115906"/>
                  </a:lnTo>
                  <a:lnTo>
                    <a:pt x="324575" y="110905"/>
                  </a:lnTo>
                  <a:lnTo>
                    <a:pt x="322719" y="105960"/>
                  </a:lnTo>
                  <a:lnTo>
                    <a:pt x="320708" y="101076"/>
                  </a:lnTo>
                  <a:lnTo>
                    <a:pt x="318543" y="96258"/>
                  </a:lnTo>
                  <a:lnTo>
                    <a:pt x="316228" y="91511"/>
                  </a:lnTo>
                  <a:lnTo>
                    <a:pt x="313763" y="86839"/>
                  </a:lnTo>
                  <a:lnTo>
                    <a:pt x="311152" y="82248"/>
                  </a:lnTo>
                  <a:lnTo>
                    <a:pt x="308397" y="77741"/>
                  </a:lnTo>
                  <a:lnTo>
                    <a:pt x="305502" y="73324"/>
                  </a:lnTo>
                  <a:lnTo>
                    <a:pt x="302468" y="69000"/>
                  </a:lnTo>
                  <a:lnTo>
                    <a:pt x="299299" y="64774"/>
                  </a:lnTo>
                  <a:lnTo>
                    <a:pt x="295998" y="60651"/>
                  </a:lnTo>
                  <a:lnTo>
                    <a:pt x="292569" y="56634"/>
                  </a:lnTo>
                  <a:lnTo>
                    <a:pt x="289014" y="52727"/>
                  </a:lnTo>
                  <a:lnTo>
                    <a:pt x="285338" y="48934"/>
                  </a:lnTo>
                  <a:lnTo>
                    <a:pt x="281544" y="45260"/>
                  </a:lnTo>
                  <a:lnTo>
                    <a:pt x="277635" y="41707"/>
                  </a:lnTo>
                  <a:lnTo>
                    <a:pt x="273616" y="38279"/>
                  </a:lnTo>
                  <a:lnTo>
                    <a:pt x="269491" y="34981"/>
                  </a:lnTo>
                  <a:lnTo>
                    <a:pt x="265264" y="31814"/>
                  </a:lnTo>
                  <a:lnTo>
                    <a:pt x="260939" y="28782"/>
                  </a:lnTo>
                  <a:lnTo>
                    <a:pt x="256520" y="25888"/>
                  </a:lnTo>
                  <a:lnTo>
                    <a:pt x="252012" y="23136"/>
                  </a:lnTo>
                  <a:lnTo>
                    <a:pt x="247420" y="20527"/>
                  </a:lnTo>
                  <a:lnTo>
                    <a:pt x="242747" y="18064"/>
                  </a:lnTo>
                  <a:lnTo>
                    <a:pt x="237999" y="15751"/>
                  </a:lnTo>
                  <a:lnTo>
                    <a:pt x="233180" y="13588"/>
                  </a:lnTo>
                  <a:lnTo>
                    <a:pt x="228295" y="11579"/>
                  </a:lnTo>
                  <a:lnTo>
                    <a:pt x="223349" y="9726"/>
                  </a:lnTo>
                  <a:lnTo>
                    <a:pt x="218347" y="8029"/>
                  </a:lnTo>
                  <a:lnTo>
                    <a:pt x="213294" y="6491"/>
                  </a:lnTo>
                  <a:lnTo>
                    <a:pt x="208194" y="5114"/>
                  </a:lnTo>
                  <a:lnTo>
                    <a:pt x="203054" y="3899"/>
                  </a:lnTo>
                  <a:lnTo>
                    <a:pt x="16716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2878783" y="4401167"/>
              <a:ext cx="35894" cy="163268"/>
            </a:xfrm>
            <a:custGeom>
              <a:avLst/>
              <a:pathLst>
                <a:path w="35894" h="163268">
                  <a:moveTo>
                    <a:pt x="35894" y="0"/>
                  </a:moveTo>
                  <a:lnTo>
                    <a:pt x="0" y="16326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2878783" y="4401167"/>
              <a:ext cx="35894" cy="163268"/>
            </a:xfrm>
            <a:custGeom>
              <a:avLst/>
              <a:pathLst>
                <a:path w="35894" h="163268">
                  <a:moveTo>
                    <a:pt x="35894" y="0"/>
                  </a:moveTo>
                  <a:lnTo>
                    <a:pt x="0" y="16326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2878783" y="4401167"/>
              <a:ext cx="35894" cy="163268"/>
            </a:xfrm>
            <a:custGeom>
              <a:avLst/>
              <a:pathLst>
                <a:path w="35894" h="163268">
                  <a:moveTo>
                    <a:pt x="35894" y="0"/>
                  </a:moveTo>
                  <a:lnTo>
                    <a:pt x="0" y="16326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2878783" y="4401167"/>
              <a:ext cx="35894" cy="163268"/>
            </a:xfrm>
            <a:custGeom>
              <a:avLst/>
              <a:pathLst>
                <a:path w="35894" h="163268">
                  <a:moveTo>
                    <a:pt x="35894" y="0"/>
                  </a:moveTo>
                  <a:lnTo>
                    <a:pt x="0" y="16326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2878783" y="4401167"/>
              <a:ext cx="35894" cy="163268"/>
            </a:xfrm>
            <a:custGeom>
              <a:avLst/>
              <a:pathLst>
                <a:path w="35894" h="163268">
                  <a:moveTo>
                    <a:pt x="35894" y="0"/>
                  </a:moveTo>
                  <a:lnTo>
                    <a:pt x="0" y="16326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2878783" y="4401167"/>
              <a:ext cx="35894" cy="163268"/>
            </a:xfrm>
            <a:custGeom>
              <a:avLst/>
              <a:pathLst>
                <a:path w="35894" h="163268">
                  <a:moveTo>
                    <a:pt x="35894" y="0"/>
                  </a:moveTo>
                  <a:lnTo>
                    <a:pt x="0" y="16326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2878783" y="4401167"/>
              <a:ext cx="35894" cy="163268"/>
            </a:xfrm>
            <a:custGeom>
              <a:avLst/>
              <a:pathLst>
                <a:path w="35894" h="163268">
                  <a:moveTo>
                    <a:pt x="35894" y="0"/>
                  </a:moveTo>
                  <a:lnTo>
                    <a:pt x="0" y="16326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2878783" y="4401167"/>
              <a:ext cx="35894" cy="163268"/>
            </a:xfrm>
            <a:custGeom>
              <a:avLst/>
              <a:pathLst>
                <a:path w="35894" h="163268">
                  <a:moveTo>
                    <a:pt x="35894" y="0"/>
                  </a:moveTo>
                  <a:lnTo>
                    <a:pt x="0" y="16326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2878783" y="4401167"/>
              <a:ext cx="35894" cy="163268"/>
            </a:xfrm>
            <a:custGeom>
              <a:avLst/>
              <a:pathLst>
                <a:path w="35894" h="163268">
                  <a:moveTo>
                    <a:pt x="35894" y="0"/>
                  </a:moveTo>
                  <a:lnTo>
                    <a:pt x="0" y="16326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2878783" y="4401167"/>
              <a:ext cx="35894" cy="163268"/>
            </a:xfrm>
            <a:custGeom>
              <a:avLst/>
              <a:pathLst>
                <a:path w="35894" h="163268">
                  <a:moveTo>
                    <a:pt x="35894" y="0"/>
                  </a:moveTo>
                  <a:lnTo>
                    <a:pt x="0" y="16326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2878783" y="4400794"/>
              <a:ext cx="35894" cy="163641"/>
            </a:xfrm>
            <a:custGeom>
              <a:avLst/>
              <a:pathLst>
                <a:path w="35894" h="163641">
                  <a:moveTo>
                    <a:pt x="35894" y="373"/>
                  </a:moveTo>
                  <a:lnTo>
                    <a:pt x="34152" y="0"/>
                  </a:lnTo>
                  <a:lnTo>
                    <a:pt x="0" y="1636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2878783" y="4397268"/>
              <a:ext cx="34152" cy="167167"/>
            </a:xfrm>
            <a:custGeom>
              <a:avLst/>
              <a:pathLst>
                <a:path w="34152" h="167167">
                  <a:moveTo>
                    <a:pt x="34152" y="3525"/>
                  </a:moveTo>
                  <a:lnTo>
                    <a:pt x="27391" y="2259"/>
                  </a:lnTo>
                  <a:lnTo>
                    <a:pt x="20584" y="1272"/>
                  </a:lnTo>
                  <a:lnTo>
                    <a:pt x="13742" y="565"/>
                  </a:lnTo>
                  <a:lnTo>
                    <a:pt x="6876" y="14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045401" y="4794382"/>
              <a:ext cx="167165" cy="213812"/>
            </a:xfrm>
            <a:custGeom>
              <a:avLst/>
              <a:pathLst>
                <a:path w="167165" h="213812">
                  <a:moveTo>
                    <a:pt x="167165" y="0"/>
                  </a:moveTo>
                  <a:lnTo>
                    <a:pt x="161824" y="85"/>
                  </a:lnTo>
                  <a:lnTo>
                    <a:pt x="156487" y="341"/>
                  </a:lnTo>
                  <a:lnTo>
                    <a:pt x="151162" y="767"/>
                  </a:lnTo>
                  <a:lnTo>
                    <a:pt x="145854" y="1364"/>
                  </a:lnTo>
                  <a:lnTo>
                    <a:pt x="140567" y="2129"/>
                  </a:lnTo>
                  <a:lnTo>
                    <a:pt x="135307" y="3063"/>
                  </a:lnTo>
                  <a:lnTo>
                    <a:pt x="130079" y="4165"/>
                  </a:lnTo>
                  <a:lnTo>
                    <a:pt x="124890" y="5433"/>
                  </a:lnTo>
                  <a:lnTo>
                    <a:pt x="119744" y="6867"/>
                  </a:lnTo>
                  <a:lnTo>
                    <a:pt x="114646" y="8464"/>
                  </a:lnTo>
                  <a:lnTo>
                    <a:pt x="109602" y="10223"/>
                  </a:lnTo>
                  <a:lnTo>
                    <a:pt x="104616" y="12142"/>
                  </a:lnTo>
                  <a:lnTo>
                    <a:pt x="99695" y="14220"/>
                  </a:lnTo>
                  <a:lnTo>
                    <a:pt x="94842" y="16454"/>
                  </a:lnTo>
                  <a:lnTo>
                    <a:pt x="90063" y="18842"/>
                  </a:lnTo>
                  <a:lnTo>
                    <a:pt x="85363" y="21381"/>
                  </a:lnTo>
                  <a:lnTo>
                    <a:pt x="80747" y="24070"/>
                  </a:lnTo>
                  <a:lnTo>
                    <a:pt x="76218" y="26904"/>
                  </a:lnTo>
                  <a:lnTo>
                    <a:pt x="71783" y="29882"/>
                  </a:lnTo>
                  <a:lnTo>
                    <a:pt x="67445" y="33000"/>
                  </a:lnTo>
                  <a:lnTo>
                    <a:pt x="63209" y="36254"/>
                  </a:lnTo>
                  <a:lnTo>
                    <a:pt x="59079" y="39643"/>
                  </a:lnTo>
                  <a:lnTo>
                    <a:pt x="55059" y="43162"/>
                  </a:lnTo>
                  <a:lnTo>
                    <a:pt x="51154" y="46807"/>
                  </a:lnTo>
                  <a:lnTo>
                    <a:pt x="47368" y="50575"/>
                  </a:lnTo>
                  <a:lnTo>
                    <a:pt x="43704" y="54463"/>
                  </a:lnTo>
                  <a:lnTo>
                    <a:pt x="40165" y="58465"/>
                  </a:lnTo>
                  <a:lnTo>
                    <a:pt x="36757" y="62579"/>
                  </a:lnTo>
                  <a:lnTo>
                    <a:pt x="33482" y="66799"/>
                  </a:lnTo>
                  <a:lnTo>
                    <a:pt x="30343" y="71122"/>
                  </a:lnTo>
                  <a:lnTo>
                    <a:pt x="27344" y="75543"/>
                  </a:lnTo>
                  <a:lnTo>
                    <a:pt x="24487" y="80057"/>
                  </a:lnTo>
                  <a:lnTo>
                    <a:pt x="21777" y="84661"/>
                  </a:lnTo>
                  <a:lnTo>
                    <a:pt x="19215" y="89349"/>
                  </a:lnTo>
                  <a:lnTo>
                    <a:pt x="16804" y="94116"/>
                  </a:lnTo>
                  <a:lnTo>
                    <a:pt x="14546" y="98957"/>
                  </a:lnTo>
                  <a:lnTo>
                    <a:pt x="12445" y="103869"/>
                  </a:lnTo>
                  <a:lnTo>
                    <a:pt x="10501" y="108845"/>
                  </a:lnTo>
                  <a:lnTo>
                    <a:pt x="8718" y="113881"/>
                  </a:lnTo>
                  <a:lnTo>
                    <a:pt x="7096" y="118971"/>
                  </a:lnTo>
                  <a:lnTo>
                    <a:pt x="5638" y="124110"/>
                  </a:lnTo>
                  <a:lnTo>
                    <a:pt x="4344" y="129293"/>
                  </a:lnTo>
                  <a:lnTo>
                    <a:pt x="3217" y="134515"/>
                  </a:lnTo>
                  <a:lnTo>
                    <a:pt x="2258" y="139770"/>
                  </a:lnTo>
                  <a:lnTo>
                    <a:pt x="1467" y="145054"/>
                  </a:lnTo>
                  <a:lnTo>
                    <a:pt x="845" y="150360"/>
                  </a:lnTo>
                  <a:lnTo>
                    <a:pt x="393" y="155683"/>
                  </a:lnTo>
                  <a:lnTo>
                    <a:pt x="111" y="161017"/>
                  </a:lnTo>
                  <a:lnTo>
                    <a:pt x="0" y="166358"/>
                  </a:lnTo>
                  <a:lnTo>
                    <a:pt x="59" y="171700"/>
                  </a:lnTo>
                  <a:lnTo>
                    <a:pt x="289" y="177037"/>
                  </a:lnTo>
                  <a:lnTo>
                    <a:pt x="690" y="182364"/>
                  </a:lnTo>
                  <a:lnTo>
                    <a:pt x="1260" y="187676"/>
                  </a:lnTo>
                  <a:lnTo>
                    <a:pt x="2000" y="192967"/>
                  </a:lnTo>
                  <a:lnTo>
                    <a:pt x="2909" y="198231"/>
                  </a:lnTo>
                  <a:lnTo>
                    <a:pt x="3986" y="203464"/>
                  </a:lnTo>
                  <a:lnTo>
                    <a:pt x="5229" y="208659"/>
                  </a:lnTo>
                  <a:lnTo>
                    <a:pt x="6637" y="213812"/>
                  </a:lnTo>
                  <a:lnTo>
                    <a:pt x="167165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3052038" y="4961550"/>
              <a:ext cx="160527" cy="46645"/>
            </a:xfrm>
            <a:custGeom>
              <a:avLst/>
              <a:pathLst>
                <a:path w="160527" h="46645">
                  <a:moveTo>
                    <a:pt x="0" y="46645"/>
                  </a:moveTo>
                  <a:lnTo>
                    <a:pt x="160527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3052038" y="4961550"/>
              <a:ext cx="160527" cy="46645"/>
            </a:xfrm>
            <a:custGeom>
              <a:avLst/>
              <a:pathLst>
                <a:path w="160527" h="46645">
                  <a:moveTo>
                    <a:pt x="0" y="46645"/>
                  </a:moveTo>
                  <a:lnTo>
                    <a:pt x="160527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3052038" y="4961550"/>
              <a:ext cx="160527" cy="46645"/>
            </a:xfrm>
            <a:custGeom>
              <a:avLst/>
              <a:pathLst>
                <a:path w="160527" h="46645">
                  <a:moveTo>
                    <a:pt x="0" y="46645"/>
                  </a:moveTo>
                  <a:lnTo>
                    <a:pt x="160527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3052038" y="4961550"/>
              <a:ext cx="160527" cy="46645"/>
            </a:xfrm>
            <a:custGeom>
              <a:avLst/>
              <a:pathLst>
                <a:path w="160527" h="46645">
                  <a:moveTo>
                    <a:pt x="0" y="46645"/>
                  </a:moveTo>
                  <a:lnTo>
                    <a:pt x="16052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3052038" y="4961550"/>
              <a:ext cx="160527" cy="46645"/>
            </a:xfrm>
            <a:custGeom>
              <a:avLst/>
              <a:pathLst>
                <a:path w="160527" h="46645">
                  <a:moveTo>
                    <a:pt x="0" y="46645"/>
                  </a:moveTo>
                  <a:lnTo>
                    <a:pt x="16052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3052038" y="4961550"/>
              <a:ext cx="160527" cy="46645"/>
            </a:xfrm>
            <a:custGeom>
              <a:avLst/>
              <a:pathLst>
                <a:path w="160527" h="46645">
                  <a:moveTo>
                    <a:pt x="0" y="46645"/>
                  </a:moveTo>
                  <a:lnTo>
                    <a:pt x="16052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3052038" y="4961550"/>
              <a:ext cx="160527" cy="46645"/>
            </a:xfrm>
            <a:custGeom>
              <a:avLst/>
              <a:pathLst>
                <a:path w="160527" h="46645">
                  <a:moveTo>
                    <a:pt x="0" y="46645"/>
                  </a:moveTo>
                  <a:lnTo>
                    <a:pt x="16052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3052038" y="4961550"/>
              <a:ext cx="160527" cy="46645"/>
            </a:xfrm>
            <a:custGeom>
              <a:avLst/>
              <a:pathLst>
                <a:path w="160527" h="46645">
                  <a:moveTo>
                    <a:pt x="0" y="46645"/>
                  </a:moveTo>
                  <a:lnTo>
                    <a:pt x="160527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3052038" y="4961550"/>
              <a:ext cx="160527" cy="46645"/>
            </a:xfrm>
            <a:custGeom>
              <a:avLst/>
              <a:pathLst>
                <a:path w="160527" h="46645">
                  <a:moveTo>
                    <a:pt x="0" y="46645"/>
                  </a:moveTo>
                  <a:lnTo>
                    <a:pt x="160527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3052038" y="4961550"/>
              <a:ext cx="160527" cy="73698"/>
            </a:xfrm>
            <a:custGeom>
              <a:avLst/>
              <a:pathLst>
                <a:path w="160527" h="73698">
                  <a:moveTo>
                    <a:pt x="0" y="46645"/>
                  </a:moveTo>
                  <a:lnTo>
                    <a:pt x="2177" y="53572"/>
                  </a:lnTo>
                  <a:lnTo>
                    <a:pt x="4653" y="60399"/>
                  </a:lnTo>
                  <a:lnTo>
                    <a:pt x="7423" y="67112"/>
                  </a:lnTo>
                  <a:lnTo>
                    <a:pt x="10482" y="73698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3062521" y="4794382"/>
              <a:ext cx="317194" cy="334334"/>
            </a:xfrm>
            <a:custGeom>
              <a:avLst/>
              <a:pathLst>
                <a:path w="317194" h="334334">
                  <a:moveTo>
                    <a:pt x="0" y="240865"/>
                  </a:moveTo>
                  <a:lnTo>
                    <a:pt x="2415" y="245592"/>
                  </a:lnTo>
                  <a:lnTo>
                    <a:pt x="4980" y="250241"/>
                  </a:lnTo>
                  <a:lnTo>
                    <a:pt x="7691" y="254805"/>
                  </a:lnTo>
                  <a:lnTo>
                    <a:pt x="10546" y="259282"/>
                  </a:lnTo>
                  <a:lnTo>
                    <a:pt x="13541" y="263665"/>
                  </a:lnTo>
                  <a:lnTo>
                    <a:pt x="16675" y="267951"/>
                  </a:lnTo>
                  <a:lnTo>
                    <a:pt x="19942" y="272135"/>
                  </a:lnTo>
                  <a:lnTo>
                    <a:pt x="23341" y="276213"/>
                  </a:lnTo>
                  <a:lnTo>
                    <a:pt x="26868" y="280182"/>
                  </a:lnTo>
                  <a:lnTo>
                    <a:pt x="30518" y="284036"/>
                  </a:lnTo>
                  <a:lnTo>
                    <a:pt x="34290" y="287773"/>
                  </a:lnTo>
                  <a:lnTo>
                    <a:pt x="38178" y="291388"/>
                  </a:lnTo>
                  <a:lnTo>
                    <a:pt x="42179" y="294877"/>
                  </a:lnTo>
                  <a:lnTo>
                    <a:pt x="46289" y="298238"/>
                  </a:lnTo>
                  <a:lnTo>
                    <a:pt x="50503" y="301467"/>
                  </a:lnTo>
                  <a:lnTo>
                    <a:pt x="54818" y="304560"/>
                  </a:lnTo>
                  <a:lnTo>
                    <a:pt x="59229" y="307515"/>
                  </a:lnTo>
                  <a:lnTo>
                    <a:pt x="63731" y="310328"/>
                  </a:lnTo>
                  <a:lnTo>
                    <a:pt x="68321" y="312996"/>
                  </a:lnTo>
                  <a:lnTo>
                    <a:pt x="72993" y="315518"/>
                  </a:lnTo>
                  <a:lnTo>
                    <a:pt x="77743" y="317890"/>
                  </a:lnTo>
                  <a:lnTo>
                    <a:pt x="82565" y="320110"/>
                  </a:lnTo>
                  <a:lnTo>
                    <a:pt x="87456" y="322175"/>
                  </a:lnTo>
                  <a:lnTo>
                    <a:pt x="92410" y="324085"/>
                  </a:lnTo>
                  <a:lnTo>
                    <a:pt x="97422" y="325836"/>
                  </a:lnTo>
                  <a:lnTo>
                    <a:pt x="102487" y="327427"/>
                  </a:lnTo>
                  <a:lnTo>
                    <a:pt x="107600" y="328856"/>
                  </a:lnTo>
                  <a:lnTo>
                    <a:pt x="112755" y="330122"/>
                  </a:lnTo>
                  <a:lnTo>
                    <a:pt x="117949" y="331224"/>
                  </a:lnTo>
                  <a:lnTo>
                    <a:pt x="123175" y="332161"/>
                  </a:lnTo>
                  <a:lnTo>
                    <a:pt x="128427" y="332931"/>
                  </a:lnTo>
                  <a:lnTo>
                    <a:pt x="133702" y="333534"/>
                  </a:lnTo>
                  <a:lnTo>
                    <a:pt x="138993" y="333969"/>
                  </a:lnTo>
                  <a:lnTo>
                    <a:pt x="144295" y="334235"/>
                  </a:lnTo>
                  <a:lnTo>
                    <a:pt x="149604" y="334334"/>
                  </a:lnTo>
                  <a:lnTo>
                    <a:pt x="154912" y="334264"/>
                  </a:lnTo>
                  <a:lnTo>
                    <a:pt x="160216" y="334025"/>
                  </a:lnTo>
                  <a:lnTo>
                    <a:pt x="165509" y="333618"/>
                  </a:lnTo>
                  <a:lnTo>
                    <a:pt x="170787" y="333043"/>
                  </a:lnTo>
                  <a:lnTo>
                    <a:pt x="176044" y="332300"/>
                  </a:lnTo>
                  <a:lnTo>
                    <a:pt x="181274" y="331391"/>
                  </a:lnTo>
                  <a:lnTo>
                    <a:pt x="186473" y="330317"/>
                  </a:lnTo>
                  <a:lnTo>
                    <a:pt x="191636" y="329078"/>
                  </a:lnTo>
                  <a:lnTo>
                    <a:pt x="196756" y="327675"/>
                  </a:lnTo>
                  <a:lnTo>
                    <a:pt x="201830" y="326111"/>
                  </a:lnTo>
                  <a:lnTo>
                    <a:pt x="206851" y="324387"/>
                  </a:lnTo>
                  <a:lnTo>
                    <a:pt x="211814" y="322503"/>
                  </a:lnTo>
                  <a:lnTo>
                    <a:pt x="216716" y="320464"/>
                  </a:lnTo>
                  <a:lnTo>
                    <a:pt x="221550" y="318269"/>
                  </a:lnTo>
                  <a:lnTo>
                    <a:pt x="226312" y="315922"/>
                  </a:lnTo>
                  <a:lnTo>
                    <a:pt x="230998" y="313426"/>
                  </a:lnTo>
                  <a:lnTo>
                    <a:pt x="235601" y="310781"/>
                  </a:lnTo>
                  <a:lnTo>
                    <a:pt x="240118" y="307992"/>
                  </a:lnTo>
                  <a:lnTo>
                    <a:pt x="244545" y="305061"/>
                  </a:lnTo>
                  <a:lnTo>
                    <a:pt x="248876" y="301990"/>
                  </a:lnTo>
                  <a:lnTo>
                    <a:pt x="253107" y="298784"/>
                  </a:lnTo>
                  <a:lnTo>
                    <a:pt x="257235" y="295445"/>
                  </a:lnTo>
                  <a:lnTo>
                    <a:pt x="261254" y="291976"/>
                  </a:lnTo>
                  <a:lnTo>
                    <a:pt x="265161" y="288382"/>
                  </a:lnTo>
                  <a:lnTo>
                    <a:pt x="268952" y="284665"/>
                  </a:lnTo>
                  <a:lnTo>
                    <a:pt x="272624" y="280830"/>
                  </a:lnTo>
                  <a:lnTo>
                    <a:pt x="276171" y="276881"/>
                  </a:lnTo>
                  <a:lnTo>
                    <a:pt x="279591" y="272820"/>
                  </a:lnTo>
                  <a:lnTo>
                    <a:pt x="282881" y="268653"/>
                  </a:lnTo>
                  <a:lnTo>
                    <a:pt x="286037" y="264384"/>
                  </a:lnTo>
                  <a:lnTo>
                    <a:pt x="289055" y="260016"/>
                  </a:lnTo>
                  <a:lnTo>
                    <a:pt x="291933" y="255555"/>
                  </a:lnTo>
                  <a:lnTo>
                    <a:pt x="294669" y="251005"/>
                  </a:lnTo>
                  <a:lnTo>
                    <a:pt x="297258" y="246370"/>
                  </a:lnTo>
                  <a:lnTo>
                    <a:pt x="299699" y="241656"/>
                  </a:lnTo>
                  <a:lnTo>
                    <a:pt x="301989" y="236866"/>
                  </a:lnTo>
                  <a:lnTo>
                    <a:pt x="304125" y="232006"/>
                  </a:lnTo>
                  <a:lnTo>
                    <a:pt x="306107" y="227081"/>
                  </a:lnTo>
                  <a:lnTo>
                    <a:pt x="307930" y="222095"/>
                  </a:lnTo>
                  <a:lnTo>
                    <a:pt x="309595" y="217053"/>
                  </a:lnTo>
                  <a:lnTo>
                    <a:pt x="311099" y="211962"/>
                  </a:lnTo>
                  <a:lnTo>
                    <a:pt x="312440" y="206825"/>
                  </a:lnTo>
                  <a:lnTo>
                    <a:pt x="313617" y="201648"/>
                  </a:lnTo>
                  <a:lnTo>
                    <a:pt x="314630" y="196437"/>
                  </a:lnTo>
                  <a:lnTo>
                    <a:pt x="315476" y="191195"/>
                  </a:lnTo>
                  <a:lnTo>
                    <a:pt x="316156" y="185930"/>
                  </a:lnTo>
                  <a:lnTo>
                    <a:pt x="316668" y="180646"/>
                  </a:lnTo>
                  <a:lnTo>
                    <a:pt x="317012" y="175348"/>
                  </a:lnTo>
                  <a:lnTo>
                    <a:pt x="317187" y="170042"/>
                  </a:lnTo>
                  <a:lnTo>
                    <a:pt x="317194" y="164733"/>
                  </a:lnTo>
                  <a:lnTo>
                    <a:pt x="317033" y="159426"/>
                  </a:lnTo>
                  <a:lnTo>
                    <a:pt x="316703" y="154128"/>
                  </a:lnTo>
                  <a:lnTo>
                    <a:pt x="316205" y="148842"/>
                  </a:lnTo>
                  <a:lnTo>
                    <a:pt x="315539" y="143575"/>
                  </a:lnTo>
                  <a:lnTo>
                    <a:pt x="314706" y="138332"/>
                  </a:lnTo>
                  <a:lnTo>
                    <a:pt x="313708" y="133117"/>
                  </a:lnTo>
                  <a:lnTo>
                    <a:pt x="312544" y="127938"/>
                  </a:lnTo>
                  <a:lnTo>
                    <a:pt x="311216" y="122797"/>
                  </a:lnTo>
                  <a:lnTo>
                    <a:pt x="309726" y="117702"/>
                  </a:lnTo>
                  <a:lnTo>
                    <a:pt x="308075" y="112656"/>
                  </a:lnTo>
                  <a:lnTo>
                    <a:pt x="306264" y="107665"/>
                  </a:lnTo>
                  <a:lnTo>
                    <a:pt x="304296" y="102735"/>
                  </a:lnTo>
                  <a:lnTo>
                    <a:pt x="302172" y="97869"/>
                  </a:lnTo>
                  <a:lnTo>
                    <a:pt x="299895" y="93073"/>
                  </a:lnTo>
                  <a:lnTo>
                    <a:pt x="297466" y="88352"/>
                  </a:lnTo>
                  <a:lnTo>
                    <a:pt x="294889" y="83711"/>
                  </a:lnTo>
                  <a:lnTo>
                    <a:pt x="292166" y="79153"/>
                  </a:lnTo>
                  <a:lnTo>
                    <a:pt x="289300" y="74685"/>
                  </a:lnTo>
                  <a:lnTo>
                    <a:pt x="286293" y="70309"/>
                  </a:lnTo>
                  <a:lnTo>
                    <a:pt x="283148" y="66032"/>
                  </a:lnTo>
                  <a:lnTo>
                    <a:pt x="279870" y="61856"/>
                  </a:lnTo>
                  <a:lnTo>
                    <a:pt x="276460" y="57786"/>
                  </a:lnTo>
                  <a:lnTo>
                    <a:pt x="272923" y="53827"/>
                  </a:lnTo>
                  <a:lnTo>
                    <a:pt x="269262" y="49983"/>
                  </a:lnTo>
                  <a:lnTo>
                    <a:pt x="265481" y="46256"/>
                  </a:lnTo>
                  <a:lnTo>
                    <a:pt x="261583" y="42651"/>
                  </a:lnTo>
                  <a:lnTo>
                    <a:pt x="257573" y="39172"/>
                  </a:lnTo>
                  <a:lnTo>
                    <a:pt x="253454" y="35822"/>
                  </a:lnTo>
                  <a:lnTo>
                    <a:pt x="249231" y="32605"/>
                  </a:lnTo>
                  <a:lnTo>
                    <a:pt x="244908" y="29523"/>
                  </a:lnTo>
                  <a:lnTo>
                    <a:pt x="240490" y="26580"/>
                  </a:lnTo>
                  <a:lnTo>
                    <a:pt x="235980" y="23779"/>
                  </a:lnTo>
                  <a:lnTo>
                    <a:pt x="231383" y="21122"/>
                  </a:lnTo>
                  <a:lnTo>
                    <a:pt x="226705" y="18613"/>
                  </a:lnTo>
                  <a:lnTo>
                    <a:pt x="221949" y="16254"/>
                  </a:lnTo>
                  <a:lnTo>
                    <a:pt x="217120" y="14047"/>
                  </a:lnTo>
                  <a:lnTo>
                    <a:pt x="212224" y="11994"/>
                  </a:lnTo>
                  <a:lnTo>
                    <a:pt x="207265" y="10098"/>
                  </a:lnTo>
                  <a:lnTo>
                    <a:pt x="202249" y="8360"/>
                  </a:lnTo>
                  <a:lnTo>
                    <a:pt x="197180" y="6782"/>
                  </a:lnTo>
                  <a:lnTo>
                    <a:pt x="192063" y="5366"/>
                  </a:lnTo>
                  <a:lnTo>
                    <a:pt x="186904" y="4114"/>
                  </a:lnTo>
                  <a:lnTo>
                    <a:pt x="181708" y="3025"/>
                  </a:lnTo>
                  <a:lnTo>
                    <a:pt x="176479" y="2103"/>
                  </a:lnTo>
                  <a:lnTo>
                    <a:pt x="171224" y="1347"/>
                  </a:lnTo>
                  <a:lnTo>
                    <a:pt x="165948" y="758"/>
                  </a:lnTo>
                  <a:lnTo>
                    <a:pt x="160656" y="337"/>
                  </a:lnTo>
                  <a:lnTo>
                    <a:pt x="155353" y="84"/>
                  </a:lnTo>
                  <a:lnTo>
                    <a:pt x="150045" y="0"/>
                  </a:lnTo>
                  <a:lnTo>
                    <a:pt x="15004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628236" y="5103947"/>
              <a:ext cx="852" cy="167167"/>
            </a:xfrm>
            <a:custGeom>
              <a:avLst/>
              <a:pathLst>
                <a:path w="852" h="167167">
                  <a:moveTo>
                    <a:pt x="852" y="0"/>
                  </a:moveTo>
                  <a:lnTo>
                    <a:pt x="0" y="2"/>
                  </a:lnTo>
                  <a:lnTo>
                    <a:pt x="852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628236" y="5103949"/>
              <a:ext cx="852" cy="167165"/>
            </a:xfrm>
            <a:custGeom>
              <a:avLst/>
              <a:pathLst>
                <a:path w="852" h="167165">
                  <a:moveTo>
                    <a:pt x="0" y="0"/>
                  </a:moveTo>
                  <a:lnTo>
                    <a:pt x="852" y="16716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628236" y="5103949"/>
              <a:ext cx="852" cy="167165"/>
            </a:xfrm>
            <a:custGeom>
              <a:avLst/>
              <a:pathLst>
                <a:path w="852" h="167165">
                  <a:moveTo>
                    <a:pt x="0" y="0"/>
                  </a:moveTo>
                  <a:lnTo>
                    <a:pt x="852" y="16716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628236" y="5103949"/>
              <a:ext cx="852" cy="167165"/>
            </a:xfrm>
            <a:custGeom>
              <a:avLst/>
              <a:pathLst>
                <a:path w="852" h="167165">
                  <a:moveTo>
                    <a:pt x="0" y="0"/>
                  </a:moveTo>
                  <a:lnTo>
                    <a:pt x="852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628236" y="5103949"/>
              <a:ext cx="852" cy="167165"/>
            </a:xfrm>
            <a:custGeom>
              <a:avLst/>
              <a:pathLst>
                <a:path w="852" h="167165">
                  <a:moveTo>
                    <a:pt x="0" y="0"/>
                  </a:moveTo>
                  <a:lnTo>
                    <a:pt x="852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628236" y="5103949"/>
              <a:ext cx="852" cy="167165"/>
            </a:xfrm>
            <a:custGeom>
              <a:avLst/>
              <a:pathLst>
                <a:path w="852" h="167165">
                  <a:moveTo>
                    <a:pt x="0" y="0"/>
                  </a:moveTo>
                  <a:lnTo>
                    <a:pt x="852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628236" y="5103949"/>
              <a:ext cx="852" cy="167165"/>
            </a:xfrm>
            <a:custGeom>
              <a:avLst/>
              <a:pathLst>
                <a:path w="852" h="167165">
                  <a:moveTo>
                    <a:pt x="0" y="0"/>
                  </a:moveTo>
                  <a:lnTo>
                    <a:pt x="852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3628236" y="5103949"/>
              <a:ext cx="852" cy="167165"/>
            </a:xfrm>
            <a:custGeom>
              <a:avLst/>
              <a:pathLst>
                <a:path w="852" h="167165">
                  <a:moveTo>
                    <a:pt x="0" y="0"/>
                  </a:moveTo>
                  <a:lnTo>
                    <a:pt x="852" y="16716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3628236" y="5103949"/>
              <a:ext cx="852" cy="167165"/>
            </a:xfrm>
            <a:custGeom>
              <a:avLst/>
              <a:pathLst>
                <a:path w="852" h="167165">
                  <a:moveTo>
                    <a:pt x="0" y="0"/>
                  </a:moveTo>
                  <a:lnTo>
                    <a:pt x="852" y="16716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3461934" y="5103949"/>
              <a:ext cx="334301" cy="334332"/>
            </a:xfrm>
            <a:custGeom>
              <a:avLst/>
              <a:pathLst>
                <a:path w="334301" h="334332">
                  <a:moveTo>
                    <a:pt x="166302" y="0"/>
                  </a:moveTo>
                  <a:lnTo>
                    <a:pt x="161004" y="110"/>
                  </a:lnTo>
                  <a:lnTo>
                    <a:pt x="155713" y="389"/>
                  </a:lnTo>
                  <a:lnTo>
                    <a:pt x="150432" y="836"/>
                  </a:lnTo>
                  <a:lnTo>
                    <a:pt x="145169" y="1449"/>
                  </a:lnTo>
                  <a:lnTo>
                    <a:pt x="139928" y="2229"/>
                  </a:lnTo>
                  <a:lnTo>
                    <a:pt x="134714" y="3175"/>
                  </a:lnTo>
                  <a:lnTo>
                    <a:pt x="129533" y="4286"/>
                  </a:lnTo>
                  <a:lnTo>
                    <a:pt x="124389" y="5560"/>
                  </a:lnTo>
                  <a:lnTo>
                    <a:pt x="119289" y="6996"/>
                  </a:lnTo>
                  <a:lnTo>
                    <a:pt x="114237" y="8594"/>
                  </a:lnTo>
                  <a:lnTo>
                    <a:pt x="109237" y="10351"/>
                  </a:lnTo>
                  <a:lnTo>
                    <a:pt x="104296" y="12265"/>
                  </a:lnTo>
                  <a:lnTo>
                    <a:pt x="99418" y="14335"/>
                  </a:lnTo>
                  <a:lnTo>
                    <a:pt x="94609" y="16559"/>
                  </a:lnTo>
                  <a:lnTo>
                    <a:pt x="89872" y="18934"/>
                  </a:lnTo>
                  <a:lnTo>
                    <a:pt x="85212" y="21458"/>
                  </a:lnTo>
                  <a:lnTo>
                    <a:pt x="80636" y="24128"/>
                  </a:lnTo>
                  <a:lnTo>
                    <a:pt x="76146" y="26942"/>
                  </a:lnTo>
                  <a:lnTo>
                    <a:pt x="71747" y="29897"/>
                  </a:lnTo>
                  <a:lnTo>
                    <a:pt x="67444" y="32990"/>
                  </a:lnTo>
                  <a:lnTo>
                    <a:pt x="63242" y="36217"/>
                  </a:lnTo>
                  <a:lnTo>
                    <a:pt x="59144" y="39577"/>
                  </a:lnTo>
                  <a:lnTo>
                    <a:pt x="55154" y="43064"/>
                  </a:lnTo>
                  <a:lnTo>
                    <a:pt x="51277" y="46676"/>
                  </a:lnTo>
                  <a:lnTo>
                    <a:pt x="47516" y="50409"/>
                  </a:lnTo>
                  <a:lnTo>
                    <a:pt x="43876" y="54260"/>
                  </a:lnTo>
                  <a:lnTo>
                    <a:pt x="40360" y="58224"/>
                  </a:lnTo>
                  <a:lnTo>
                    <a:pt x="36970" y="62297"/>
                  </a:lnTo>
                  <a:lnTo>
                    <a:pt x="33712" y="66476"/>
                  </a:lnTo>
                  <a:lnTo>
                    <a:pt x="30588" y="70756"/>
                  </a:lnTo>
                  <a:lnTo>
                    <a:pt x="27601" y="75133"/>
                  </a:lnTo>
                  <a:lnTo>
                    <a:pt x="24754" y="79602"/>
                  </a:lnTo>
                  <a:lnTo>
                    <a:pt x="22050" y="84159"/>
                  </a:lnTo>
                  <a:lnTo>
                    <a:pt x="19493" y="88800"/>
                  </a:lnTo>
                  <a:lnTo>
                    <a:pt x="17083" y="93519"/>
                  </a:lnTo>
                  <a:lnTo>
                    <a:pt x="14824" y="98313"/>
                  </a:lnTo>
                  <a:lnTo>
                    <a:pt x="12719" y="103175"/>
                  </a:lnTo>
                  <a:lnTo>
                    <a:pt x="10768" y="108102"/>
                  </a:lnTo>
                  <a:lnTo>
                    <a:pt x="8975" y="113089"/>
                  </a:lnTo>
                  <a:lnTo>
                    <a:pt x="7340" y="118129"/>
                  </a:lnTo>
                  <a:lnTo>
                    <a:pt x="5866" y="123219"/>
                  </a:lnTo>
                  <a:lnTo>
                    <a:pt x="4555" y="128353"/>
                  </a:lnTo>
                  <a:lnTo>
                    <a:pt x="3406" y="133526"/>
                  </a:lnTo>
                  <a:lnTo>
                    <a:pt x="2422" y="138733"/>
                  </a:lnTo>
                  <a:lnTo>
                    <a:pt x="1604" y="143968"/>
                  </a:lnTo>
                  <a:lnTo>
                    <a:pt x="952" y="149227"/>
                  </a:lnTo>
                  <a:lnTo>
                    <a:pt x="467" y="154504"/>
                  </a:lnTo>
                  <a:lnTo>
                    <a:pt x="149" y="159793"/>
                  </a:lnTo>
                  <a:lnTo>
                    <a:pt x="0" y="165090"/>
                  </a:lnTo>
                  <a:lnTo>
                    <a:pt x="18" y="170389"/>
                  </a:lnTo>
                  <a:lnTo>
                    <a:pt x="204" y="175684"/>
                  </a:lnTo>
                  <a:lnTo>
                    <a:pt x="558" y="180971"/>
                  </a:lnTo>
                  <a:lnTo>
                    <a:pt x="1079" y="186245"/>
                  </a:lnTo>
                  <a:lnTo>
                    <a:pt x="1767" y="191499"/>
                  </a:lnTo>
                  <a:lnTo>
                    <a:pt x="2622" y="196728"/>
                  </a:lnTo>
                  <a:lnTo>
                    <a:pt x="3641" y="201928"/>
                  </a:lnTo>
                  <a:lnTo>
                    <a:pt x="4825" y="207093"/>
                  </a:lnTo>
                  <a:lnTo>
                    <a:pt x="6172" y="212218"/>
                  </a:lnTo>
                  <a:lnTo>
                    <a:pt x="7681" y="217298"/>
                  </a:lnTo>
                  <a:lnTo>
                    <a:pt x="9350" y="222327"/>
                  </a:lnTo>
                  <a:lnTo>
                    <a:pt x="11178" y="227301"/>
                  </a:lnTo>
                  <a:lnTo>
                    <a:pt x="13162" y="232214"/>
                  </a:lnTo>
                  <a:lnTo>
                    <a:pt x="15301" y="237062"/>
                  </a:lnTo>
                  <a:lnTo>
                    <a:pt x="17593" y="241840"/>
                  </a:lnTo>
                  <a:lnTo>
                    <a:pt x="20035" y="246543"/>
                  </a:lnTo>
                  <a:lnTo>
                    <a:pt x="22624" y="251166"/>
                  </a:lnTo>
                  <a:lnTo>
                    <a:pt x="25359" y="255704"/>
                  </a:lnTo>
                  <a:lnTo>
                    <a:pt x="28237" y="260154"/>
                  </a:lnTo>
                  <a:lnTo>
                    <a:pt x="31254" y="264510"/>
                  </a:lnTo>
                  <a:lnTo>
                    <a:pt x="34407" y="268768"/>
                  </a:lnTo>
                  <a:lnTo>
                    <a:pt x="37694" y="272925"/>
                  </a:lnTo>
                  <a:lnTo>
                    <a:pt x="41111" y="276975"/>
                  </a:lnTo>
                  <a:lnTo>
                    <a:pt x="44655" y="280914"/>
                  </a:lnTo>
                  <a:lnTo>
                    <a:pt x="48322" y="284740"/>
                  </a:lnTo>
                  <a:lnTo>
                    <a:pt x="52108" y="288447"/>
                  </a:lnTo>
                  <a:lnTo>
                    <a:pt x="56010" y="292032"/>
                  </a:lnTo>
                  <a:lnTo>
                    <a:pt x="60023" y="295492"/>
                  </a:lnTo>
                  <a:lnTo>
                    <a:pt x="64144" y="298823"/>
                  </a:lnTo>
                  <a:lnTo>
                    <a:pt x="68369" y="302022"/>
                  </a:lnTo>
                  <a:lnTo>
                    <a:pt x="72693" y="305085"/>
                  </a:lnTo>
                  <a:lnTo>
                    <a:pt x="77112" y="308010"/>
                  </a:lnTo>
                  <a:lnTo>
                    <a:pt x="81621" y="310793"/>
                  </a:lnTo>
                  <a:lnTo>
                    <a:pt x="86216" y="313432"/>
                  </a:lnTo>
                  <a:lnTo>
                    <a:pt x="90892" y="315923"/>
                  </a:lnTo>
                  <a:lnTo>
                    <a:pt x="95646" y="318266"/>
                  </a:lnTo>
                  <a:lnTo>
                    <a:pt x="100471" y="320456"/>
                  </a:lnTo>
                  <a:lnTo>
                    <a:pt x="105362" y="322493"/>
                  </a:lnTo>
                  <a:lnTo>
                    <a:pt x="110317" y="324373"/>
                  </a:lnTo>
                  <a:lnTo>
                    <a:pt x="115328" y="326096"/>
                  </a:lnTo>
                  <a:lnTo>
                    <a:pt x="120391" y="327658"/>
                  </a:lnTo>
                  <a:lnTo>
                    <a:pt x="125501" y="329060"/>
                  </a:lnTo>
                  <a:lnTo>
                    <a:pt x="130653" y="330299"/>
                  </a:lnTo>
                  <a:lnTo>
                    <a:pt x="135842" y="331374"/>
                  </a:lnTo>
                  <a:lnTo>
                    <a:pt x="141062" y="332283"/>
                  </a:lnTo>
                  <a:lnTo>
                    <a:pt x="146309" y="333027"/>
                  </a:lnTo>
                  <a:lnTo>
                    <a:pt x="151576" y="333605"/>
                  </a:lnTo>
                  <a:lnTo>
                    <a:pt x="156859" y="334015"/>
                  </a:lnTo>
                  <a:lnTo>
                    <a:pt x="162153" y="334257"/>
                  </a:lnTo>
                  <a:lnTo>
                    <a:pt x="167451" y="334332"/>
                  </a:lnTo>
                  <a:lnTo>
                    <a:pt x="172749" y="334239"/>
                  </a:lnTo>
                  <a:lnTo>
                    <a:pt x="178042" y="333977"/>
                  </a:lnTo>
                  <a:lnTo>
                    <a:pt x="183323" y="333548"/>
                  </a:lnTo>
                  <a:lnTo>
                    <a:pt x="188588" y="332952"/>
                  </a:lnTo>
                  <a:lnTo>
                    <a:pt x="193832" y="332190"/>
                  </a:lnTo>
                  <a:lnTo>
                    <a:pt x="199049" y="331261"/>
                  </a:lnTo>
                  <a:lnTo>
                    <a:pt x="204234" y="330168"/>
                  </a:lnTo>
                  <a:lnTo>
                    <a:pt x="209382" y="328911"/>
                  </a:lnTo>
                  <a:lnTo>
                    <a:pt x="214487" y="327491"/>
                  </a:lnTo>
                  <a:lnTo>
                    <a:pt x="219545" y="325910"/>
                  </a:lnTo>
                  <a:lnTo>
                    <a:pt x="224550" y="324170"/>
                  </a:lnTo>
                  <a:lnTo>
                    <a:pt x="229497" y="322272"/>
                  </a:lnTo>
                  <a:lnTo>
                    <a:pt x="234382" y="320218"/>
                  </a:lnTo>
                  <a:lnTo>
                    <a:pt x="239199" y="318011"/>
                  </a:lnTo>
                  <a:lnTo>
                    <a:pt x="243944" y="315651"/>
                  </a:lnTo>
                  <a:lnTo>
                    <a:pt x="248611" y="313143"/>
                  </a:lnTo>
                  <a:lnTo>
                    <a:pt x="253197" y="310488"/>
                  </a:lnTo>
                  <a:lnTo>
                    <a:pt x="257696" y="307689"/>
                  </a:lnTo>
                  <a:lnTo>
                    <a:pt x="262105" y="304749"/>
                  </a:lnTo>
                  <a:lnTo>
                    <a:pt x="266418" y="301670"/>
                  </a:lnTo>
                  <a:lnTo>
                    <a:pt x="270631" y="298456"/>
                  </a:lnTo>
                  <a:lnTo>
                    <a:pt x="274740" y="295111"/>
                  </a:lnTo>
                  <a:lnTo>
                    <a:pt x="278741" y="291637"/>
                  </a:lnTo>
                  <a:lnTo>
                    <a:pt x="282630" y="288037"/>
                  </a:lnTo>
                  <a:lnTo>
                    <a:pt x="286403" y="284317"/>
                  </a:lnTo>
                  <a:lnTo>
                    <a:pt x="290056" y="280478"/>
                  </a:lnTo>
                  <a:lnTo>
                    <a:pt x="293586" y="276526"/>
                  </a:lnTo>
                  <a:lnTo>
                    <a:pt x="296989" y="272464"/>
                  </a:lnTo>
                  <a:lnTo>
                    <a:pt x="300261" y="268296"/>
                  </a:lnTo>
                  <a:lnTo>
                    <a:pt x="303399" y="264027"/>
                  </a:lnTo>
                  <a:lnTo>
                    <a:pt x="306401" y="259660"/>
                  </a:lnTo>
                  <a:lnTo>
                    <a:pt x="309262" y="255200"/>
                  </a:lnTo>
                  <a:lnTo>
                    <a:pt x="311981" y="250652"/>
                  </a:lnTo>
                  <a:lnTo>
                    <a:pt x="314555" y="246019"/>
                  </a:lnTo>
                  <a:lnTo>
                    <a:pt x="316980" y="241308"/>
                  </a:lnTo>
                  <a:lnTo>
                    <a:pt x="319254" y="236522"/>
                  </a:lnTo>
                  <a:lnTo>
                    <a:pt x="321376" y="231667"/>
                  </a:lnTo>
                  <a:lnTo>
                    <a:pt x="323343" y="226746"/>
                  </a:lnTo>
                  <a:lnTo>
                    <a:pt x="325153" y="221766"/>
                  </a:lnTo>
                  <a:lnTo>
                    <a:pt x="326804" y="216731"/>
                  </a:lnTo>
                  <a:lnTo>
                    <a:pt x="328295" y="211646"/>
                  </a:lnTo>
                  <a:lnTo>
                    <a:pt x="329624" y="206516"/>
                  </a:lnTo>
                  <a:lnTo>
                    <a:pt x="330789" y="201347"/>
                  </a:lnTo>
                  <a:lnTo>
                    <a:pt x="331791" y="196144"/>
                  </a:lnTo>
                  <a:lnTo>
                    <a:pt x="332626" y="190911"/>
                  </a:lnTo>
                  <a:lnTo>
                    <a:pt x="333296" y="185655"/>
                  </a:lnTo>
                  <a:lnTo>
                    <a:pt x="333798" y="180380"/>
                  </a:lnTo>
                  <a:lnTo>
                    <a:pt x="334133" y="175091"/>
                  </a:lnTo>
                  <a:lnTo>
                    <a:pt x="334301" y="169795"/>
                  </a:lnTo>
                  <a:lnTo>
                    <a:pt x="334300" y="164496"/>
                  </a:lnTo>
                  <a:lnTo>
                    <a:pt x="334132" y="159200"/>
                  </a:lnTo>
                  <a:lnTo>
                    <a:pt x="333795" y="153911"/>
                  </a:lnTo>
                  <a:lnTo>
                    <a:pt x="333292" y="148636"/>
                  </a:lnTo>
                  <a:lnTo>
                    <a:pt x="332621" y="143380"/>
                  </a:lnTo>
                  <a:lnTo>
                    <a:pt x="331784" y="138148"/>
                  </a:lnTo>
                  <a:lnTo>
                    <a:pt x="330781" y="132944"/>
                  </a:lnTo>
                  <a:lnTo>
                    <a:pt x="329615" y="127776"/>
                  </a:lnTo>
                  <a:lnTo>
                    <a:pt x="328285" y="122646"/>
                  </a:lnTo>
                  <a:lnTo>
                    <a:pt x="326793" y="117562"/>
                  </a:lnTo>
                  <a:lnTo>
                    <a:pt x="325140" y="112527"/>
                  </a:lnTo>
                  <a:lnTo>
                    <a:pt x="323329" y="107547"/>
                  </a:lnTo>
                  <a:lnTo>
                    <a:pt x="321361" y="102627"/>
                  </a:lnTo>
                  <a:lnTo>
                    <a:pt x="319238" y="97772"/>
                  </a:lnTo>
                  <a:lnTo>
                    <a:pt x="316963" y="92987"/>
                  </a:lnTo>
                  <a:lnTo>
                    <a:pt x="314536" y="88276"/>
                  </a:lnTo>
                  <a:lnTo>
                    <a:pt x="311962" y="83644"/>
                  </a:lnTo>
                  <a:lnTo>
                    <a:pt x="309242" y="79097"/>
                  </a:lnTo>
                  <a:lnTo>
                    <a:pt x="306379" y="74638"/>
                  </a:lnTo>
                  <a:lnTo>
                    <a:pt x="303377" y="70271"/>
                  </a:lnTo>
                  <a:lnTo>
                    <a:pt x="300237" y="66003"/>
                  </a:lnTo>
                  <a:lnTo>
                    <a:pt x="296964" y="61835"/>
                  </a:lnTo>
                  <a:lnTo>
                    <a:pt x="293561" y="57774"/>
                  </a:lnTo>
                  <a:lnTo>
                    <a:pt x="290030" y="53823"/>
                  </a:lnTo>
                  <a:lnTo>
                    <a:pt x="286376" y="49985"/>
                  </a:lnTo>
                  <a:lnTo>
                    <a:pt x="282602" y="46265"/>
                  </a:lnTo>
                  <a:lnTo>
                    <a:pt x="278712" y="42667"/>
                  </a:lnTo>
                  <a:lnTo>
                    <a:pt x="274710" y="39194"/>
                  </a:lnTo>
                  <a:lnTo>
                    <a:pt x="270600" y="35849"/>
                  </a:lnTo>
                  <a:lnTo>
                    <a:pt x="266387" y="32636"/>
                  </a:lnTo>
                  <a:lnTo>
                    <a:pt x="262073" y="29559"/>
                  </a:lnTo>
                  <a:lnTo>
                    <a:pt x="257664" y="26620"/>
                  </a:lnTo>
                  <a:lnTo>
                    <a:pt x="253164" y="23822"/>
                  </a:lnTo>
                  <a:lnTo>
                    <a:pt x="248578" y="21168"/>
                  </a:lnTo>
                  <a:lnTo>
                    <a:pt x="243909" y="18660"/>
                  </a:lnTo>
                  <a:lnTo>
                    <a:pt x="239164" y="16302"/>
                  </a:lnTo>
                  <a:lnTo>
                    <a:pt x="234346" y="14096"/>
                  </a:lnTo>
                  <a:lnTo>
                    <a:pt x="229461" y="12043"/>
                  </a:lnTo>
                  <a:lnTo>
                    <a:pt x="224513" y="10146"/>
                  </a:lnTo>
                  <a:lnTo>
                    <a:pt x="219508" y="8407"/>
                  </a:lnTo>
                  <a:lnTo>
                    <a:pt x="214450" y="6827"/>
                  </a:lnTo>
                  <a:lnTo>
                    <a:pt x="167154" y="1671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3629088" y="5103947"/>
              <a:ext cx="47295" cy="167167"/>
            </a:xfrm>
            <a:custGeom>
              <a:avLst/>
              <a:pathLst>
                <a:path w="47295" h="167167">
                  <a:moveTo>
                    <a:pt x="47295" y="6830"/>
                  </a:moveTo>
                  <a:lnTo>
                    <a:pt x="41517" y="5237"/>
                  </a:lnTo>
                  <a:lnTo>
                    <a:pt x="35686" y="3853"/>
                  </a:lnTo>
                  <a:lnTo>
                    <a:pt x="29808" y="2679"/>
                  </a:lnTo>
                  <a:lnTo>
                    <a:pt x="23893" y="1716"/>
                  </a:lnTo>
                  <a:lnTo>
                    <a:pt x="17946" y="966"/>
                  </a:lnTo>
                  <a:lnTo>
                    <a:pt x="11977" y="429"/>
                  </a:lnTo>
                  <a:lnTo>
                    <a:pt x="5992" y="10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3938727" y="5309273"/>
              <a:ext cx="167167" cy="230194"/>
            </a:xfrm>
            <a:custGeom>
              <a:avLst/>
              <a:pathLst>
                <a:path w="167167" h="230194">
                  <a:moveTo>
                    <a:pt x="167167" y="0"/>
                  </a:moveTo>
                  <a:lnTo>
                    <a:pt x="161804" y="86"/>
                  </a:lnTo>
                  <a:lnTo>
                    <a:pt x="156446" y="344"/>
                  </a:lnTo>
                  <a:lnTo>
                    <a:pt x="151099" y="773"/>
                  </a:lnTo>
                  <a:lnTo>
                    <a:pt x="145769" y="1375"/>
                  </a:lnTo>
                  <a:lnTo>
                    <a:pt x="140461" y="2146"/>
                  </a:lnTo>
                  <a:lnTo>
                    <a:pt x="135181" y="3088"/>
                  </a:lnTo>
                  <a:lnTo>
                    <a:pt x="129933" y="4199"/>
                  </a:lnTo>
                  <a:lnTo>
                    <a:pt x="124724" y="5477"/>
                  </a:lnTo>
                  <a:lnTo>
                    <a:pt x="119558" y="6922"/>
                  </a:lnTo>
                  <a:lnTo>
                    <a:pt x="114441" y="8532"/>
                  </a:lnTo>
                  <a:lnTo>
                    <a:pt x="109379" y="10305"/>
                  </a:lnTo>
                  <a:lnTo>
                    <a:pt x="104376" y="12240"/>
                  </a:lnTo>
                  <a:lnTo>
                    <a:pt x="99438" y="14334"/>
                  </a:lnTo>
                  <a:lnTo>
                    <a:pt x="94570" y="16586"/>
                  </a:lnTo>
                  <a:lnTo>
                    <a:pt x="89776" y="18993"/>
                  </a:lnTo>
                  <a:lnTo>
                    <a:pt x="85062" y="21552"/>
                  </a:lnTo>
                  <a:lnTo>
                    <a:pt x="80433" y="24261"/>
                  </a:lnTo>
                  <a:lnTo>
                    <a:pt x="75892" y="27117"/>
                  </a:lnTo>
                  <a:lnTo>
                    <a:pt x="71446" y="30118"/>
                  </a:lnTo>
                  <a:lnTo>
                    <a:pt x="67099" y="33259"/>
                  </a:lnTo>
                  <a:lnTo>
                    <a:pt x="62854" y="36538"/>
                  </a:lnTo>
                  <a:lnTo>
                    <a:pt x="58717" y="39952"/>
                  </a:lnTo>
                  <a:lnTo>
                    <a:pt x="54691" y="43497"/>
                  </a:lnTo>
                  <a:lnTo>
                    <a:pt x="50781" y="47169"/>
                  </a:lnTo>
                  <a:lnTo>
                    <a:pt x="46991" y="50965"/>
                  </a:lnTo>
                  <a:lnTo>
                    <a:pt x="43325" y="54881"/>
                  </a:lnTo>
                  <a:lnTo>
                    <a:pt x="39787" y="58912"/>
                  </a:lnTo>
                  <a:lnTo>
                    <a:pt x="36379" y="63054"/>
                  </a:lnTo>
                  <a:lnTo>
                    <a:pt x="33106" y="67304"/>
                  </a:lnTo>
                  <a:lnTo>
                    <a:pt x="29971" y="71656"/>
                  </a:lnTo>
                  <a:lnTo>
                    <a:pt x="26978" y="76107"/>
                  </a:lnTo>
                  <a:lnTo>
                    <a:pt x="24128" y="80651"/>
                  </a:lnTo>
                  <a:lnTo>
                    <a:pt x="21426" y="85285"/>
                  </a:lnTo>
                  <a:lnTo>
                    <a:pt x="18874" y="90003"/>
                  </a:lnTo>
                  <a:lnTo>
                    <a:pt x="16475" y="94800"/>
                  </a:lnTo>
                  <a:lnTo>
                    <a:pt x="14231" y="99672"/>
                  </a:lnTo>
                  <a:lnTo>
                    <a:pt x="12144" y="104613"/>
                  </a:lnTo>
                  <a:lnTo>
                    <a:pt x="10217" y="109619"/>
                  </a:lnTo>
                  <a:lnTo>
                    <a:pt x="8452" y="114684"/>
                  </a:lnTo>
                  <a:lnTo>
                    <a:pt x="6849" y="119803"/>
                  </a:lnTo>
                  <a:lnTo>
                    <a:pt x="5412" y="124971"/>
                  </a:lnTo>
                  <a:lnTo>
                    <a:pt x="4142" y="130182"/>
                  </a:lnTo>
                  <a:lnTo>
                    <a:pt x="3039" y="135432"/>
                  </a:lnTo>
                  <a:lnTo>
                    <a:pt x="2106" y="140714"/>
                  </a:lnTo>
                  <a:lnTo>
                    <a:pt x="1342" y="146023"/>
                  </a:lnTo>
                  <a:lnTo>
                    <a:pt x="749" y="151354"/>
                  </a:lnTo>
                  <a:lnTo>
                    <a:pt x="327" y="156701"/>
                  </a:lnTo>
                  <a:lnTo>
                    <a:pt x="77" y="162059"/>
                  </a:lnTo>
                  <a:lnTo>
                    <a:pt x="0" y="167423"/>
                  </a:lnTo>
                  <a:lnTo>
                    <a:pt x="94" y="172786"/>
                  </a:lnTo>
                  <a:lnTo>
                    <a:pt x="360" y="178143"/>
                  </a:lnTo>
                  <a:lnTo>
                    <a:pt x="798" y="183489"/>
                  </a:lnTo>
                  <a:lnTo>
                    <a:pt x="1407" y="188818"/>
                  </a:lnTo>
                  <a:lnTo>
                    <a:pt x="2187" y="194125"/>
                  </a:lnTo>
                  <a:lnTo>
                    <a:pt x="3137" y="199404"/>
                  </a:lnTo>
                  <a:lnTo>
                    <a:pt x="4256" y="204650"/>
                  </a:lnTo>
                  <a:lnTo>
                    <a:pt x="5542" y="209857"/>
                  </a:lnTo>
                  <a:lnTo>
                    <a:pt x="6995" y="215021"/>
                  </a:lnTo>
                  <a:lnTo>
                    <a:pt x="8613" y="220135"/>
                  </a:lnTo>
                  <a:lnTo>
                    <a:pt x="10394" y="225194"/>
                  </a:lnTo>
                  <a:lnTo>
                    <a:pt x="12336" y="230194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3951064" y="5309273"/>
              <a:ext cx="321985" cy="334330"/>
            </a:xfrm>
            <a:custGeom>
              <a:avLst/>
              <a:pathLst>
                <a:path w="321985" h="334330">
                  <a:moveTo>
                    <a:pt x="0" y="230194"/>
                  </a:moveTo>
                  <a:lnTo>
                    <a:pt x="2082" y="235086"/>
                  </a:lnTo>
                  <a:lnTo>
                    <a:pt x="4319" y="239910"/>
                  </a:lnTo>
                  <a:lnTo>
                    <a:pt x="6709" y="244659"/>
                  </a:lnTo>
                  <a:lnTo>
                    <a:pt x="9248" y="249331"/>
                  </a:lnTo>
                  <a:lnTo>
                    <a:pt x="11935" y="253919"/>
                  </a:lnTo>
                  <a:lnTo>
                    <a:pt x="14766" y="258419"/>
                  </a:lnTo>
                  <a:lnTo>
                    <a:pt x="17739" y="262828"/>
                  </a:lnTo>
                  <a:lnTo>
                    <a:pt x="20850" y="267139"/>
                  </a:lnTo>
                  <a:lnTo>
                    <a:pt x="24097" y="271349"/>
                  </a:lnTo>
                  <a:lnTo>
                    <a:pt x="27477" y="275454"/>
                  </a:lnTo>
                  <a:lnTo>
                    <a:pt x="30985" y="279449"/>
                  </a:lnTo>
                  <a:lnTo>
                    <a:pt x="34618" y="283331"/>
                  </a:lnTo>
                  <a:lnTo>
                    <a:pt x="38373" y="287095"/>
                  </a:lnTo>
                  <a:lnTo>
                    <a:pt x="42246" y="290738"/>
                  </a:lnTo>
                  <a:lnTo>
                    <a:pt x="46233" y="294256"/>
                  </a:lnTo>
                  <a:lnTo>
                    <a:pt x="50330" y="297645"/>
                  </a:lnTo>
                  <a:lnTo>
                    <a:pt x="54532" y="300903"/>
                  </a:lnTo>
                  <a:lnTo>
                    <a:pt x="58836" y="304025"/>
                  </a:lnTo>
                  <a:lnTo>
                    <a:pt x="63237" y="307008"/>
                  </a:lnTo>
                  <a:lnTo>
                    <a:pt x="67730" y="309850"/>
                  </a:lnTo>
                  <a:lnTo>
                    <a:pt x="72312" y="312548"/>
                  </a:lnTo>
                  <a:lnTo>
                    <a:pt x="76977" y="315099"/>
                  </a:lnTo>
                  <a:lnTo>
                    <a:pt x="81721" y="317500"/>
                  </a:lnTo>
                  <a:lnTo>
                    <a:pt x="86539" y="319749"/>
                  </a:lnTo>
                  <a:lnTo>
                    <a:pt x="91426" y="321844"/>
                  </a:lnTo>
                  <a:lnTo>
                    <a:pt x="96377" y="323782"/>
                  </a:lnTo>
                  <a:lnTo>
                    <a:pt x="101387" y="325561"/>
                  </a:lnTo>
                  <a:lnTo>
                    <a:pt x="106452" y="327181"/>
                  </a:lnTo>
                  <a:lnTo>
                    <a:pt x="111565" y="328638"/>
                  </a:lnTo>
                  <a:lnTo>
                    <a:pt x="116722" y="329933"/>
                  </a:lnTo>
                  <a:lnTo>
                    <a:pt x="121917" y="331062"/>
                  </a:lnTo>
                  <a:lnTo>
                    <a:pt x="127146" y="332026"/>
                  </a:lnTo>
                  <a:lnTo>
                    <a:pt x="132403" y="332823"/>
                  </a:lnTo>
                  <a:lnTo>
                    <a:pt x="137683" y="333453"/>
                  </a:lnTo>
                  <a:lnTo>
                    <a:pt x="142979" y="333914"/>
                  </a:lnTo>
                  <a:lnTo>
                    <a:pt x="148288" y="334206"/>
                  </a:lnTo>
                  <a:lnTo>
                    <a:pt x="153604" y="334330"/>
                  </a:lnTo>
                  <a:lnTo>
                    <a:pt x="158921" y="334284"/>
                  </a:lnTo>
                  <a:lnTo>
                    <a:pt x="164233" y="334070"/>
                  </a:lnTo>
                  <a:lnTo>
                    <a:pt x="169536" y="333686"/>
                  </a:lnTo>
                  <a:lnTo>
                    <a:pt x="174824" y="333134"/>
                  </a:lnTo>
                  <a:lnTo>
                    <a:pt x="180092" y="332415"/>
                  </a:lnTo>
                  <a:lnTo>
                    <a:pt x="185335" y="331528"/>
                  </a:lnTo>
                  <a:lnTo>
                    <a:pt x="190546" y="330474"/>
                  </a:lnTo>
                  <a:lnTo>
                    <a:pt x="195722" y="329256"/>
                  </a:lnTo>
                  <a:lnTo>
                    <a:pt x="200856" y="327873"/>
                  </a:lnTo>
                  <a:lnTo>
                    <a:pt x="205943" y="326328"/>
                  </a:lnTo>
                  <a:lnTo>
                    <a:pt x="210979" y="324622"/>
                  </a:lnTo>
                  <a:lnTo>
                    <a:pt x="215958" y="322757"/>
                  </a:lnTo>
                  <a:lnTo>
                    <a:pt x="220875" y="320734"/>
                  </a:lnTo>
                  <a:lnTo>
                    <a:pt x="225726" y="318556"/>
                  </a:lnTo>
                  <a:lnTo>
                    <a:pt x="230504" y="316225"/>
                  </a:lnTo>
                  <a:lnTo>
                    <a:pt x="235206" y="313743"/>
                  </a:lnTo>
                  <a:lnTo>
                    <a:pt x="239827" y="311113"/>
                  </a:lnTo>
                  <a:lnTo>
                    <a:pt x="244362" y="308337"/>
                  </a:lnTo>
                  <a:lnTo>
                    <a:pt x="248806" y="305418"/>
                  </a:lnTo>
                  <a:lnTo>
                    <a:pt x="253155" y="302360"/>
                  </a:lnTo>
                  <a:lnTo>
                    <a:pt x="257405" y="299164"/>
                  </a:lnTo>
                  <a:lnTo>
                    <a:pt x="261551" y="295836"/>
                  </a:lnTo>
                  <a:lnTo>
                    <a:pt x="265589" y="292377"/>
                  </a:lnTo>
                  <a:lnTo>
                    <a:pt x="269515" y="288791"/>
                  </a:lnTo>
                  <a:lnTo>
                    <a:pt x="273325" y="285082"/>
                  </a:lnTo>
                  <a:lnTo>
                    <a:pt x="277015" y="281254"/>
                  </a:lnTo>
                  <a:lnTo>
                    <a:pt x="280581" y="277311"/>
                  </a:lnTo>
                  <a:lnTo>
                    <a:pt x="284020" y="273256"/>
                  </a:lnTo>
                  <a:lnTo>
                    <a:pt x="287329" y="269094"/>
                  </a:lnTo>
                  <a:lnTo>
                    <a:pt x="290503" y="264829"/>
                  </a:lnTo>
                  <a:lnTo>
                    <a:pt x="293540" y="260464"/>
                  </a:lnTo>
                  <a:lnTo>
                    <a:pt x="296437" y="256006"/>
                  </a:lnTo>
                  <a:lnTo>
                    <a:pt x="299191" y="251458"/>
                  </a:lnTo>
                  <a:lnTo>
                    <a:pt x="301798" y="246824"/>
                  </a:lnTo>
                  <a:lnTo>
                    <a:pt x="304257" y="242110"/>
                  </a:lnTo>
                  <a:lnTo>
                    <a:pt x="306565" y="237320"/>
                  </a:lnTo>
                  <a:lnTo>
                    <a:pt x="308719" y="232459"/>
                  </a:lnTo>
                  <a:lnTo>
                    <a:pt x="310718" y="227532"/>
                  </a:lnTo>
                  <a:lnTo>
                    <a:pt x="312559" y="222544"/>
                  </a:lnTo>
                  <a:lnTo>
                    <a:pt x="314240" y="217500"/>
                  </a:lnTo>
                  <a:lnTo>
                    <a:pt x="315760" y="212405"/>
                  </a:lnTo>
                  <a:lnTo>
                    <a:pt x="317117" y="207264"/>
                  </a:lnTo>
                  <a:lnTo>
                    <a:pt x="318311" y="202083"/>
                  </a:lnTo>
                  <a:lnTo>
                    <a:pt x="319338" y="196866"/>
                  </a:lnTo>
                  <a:lnTo>
                    <a:pt x="320200" y="191619"/>
                  </a:lnTo>
                  <a:lnTo>
                    <a:pt x="320894" y="186348"/>
                  </a:lnTo>
                  <a:lnTo>
                    <a:pt x="321420" y="181057"/>
                  </a:lnTo>
                  <a:lnTo>
                    <a:pt x="321777" y="175752"/>
                  </a:lnTo>
                  <a:lnTo>
                    <a:pt x="321966" y="170438"/>
                  </a:lnTo>
                  <a:lnTo>
                    <a:pt x="321985" y="165122"/>
                  </a:lnTo>
                  <a:lnTo>
                    <a:pt x="321835" y="159807"/>
                  </a:lnTo>
                  <a:lnTo>
                    <a:pt x="321517" y="154499"/>
                  </a:lnTo>
                  <a:lnTo>
                    <a:pt x="321030" y="149205"/>
                  </a:lnTo>
                  <a:lnTo>
                    <a:pt x="320374" y="143928"/>
                  </a:lnTo>
                  <a:lnTo>
                    <a:pt x="319552" y="138676"/>
                  </a:lnTo>
                  <a:lnTo>
                    <a:pt x="318562" y="133451"/>
                  </a:lnTo>
                  <a:lnTo>
                    <a:pt x="317407" y="128262"/>
                  </a:lnTo>
                  <a:lnTo>
                    <a:pt x="316088" y="123111"/>
                  </a:lnTo>
                  <a:lnTo>
                    <a:pt x="314605" y="118005"/>
                  </a:lnTo>
                  <a:lnTo>
                    <a:pt x="312961" y="112949"/>
                  </a:lnTo>
                  <a:lnTo>
                    <a:pt x="311157" y="107947"/>
                  </a:lnTo>
                  <a:lnTo>
                    <a:pt x="309194" y="103006"/>
                  </a:lnTo>
                  <a:lnTo>
                    <a:pt x="307076" y="98129"/>
                  </a:lnTo>
                  <a:lnTo>
                    <a:pt x="304803" y="93322"/>
                  </a:lnTo>
                  <a:lnTo>
                    <a:pt x="302379" y="88590"/>
                  </a:lnTo>
                  <a:lnTo>
                    <a:pt x="299805" y="83937"/>
                  </a:lnTo>
                  <a:lnTo>
                    <a:pt x="297085" y="79369"/>
                  </a:lnTo>
                  <a:lnTo>
                    <a:pt x="294221" y="74889"/>
                  </a:lnTo>
                  <a:lnTo>
                    <a:pt x="291216" y="70503"/>
                  </a:lnTo>
                  <a:lnTo>
                    <a:pt x="288073" y="66215"/>
                  </a:lnTo>
                  <a:lnTo>
                    <a:pt x="284795" y="62028"/>
                  </a:lnTo>
                  <a:lnTo>
                    <a:pt x="281386" y="57949"/>
                  </a:lnTo>
                  <a:lnTo>
                    <a:pt x="277848" y="53979"/>
                  </a:lnTo>
                  <a:lnTo>
                    <a:pt x="274186" y="50124"/>
                  </a:lnTo>
                  <a:lnTo>
                    <a:pt x="270404" y="46388"/>
                  </a:lnTo>
                  <a:lnTo>
                    <a:pt x="266504" y="42773"/>
                  </a:lnTo>
                  <a:lnTo>
                    <a:pt x="262492" y="39285"/>
                  </a:lnTo>
                  <a:lnTo>
                    <a:pt x="258371" y="35925"/>
                  </a:lnTo>
                  <a:lnTo>
                    <a:pt x="254144" y="32699"/>
                  </a:lnTo>
                  <a:lnTo>
                    <a:pt x="249818" y="29609"/>
                  </a:lnTo>
                  <a:lnTo>
                    <a:pt x="245395" y="26657"/>
                  </a:lnTo>
                  <a:lnTo>
                    <a:pt x="240881" y="23848"/>
                  </a:lnTo>
                  <a:lnTo>
                    <a:pt x="236280" y="21184"/>
                  </a:lnTo>
                  <a:lnTo>
                    <a:pt x="231596" y="18668"/>
                  </a:lnTo>
                  <a:lnTo>
                    <a:pt x="226834" y="16302"/>
                  </a:lnTo>
                  <a:lnTo>
                    <a:pt x="222000" y="14088"/>
                  </a:lnTo>
                  <a:lnTo>
                    <a:pt x="217098" y="12029"/>
                  </a:lnTo>
                  <a:lnTo>
                    <a:pt x="212133" y="10128"/>
                  </a:lnTo>
                  <a:lnTo>
                    <a:pt x="207110" y="8385"/>
                  </a:lnTo>
                  <a:lnTo>
                    <a:pt x="202034" y="6802"/>
                  </a:lnTo>
                  <a:lnTo>
                    <a:pt x="196910" y="5382"/>
                  </a:lnTo>
                  <a:lnTo>
                    <a:pt x="191743" y="4126"/>
                  </a:lnTo>
                  <a:lnTo>
                    <a:pt x="186540" y="3035"/>
                  </a:lnTo>
                  <a:lnTo>
                    <a:pt x="181304" y="2109"/>
                  </a:lnTo>
                  <a:lnTo>
                    <a:pt x="176041" y="1351"/>
                  </a:lnTo>
                  <a:lnTo>
                    <a:pt x="170757" y="760"/>
                  </a:lnTo>
                  <a:lnTo>
                    <a:pt x="165457" y="338"/>
                  </a:lnTo>
                  <a:lnTo>
                    <a:pt x="160146" y="84"/>
                  </a:lnTo>
                  <a:lnTo>
                    <a:pt x="154830" y="0"/>
                  </a:lnTo>
                  <a:lnTo>
                    <a:pt x="15483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4587461" y="5399291"/>
              <a:ext cx="29818" cy="167167"/>
            </a:xfrm>
            <a:custGeom>
              <a:avLst/>
              <a:pathLst>
                <a:path w="29818" h="167167">
                  <a:moveTo>
                    <a:pt x="29818" y="0"/>
                  </a:moveTo>
                  <a:lnTo>
                    <a:pt x="22326" y="167"/>
                  </a:lnTo>
                  <a:lnTo>
                    <a:pt x="14849" y="671"/>
                  </a:lnTo>
                  <a:lnTo>
                    <a:pt x="7402" y="1509"/>
                  </a:lnTo>
                  <a:lnTo>
                    <a:pt x="0" y="2680"/>
                  </a:lnTo>
                  <a:lnTo>
                    <a:pt x="29818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587461" y="5401972"/>
              <a:ext cx="29818" cy="164486"/>
            </a:xfrm>
            <a:custGeom>
              <a:avLst/>
              <a:pathLst>
                <a:path w="29818" h="164486">
                  <a:moveTo>
                    <a:pt x="0" y="0"/>
                  </a:moveTo>
                  <a:lnTo>
                    <a:pt x="29818" y="1644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4587461" y="5401972"/>
              <a:ext cx="29818" cy="164486"/>
            </a:xfrm>
            <a:custGeom>
              <a:avLst/>
              <a:pathLst>
                <a:path w="29818" h="164486">
                  <a:moveTo>
                    <a:pt x="0" y="0"/>
                  </a:moveTo>
                  <a:lnTo>
                    <a:pt x="29818" y="1644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4587461" y="5401972"/>
              <a:ext cx="29818" cy="164486"/>
            </a:xfrm>
            <a:custGeom>
              <a:avLst/>
              <a:pathLst>
                <a:path w="29818" h="164486">
                  <a:moveTo>
                    <a:pt x="0" y="0"/>
                  </a:moveTo>
                  <a:lnTo>
                    <a:pt x="29818" y="1644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587461" y="5401972"/>
              <a:ext cx="29818" cy="164486"/>
            </a:xfrm>
            <a:custGeom>
              <a:avLst/>
              <a:pathLst>
                <a:path w="29818" h="164486">
                  <a:moveTo>
                    <a:pt x="0" y="0"/>
                  </a:moveTo>
                  <a:lnTo>
                    <a:pt x="29818" y="1644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587461" y="5401972"/>
              <a:ext cx="29818" cy="164486"/>
            </a:xfrm>
            <a:custGeom>
              <a:avLst/>
              <a:pathLst>
                <a:path w="29818" h="164486">
                  <a:moveTo>
                    <a:pt x="0" y="0"/>
                  </a:moveTo>
                  <a:lnTo>
                    <a:pt x="29818" y="16448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587461" y="5401972"/>
              <a:ext cx="29818" cy="164486"/>
            </a:xfrm>
            <a:custGeom>
              <a:avLst/>
              <a:pathLst>
                <a:path w="29818" h="164486">
                  <a:moveTo>
                    <a:pt x="0" y="0"/>
                  </a:moveTo>
                  <a:lnTo>
                    <a:pt x="29818" y="16448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4450112" y="5401972"/>
              <a:ext cx="334324" cy="331645"/>
            </a:xfrm>
            <a:custGeom>
              <a:avLst/>
              <a:pathLst>
                <a:path w="334324" h="331645">
                  <a:moveTo>
                    <a:pt x="137349" y="0"/>
                  </a:moveTo>
                  <a:lnTo>
                    <a:pt x="132163" y="1024"/>
                  </a:lnTo>
                  <a:lnTo>
                    <a:pt x="127013" y="2213"/>
                  </a:lnTo>
                  <a:lnTo>
                    <a:pt x="121903" y="3563"/>
                  </a:lnTo>
                  <a:lnTo>
                    <a:pt x="116838" y="5075"/>
                  </a:lnTo>
                  <a:lnTo>
                    <a:pt x="111823" y="6746"/>
                  </a:lnTo>
                  <a:lnTo>
                    <a:pt x="106864" y="8574"/>
                  </a:lnTo>
                  <a:lnTo>
                    <a:pt x="101965" y="10559"/>
                  </a:lnTo>
                  <a:lnTo>
                    <a:pt x="97131" y="12697"/>
                  </a:lnTo>
                  <a:lnTo>
                    <a:pt x="92368" y="14987"/>
                  </a:lnTo>
                  <a:lnTo>
                    <a:pt x="87679" y="17426"/>
                  </a:lnTo>
                  <a:lnTo>
                    <a:pt x="83069" y="20013"/>
                  </a:lnTo>
                  <a:lnTo>
                    <a:pt x="78544" y="22744"/>
                  </a:lnTo>
                  <a:lnTo>
                    <a:pt x="74107" y="25616"/>
                  </a:lnTo>
                  <a:lnTo>
                    <a:pt x="69763" y="28628"/>
                  </a:lnTo>
                  <a:lnTo>
                    <a:pt x="65517" y="31775"/>
                  </a:lnTo>
                  <a:lnTo>
                    <a:pt x="61372" y="35055"/>
                  </a:lnTo>
                  <a:lnTo>
                    <a:pt x="57333" y="38465"/>
                  </a:lnTo>
                  <a:lnTo>
                    <a:pt x="53404" y="42000"/>
                  </a:lnTo>
                  <a:lnTo>
                    <a:pt x="49588" y="45658"/>
                  </a:lnTo>
                  <a:lnTo>
                    <a:pt x="45890" y="49434"/>
                  </a:lnTo>
                  <a:lnTo>
                    <a:pt x="42313" y="53326"/>
                  </a:lnTo>
                  <a:lnTo>
                    <a:pt x="38862" y="57329"/>
                  </a:lnTo>
                  <a:lnTo>
                    <a:pt x="35538" y="61439"/>
                  </a:lnTo>
                  <a:lnTo>
                    <a:pt x="32346" y="65652"/>
                  </a:lnTo>
                  <a:lnTo>
                    <a:pt x="29289" y="69963"/>
                  </a:lnTo>
                  <a:lnTo>
                    <a:pt x="26369" y="74370"/>
                  </a:lnTo>
                  <a:lnTo>
                    <a:pt x="23591" y="78866"/>
                  </a:lnTo>
                  <a:lnTo>
                    <a:pt x="20956" y="83448"/>
                  </a:lnTo>
                  <a:lnTo>
                    <a:pt x="18467" y="88111"/>
                  </a:lnTo>
                  <a:lnTo>
                    <a:pt x="16126" y="92850"/>
                  </a:lnTo>
                  <a:lnTo>
                    <a:pt x="13937" y="97661"/>
                  </a:lnTo>
                  <a:lnTo>
                    <a:pt x="11901" y="102539"/>
                  </a:lnTo>
                  <a:lnTo>
                    <a:pt x="10020" y="107478"/>
                  </a:lnTo>
                  <a:lnTo>
                    <a:pt x="8297" y="112475"/>
                  </a:lnTo>
                  <a:lnTo>
                    <a:pt x="6732" y="117524"/>
                  </a:lnTo>
                  <a:lnTo>
                    <a:pt x="5327" y="122619"/>
                  </a:lnTo>
                  <a:lnTo>
                    <a:pt x="4084" y="127757"/>
                  </a:lnTo>
                  <a:lnTo>
                    <a:pt x="3005" y="132931"/>
                  </a:lnTo>
                  <a:lnTo>
                    <a:pt x="2089" y="138136"/>
                  </a:lnTo>
                  <a:lnTo>
                    <a:pt x="1339" y="143369"/>
                  </a:lnTo>
                  <a:lnTo>
                    <a:pt x="754" y="148622"/>
                  </a:lnTo>
                  <a:lnTo>
                    <a:pt x="336" y="153891"/>
                  </a:lnTo>
                  <a:lnTo>
                    <a:pt x="84" y="159170"/>
                  </a:lnTo>
                  <a:lnTo>
                    <a:pt x="0" y="164455"/>
                  </a:lnTo>
                  <a:lnTo>
                    <a:pt x="82" y="169740"/>
                  </a:lnTo>
                  <a:lnTo>
                    <a:pt x="332" y="175020"/>
                  </a:lnTo>
                  <a:lnTo>
                    <a:pt x="748" y="180289"/>
                  </a:lnTo>
                  <a:lnTo>
                    <a:pt x="1331" y="185542"/>
                  </a:lnTo>
                  <a:lnTo>
                    <a:pt x="2080" y="190775"/>
                  </a:lnTo>
                  <a:lnTo>
                    <a:pt x="2993" y="195981"/>
                  </a:lnTo>
                  <a:lnTo>
                    <a:pt x="4071" y="201155"/>
                  </a:lnTo>
                  <a:lnTo>
                    <a:pt x="5312" y="206293"/>
                  </a:lnTo>
                  <a:lnTo>
                    <a:pt x="6714" y="211389"/>
                  </a:lnTo>
                  <a:lnTo>
                    <a:pt x="8277" y="216439"/>
                  </a:lnTo>
                  <a:lnTo>
                    <a:pt x="9999" y="221436"/>
                  </a:lnTo>
                  <a:lnTo>
                    <a:pt x="11878" y="226376"/>
                  </a:lnTo>
                  <a:lnTo>
                    <a:pt x="13913" y="231255"/>
                  </a:lnTo>
                  <a:lnTo>
                    <a:pt x="16100" y="236066"/>
                  </a:lnTo>
                  <a:lnTo>
                    <a:pt x="18439" y="240807"/>
                  </a:lnTo>
                  <a:lnTo>
                    <a:pt x="20926" y="245470"/>
                  </a:lnTo>
                  <a:lnTo>
                    <a:pt x="23559" y="250053"/>
                  </a:lnTo>
                  <a:lnTo>
                    <a:pt x="26336" y="254551"/>
                  </a:lnTo>
                  <a:lnTo>
                    <a:pt x="29254" y="258958"/>
                  </a:lnTo>
                  <a:lnTo>
                    <a:pt x="32310" y="263271"/>
                  </a:lnTo>
                  <a:lnTo>
                    <a:pt x="35500" y="267485"/>
                  </a:lnTo>
                  <a:lnTo>
                    <a:pt x="38822" y="271596"/>
                  </a:lnTo>
                  <a:lnTo>
                    <a:pt x="42272" y="275600"/>
                  </a:lnTo>
                  <a:lnTo>
                    <a:pt x="45848" y="279493"/>
                  </a:lnTo>
                  <a:lnTo>
                    <a:pt x="49544" y="283271"/>
                  </a:lnTo>
                  <a:lnTo>
                    <a:pt x="53358" y="286930"/>
                  </a:lnTo>
                  <a:lnTo>
                    <a:pt x="57286" y="290467"/>
                  </a:lnTo>
                  <a:lnTo>
                    <a:pt x="61324" y="293878"/>
                  </a:lnTo>
                  <a:lnTo>
                    <a:pt x="65468" y="297159"/>
                  </a:lnTo>
                  <a:lnTo>
                    <a:pt x="69713" y="300308"/>
                  </a:lnTo>
                  <a:lnTo>
                    <a:pt x="74056" y="303321"/>
                  </a:lnTo>
                  <a:lnTo>
                    <a:pt x="78491" y="306196"/>
                  </a:lnTo>
                  <a:lnTo>
                    <a:pt x="83016" y="308928"/>
                  </a:lnTo>
                  <a:lnTo>
                    <a:pt x="87624" y="311516"/>
                  </a:lnTo>
                  <a:lnTo>
                    <a:pt x="92313" y="313958"/>
                  </a:lnTo>
                  <a:lnTo>
                    <a:pt x="97075" y="316249"/>
                  </a:lnTo>
                  <a:lnTo>
                    <a:pt x="101908" y="318390"/>
                  </a:lnTo>
                  <a:lnTo>
                    <a:pt x="106807" y="320376"/>
                  </a:lnTo>
                  <a:lnTo>
                    <a:pt x="111765" y="322206"/>
                  </a:lnTo>
                  <a:lnTo>
                    <a:pt x="116779" y="323879"/>
                  </a:lnTo>
                  <a:lnTo>
                    <a:pt x="121844" y="325392"/>
                  </a:lnTo>
                  <a:lnTo>
                    <a:pt x="126953" y="326744"/>
                  </a:lnTo>
                  <a:lnTo>
                    <a:pt x="132103" y="327935"/>
                  </a:lnTo>
                  <a:lnTo>
                    <a:pt x="137288" y="328962"/>
                  </a:lnTo>
                  <a:lnTo>
                    <a:pt x="142503" y="329824"/>
                  </a:lnTo>
                  <a:lnTo>
                    <a:pt x="147742" y="330521"/>
                  </a:lnTo>
                  <a:lnTo>
                    <a:pt x="153001" y="331052"/>
                  </a:lnTo>
                  <a:lnTo>
                    <a:pt x="158274" y="331417"/>
                  </a:lnTo>
                  <a:lnTo>
                    <a:pt x="163556" y="331614"/>
                  </a:lnTo>
                  <a:lnTo>
                    <a:pt x="168842" y="331645"/>
                  </a:lnTo>
                  <a:lnTo>
                    <a:pt x="174125" y="331509"/>
                  </a:lnTo>
                  <a:lnTo>
                    <a:pt x="179402" y="331205"/>
                  </a:lnTo>
                  <a:lnTo>
                    <a:pt x="184667" y="330735"/>
                  </a:lnTo>
                  <a:lnTo>
                    <a:pt x="189914" y="330099"/>
                  </a:lnTo>
                  <a:lnTo>
                    <a:pt x="195138" y="329297"/>
                  </a:lnTo>
                  <a:lnTo>
                    <a:pt x="200335" y="328330"/>
                  </a:lnTo>
                  <a:lnTo>
                    <a:pt x="205498" y="327199"/>
                  </a:lnTo>
                  <a:lnTo>
                    <a:pt x="210623" y="325906"/>
                  </a:lnTo>
                  <a:lnTo>
                    <a:pt x="215705" y="324452"/>
                  </a:lnTo>
                  <a:lnTo>
                    <a:pt x="220738" y="322837"/>
                  </a:lnTo>
                  <a:lnTo>
                    <a:pt x="225717" y="321065"/>
                  </a:lnTo>
                  <a:lnTo>
                    <a:pt x="230638" y="319135"/>
                  </a:lnTo>
                  <a:lnTo>
                    <a:pt x="235496" y="317051"/>
                  </a:lnTo>
                  <a:lnTo>
                    <a:pt x="240285" y="314815"/>
                  </a:lnTo>
                  <a:lnTo>
                    <a:pt x="245001" y="312428"/>
                  </a:lnTo>
                  <a:lnTo>
                    <a:pt x="249639" y="309893"/>
                  </a:lnTo>
                  <a:lnTo>
                    <a:pt x="254195" y="307213"/>
                  </a:lnTo>
                  <a:lnTo>
                    <a:pt x="258664" y="304391"/>
                  </a:lnTo>
                  <a:lnTo>
                    <a:pt x="263041" y="301428"/>
                  </a:lnTo>
                  <a:lnTo>
                    <a:pt x="267322" y="298329"/>
                  </a:lnTo>
                  <a:lnTo>
                    <a:pt x="271504" y="295095"/>
                  </a:lnTo>
                  <a:lnTo>
                    <a:pt x="275581" y="291732"/>
                  </a:lnTo>
                  <a:lnTo>
                    <a:pt x="279549" y="288240"/>
                  </a:lnTo>
                  <a:lnTo>
                    <a:pt x="283406" y="284626"/>
                  </a:lnTo>
                  <a:lnTo>
                    <a:pt x="287146" y="280891"/>
                  </a:lnTo>
                  <a:lnTo>
                    <a:pt x="290766" y="277039"/>
                  </a:lnTo>
                  <a:lnTo>
                    <a:pt x="294262" y="273076"/>
                  </a:lnTo>
                  <a:lnTo>
                    <a:pt x="297632" y="269003"/>
                  </a:lnTo>
                  <a:lnTo>
                    <a:pt x="300871" y="264826"/>
                  </a:lnTo>
                  <a:lnTo>
                    <a:pt x="303976" y="260549"/>
                  </a:lnTo>
                  <a:lnTo>
                    <a:pt x="306945" y="256176"/>
                  </a:lnTo>
                  <a:lnTo>
                    <a:pt x="309774" y="251711"/>
                  </a:lnTo>
                  <a:lnTo>
                    <a:pt x="312460" y="247159"/>
                  </a:lnTo>
                  <a:lnTo>
                    <a:pt x="315001" y="242524"/>
                  </a:lnTo>
                  <a:lnTo>
                    <a:pt x="317394" y="237812"/>
                  </a:lnTo>
                  <a:lnTo>
                    <a:pt x="319638" y="233026"/>
                  </a:lnTo>
                  <a:lnTo>
                    <a:pt x="321728" y="228171"/>
                  </a:lnTo>
                  <a:lnTo>
                    <a:pt x="323664" y="223253"/>
                  </a:lnTo>
                  <a:lnTo>
                    <a:pt x="325444" y="218276"/>
                  </a:lnTo>
                  <a:lnTo>
                    <a:pt x="327065" y="213245"/>
                  </a:lnTo>
                  <a:lnTo>
                    <a:pt x="328527" y="208166"/>
                  </a:lnTo>
                  <a:lnTo>
                    <a:pt x="329827" y="203042"/>
                  </a:lnTo>
                  <a:lnTo>
                    <a:pt x="330965" y="197881"/>
                  </a:lnTo>
                  <a:lnTo>
                    <a:pt x="331939" y="192686"/>
                  </a:lnTo>
                  <a:lnTo>
                    <a:pt x="332748" y="187462"/>
                  </a:lnTo>
                  <a:lnTo>
                    <a:pt x="333391" y="182216"/>
                  </a:lnTo>
                  <a:lnTo>
                    <a:pt x="333869" y="176952"/>
                  </a:lnTo>
                  <a:lnTo>
                    <a:pt x="334180" y="171675"/>
                  </a:lnTo>
                  <a:lnTo>
                    <a:pt x="334324" y="166392"/>
                  </a:lnTo>
                  <a:lnTo>
                    <a:pt x="334300" y="161106"/>
                  </a:lnTo>
                  <a:lnTo>
                    <a:pt x="334110" y="155824"/>
                  </a:lnTo>
                  <a:lnTo>
                    <a:pt x="333753" y="150551"/>
                  </a:lnTo>
                  <a:lnTo>
                    <a:pt x="333229" y="145291"/>
                  </a:lnTo>
                  <a:lnTo>
                    <a:pt x="332539" y="140051"/>
                  </a:lnTo>
                  <a:lnTo>
                    <a:pt x="331684" y="134835"/>
                  </a:lnTo>
                  <a:lnTo>
                    <a:pt x="330664" y="129648"/>
                  </a:lnTo>
                  <a:lnTo>
                    <a:pt x="329481" y="124497"/>
                  </a:lnTo>
                  <a:lnTo>
                    <a:pt x="328136" y="119385"/>
                  </a:lnTo>
                  <a:lnTo>
                    <a:pt x="326629" y="114319"/>
                  </a:lnTo>
                  <a:lnTo>
                    <a:pt x="324963" y="109303"/>
                  </a:lnTo>
                  <a:lnTo>
                    <a:pt x="323140" y="104342"/>
                  </a:lnTo>
                  <a:lnTo>
                    <a:pt x="321161" y="99441"/>
                  </a:lnTo>
                  <a:lnTo>
                    <a:pt x="319027" y="94605"/>
                  </a:lnTo>
                  <a:lnTo>
                    <a:pt x="316742" y="89839"/>
                  </a:lnTo>
                  <a:lnTo>
                    <a:pt x="314307" y="85147"/>
                  </a:lnTo>
                  <a:lnTo>
                    <a:pt x="311725" y="80535"/>
                  </a:lnTo>
                  <a:lnTo>
                    <a:pt x="308999" y="76007"/>
                  </a:lnTo>
                  <a:lnTo>
                    <a:pt x="306131" y="71567"/>
                  </a:lnTo>
                  <a:lnTo>
                    <a:pt x="303124" y="67220"/>
                  </a:lnTo>
                  <a:lnTo>
                    <a:pt x="299981" y="62970"/>
                  </a:lnTo>
                  <a:lnTo>
                    <a:pt x="296705" y="58822"/>
                  </a:lnTo>
                  <a:lnTo>
                    <a:pt x="293300" y="54780"/>
                  </a:lnTo>
                  <a:lnTo>
                    <a:pt x="289768" y="50847"/>
                  </a:lnTo>
                  <a:lnTo>
                    <a:pt x="286115" y="47028"/>
                  </a:lnTo>
                  <a:lnTo>
                    <a:pt x="282342" y="43326"/>
                  </a:lnTo>
                  <a:lnTo>
                    <a:pt x="278454" y="39745"/>
                  </a:lnTo>
                  <a:lnTo>
                    <a:pt x="274454" y="36289"/>
                  </a:lnTo>
                  <a:lnTo>
                    <a:pt x="270348" y="32962"/>
                  </a:lnTo>
                  <a:lnTo>
                    <a:pt x="266138" y="29765"/>
                  </a:lnTo>
                  <a:lnTo>
                    <a:pt x="261830" y="26704"/>
                  </a:lnTo>
                  <a:lnTo>
                    <a:pt x="257426" y="23780"/>
                  </a:lnTo>
                  <a:lnTo>
                    <a:pt x="252933" y="20997"/>
                  </a:lnTo>
                  <a:lnTo>
                    <a:pt x="248354" y="18357"/>
                  </a:lnTo>
                  <a:lnTo>
                    <a:pt x="243693" y="15863"/>
                  </a:lnTo>
                  <a:lnTo>
                    <a:pt x="238956" y="13518"/>
                  </a:lnTo>
                  <a:lnTo>
                    <a:pt x="234148" y="11324"/>
                  </a:lnTo>
                  <a:lnTo>
                    <a:pt x="229272" y="9283"/>
                  </a:lnTo>
                  <a:lnTo>
                    <a:pt x="224334" y="7397"/>
                  </a:lnTo>
                  <a:lnTo>
                    <a:pt x="219339" y="5669"/>
                  </a:lnTo>
                  <a:lnTo>
                    <a:pt x="214292" y="4099"/>
                  </a:lnTo>
                  <a:lnTo>
                    <a:pt x="209198" y="2689"/>
                  </a:lnTo>
                  <a:lnTo>
                    <a:pt x="204062" y="1441"/>
                  </a:lnTo>
                  <a:lnTo>
                    <a:pt x="198889" y="356"/>
                  </a:lnTo>
                  <a:lnTo>
                    <a:pt x="167167" y="1644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4617280" y="5399291"/>
              <a:ext cx="31721" cy="167167"/>
            </a:xfrm>
            <a:custGeom>
              <a:avLst/>
              <a:pathLst>
                <a:path w="31721" h="167167">
                  <a:moveTo>
                    <a:pt x="31721" y="3037"/>
                  </a:moveTo>
                  <a:lnTo>
                    <a:pt x="25433" y="1946"/>
                  </a:lnTo>
                  <a:lnTo>
                    <a:pt x="19107" y="1095"/>
                  </a:lnTo>
                  <a:lnTo>
                    <a:pt x="12753" y="487"/>
                  </a:lnTo>
                  <a:lnTo>
                    <a:pt x="6381" y="12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4968508" y="5369149"/>
              <a:ext cx="167167" cy="297682"/>
            </a:xfrm>
            <a:custGeom>
              <a:avLst/>
              <a:pathLst>
                <a:path w="167167" h="297682">
                  <a:moveTo>
                    <a:pt x="167167" y="0"/>
                  </a:moveTo>
                  <a:lnTo>
                    <a:pt x="161813" y="85"/>
                  </a:lnTo>
                  <a:lnTo>
                    <a:pt x="156464" y="342"/>
                  </a:lnTo>
                  <a:lnTo>
                    <a:pt x="151126" y="771"/>
                  </a:lnTo>
                  <a:lnTo>
                    <a:pt x="145805" y="1370"/>
                  </a:lnTo>
                  <a:lnTo>
                    <a:pt x="140506" y="2139"/>
                  </a:lnTo>
                  <a:lnTo>
                    <a:pt x="135234" y="3078"/>
                  </a:lnTo>
                  <a:lnTo>
                    <a:pt x="129994" y="4185"/>
                  </a:lnTo>
                  <a:lnTo>
                    <a:pt x="124793" y="5459"/>
                  </a:lnTo>
                  <a:lnTo>
                    <a:pt x="119636" y="6899"/>
                  </a:lnTo>
                  <a:lnTo>
                    <a:pt x="114527" y="8504"/>
                  </a:lnTo>
                  <a:lnTo>
                    <a:pt x="109472" y="10271"/>
                  </a:lnTo>
                  <a:lnTo>
                    <a:pt x="104476" y="12200"/>
                  </a:lnTo>
                  <a:lnTo>
                    <a:pt x="99545" y="14287"/>
                  </a:lnTo>
                  <a:lnTo>
                    <a:pt x="94683" y="16531"/>
                  </a:lnTo>
                  <a:lnTo>
                    <a:pt x="89896" y="18930"/>
                  </a:lnTo>
                  <a:lnTo>
                    <a:pt x="85187" y="21481"/>
                  </a:lnTo>
                  <a:lnTo>
                    <a:pt x="80563" y="24182"/>
                  </a:lnTo>
                  <a:lnTo>
                    <a:pt x="76028" y="27029"/>
                  </a:lnTo>
                  <a:lnTo>
                    <a:pt x="71586" y="30020"/>
                  </a:lnTo>
                  <a:lnTo>
                    <a:pt x="67243" y="33152"/>
                  </a:lnTo>
                  <a:lnTo>
                    <a:pt x="63002" y="36421"/>
                  </a:lnTo>
                  <a:lnTo>
                    <a:pt x="58867" y="39824"/>
                  </a:lnTo>
                  <a:lnTo>
                    <a:pt x="54844" y="43358"/>
                  </a:lnTo>
                  <a:lnTo>
                    <a:pt x="50936" y="47019"/>
                  </a:lnTo>
                  <a:lnTo>
                    <a:pt x="47148" y="50804"/>
                  </a:lnTo>
                  <a:lnTo>
                    <a:pt x="43482" y="54708"/>
                  </a:lnTo>
                  <a:lnTo>
                    <a:pt x="39944" y="58727"/>
                  </a:lnTo>
                  <a:lnTo>
                    <a:pt x="36536" y="62857"/>
                  </a:lnTo>
                  <a:lnTo>
                    <a:pt x="33262" y="67095"/>
                  </a:lnTo>
                  <a:lnTo>
                    <a:pt x="30126" y="71435"/>
                  </a:lnTo>
                  <a:lnTo>
                    <a:pt x="27130" y="75873"/>
                  </a:lnTo>
                  <a:lnTo>
                    <a:pt x="24277" y="80405"/>
                  </a:lnTo>
                  <a:lnTo>
                    <a:pt x="21572" y="85026"/>
                  </a:lnTo>
                  <a:lnTo>
                    <a:pt x="19016" y="89732"/>
                  </a:lnTo>
                  <a:lnTo>
                    <a:pt x="16612" y="94517"/>
                  </a:lnTo>
                  <a:lnTo>
                    <a:pt x="14362" y="99376"/>
                  </a:lnTo>
                  <a:lnTo>
                    <a:pt x="12269" y="104305"/>
                  </a:lnTo>
                  <a:lnTo>
                    <a:pt x="10335" y="109299"/>
                  </a:lnTo>
                  <a:lnTo>
                    <a:pt x="8562" y="114351"/>
                  </a:lnTo>
                  <a:lnTo>
                    <a:pt x="6952" y="119459"/>
                  </a:lnTo>
                  <a:lnTo>
                    <a:pt x="5506" y="124615"/>
                  </a:lnTo>
                  <a:lnTo>
                    <a:pt x="4226" y="129814"/>
                  </a:lnTo>
                  <a:lnTo>
                    <a:pt x="3113" y="135052"/>
                  </a:lnTo>
                  <a:lnTo>
                    <a:pt x="2169" y="140323"/>
                  </a:lnTo>
                  <a:lnTo>
                    <a:pt x="1394" y="145622"/>
                  </a:lnTo>
                  <a:lnTo>
                    <a:pt x="789" y="150942"/>
                  </a:lnTo>
                  <a:lnTo>
                    <a:pt x="354" y="156280"/>
                  </a:lnTo>
                  <a:lnTo>
                    <a:pt x="91" y="161628"/>
                  </a:lnTo>
                  <a:lnTo>
                    <a:pt x="0" y="166982"/>
                  </a:lnTo>
                  <a:lnTo>
                    <a:pt x="79" y="172336"/>
                  </a:lnTo>
                  <a:lnTo>
                    <a:pt x="331" y="177685"/>
                  </a:lnTo>
                  <a:lnTo>
                    <a:pt x="753" y="183024"/>
                  </a:lnTo>
                  <a:lnTo>
                    <a:pt x="1346" y="188346"/>
                  </a:lnTo>
                  <a:lnTo>
                    <a:pt x="2110" y="193646"/>
                  </a:lnTo>
                  <a:lnTo>
                    <a:pt x="3043" y="198919"/>
                  </a:lnTo>
                  <a:lnTo>
                    <a:pt x="4144" y="204159"/>
                  </a:lnTo>
                  <a:lnTo>
                    <a:pt x="5412" y="209362"/>
                  </a:lnTo>
                  <a:lnTo>
                    <a:pt x="6847" y="214521"/>
                  </a:lnTo>
                  <a:lnTo>
                    <a:pt x="8446" y="219631"/>
                  </a:lnTo>
                  <a:lnTo>
                    <a:pt x="10207" y="224688"/>
                  </a:lnTo>
                  <a:lnTo>
                    <a:pt x="12130" y="229686"/>
                  </a:lnTo>
                  <a:lnTo>
                    <a:pt x="14212" y="234620"/>
                  </a:lnTo>
                  <a:lnTo>
                    <a:pt x="16451" y="239484"/>
                  </a:lnTo>
                  <a:lnTo>
                    <a:pt x="18845" y="244274"/>
                  </a:lnTo>
                  <a:lnTo>
                    <a:pt x="21391" y="248985"/>
                  </a:lnTo>
                  <a:lnTo>
                    <a:pt x="24086" y="253612"/>
                  </a:lnTo>
                  <a:lnTo>
                    <a:pt x="26928" y="258151"/>
                  </a:lnTo>
                  <a:lnTo>
                    <a:pt x="29914" y="262596"/>
                  </a:lnTo>
                  <a:lnTo>
                    <a:pt x="33041" y="266943"/>
                  </a:lnTo>
                  <a:lnTo>
                    <a:pt x="36306" y="271188"/>
                  </a:lnTo>
                  <a:lnTo>
                    <a:pt x="39704" y="275326"/>
                  </a:lnTo>
                  <a:lnTo>
                    <a:pt x="43234" y="279353"/>
                  </a:lnTo>
                  <a:lnTo>
                    <a:pt x="46891" y="283264"/>
                  </a:lnTo>
                  <a:lnTo>
                    <a:pt x="50671" y="287057"/>
                  </a:lnTo>
                  <a:lnTo>
                    <a:pt x="54571" y="290727"/>
                  </a:lnTo>
                  <a:lnTo>
                    <a:pt x="58586" y="294270"/>
                  </a:lnTo>
                  <a:lnTo>
                    <a:pt x="62713" y="297682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5031222" y="5536317"/>
              <a:ext cx="104454" cy="130515"/>
            </a:xfrm>
            <a:custGeom>
              <a:avLst/>
              <a:pathLst>
                <a:path w="104454" h="130515">
                  <a:moveTo>
                    <a:pt x="0" y="130515"/>
                  </a:moveTo>
                  <a:lnTo>
                    <a:pt x="104454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5031222" y="5536317"/>
              <a:ext cx="104454" cy="130515"/>
            </a:xfrm>
            <a:custGeom>
              <a:avLst/>
              <a:pathLst>
                <a:path w="104454" h="130515">
                  <a:moveTo>
                    <a:pt x="0" y="130515"/>
                  </a:moveTo>
                  <a:lnTo>
                    <a:pt x="104454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5031222" y="5536317"/>
              <a:ext cx="104454" cy="130515"/>
            </a:xfrm>
            <a:custGeom>
              <a:avLst/>
              <a:pathLst>
                <a:path w="104454" h="130515">
                  <a:moveTo>
                    <a:pt x="0" y="130515"/>
                  </a:moveTo>
                  <a:lnTo>
                    <a:pt x="104454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5031222" y="5536317"/>
              <a:ext cx="104454" cy="130515"/>
            </a:xfrm>
            <a:custGeom>
              <a:avLst/>
              <a:pathLst>
                <a:path w="104454" h="130515">
                  <a:moveTo>
                    <a:pt x="0" y="130515"/>
                  </a:moveTo>
                  <a:lnTo>
                    <a:pt x="104454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5031222" y="5536317"/>
              <a:ext cx="104454" cy="130515"/>
            </a:xfrm>
            <a:custGeom>
              <a:avLst/>
              <a:pathLst>
                <a:path w="104454" h="130515">
                  <a:moveTo>
                    <a:pt x="0" y="130515"/>
                  </a:moveTo>
                  <a:lnTo>
                    <a:pt x="104454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5031222" y="5536317"/>
              <a:ext cx="159602" cy="167159"/>
            </a:xfrm>
            <a:custGeom>
              <a:avLst/>
              <a:pathLst>
                <a:path w="159602" h="167159">
                  <a:moveTo>
                    <a:pt x="0" y="130515"/>
                  </a:moveTo>
                  <a:lnTo>
                    <a:pt x="4311" y="133852"/>
                  </a:lnTo>
                  <a:lnTo>
                    <a:pt x="8730" y="137046"/>
                  </a:lnTo>
                  <a:lnTo>
                    <a:pt x="13250" y="140095"/>
                  </a:lnTo>
                  <a:lnTo>
                    <a:pt x="17867" y="142995"/>
                  </a:lnTo>
                  <a:lnTo>
                    <a:pt x="22576" y="145743"/>
                  </a:lnTo>
                  <a:lnTo>
                    <a:pt x="27373" y="148335"/>
                  </a:lnTo>
                  <a:lnTo>
                    <a:pt x="32251" y="150770"/>
                  </a:lnTo>
                  <a:lnTo>
                    <a:pt x="37207" y="153045"/>
                  </a:lnTo>
                  <a:lnTo>
                    <a:pt x="42233" y="155156"/>
                  </a:lnTo>
                  <a:lnTo>
                    <a:pt x="47326" y="157103"/>
                  </a:lnTo>
                  <a:lnTo>
                    <a:pt x="52480" y="158882"/>
                  </a:lnTo>
                  <a:lnTo>
                    <a:pt x="57689" y="160493"/>
                  </a:lnTo>
                  <a:lnTo>
                    <a:pt x="62948" y="161932"/>
                  </a:lnTo>
                  <a:lnTo>
                    <a:pt x="68251" y="163200"/>
                  </a:lnTo>
                  <a:lnTo>
                    <a:pt x="73592" y="164293"/>
                  </a:lnTo>
                  <a:lnTo>
                    <a:pt x="78966" y="165213"/>
                  </a:lnTo>
                  <a:lnTo>
                    <a:pt x="84368" y="165956"/>
                  </a:lnTo>
                  <a:lnTo>
                    <a:pt x="89790" y="166523"/>
                  </a:lnTo>
                  <a:lnTo>
                    <a:pt x="95229" y="166912"/>
                  </a:lnTo>
                  <a:lnTo>
                    <a:pt x="100677" y="167124"/>
                  </a:lnTo>
                  <a:lnTo>
                    <a:pt x="106129" y="167159"/>
                  </a:lnTo>
                  <a:lnTo>
                    <a:pt x="111579" y="167015"/>
                  </a:lnTo>
                  <a:lnTo>
                    <a:pt x="117022" y="166694"/>
                  </a:lnTo>
                  <a:lnTo>
                    <a:pt x="122452" y="166195"/>
                  </a:lnTo>
                  <a:lnTo>
                    <a:pt x="127862" y="165520"/>
                  </a:lnTo>
                  <a:lnTo>
                    <a:pt x="133247" y="164668"/>
                  </a:lnTo>
                  <a:lnTo>
                    <a:pt x="138602" y="163642"/>
                  </a:lnTo>
                  <a:lnTo>
                    <a:pt x="143921" y="162441"/>
                  </a:lnTo>
                  <a:lnTo>
                    <a:pt x="149197" y="161068"/>
                  </a:lnTo>
                  <a:lnTo>
                    <a:pt x="154426" y="159523"/>
                  </a:lnTo>
                  <a:lnTo>
                    <a:pt x="159602" y="157808"/>
                  </a:lnTo>
                  <a:lnTo>
                    <a:pt x="10445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5135676" y="5369149"/>
              <a:ext cx="167161" cy="324976"/>
            </a:xfrm>
            <a:custGeom>
              <a:avLst/>
              <a:pathLst>
                <a:path w="167161" h="324976">
                  <a:moveTo>
                    <a:pt x="55147" y="324976"/>
                  </a:moveTo>
                  <a:lnTo>
                    <a:pt x="60149" y="323138"/>
                  </a:lnTo>
                  <a:lnTo>
                    <a:pt x="65090" y="321141"/>
                  </a:lnTo>
                  <a:lnTo>
                    <a:pt x="69965" y="318988"/>
                  </a:lnTo>
                  <a:lnTo>
                    <a:pt x="74769" y="316681"/>
                  </a:lnTo>
                  <a:lnTo>
                    <a:pt x="79496" y="314222"/>
                  </a:lnTo>
                  <a:lnTo>
                    <a:pt x="84143" y="311613"/>
                  </a:lnTo>
                  <a:lnTo>
                    <a:pt x="88705" y="308858"/>
                  </a:lnTo>
                  <a:lnTo>
                    <a:pt x="93176" y="305959"/>
                  </a:lnTo>
                  <a:lnTo>
                    <a:pt x="97552" y="302918"/>
                  </a:lnTo>
                  <a:lnTo>
                    <a:pt x="101830" y="299740"/>
                  </a:lnTo>
                  <a:lnTo>
                    <a:pt x="106004" y="296427"/>
                  </a:lnTo>
                  <a:lnTo>
                    <a:pt x="110070" y="292982"/>
                  </a:lnTo>
                  <a:lnTo>
                    <a:pt x="114024" y="289410"/>
                  </a:lnTo>
                  <a:lnTo>
                    <a:pt x="117863" y="285713"/>
                  </a:lnTo>
                  <a:lnTo>
                    <a:pt x="121581" y="281896"/>
                  </a:lnTo>
                  <a:lnTo>
                    <a:pt x="125176" y="277963"/>
                  </a:lnTo>
                  <a:lnTo>
                    <a:pt x="128644" y="273917"/>
                  </a:lnTo>
                  <a:lnTo>
                    <a:pt x="131981" y="269762"/>
                  </a:lnTo>
                  <a:lnTo>
                    <a:pt x="135184" y="265503"/>
                  </a:lnTo>
                  <a:lnTo>
                    <a:pt x="138250" y="261144"/>
                  </a:lnTo>
                  <a:lnTo>
                    <a:pt x="141175" y="256690"/>
                  </a:lnTo>
                  <a:lnTo>
                    <a:pt x="143957" y="252144"/>
                  </a:lnTo>
                  <a:lnTo>
                    <a:pt x="146593" y="247513"/>
                  </a:lnTo>
                  <a:lnTo>
                    <a:pt x="149079" y="242799"/>
                  </a:lnTo>
                  <a:lnTo>
                    <a:pt x="151414" y="238009"/>
                  </a:lnTo>
                  <a:lnTo>
                    <a:pt x="153595" y="233147"/>
                  </a:lnTo>
                  <a:lnTo>
                    <a:pt x="155620" y="228218"/>
                  </a:lnTo>
                  <a:lnTo>
                    <a:pt x="157487" y="223226"/>
                  </a:lnTo>
                  <a:lnTo>
                    <a:pt x="159194" y="218178"/>
                  </a:lnTo>
                  <a:lnTo>
                    <a:pt x="160739" y="213078"/>
                  </a:lnTo>
                  <a:lnTo>
                    <a:pt x="162121" y="207931"/>
                  </a:lnTo>
                  <a:lnTo>
                    <a:pt x="163337" y="202743"/>
                  </a:lnTo>
                  <a:lnTo>
                    <a:pt x="164388" y="197519"/>
                  </a:lnTo>
                  <a:lnTo>
                    <a:pt x="165272" y="192264"/>
                  </a:lnTo>
                  <a:lnTo>
                    <a:pt x="165988" y="186983"/>
                  </a:lnTo>
                  <a:lnTo>
                    <a:pt x="166536" y="181682"/>
                  </a:lnTo>
                  <a:lnTo>
                    <a:pt x="166914" y="176367"/>
                  </a:lnTo>
                  <a:lnTo>
                    <a:pt x="167122" y="171042"/>
                  </a:lnTo>
                  <a:lnTo>
                    <a:pt x="167161" y="165713"/>
                  </a:lnTo>
                  <a:lnTo>
                    <a:pt x="167029" y="160385"/>
                  </a:lnTo>
                  <a:lnTo>
                    <a:pt x="166728" y="155065"/>
                  </a:lnTo>
                  <a:lnTo>
                    <a:pt x="166258" y="149757"/>
                  </a:lnTo>
                  <a:lnTo>
                    <a:pt x="165618" y="144466"/>
                  </a:lnTo>
                  <a:lnTo>
                    <a:pt x="164811" y="139199"/>
                  </a:lnTo>
                  <a:lnTo>
                    <a:pt x="163836" y="133960"/>
                  </a:lnTo>
                  <a:lnTo>
                    <a:pt x="162694" y="128755"/>
                  </a:lnTo>
                  <a:lnTo>
                    <a:pt x="161387" y="123588"/>
                  </a:lnTo>
                  <a:lnTo>
                    <a:pt x="159916" y="118466"/>
                  </a:lnTo>
                  <a:lnTo>
                    <a:pt x="158282" y="113394"/>
                  </a:lnTo>
                  <a:lnTo>
                    <a:pt x="156488" y="108376"/>
                  </a:lnTo>
                  <a:lnTo>
                    <a:pt x="154534" y="103418"/>
                  </a:lnTo>
                  <a:lnTo>
                    <a:pt x="152424" y="98525"/>
                  </a:lnTo>
                  <a:lnTo>
                    <a:pt x="150159" y="93701"/>
                  </a:lnTo>
                  <a:lnTo>
                    <a:pt x="147741" y="88952"/>
                  </a:lnTo>
                  <a:lnTo>
                    <a:pt x="145173" y="84283"/>
                  </a:lnTo>
                  <a:lnTo>
                    <a:pt x="142457" y="79698"/>
                  </a:lnTo>
                  <a:lnTo>
                    <a:pt x="139597" y="75202"/>
                  </a:lnTo>
                  <a:lnTo>
                    <a:pt x="136594" y="70799"/>
                  </a:lnTo>
                  <a:lnTo>
                    <a:pt x="133453" y="66494"/>
                  </a:lnTo>
                  <a:lnTo>
                    <a:pt x="130177" y="62291"/>
                  </a:lnTo>
                  <a:lnTo>
                    <a:pt x="126768" y="58195"/>
                  </a:lnTo>
                  <a:lnTo>
                    <a:pt x="123230" y="54210"/>
                  </a:lnTo>
                  <a:lnTo>
                    <a:pt x="119567" y="50340"/>
                  </a:lnTo>
                  <a:lnTo>
                    <a:pt x="115782" y="46588"/>
                  </a:lnTo>
                  <a:lnTo>
                    <a:pt x="111880" y="42959"/>
                  </a:lnTo>
                  <a:lnTo>
                    <a:pt x="107864" y="39456"/>
                  </a:lnTo>
                  <a:lnTo>
                    <a:pt x="103739" y="36082"/>
                  </a:lnTo>
                  <a:lnTo>
                    <a:pt x="99508" y="32843"/>
                  </a:lnTo>
                  <a:lnTo>
                    <a:pt x="95176" y="29739"/>
                  </a:lnTo>
                  <a:lnTo>
                    <a:pt x="90747" y="26775"/>
                  </a:lnTo>
                  <a:lnTo>
                    <a:pt x="86226" y="23954"/>
                  </a:lnTo>
                  <a:lnTo>
                    <a:pt x="81617" y="21278"/>
                  </a:lnTo>
                  <a:lnTo>
                    <a:pt x="76926" y="18751"/>
                  </a:lnTo>
                  <a:lnTo>
                    <a:pt x="72156" y="16374"/>
                  </a:lnTo>
                  <a:lnTo>
                    <a:pt x="67313" y="14151"/>
                  </a:lnTo>
                  <a:lnTo>
                    <a:pt x="62402" y="12083"/>
                  </a:lnTo>
                  <a:lnTo>
                    <a:pt x="57427" y="10173"/>
                  </a:lnTo>
                  <a:lnTo>
                    <a:pt x="52394" y="8422"/>
                  </a:lnTo>
                  <a:lnTo>
                    <a:pt x="47307" y="6833"/>
                  </a:lnTo>
                  <a:lnTo>
                    <a:pt x="42173" y="5407"/>
                  </a:lnTo>
                  <a:lnTo>
                    <a:pt x="36995" y="4145"/>
                  </a:lnTo>
                  <a:lnTo>
                    <a:pt x="31780" y="3048"/>
                  </a:lnTo>
                  <a:lnTo>
                    <a:pt x="26533" y="2119"/>
                  </a:lnTo>
                  <a:lnTo>
                    <a:pt x="21259" y="1357"/>
                  </a:lnTo>
                  <a:lnTo>
                    <a:pt x="15963" y="763"/>
                  </a:lnTo>
                  <a:lnTo>
                    <a:pt x="10651" y="339"/>
                  </a:lnTo>
                  <a:lnTo>
                    <a:pt x="5328" y="8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5521156" y="5220472"/>
              <a:ext cx="111978" cy="167167"/>
            </a:xfrm>
            <a:custGeom>
              <a:avLst/>
              <a:pathLst>
                <a:path w="111978" h="167167">
                  <a:moveTo>
                    <a:pt x="111978" y="0"/>
                  </a:moveTo>
                  <a:lnTo>
                    <a:pt x="106402" y="93"/>
                  </a:lnTo>
                  <a:lnTo>
                    <a:pt x="100832" y="372"/>
                  </a:lnTo>
                  <a:lnTo>
                    <a:pt x="95274" y="836"/>
                  </a:lnTo>
                  <a:lnTo>
                    <a:pt x="89734" y="1486"/>
                  </a:lnTo>
                  <a:lnTo>
                    <a:pt x="84220" y="2320"/>
                  </a:lnTo>
                  <a:lnTo>
                    <a:pt x="78736" y="3338"/>
                  </a:lnTo>
                  <a:lnTo>
                    <a:pt x="73290" y="4538"/>
                  </a:lnTo>
                  <a:lnTo>
                    <a:pt x="67886" y="5919"/>
                  </a:lnTo>
                  <a:lnTo>
                    <a:pt x="62532" y="7480"/>
                  </a:lnTo>
                  <a:lnTo>
                    <a:pt x="57233" y="9218"/>
                  </a:lnTo>
                  <a:lnTo>
                    <a:pt x="51994" y="11132"/>
                  </a:lnTo>
                  <a:lnTo>
                    <a:pt x="46822" y="13220"/>
                  </a:lnTo>
                  <a:lnTo>
                    <a:pt x="41723" y="15479"/>
                  </a:lnTo>
                  <a:lnTo>
                    <a:pt x="36702" y="17907"/>
                  </a:lnTo>
                  <a:lnTo>
                    <a:pt x="31765" y="20501"/>
                  </a:lnTo>
                  <a:lnTo>
                    <a:pt x="26917" y="23259"/>
                  </a:lnTo>
                  <a:lnTo>
                    <a:pt x="22164" y="26176"/>
                  </a:lnTo>
                  <a:lnTo>
                    <a:pt x="17511" y="29251"/>
                  </a:lnTo>
                  <a:lnTo>
                    <a:pt x="12963" y="32479"/>
                  </a:lnTo>
                  <a:lnTo>
                    <a:pt x="8525" y="35857"/>
                  </a:lnTo>
                  <a:lnTo>
                    <a:pt x="4202" y="39381"/>
                  </a:lnTo>
                  <a:lnTo>
                    <a:pt x="0" y="43047"/>
                  </a:lnTo>
                  <a:lnTo>
                    <a:pt x="111978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5521156" y="5263519"/>
              <a:ext cx="111978" cy="124119"/>
            </a:xfrm>
            <a:custGeom>
              <a:avLst/>
              <a:pathLst>
                <a:path w="111978" h="124119">
                  <a:moveTo>
                    <a:pt x="0" y="0"/>
                  </a:moveTo>
                  <a:lnTo>
                    <a:pt x="111978" y="1241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5521156" y="5263519"/>
              <a:ext cx="111978" cy="124119"/>
            </a:xfrm>
            <a:custGeom>
              <a:avLst/>
              <a:pathLst>
                <a:path w="111978" h="124119">
                  <a:moveTo>
                    <a:pt x="0" y="0"/>
                  </a:moveTo>
                  <a:lnTo>
                    <a:pt x="111978" y="1241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5521156" y="5263519"/>
              <a:ext cx="111978" cy="124119"/>
            </a:xfrm>
            <a:custGeom>
              <a:avLst/>
              <a:pathLst>
                <a:path w="111978" h="124119">
                  <a:moveTo>
                    <a:pt x="0" y="0"/>
                  </a:moveTo>
                  <a:lnTo>
                    <a:pt x="111978" y="12411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5521156" y="5263519"/>
              <a:ext cx="111978" cy="124119"/>
            </a:xfrm>
            <a:custGeom>
              <a:avLst/>
              <a:pathLst>
                <a:path w="111978" h="124119">
                  <a:moveTo>
                    <a:pt x="0" y="0"/>
                  </a:moveTo>
                  <a:lnTo>
                    <a:pt x="111978" y="12411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5486609" y="5263519"/>
              <a:ext cx="146526" cy="124119"/>
            </a:xfrm>
            <a:custGeom>
              <a:avLst/>
              <a:pathLst>
                <a:path w="146526" h="124119">
                  <a:moveTo>
                    <a:pt x="34547" y="0"/>
                  </a:moveTo>
                  <a:lnTo>
                    <a:pt x="30011" y="4247"/>
                  </a:lnTo>
                  <a:lnTo>
                    <a:pt x="25637" y="8660"/>
                  </a:lnTo>
                  <a:lnTo>
                    <a:pt x="21429" y="13233"/>
                  </a:lnTo>
                  <a:lnTo>
                    <a:pt x="17394" y="17959"/>
                  </a:lnTo>
                  <a:lnTo>
                    <a:pt x="13538" y="22832"/>
                  </a:lnTo>
                  <a:lnTo>
                    <a:pt x="9865" y="27844"/>
                  </a:lnTo>
                  <a:lnTo>
                    <a:pt x="6382" y="32990"/>
                  </a:lnTo>
                  <a:lnTo>
                    <a:pt x="3091" y="38261"/>
                  </a:lnTo>
                  <a:lnTo>
                    <a:pt x="0" y="43652"/>
                  </a:lnTo>
                  <a:lnTo>
                    <a:pt x="146526" y="124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5465971" y="5220472"/>
              <a:ext cx="334317" cy="334331"/>
            </a:xfrm>
            <a:custGeom>
              <a:avLst/>
              <a:pathLst>
                <a:path w="334317" h="334331">
                  <a:moveTo>
                    <a:pt x="20637" y="86699"/>
                  </a:moveTo>
                  <a:lnTo>
                    <a:pt x="18153" y="91398"/>
                  </a:lnTo>
                  <a:lnTo>
                    <a:pt x="15820" y="96174"/>
                  </a:lnTo>
                  <a:lnTo>
                    <a:pt x="13639" y="101021"/>
                  </a:lnTo>
                  <a:lnTo>
                    <a:pt x="11614" y="105935"/>
                  </a:lnTo>
                  <a:lnTo>
                    <a:pt x="9746" y="110911"/>
                  </a:lnTo>
                  <a:lnTo>
                    <a:pt x="8037" y="115944"/>
                  </a:lnTo>
                  <a:lnTo>
                    <a:pt x="6489" y="121029"/>
                  </a:lnTo>
                  <a:lnTo>
                    <a:pt x="5104" y="126160"/>
                  </a:lnTo>
                  <a:lnTo>
                    <a:pt x="3882" y="131333"/>
                  </a:lnTo>
                  <a:lnTo>
                    <a:pt x="2825" y="136542"/>
                  </a:lnTo>
                  <a:lnTo>
                    <a:pt x="1935" y="141782"/>
                  </a:lnTo>
                  <a:lnTo>
                    <a:pt x="1211" y="147047"/>
                  </a:lnTo>
                  <a:lnTo>
                    <a:pt x="655" y="152333"/>
                  </a:lnTo>
                  <a:lnTo>
                    <a:pt x="268" y="157634"/>
                  </a:lnTo>
                  <a:lnTo>
                    <a:pt x="49" y="162945"/>
                  </a:lnTo>
                  <a:lnTo>
                    <a:pt x="0" y="168259"/>
                  </a:lnTo>
                  <a:lnTo>
                    <a:pt x="119" y="173573"/>
                  </a:lnTo>
                  <a:lnTo>
                    <a:pt x="407" y="178880"/>
                  </a:lnTo>
                  <a:lnTo>
                    <a:pt x="863" y="184176"/>
                  </a:lnTo>
                  <a:lnTo>
                    <a:pt x="1488" y="189454"/>
                  </a:lnTo>
                  <a:lnTo>
                    <a:pt x="2281" y="194710"/>
                  </a:lnTo>
                  <a:lnTo>
                    <a:pt x="3240" y="199938"/>
                  </a:lnTo>
                  <a:lnTo>
                    <a:pt x="4364" y="205132"/>
                  </a:lnTo>
                  <a:lnTo>
                    <a:pt x="5653" y="210289"/>
                  </a:lnTo>
                  <a:lnTo>
                    <a:pt x="7106" y="215402"/>
                  </a:lnTo>
                  <a:lnTo>
                    <a:pt x="8720" y="220466"/>
                  </a:lnTo>
                  <a:lnTo>
                    <a:pt x="10495" y="225476"/>
                  </a:lnTo>
                  <a:lnTo>
                    <a:pt x="12428" y="230427"/>
                  </a:lnTo>
                  <a:lnTo>
                    <a:pt x="14517" y="235314"/>
                  </a:lnTo>
                  <a:lnTo>
                    <a:pt x="16761" y="240132"/>
                  </a:lnTo>
                  <a:lnTo>
                    <a:pt x="19156" y="244877"/>
                  </a:lnTo>
                  <a:lnTo>
                    <a:pt x="21702" y="249543"/>
                  </a:lnTo>
                  <a:lnTo>
                    <a:pt x="24394" y="254126"/>
                  </a:lnTo>
                  <a:lnTo>
                    <a:pt x="27231" y="258621"/>
                  </a:lnTo>
                  <a:lnTo>
                    <a:pt x="30209" y="263023"/>
                  </a:lnTo>
                  <a:lnTo>
                    <a:pt x="33325" y="267328"/>
                  </a:lnTo>
                  <a:lnTo>
                    <a:pt x="36577" y="271533"/>
                  </a:lnTo>
                  <a:lnTo>
                    <a:pt x="39961" y="275631"/>
                  </a:lnTo>
                  <a:lnTo>
                    <a:pt x="43473" y="279620"/>
                  </a:lnTo>
                  <a:lnTo>
                    <a:pt x="47111" y="283496"/>
                  </a:lnTo>
                  <a:lnTo>
                    <a:pt x="50870" y="287253"/>
                  </a:lnTo>
                  <a:lnTo>
                    <a:pt x="54746" y="290890"/>
                  </a:lnTo>
                  <a:lnTo>
                    <a:pt x="58736" y="294401"/>
                  </a:lnTo>
                  <a:lnTo>
                    <a:pt x="62836" y="297784"/>
                  </a:lnTo>
                  <a:lnTo>
                    <a:pt x="67041" y="301035"/>
                  </a:lnTo>
                  <a:lnTo>
                    <a:pt x="71348" y="304150"/>
                  </a:lnTo>
                  <a:lnTo>
                    <a:pt x="75751" y="307127"/>
                  </a:lnTo>
                  <a:lnTo>
                    <a:pt x="80247" y="309962"/>
                  </a:lnTo>
                  <a:lnTo>
                    <a:pt x="84830" y="312653"/>
                  </a:lnTo>
                  <a:lnTo>
                    <a:pt x="89497" y="315197"/>
                  </a:lnTo>
                  <a:lnTo>
                    <a:pt x="94242" y="317591"/>
                  </a:lnTo>
                  <a:lnTo>
                    <a:pt x="99061" y="319833"/>
                  </a:lnTo>
                  <a:lnTo>
                    <a:pt x="103949" y="321921"/>
                  </a:lnTo>
                  <a:lnTo>
                    <a:pt x="108901" y="323853"/>
                  </a:lnTo>
                  <a:lnTo>
                    <a:pt x="113911" y="325626"/>
                  </a:lnTo>
                  <a:lnTo>
                    <a:pt x="118976" y="327239"/>
                  </a:lnTo>
                  <a:lnTo>
                    <a:pt x="124089" y="328690"/>
                  </a:lnTo>
                  <a:lnTo>
                    <a:pt x="129246" y="329977"/>
                  </a:lnTo>
                  <a:lnTo>
                    <a:pt x="134441" y="331100"/>
                  </a:lnTo>
                  <a:lnTo>
                    <a:pt x="139669" y="332058"/>
                  </a:lnTo>
                  <a:lnTo>
                    <a:pt x="144925" y="332849"/>
                  </a:lnTo>
                  <a:lnTo>
                    <a:pt x="150203" y="333472"/>
                  </a:lnTo>
                  <a:lnTo>
                    <a:pt x="155499" y="333927"/>
                  </a:lnTo>
                  <a:lnTo>
                    <a:pt x="160806" y="334213"/>
                  </a:lnTo>
                  <a:lnTo>
                    <a:pt x="166120" y="334331"/>
                  </a:lnTo>
                  <a:lnTo>
                    <a:pt x="171435" y="334280"/>
                  </a:lnTo>
                  <a:lnTo>
                    <a:pt x="176745" y="334060"/>
                  </a:lnTo>
                  <a:lnTo>
                    <a:pt x="182046" y="333671"/>
                  </a:lnTo>
                  <a:lnTo>
                    <a:pt x="187332" y="333113"/>
                  </a:lnTo>
                  <a:lnTo>
                    <a:pt x="192597" y="332388"/>
                  </a:lnTo>
                  <a:lnTo>
                    <a:pt x="197837" y="331496"/>
                  </a:lnTo>
                  <a:lnTo>
                    <a:pt x="203046" y="330438"/>
                  </a:lnTo>
                  <a:lnTo>
                    <a:pt x="208218" y="329215"/>
                  </a:lnTo>
                  <a:lnTo>
                    <a:pt x="213349" y="327828"/>
                  </a:lnTo>
                  <a:lnTo>
                    <a:pt x="218433" y="326278"/>
                  </a:lnTo>
                  <a:lnTo>
                    <a:pt x="223466" y="324568"/>
                  </a:lnTo>
                  <a:lnTo>
                    <a:pt x="228441" y="322698"/>
                  </a:lnTo>
                  <a:lnTo>
                    <a:pt x="233355" y="320672"/>
                  </a:lnTo>
                  <a:lnTo>
                    <a:pt x="238201" y="318490"/>
                  </a:lnTo>
                  <a:lnTo>
                    <a:pt x="242976" y="316155"/>
                  </a:lnTo>
                  <a:lnTo>
                    <a:pt x="247674" y="313669"/>
                  </a:lnTo>
                  <a:lnTo>
                    <a:pt x="252291" y="311036"/>
                  </a:lnTo>
                  <a:lnTo>
                    <a:pt x="256822" y="308257"/>
                  </a:lnTo>
                  <a:lnTo>
                    <a:pt x="261262" y="305335"/>
                  </a:lnTo>
                  <a:lnTo>
                    <a:pt x="265607" y="302274"/>
                  </a:lnTo>
                  <a:lnTo>
                    <a:pt x="269852" y="299076"/>
                  </a:lnTo>
                  <a:lnTo>
                    <a:pt x="273994" y="295745"/>
                  </a:lnTo>
                  <a:lnTo>
                    <a:pt x="278027" y="292284"/>
                  </a:lnTo>
                  <a:lnTo>
                    <a:pt x="281949" y="288696"/>
                  </a:lnTo>
                  <a:lnTo>
                    <a:pt x="285754" y="284985"/>
                  </a:lnTo>
                  <a:lnTo>
                    <a:pt x="289440" y="281156"/>
                  </a:lnTo>
                  <a:lnTo>
                    <a:pt x="293002" y="277211"/>
                  </a:lnTo>
                  <a:lnTo>
                    <a:pt x="296437" y="273155"/>
                  </a:lnTo>
                  <a:lnTo>
                    <a:pt x="299741" y="268991"/>
                  </a:lnTo>
                  <a:lnTo>
                    <a:pt x="302911" y="264725"/>
                  </a:lnTo>
                  <a:lnTo>
                    <a:pt x="305944" y="260360"/>
                  </a:lnTo>
                  <a:lnTo>
                    <a:pt x="308836" y="255901"/>
                  </a:lnTo>
                  <a:lnTo>
                    <a:pt x="311586" y="251352"/>
                  </a:lnTo>
                  <a:lnTo>
                    <a:pt x="314189" y="246718"/>
                  </a:lnTo>
                  <a:lnTo>
                    <a:pt x="316644" y="242004"/>
                  </a:lnTo>
                  <a:lnTo>
                    <a:pt x="318947" y="237214"/>
                  </a:lnTo>
                  <a:lnTo>
                    <a:pt x="321097" y="232353"/>
                  </a:lnTo>
                  <a:lnTo>
                    <a:pt x="323092" y="227427"/>
                  </a:lnTo>
                  <a:lnTo>
                    <a:pt x="324929" y="222439"/>
                  </a:lnTo>
                  <a:lnTo>
                    <a:pt x="326606" y="217396"/>
                  </a:lnTo>
                  <a:lnTo>
                    <a:pt x="328122" y="212302"/>
                  </a:lnTo>
                  <a:lnTo>
                    <a:pt x="329476" y="207162"/>
                  </a:lnTo>
                  <a:lnTo>
                    <a:pt x="330665" y="201981"/>
                  </a:lnTo>
                  <a:lnTo>
                    <a:pt x="331690" y="196766"/>
                  </a:lnTo>
                  <a:lnTo>
                    <a:pt x="332547" y="191521"/>
                  </a:lnTo>
                  <a:lnTo>
                    <a:pt x="333238" y="186251"/>
                  </a:lnTo>
                  <a:lnTo>
                    <a:pt x="333761" y="180961"/>
                  </a:lnTo>
                  <a:lnTo>
                    <a:pt x="334115" y="175658"/>
                  </a:lnTo>
                  <a:lnTo>
                    <a:pt x="334301" y="170346"/>
                  </a:lnTo>
                  <a:lnTo>
                    <a:pt x="334317" y="165031"/>
                  </a:lnTo>
                  <a:lnTo>
                    <a:pt x="334165" y="159718"/>
                  </a:lnTo>
                  <a:lnTo>
                    <a:pt x="333844" y="154413"/>
                  </a:lnTo>
                  <a:lnTo>
                    <a:pt x="333354" y="149120"/>
                  </a:lnTo>
                  <a:lnTo>
                    <a:pt x="332696" y="143846"/>
                  </a:lnTo>
                  <a:lnTo>
                    <a:pt x="331871" y="138595"/>
                  </a:lnTo>
                  <a:lnTo>
                    <a:pt x="330879" y="133374"/>
                  </a:lnTo>
                  <a:lnTo>
                    <a:pt x="329722" y="128186"/>
                  </a:lnTo>
                  <a:lnTo>
                    <a:pt x="328401" y="123038"/>
                  </a:lnTo>
                  <a:lnTo>
                    <a:pt x="326917" y="117934"/>
                  </a:lnTo>
                  <a:lnTo>
                    <a:pt x="325271" y="112880"/>
                  </a:lnTo>
                  <a:lnTo>
                    <a:pt x="323465" y="107881"/>
                  </a:lnTo>
                  <a:lnTo>
                    <a:pt x="321501" y="102942"/>
                  </a:lnTo>
                  <a:lnTo>
                    <a:pt x="319381" y="98068"/>
                  </a:lnTo>
                  <a:lnTo>
                    <a:pt x="317108" y="93264"/>
                  </a:lnTo>
                  <a:lnTo>
                    <a:pt x="314683" y="88535"/>
                  </a:lnTo>
                  <a:lnTo>
                    <a:pt x="312108" y="83885"/>
                  </a:lnTo>
                  <a:lnTo>
                    <a:pt x="309387" y="79319"/>
                  </a:lnTo>
                  <a:lnTo>
                    <a:pt x="306523" y="74842"/>
                  </a:lnTo>
                  <a:lnTo>
                    <a:pt x="303517" y="70458"/>
                  </a:lnTo>
                  <a:lnTo>
                    <a:pt x="300374" y="66172"/>
                  </a:lnTo>
                  <a:lnTo>
                    <a:pt x="297096" y="61988"/>
                  </a:lnTo>
                  <a:lnTo>
                    <a:pt x="293686" y="57911"/>
                  </a:lnTo>
                  <a:lnTo>
                    <a:pt x="290149" y="53944"/>
                  </a:lnTo>
                  <a:lnTo>
                    <a:pt x="286487" y="50091"/>
                  </a:lnTo>
                  <a:lnTo>
                    <a:pt x="282705" y="46357"/>
                  </a:lnTo>
                  <a:lnTo>
                    <a:pt x="278806" y="42745"/>
                  </a:lnTo>
                  <a:lnTo>
                    <a:pt x="274794" y="39258"/>
                  </a:lnTo>
                  <a:lnTo>
                    <a:pt x="270673" y="35901"/>
                  </a:lnTo>
                  <a:lnTo>
                    <a:pt x="266448" y="32677"/>
                  </a:lnTo>
                  <a:lnTo>
                    <a:pt x="262122" y="29589"/>
                  </a:lnTo>
                  <a:lnTo>
                    <a:pt x="257700" y="26639"/>
                  </a:lnTo>
                  <a:lnTo>
                    <a:pt x="253187" y="23832"/>
                  </a:lnTo>
                  <a:lnTo>
                    <a:pt x="248587" y="21170"/>
                  </a:lnTo>
                  <a:lnTo>
                    <a:pt x="243904" y="18655"/>
                  </a:lnTo>
                  <a:lnTo>
                    <a:pt x="239144" y="16290"/>
                  </a:lnTo>
                  <a:lnTo>
                    <a:pt x="234311" y="14078"/>
                  </a:lnTo>
                  <a:lnTo>
                    <a:pt x="229411" y="12021"/>
                  </a:lnTo>
                  <a:lnTo>
                    <a:pt x="224447" y="10121"/>
                  </a:lnTo>
                  <a:lnTo>
                    <a:pt x="219425" y="8379"/>
                  </a:lnTo>
                  <a:lnTo>
                    <a:pt x="214351" y="6798"/>
                  </a:lnTo>
                  <a:lnTo>
                    <a:pt x="209229" y="5379"/>
                  </a:lnTo>
                  <a:lnTo>
                    <a:pt x="204064" y="4123"/>
                  </a:lnTo>
                  <a:lnTo>
                    <a:pt x="198862" y="3032"/>
                  </a:lnTo>
                  <a:lnTo>
                    <a:pt x="193628" y="2108"/>
                  </a:lnTo>
                  <a:lnTo>
                    <a:pt x="188367" y="1350"/>
                  </a:lnTo>
                  <a:lnTo>
                    <a:pt x="183085" y="759"/>
                  </a:lnTo>
                  <a:lnTo>
                    <a:pt x="177787" y="337"/>
                  </a:lnTo>
                  <a:lnTo>
                    <a:pt x="172478" y="84"/>
                  </a:lnTo>
                  <a:lnTo>
                    <a:pt x="167163" y="0"/>
                  </a:lnTo>
                  <a:lnTo>
                    <a:pt x="167163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5917293" y="4961274"/>
              <a:ext cx="165546" cy="167167"/>
            </a:xfrm>
            <a:custGeom>
              <a:avLst/>
              <a:pathLst>
                <a:path w="165546" h="167167">
                  <a:moveTo>
                    <a:pt x="165546" y="0"/>
                  </a:moveTo>
                  <a:lnTo>
                    <a:pt x="160109" y="88"/>
                  </a:lnTo>
                  <a:lnTo>
                    <a:pt x="154677" y="353"/>
                  </a:lnTo>
                  <a:lnTo>
                    <a:pt x="149257" y="795"/>
                  </a:lnTo>
                  <a:lnTo>
                    <a:pt x="143854" y="1413"/>
                  </a:lnTo>
                  <a:lnTo>
                    <a:pt x="138474" y="2206"/>
                  </a:lnTo>
                  <a:lnTo>
                    <a:pt x="133123" y="3174"/>
                  </a:lnTo>
                  <a:lnTo>
                    <a:pt x="127806" y="4315"/>
                  </a:lnTo>
                  <a:lnTo>
                    <a:pt x="122529" y="5629"/>
                  </a:lnTo>
                  <a:lnTo>
                    <a:pt x="117297" y="7114"/>
                  </a:lnTo>
                  <a:lnTo>
                    <a:pt x="112117" y="8768"/>
                  </a:lnTo>
                  <a:lnTo>
                    <a:pt x="106993" y="10590"/>
                  </a:lnTo>
                  <a:lnTo>
                    <a:pt x="101931" y="12577"/>
                  </a:lnTo>
                  <a:lnTo>
                    <a:pt x="96936" y="14728"/>
                  </a:lnTo>
                  <a:lnTo>
                    <a:pt x="92014" y="17040"/>
                  </a:lnTo>
                  <a:lnTo>
                    <a:pt x="87170" y="19512"/>
                  </a:lnTo>
                  <a:lnTo>
                    <a:pt x="82409" y="22139"/>
                  </a:lnTo>
                  <a:lnTo>
                    <a:pt x="77735" y="24920"/>
                  </a:lnTo>
                  <a:lnTo>
                    <a:pt x="73155" y="27851"/>
                  </a:lnTo>
                  <a:lnTo>
                    <a:pt x="68672" y="30930"/>
                  </a:lnTo>
                  <a:lnTo>
                    <a:pt x="64292" y="34153"/>
                  </a:lnTo>
                  <a:lnTo>
                    <a:pt x="60019" y="37517"/>
                  </a:lnTo>
                  <a:lnTo>
                    <a:pt x="55858" y="41018"/>
                  </a:lnTo>
                  <a:lnTo>
                    <a:pt x="51813" y="44653"/>
                  </a:lnTo>
                  <a:lnTo>
                    <a:pt x="47888" y="48417"/>
                  </a:lnTo>
                  <a:lnTo>
                    <a:pt x="44088" y="52307"/>
                  </a:lnTo>
                  <a:lnTo>
                    <a:pt x="40416" y="56318"/>
                  </a:lnTo>
                  <a:lnTo>
                    <a:pt x="36877" y="60447"/>
                  </a:lnTo>
                  <a:lnTo>
                    <a:pt x="33473" y="64689"/>
                  </a:lnTo>
                  <a:lnTo>
                    <a:pt x="30210" y="69039"/>
                  </a:lnTo>
                  <a:lnTo>
                    <a:pt x="27090" y="73493"/>
                  </a:lnTo>
                  <a:lnTo>
                    <a:pt x="24116" y="78046"/>
                  </a:lnTo>
                  <a:lnTo>
                    <a:pt x="21292" y="82693"/>
                  </a:lnTo>
                  <a:lnTo>
                    <a:pt x="18621" y="87430"/>
                  </a:lnTo>
                  <a:lnTo>
                    <a:pt x="16105" y="92251"/>
                  </a:lnTo>
                  <a:lnTo>
                    <a:pt x="13747" y="97152"/>
                  </a:lnTo>
                  <a:lnTo>
                    <a:pt x="11550" y="102126"/>
                  </a:lnTo>
                  <a:lnTo>
                    <a:pt x="9516" y="107170"/>
                  </a:lnTo>
                  <a:lnTo>
                    <a:pt x="7647" y="112277"/>
                  </a:lnTo>
                  <a:lnTo>
                    <a:pt x="5946" y="117442"/>
                  </a:lnTo>
                  <a:lnTo>
                    <a:pt x="4413" y="122659"/>
                  </a:lnTo>
                  <a:lnTo>
                    <a:pt x="3050" y="127924"/>
                  </a:lnTo>
                  <a:lnTo>
                    <a:pt x="1860" y="133230"/>
                  </a:lnTo>
                  <a:lnTo>
                    <a:pt x="842" y="138572"/>
                  </a:lnTo>
                  <a:lnTo>
                    <a:pt x="0" y="143945"/>
                  </a:lnTo>
                  <a:lnTo>
                    <a:pt x="165546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5917293" y="5105219"/>
              <a:ext cx="165546" cy="23222"/>
            </a:xfrm>
            <a:custGeom>
              <a:avLst/>
              <a:pathLst>
                <a:path w="165546" h="23222">
                  <a:moveTo>
                    <a:pt x="0" y="0"/>
                  </a:moveTo>
                  <a:lnTo>
                    <a:pt x="165546" y="2322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5917293" y="5105219"/>
              <a:ext cx="165546" cy="23222"/>
            </a:xfrm>
            <a:custGeom>
              <a:avLst/>
              <a:pathLst>
                <a:path w="165546" h="23222">
                  <a:moveTo>
                    <a:pt x="0" y="0"/>
                  </a:moveTo>
                  <a:lnTo>
                    <a:pt x="165546" y="2322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5917293" y="5105219"/>
              <a:ext cx="165546" cy="23222"/>
            </a:xfrm>
            <a:custGeom>
              <a:avLst/>
              <a:pathLst>
                <a:path w="165546" h="23222">
                  <a:moveTo>
                    <a:pt x="0" y="0"/>
                  </a:moveTo>
                  <a:lnTo>
                    <a:pt x="165546" y="2322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5915672" y="5105219"/>
              <a:ext cx="167167" cy="96572"/>
            </a:xfrm>
            <a:custGeom>
              <a:avLst/>
              <a:pathLst>
                <a:path w="167167" h="96572">
                  <a:moveTo>
                    <a:pt x="1620" y="0"/>
                  </a:moveTo>
                  <a:lnTo>
                    <a:pt x="911" y="5793"/>
                  </a:lnTo>
                  <a:lnTo>
                    <a:pt x="403" y="11608"/>
                  </a:lnTo>
                  <a:lnTo>
                    <a:pt x="100" y="17437"/>
                  </a:lnTo>
                  <a:lnTo>
                    <a:pt x="0" y="23273"/>
                  </a:lnTo>
                  <a:lnTo>
                    <a:pt x="103" y="29109"/>
                  </a:lnTo>
                  <a:lnTo>
                    <a:pt x="411" y="34938"/>
                  </a:lnTo>
                  <a:lnTo>
                    <a:pt x="921" y="40752"/>
                  </a:lnTo>
                  <a:lnTo>
                    <a:pt x="1635" y="46545"/>
                  </a:lnTo>
                  <a:lnTo>
                    <a:pt x="2550" y="52310"/>
                  </a:lnTo>
                  <a:lnTo>
                    <a:pt x="3666" y="58039"/>
                  </a:lnTo>
                  <a:lnTo>
                    <a:pt x="4981" y="63726"/>
                  </a:lnTo>
                  <a:lnTo>
                    <a:pt x="6494" y="69364"/>
                  </a:lnTo>
                  <a:lnTo>
                    <a:pt x="8203" y="74945"/>
                  </a:lnTo>
                  <a:lnTo>
                    <a:pt x="10105" y="80463"/>
                  </a:lnTo>
                  <a:lnTo>
                    <a:pt x="12199" y="85911"/>
                  </a:lnTo>
                  <a:lnTo>
                    <a:pt x="14482" y="91283"/>
                  </a:lnTo>
                  <a:lnTo>
                    <a:pt x="16951" y="96572"/>
                  </a:lnTo>
                  <a:lnTo>
                    <a:pt x="167167" y="232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5932624" y="4961274"/>
              <a:ext cx="317367" cy="334333"/>
            </a:xfrm>
            <a:custGeom>
              <a:avLst/>
              <a:pathLst>
                <a:path w="317367" h="334333">
                  <a:moveTo>
                    <a:pt x="0" y="240517"/>
                  </a:moveTo>
                  <a:lnTo>
                    <a:pt x="2406" y="245253"/>
                  </a:lnTo>
                  <a:lnTo>
                    <a:pt x="4961" y="249910"/>
                  </a:lnTo>
                  <a:lnTo>
                    <a:pt x="7664" y="254483"/>
                  </a:lnTo>
                  <a:lnTo>
                    <a:pt x="10510" y="258968"/>
                  </a:lnTo>
                  <a:lnTo>
                    <a:pt x="13497" y="263360"/>
                  </a:lnTo>
                  <a:lnTo>
                    <a:pt x="16622" y="267655"/>
                  </a:lnTo>
                  <a:lnTo>
                    <a:pt x="19882" y="271849"/>
                  </a:lnTo>
                  <a:lnTo>
                    <a:pt x="23274" y="275937"/>
                  </a:lnTo>
                  <a:lnTo>
                    <a:pt x="26794" y="279915"/>
                  </a:lnTo>
                  <a:lnTo>
                    <a:pt x="30439" y="283780"/>
                  </a:lnTo>
                  <a:lnTo>
                    <a:pt x="34204" y="287526"/>
                  </a:lnTo>
                  <a:lnTo>
                    <a:pt x="38087" y="291152"/>
                  </a:lnTo>
                  <a:lnTo>
                    <a:pt x="42082" y="294651"/>
                  </a:lnTo>
                  <a:lnTo>
                    <a:pt x="46187" y="298023"/>
                  </a:lnTo>
                  <a:lnTo>
                    <a:pt x="50398" y="301262"/>
                  </a:lnTo>
                  <a:lnTo>
                    <a:pt x="54708" y="304365"/>
                  </a:lnTo>
                  <a:lnTo>
                    <a:pt x="59116" y="307331"/>
                  </a:lnTo>
                  <a:lnTo>
                    <a:pt x="63615" y="310154"/>
                  </a:lnTo>
                  <a:lnTo>
                    <a:pt x="68202" y="312834"/>
                  </a:lnTo>
                  <a:lnTo>
                    <a:pt x="72871" y="315366"/>
                  </a:lnTo>
                  <a:lnTo>
                    <a:pt x="77619" y="317748"/>
                  </a:lnTo>
                  <a:lnTo>
                    <a:pt x="82440" y="319979"/>
                  </a:lnTo>
                  <a:lnTo>
                    <a:pt x="87329" y="322055"/>
                  </a:lnTo>
                  <a:lnTo>
                    <a:pt x="92282" y="323975"/>
                  </a:lnTo>
                  <a:lnTo>
                    <a:pt x="97293" y="325736"/>
                  </a:lnTo>
                  <a:lnTo>
                    <a:pt x="102358" y="327338"/>
                  </a:lnTo>
                  <a:lnTo>
                    <a:pt x="107471" y="328777"/>
                  </a:lnTo>
                  <a:lnTo>
                    <a:pt x="112627" y="330054"/>
                  </a:lnTo>
                  <a:lnTo>
                    <a:pt x="117821" y="331166"/>
                  </a:lnTo>
                  <a:lnTo>
                    <a:pt x="123048" y="332112"/>
                  </a:lnTo>
                  <a:lnTo>
                    <a:pt x="128303" y="332892"/>
                  </a:lnTo>
                  <a:lnTo>
                    <a:pt x="133579" y="333505"/>
                  </a:lnTo>
                  <a:lnTo>
                    <a:pt x="138872" y="333949"/>
                  </a:lnTo>
                  <a:lnTo>
                    <a:pt x="144177" y="334225"/>
                  </a:lnTo>
                  <a:lnTo>
                    <a:pt x="149488" y="334333"/>
                  </a:lnTo>
                  <a:lnTo>
                    <a:pt x="154799" y="334272"/>
                  </a:lnTo>
                  <a:lnTo>
                    <a:pt x="160106" y="334041"/>
                  </a:lnTo>
                  <a:lnTo>
                    <a:pt x="165403" y="333643"/>
                  </a:lnTo>
                  <a:lnTo>
                    <a:pt x="170685" y="333076"/>
                  </a:lnTo>
                  <a:lnTo>
                    <a:pt x="175946" y="332342"/>
                  </a:lnTo>
                  <a:lnTo>
                    <a:pt x="181181" y="331441"/>
                  </a:lnTo>
                  <a:lnTo>
                    <a:pt x="186384" y="330375"/>
                  </a:lnTo>
                  <a:lnTo>
                    <a:pt x="191551" y="329143"/>
                  </a:lnTo>
                  <a:lnTo>
                    <a:pt x="196677" y="327748"/>
                  </a:lnTo>
                  <a:lnTo>
                    <a:pt x="201755" y="326191"/>
                  </a:lnTo>
                  <a:lnTo>
                    <a:pt x="206782" y="324473"/>
                  </a:lnTo>
                  <a:lnTo>
                    <a:pt x="211751" y="322596"/>
                  </a:lnTo>
                  <a:lnTo>
                    <a:pt x="216658" y="320563"/>
                  </a:lnTo>
                  <a:lnTo>
                    <a:pt x="221498" y="318374"/>
                  </a:lnTo>
                  <a:lnTo>
                    <a:pt x="226267" y="316033"/>
                  </a:lnTo>
                  <a:lnTo>
                    <a:pt x="230958" y="313542"/>
                  </a:lnTo>
                  <a:lnTo>
                    <a:pt x="235568" y="310902"/>
                  </a:lnTo>
                  <a:lnTo>
                    <a:pt x="240091" y="308118"/>
                  </a:lnTo>
                  <a:lnTo>
                    <a:pt x="244524" y="305191"/>
                  </a:lnTo>
                  <a:lnTo>
                    <a:pt x="248862" y="302125"/>
                  </a:lnTo>
                  <a:lnTo>
                    <a:pt x="253100" y="298923"/>
                  </a:lnTo>
                  <a:lnTo>
                    <a:pt x="257234" y="295587"/>
                  </a:lnTo>
                  <a:lnTo>
                    <a:pt x="261260" y="292122"/>
                  </a:lnTo>
                  <a:lnTo>
                    <a:pt x="265174" y="288531"/>
                  </a:lnTo>
                  <a:lnTo>
                    <a:pt x="268972" y="284818"/>
                  </a:lnTo>
                  <a:lnTo>
                    <a:pt x="272650" y="280985"/>
                  </a:lnTo>
                  <a:lnTo>
                    <a:pt x="276205" y="277038"/>
                  </a:lnTo>
                  <a:lnTo>
                    <a:pt x="279632" y="272979"/>
                  </a:lnTo>
                  <a:lnTo>
                    <a:pt x="282928" y="268814"/>
                  </a:lnTo>
                  <a:lnTo>
                    <a:pt x="286091" y="264546"/>
                  </a:lnTo>
                  <a:lnTo>
                    <a:pt x="289116" y="260180"/>
                  </a:lnTo>
                  <a:lnTo>
                    <a:pt x="292001" y="255720"/>
                  </a:lnTo>
                  <a:lnTo>
                    <a:pt x="294743" y="251170"/>
                  </a:lnTo>
                  <a:lnTo>
                    <a:pt x="297339" y="246536"/>
                  </a:lnTo>
                  <a:lnTo>
                    <a:pt x="299787" y="241821"/>
                  </a:lnTo>
                  <a:lnTo>
                    <a:pt x="302083" y="237032"/>
                  </a:lnTo>
                  <a:lnTo>
                    <a:pt x="304226" y="232171"/>
                  </a:lnTo>
                  <a:lnTo>
                    <a:pt x="306214" y="227245"/>
                  </a:lnTo>
                  <a:lnTo>
                    <a:pt x="308044" y="222258"/>
                  </a:lnTo>
                  <a:lnTo>
                    <a:pt x="309714" y="217216"/>
                  </a:lnTo>
                  <a:lnTo>
                    <a:pt x="311224" y="212123"/>
                  </a:lnTo>
                  <a:lnTo>
                    <a:pt x="312571" y="206985"/>
                  </a:lnTo>
                  <a:lnTo>
                    <a:pt x="313754" y="201806"/>
                  </a:lnTo>
                  <a:lnTo>
                    <a:pt x="314772" y="196593"/>
                  </a:lnTo>
                  <a:lnTo>
                    <a:pt x="315624" y="191350"/>
                  </a:lnTo>
                  <a:lnTo>
                    <a:pt x="316309" y="186082"/>
                  </a:lnTo>
                  <a:lnTo>
                    <a:pt x="316826" y="180796"/>
                  </a:lnTo>
                  <a:lnTo>
                    <a:pt x="317175" y="175495"/>
                  </a:lnTo>
                  <a:lnTo>
                    <a:pt x="317355" y="170186"/>
                  </a:lnTo>
                  <a:lnTo>
                    <a:pt x="317367" y="164875"/>
                  </a:lnTo>
                  <a:lnTo>
                    <a:pt x="317210" y="159565"/>
                  </a:lnTo>
                  <a:lnTo>
                    <a:pt x="316884" y="154263"/>
                  </a:lnTo>
                  <a:lnTo>
                    <a:pt x="316390" y="148974"/>
                  </a:lnTo>
                  <a:lnTo>
                    <a:pt x="315728" y="143704"/>
                  </a:lnTo>
                  <a:lnTo>
                    <a:pt x="314899" y="138457"/>
                  </a:lnTo>
                  <a:lnTo>
                    <a:pt x="313903" y="133239"/>
                  </a:lnTo>
                  <a:lnTo>
                    <a:pt x="312743" y="128056"/>
                  </a:lnTo>
                  <a:lnTo>
                    <a:pt x="311418" y="122912"/>
                  </a:lnTo>
                  <a:lnTo>
                    <a:pt x="309931" y="117812"/>
                  </a:lnTo>
                  <a:lnTo>
                    <a:pt x="308282" y="112763"/>
                  </a:lnTo>
                  <a:lnTo>
                    <a:pt x="306474" y="107768"/>
                  </a:lnTo>
                  <a:lnTo>
                    <a:pt x="304507" y="102833"/>
                  </a:lnTo>
                  <a:lnTo>
                    <a:pt x="302386" y="97964"/>
                  </a:lnTo>
                  <a:lnTo>
                    <a:pt x="300110" y="93164"/>
                  </a:lnTo>
                  <a:lnTo>
                    <a:pt x="297683" y="88439"/>
                  </a:lnTo>
                  <a:lnTo>
                    <a:pt x="295107" y="83793"/>
                  </a:lnTo>
                  <a:lnTo>
                    <a:pt x="292385" y="79232"/>
                  </a:lnTo>
                  <a:lnTo>
                    <a:pt x="289520" y="74759"/>
                  </a:lnTo>
                  <a:lnTo>
                    <a:pt x="286513" y="70380"/>
                  </a:lnTo>
                  <a:lnTo>
                    <a:pt x="283369" y="66098"/>
                  </a:lnTo>
                  <a:lnTo>
                    <a:pt x="280091" y="61919"/>
                  </a:lnTo>
                  <a:lnTo>
                    <a:pt x="276682" y="57846"/>
                  </a:lnTo>
                  <a:lnTo>
                    <a:pt x="273144" y="53883"/>
                  </a:lnTo>
                  <a:lnTo>
                    <a:pt x="269483" y="50034"/>
                  </a:lnTo>
                  <a:lnTo>
                    <a:pt x="265701" y="46304"/>
                  </a:lnTo>
                  <a:lnTo>
                    <a:pt x="261803" y="42696"/>
                  </a:lnTo>
                  <a:lnTo>
                    <a:pt x="257792" y="39213"/>
                  </a:lnTo>
                  <a:lnTo>
                    <a:pt x="253672" y="35860"/>
                  </a:lnTo>
                  <a:lnTo>
                    <a:pt x="249448" y="32639"/>
                  </a:lnTo>
                  <a:lnTo>
                    <a:pt x="245124" y="29554"/>
                  </a:lnTo>
                  <a:lnTo>
                    <a:pt x="240704" y="26608"/>
                  </a:lnTo>
                  <a:lnTo>
                    <a:pt x="236192" y="23804"/>
                  </a:lnTo>
                  <a:lnTo>
                    <a:pt x="231594" y="21145"/>
                  </a:lnTo>
                  <a:lnTo>
                    <a:pt x="226913" y="18633"/>
                  </a:lnTo>
                  <a:lnTo>
                    <a:pt x="222156" y="16271"/>
                  </a:lnTo>
                  <a:lnTo>
                    <a:pt x="217325" y="14062"/>
                  </a:lnTo>
                  <a:lnTo>
                    <a:pt x="212427" y="12007"/>
                  </a:lnTo>
                  <a:lnTo>
                    <a:pt x="207466" y="10109"/>
                  </a:lnTo>
                  <a:lnTo>
                    <a:pt x="202447" y="8369"/>
                  </a:lnTo>
                  <a:lnTo>
                    <a:pt x="197375" y="6790"/>
                  </a:lnTo>
                  <a:lnTo>
                    <a:pt x="192256" y="5372"/>
                  </a:lnTo>
                  <a:lnTo>
                    <a:pt x="187094" y="4118"/>
                  </a:lnTo>
                  <a:lnTo>
                    <a:pt x="181895" y="3029"/>
                  </a:lnTo>
                  <a:lnTo>
                    <a:pt x="176664" y="2105"/>
                  </a:lnTo>
                  <a:lnTo>
                    <a:pt x="171406" y="1348"/>
                  </a:lnTo>
                  <a:lnTo>
                    <a:pt x="166127" y="759"/>
                  </a:lnTo>
                  <a:lnTo>
                    <a:pt x="160832" y="337"/>
                  </a:lnTo>
                  <a:lnTo>
                    <a:pt x="155526" y="84"/>
                  </a:lnTo>
                  <a:lnTo>
                    <a:pt x="150215" y="0"/>
                  </a:lnTo>
                  <a:lnTo>
                    <a:pt x="15021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6293390" y="4605529"/>
              <a:ext cx="167156" cy="324719"/>
            </a:xfrm>
            <a:custGeom>
              <a:avLst/>
              <a:pathLst>
                <a:path w="167156" h="324719">
                  <a:moveTo>
                    <a:pt x="167156" y="0"/>
                  </a:moveTo>
                  <a:lnTo>
                    <a:pt x="161837" y="84"/>
                  </a:lnTo>
                  <a:lnTo>
                    <a:pt x="156523" y="338"/>
                  </a:lnTo>
                  <a:lnTo>
                    <a:pt x="151219" y="761"/>
                  </a:lnTo>
                  <a:lnTo>
                    <a:pt x="145932" y="1352"/>
                  </a:lnTo>
                  <a:lnTo>
                    <a:pt x="140666" y="2112"/>
                  </a:lnTo>
                  <a:lnTo>
                    <a:pt x="135427" y="3038"/>
                  </a:lnTo>
                  <a:lnTo>
                    <a:pt x="130221" y="4131"/>
                  </a:lnTo>
                  <a:lnTo>
                    <a:pt x="125051" y="5389"/>
                  </a:lnTo>
                  <a:lnTo>
                    <a:pt x="119925" y="6811"/>
                  </a:lnTo>
                  <a:lnTo>
                    <a:pt x="114846" y="8395"/>
                  </a:lnTo>
                  <a:lnTo>
                    <a:pt x="109820" y="10140"/>
                  </a:lnTo>
                  <a:lnTo>
                    <a:pt x="104852" y="12044"/>
                  </a:lnTo>
                  <a:lnTo>
                    <a:pt x="99947" y="14105"/>
                  </a:lnTo>
                  <a:lnTo>
                    <a:pt x="95111" y="16321"/>
                  </a:lnTo>
                  <a:lnTo>
                    <a:pt x="90347" y="18690"/>
                  </a:lnTo>
                  <a:lnTo>
                    <a:pt x="85661" y="21210"/>
                  </a:lnTo>
                  <a:lnTo>
                    <a:pt x="81058" y="23877"/>
                  </a:lnTo>
                  <a:lnTo>
                    <a:pt x="76542" y="26689"/>
                  </a:lnTo>
                  <a:lnTo>
                    <a:pt x="72118" y="29644"/>
                  </a:lnTo>
                  <a:lnTo>
                    <a:pt x="67790" y="32738"/>
                  </a:lnTo>
                  <a:lnTo>
                    <a:pt x="63562" y="35968"/>
                  </a:lnTo>
                  <a:lnTo>
                    <a:pt x="59440" y="39331"/>
                  </a:lnTo>
                  <a:lnTo>
                    <a:pt x="55426" y="42823"/>
                  </a:lnTo>
                  <a:lnTo>
                    <a:pt x="51526" y="46442"/>
                  </a:lnTo>
                  <a:lnTo>
                    <a:pt x="47743" y="50182"/>
                  </a:lnTo>
                  <a:lnTo>
                    <a:pt x="44081" y="54041"/>
                  </a:lnTo>
                  <a:lnTo>
                    <a:pt x="40543" y="58015"/>
                  </a:lnTo>
                  <a:lnTo>
                    <a:pt x="37134" y="62100"/>
                  </a:lnTo>
                  <a:lnTo>
                    <a:pt x="33856" y="66290"/>
                  </a:lnTo>
                  <a:lnTo>
                    <a:pt x="30714" y="70583"/>
                  </a:lnTo>
                  <a:lnTo>
                    <a:pt x="27710" y="74974"/>
                  </a:lnTo>
                  <a:lnTo>
                    <a:pt x="24846" y="79458"/>
                  </a:lnTo>
                  <a:lnTo>
                    <a:pt x="22128" y="84031"/>
                  </a:lnTo>
                  <a:lnTo>
                    <a:pt x="19555" y="88688"/>
                  </a:lnTo>
                  <a:lnTo>
                    <a:pt x="17133" y="93425"/>
                  </a:lnTo>
                  <a:lnTo>
                    <a:pt x="14862" y="98236"/>
                  </a:lnTo>
                  <a:lnTo>
                    <a:pt x="12746" y="103117"/>
                  </a:lnTo>
                  <a:lnTo>
                    <a:pt x="10786" y="108063"/>
                  </a:lnTo>
                  <a:lnTo>
                    <a:pt x="8984" y="113069"/>
                  </a:lnTo>
                  <a:lnTo>
                    <a:pt x="7343" y="118130"/>
                  </a:lnTo>
                  <a:lnTo>
                    <a:pt x="5863" y="123240"/>
                  </a:lnTo>
                  <a:lnTo>
                    <a:pt x="4547" y="128395"/>
                  </a:lnTo>
                  <a:lnTo>
                    <a:pt x="3396" y="133589"/>
                  </a:lnTo>
                  <a:lnTo>
                    <a:pt x="2410" y="138817"/>
                  </a:lnTo>
                  <a:lnTo>
                    <a:pt x="1592" y="144074"/>
                  </a:lnTo>
                  <a:lnTo>
                    <a:pt x="941" y="149354"/>
                  </a:lnTo>
                  <a:lnTo>
                    <a:pt x="458" y="154652"/>
                  </a:lnTo>
                  <a:lnTo>
                    <a:pt x="144" y="159963"/>
                  </a:lnTo>
                  <a:lnTo>
                    <a:pt x="0" y="165281"/>
                  </a:lnTo>
                  <a:lnTo>
                    <a:pt x="24" y="170602"/>
                  </a:lnTo>
                  <a:lnTo>
                    <a:pt x="218" y="175918"/>
                  </a:lnTo>
                  <a:lnTo>
                    <a:pt x="581" y="181226"/>
                  </a:lnTo>
                  <a:lnTo>
                    <a:pt x="1113" y="186520"/>
                  </a:lnTo>
                  <a:lnTo>
                    <a:pt x="1813" y="191794"/>
                  </a:lnTo>
                  <a:lnTo>
                    <a:pt x="2680" y="197043"/>
                  </a:lnTo>
                  <a:lnTo>
                    <a:pt x="3714" y="202261"/>
                  </a:lnTo>
                  <a:lnTo>
                    <a:pt x="4914" y="207444"/>
                  </a:lnTo>
                  <a:lnTo>
                    <a:pt x="6278" y="212587"/>
                  </a:lnTo>
                  <a:lnTo>
                    <a:pt x="7804" y="217683"/>
                  </a:lnTo>
                  <a:lnTo>
                    <a:pt x="9493" y="222729"/>
                  </a:lnTo>
                  <a:lnTo>
                    <a:pt x="11340" y="227717"/>
                  </a:lnTo>
                  <a:lnTo>
                    <a:pt x="13346" y="232645"/>
                  </a:lnTo>
                  <a:lnTo>
                    <a:pt x="15508" y="237506"/>
                  </a:lnTo>
                  <a:lnTo>
                    <a:pt x="17823" y="242296"/>
                  </a:lnTo>
                  <a:lnTo>
                    <a:pt x="20289" y="247010"/>
                  </a:lnTo>
                  <a:lnTo>
                    <a:pt x="22904" y="251644"/>
                  </a:lnTo>
                  <a:lnTo>
                    <a:pt x="25665" y="256191"/>
                  </a:lnTo>
                  <a:lnTo>
                    <a:pt x="28570" y="260648"/>
                  </a:lnTo>
                  <a:lnTo>
                    <a:pt x="31615" y="265011"/>
                  </a:lnTo>
                  <a:lnTo>
                    <a:pt x="34797" y="269275"/>
                  </a:lnTo>
                  <a:lnTo>
                    <a:pt x="38113" y="273435"/>
                  </a:lnTo>
                  <a:lnTo>
                    <a:pt x="41560" y="277487"/>
                  </a:lnTo>
                  <a:lnTo>
                    <a:pt x="45134" y="281428"/>
                  </a:lnTo>
                  <a:lnTo>
                    <a:pt x="48832" y="285253"/>
                  </a:lnTo>
                  <a:lnTo>
                    <a:pt x="52650" y="288959"/>
                  </a:lnTo>
                  <a:lnTo>
                    <a:pt x="56583" y="292541"/>
                  </a:lnTo>
                  <a:lnTo>
                    <a:pt x="60629" y="295996"/>
                  </a:lnTo>
                  <a:lnTo>
                    <a:pt x="64782" y="299320"/>
                  </a:lnTo>
                  <a:lnTo>
                    <a:pt x="69040" y="302511"/>
                  </a:lnTo>
                  <a:lnTo>
                    <a:pt x="73396" y="305565"/>
                  </a:lnTo>
                  <a:lnTo>
                    <a:pt x="77848" y="308478"/>
                  </a:lnTo>
                  <a:lnTo>
                    <a:pt x="82390" y="311249"/>
                  </a:lnTo>
                  <a:lnTo>
                    <a:pt x="87018" y="313873"/>
                  </a:lnTo>
                  <a:lnTo>
                    <a:pt x="91727" y="316349"/>
                  </a:lnTo>
                  <a:lnTo>
                    <a:pt x="96512" y="318674"/>
                  </a:lnTo>
                  <a:lnTo>
                    <a:pt x="101369" y="320845"/>
                  </a:lnTo>
                  <a:lnTo>
                    <a:pt x="106292" y="322861"/>
                  </a:lnTo>
                  <a:lnTo>
                    <a:pt x="111278" y="324719"/>
                  </a:lnTo>
                  <a:lnTo>
                    <a:pt x="167156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6404668" y="4772696"/>
              <a:ext cx="55878" cy="157551"/>
            </a:xfrm>
            <a:custGeom>
              <a:avLst/>
              <a:pathLst>
                <a:path w="55878" h="157551">
                  <a:moveTo>
                    <a:pt x="0" y="157551"/>
                  </a:moveTo>
                  <a:lnTo>
                    <a:pt x="55878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6404668" y="4772696"/>
              <a:ext cx="55878" cy="157551"/>
            </a:xfrm>
            <a:custGeom>
              <a:avLst/>
              <a:pathLst>
                <a:path w="55878" h="157551">
                  <a:moveTo>
                    <a:pt x="0" y="157551"/>
                  </a:moveTo>
                  <a:lnTo>
                    <a:pt x="55878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6404668" y="4772696"/>
              <a:ext cx="142236" cy="167152"/>
            </a:xfrm>
            <a:custGeom>
              <a:avLst/>
              <a:pathLst>
                <a:path w="142236" h="167152">
                  <a:moveTo>
                    <a:pt x="0" y="157551"/>
                  </a:moveTo>
                  <a:lnTo>
                    <a:pt x="5185" y="159295"/>
                  </a:lnTo>
                  <a:lnTo>
                    <a:pt x="10425" y="160869"/>
                  </a:lnTo>
                  <a:lnTo>
                    <a:pt x="15714" y="162270"/>
                  </a:lnTo>
                  <a:lnTo>
                    <a:pt x="21045" y="163498"/>
                  </a:lnTo>
                  <a:lnTo>
                    <a:pt x="26414" y="164550"/>
                  </a:lnTo>
                  <a:lnTo>
                    <a:pt x="31815" y="165426"/>
                  </a:lnTo>
                  <a:lnTo>
                    <a:pt x="37241" y="166125"/>
                  </a:lnTo>
                  <a:lnTo>
                    <a:pt x="42687" y="166646"/>
                  </a:lnTo>
                  <a:lnTo>
                    <a:pt x="48147" y="166988"/>
                  </a:lnTo>
                  <a:lnTo>
                    <a:pt x="53616" y="167152"/>
                  </a:lnTo>
                  <a:lnTo>
                    <a:pt x="59087" y="167136"/>
                  </a:lnTo>
                  <a:lnTo>
                    <a:pt x="64555" y="166942"/>
                  </a:lnTo>
                  <a:lnTo>
                    <a:pt x="70013" y="166568"/>
                  </a:lnTo>
                  <a:lnTo>
                    <a:pt x="75456" y="166017"/>
                  </a:lnTo>
                  <a:lnTo>
                    <a:pt x="80878" y="165287"/>
                  </a:lnTo>
                  <a:lnTo>
                    <a:pt x="86274" y="164380"/>
                  </a:lnTo>
                  <a:lnTo>
                    <a:pt x="91637" y="163298"/>
                  </a:lnTo>
                  <a:lnTo>
                    <a:pt x="96961" y="162040"/>
                  </a:lnTo>
                  <a:lnTo>
                    <a:pt x="102242" y="160609"/>
                  </a:lnTo>
                  <a:lnTo>
                    <a:pt x="107473" y="159006"/>
                  </a:lnTo>
                  <a:lnTo>
                    <a:pt x="112648" y="157232"/>
                  </a:lnTo>
                  <a:lnTo>
                    <a:pt x="117763" y="155290"/>
                  </a:lnTo>
                  <a:lnTo>
                    <a:pt x="122812" y="153182"/>
                  </a:lnTo>
                  <a:lnTo>
                    <a:pt x="127788" y="150910"/>
                  </a:lnTo>
                  <a:lnTo>
                    <a:pt x="132688" y="148476"/>
                  </a:lnTo>
                  <a:lnTo>
                    <a:pt x="137506" y="145883"/>
                  </a:lnTo>
                  <a:lnTo>
                    <a:pt x="142236" y="143133"/>
                  </a:lnTo>
                  <a:lnTo>
                    <a:pt x="5587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6460546" y="4605529"/>
              <a:ext cx="167167" cy="310301"/>
            </a:xfrm>
            <a:custGeom>
              <a:avLst/>
              <a:pathLst>
                <a:path w="167167" h="310301">
                  <a:moveTo>
                    <a:pt x="86357" y="310301"/>
                  </a:moveTo>
                  <a:lnTo>
                    <a:pt x="90904" y="307457"/>
                  </a:lnTo>
                  <a:lnTo>
                    <a:pt x="95358" y="304469"/>
                  </a:lnTo>
                  <a:lnTo>
                    <a:pt x="99713" y="301339"/>
                  </a:lnTo>
                  <a:lnTo>
                    <a:pt x="103965" y="298072"/>
                  </a:lnTo>
                  <a:lnTo>
                    <a:pt x="108111" y="294669"/>
                  </a:lnTo>
                  <a:lnTo>
                    <a:pt x="112145" y="291136"/>
                  </a:lnTo>
                  <a:lnTo>
                    <a:pt x="116064" y="287475"/>
                  </a:lnTo>
                  <a:lnTo>
                    <a:pt x="119864" y="283690"/>
                  </a:lnTo>
                  <a:lnTo>
                    <a:pt x="123540" y="279785"/>
                  </a:lnTo>
                  <a:lnTo>
                    <a:pt x="127089" y="275764"/>
                  </a:lnTo>
                  <a:lnTo>
                    <a:pt x="130507" y="271631"/>
                  </a:lnTo>
                  <a:lnTo>
                    <a:pt x="133791" y="267391"/>
                  </a:lnTo>
                  <a:lnTo>
                    <a:pt x="136937" y="263048"/>
                  </a:lnTo>
                  <a:lnTo>
                    <a:pt x="139942" y="258606"/>
                  </a:lnTo>
                  <a:lnTo>
                    <a:pt x="142803" y="254070"/>
                  </a:lnTo>
                  <a:lnTo>
                    <a:pt x="145517" y="249444"/>
                  </a:lnTo>
                  <a:lnTo>
                    <a:pt x="148081" y="244734"/>
                  </a:lnTo>
                  <a:lnTo>
                    <a:pt x="150493" y="239944"/>
                  </a:lnTo>
                  <a:lnTo>
                    <a:pt x="152750" y="235079"/>
                  </a:lnTo>
                  <a:lnTo>
                    <a:pt x="154850" y="230145"/>
                  </a:lnTo>
                  <a:lnTo>
                    <a:pt x="156791" y="225145"/>
                  </a:lnTo>
                  <a:lnTo>
                    <a:pt x="158570" y="220086"/>
                  </a:lnTo>
                  <a:lnTo>
                    <a:pt x="160186" y="214972"/>
                  </a:lnTo>
                  <a:lnTo>
                    <a:pt x="161637" y="209809"/>
                  </a:lnTo>
                  <a:lnTo>
                    <a:pt x="162921" y="204602"/>
                  </a:lnTo>
                  <a:lnTo>
                    <a:pt x="164038" y="199357"/>
                  </a:lnTo>
                  <a:lnTo>
                    <a:pt x="164987" y="194078"/>
                  </a:lnTo>
                  <a:lnTo>
                    <a:pt x="165765" y="188772"/>
                  </a:lnTo>
                  <a:lnTo>
                    <a:pt x="166373" y="183443"/>
                  </a:lnTo>
                  <a:lnTo>
                    <a:pt x="166809" y="178098"/>
                  </a:lnTo>
                  <a:lnTo>
                    <a:pt x="167074" y="172742"/>
                  </a:lnTo>
                  <a:lnTo>
                    <a:pt x="167167" y="167379"/>
                  </a:lnTo>
                  <a:lnTo>
                    <a:pt x="167088" y="162017"/>
                  </a:lnTo>
                  <a:lnTo>
                    <a:pt x="166836" y="156660"/>
                  </a:lnTo>
                  <a:lnTo>
                    <a:pt x="166414" y="151314"/>
                  </a:lnTo>
                  <a:lnTo>
                    <a:pt x="165819" y="145984"/>
                  </a:lnTo>
                  <a:lnTo>
                    <a:pt x="165055" y="140675"/>
                  </a:lnTo>
                  <a:lnTo>
                    <a:pt x="164120" y="135395"/>
                  </a:lnTo>
                  <a:lnTo>
                    <a:pt x="163016" y="130146"/>
                  </a:lnTo>
                  <a:lnTo>
                    <a:pt x="161745" y="124936"/>
                  </a:lnTo>
                  <a:lnTo>
                    <a:pt x="160307" y="119770"/>
                  </a:lnTo>
                  <a:lnTo>
                    <a:pt x="158704" y="114652"/>
                  </a:lnTo>
                  <a:lnTo>
                    <a:pt x="156938" y="109588"/>
                  </a:lnTo>
                  <a:lnTo>
                    <a:pt x="155010" y="104583"/>
                  </a:lnTo>
                  <a:lnTo>
                    <a:pt x="152923" y="99643"/>
                  </a:lnTo>
                  <a:lnTo>
                    <a:pt x="150678" y="94773"/>
                  </a:lnTo>
                  <a:lnTo>
                    <a:pt x="148278" y="89976"/>
                  </a:lnTo>
                  <a:lnTo>
                    <a:pt x="145726" y="85260"/>
                  </a:lnTo>
                  <a:lnTo>
                    <a:pt x="143023" y="80627"/>
                  </a:lnTo>
                  <a:lnTo>
                    <a:pt x="140174" y="76084"/>
                  </a:lnTo>
                  <a:lnTo>
                    <a:pt x="137180" y="71634"/>
                  </a:lnTo>
                  <a:lnTo>
                    <a:pt x="134045" y="67283"/>
                  </a:lnTo>
                  <a:lnTo>
                    <a:pt x="130772" y="63035"/>
                  </a:lnTo>
                  <a:lnTo>
                    <a:pt x="127364" y="58893"/>
                  </a:lnTo>
                  <a:lnTo>
                    <a:pt x="123826" y="54864"/>
                  </a:lnTo>
                  <a:lnTo>
                    <a:pt x="120160" y="50949"/>
                  </a:lnTo>
                  <a:lnTo>
                    <a:pt x="116370" y="47155"/>
                  </a:lnTo>
                  <a:lnTo>
                    <a:pt x="112460" y="43484"/>
                  </a:lnTo>
                  <a:lnTo>
                    <a:pt x="108435" y="39940"/>
                  </a:lnTo>
                  <a:lnTo>
                    <a:pt x="104298" y="36527"/>
                  </a:lnTo>
                  <a:lnTo>
                    <a:pt x="100054" y="33249"/>
                  </a:lnTo>
                  <a:lnTo>
                    <a:pt x="95706" y="30108"/>
                  </a:lnTo>
                  <a:lnTo>
                    <a:pt x="91261" y="27109"/>
                  </a:lnTo>
                  <a:lnTo>
                    <a:pt x="86721" y="24253"/>
                  </a:lnTo>
                  <a:lnTo>
                    <a:pt x="82092" y="21545"/>
                  </a:lnTo>
                  <a:lnTo>
                    <a:pt x="77379" y="18987"/>
                  </a:lnTo>
                  <a:lnTo>
                    <a:pt x="72585" y="16581"/>
                  </a:lnTo>
                  <a:lnTo>
                    <a:pt x="67718" y="14330"/>
                  </a:lnTo>
                  <a:lnTo>
                    <a:pt x="62780" y="12236"/>
                  </a:lnTo>
                  <a:lnTo>
                    <a:pt x="57778" y="10302"/>
                  </a:lnTo>
                  <a:lnTo>
                    <a:pt x="52717" y="8529"/>
                  </a:lnTo>
                  <a:lnTo>
                    <a:pt x="47601" y="6920"/>
                  </a:lnTo>
                  <a:lnTo>
                    <a:pt x="42436" y="5476"/>
                  </a:lnTo>
                  <a:lnTo>
                    <a:pt x="37227" y="4197"/>
                  </a:lnTo>
                  <a:lnTo>
                    <a:pt x="31981" y="3087"/>
                  </a:lnTo>
                  <a:lnTo>
                    <a:pt x="26701" y="2146"/>
                  </a:lnTo>
                  <a:lnTo>
                    <a:pt x="21394" y="1374"/>
                  </a:lnTo>
                  <a:lnTo>
                    <a:pt x="16064" y="773"/>
                  </a:lnTo>
                  <a:lnTo>
                    <a:pt x="10719" y="344"/>
                  </a:lnTo>
                  <a:lnTo>
                    <a:pt x="5362" y="8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578728" y="4172415"/>
              <a:ext cx="212487" cy="334321"/>
            </a:xfrm>
            <a:custGeom>
              <a:avLst/>
              <a:pathLst>
                <a:path w="212487" h="334321">
                  <a:moveTo>
                    <a:pt x="167164" y="0"/>
                  </a:moveTo>
                  <a:lnTo>
                    <a:pt x="161827" y="85"/>
                  </a:lnTo>
                  <a:lnTo>
                    <a:pt x="156497" y="340"/>
                  </a:lnTo>
                  <a:lnTo>
                    <a:pt x="151177" y="766"/>
                  </a:lnTo>
                  <a:lnTo>
                    <a:pt x="145873" y="1361"/>
                  </a:lnTo>
                  <a:lnTo>
                    <a:pt x="140591" y="2125"/>
                  </a:lnTo>
                  <a:lnTo>
                    <a:pt x="135336" y="3057"/>
                  </a:lnTo>
                  <a:lnTo>
                    <a:pt x="130114" y="4157"/>
                  </a:lnTo>
                  <a:lnTo>
                    <a:pt x="124929" y="5423"/>
                  </a:lnTo>
                  <a:lnTo>
                    <a:pt x="119788" y="6853"/>
                  </a:lnTo>
                  <a:lnTo>
                    <a:pt x="114695" y="8447"/>
                  </a:lnTo>
                  <a:lnTo>
                    <a:pt x="109655" y="10203"/>
                  </a:lnTo>
                  <a:lnTo>
                    <a:pt x="104674" y="12119"/>
                  </a:lnTo>
                  <a:lnTo>
                    <a:pt x="99756" y="14192"/>
                  </a:lnTo>
                  <a:lnTo>
                    <a:pt x="94907" y="16422"/>
                  </a:lnTo>
                  <a:lnTo>
                    <a:pt x="90132" y="18805"/>
                  </a:lnTo>
                  <a:lnTo>
                    <a:pt x="85436" y="21340"/>
                  </a:lnTo>
                  <a:lnTo>
                    <a:pt x="80822" y="24023"/>
                  </a:lnTo>
                  <a:lnTo>
                    <a:pt x="76297" y="26852"/>
                  </a:lnTo>
                  <a:lnTo>
                    <a:pt x="71864" y="29824"/>
                  </a:lnTo>
                  <a:lnTo>
                    <a:pt x="67529" y="32936"/>
                  </a:lnTo>
                  <a:lnTo>
                    <a:pt x="63295" y="36185"/>
                  </a:lnTo>
                  <a:lnTo>
                    <a:pt x="59166" y="39568"/>
                  </a:lnTo>
                  <a:lnTo>
                    <a:pt x="55148" y="43080"/>
                  </a:lnTo>
                  <a:lnTo>
                    <a:pt x="51244" y="46719"/>
                  </a:lnTo>
                  <a:lnTo>
                    <a:pt x="47459" y="50481"/>
                  </a:lnTo>
                  <a:lnTo>
                    <a:pt x="43795" y="54361"/>
                  </a:lnTo>
                  <a:lnTo>
                    <a:pt x="40257" y="58357"/>
                  </a:lnTo>
                  <a:lnTo>
                    <a:pt x="36848" y="62463"/>
                  </a:lnTo>
                  <a:lnTo>
                    <a:pt x="33572" y="66676"/>
                  </a:lnTo>
                  <a:lnTo>
                    <a:pt x="30433" y="70992"/>
                  </a:lnTo>
                  <a:lnTo>
                    <a:pt x="27432" y="75406"/>
                  </a:lnTo>
                  <a:lnTo>
                    <a:pt x="24574" y="79913"/>
                  </a:lnTo>
                  <a:lnTo>
                    <a:pt x="21862" y="84509"/>
                  </a:lnTo>
                  <a:lnTo>
                    <a:pt x="19297" y="89189"/>
                  </a:lnTo>
                  <a:lnTo>
                    <a:pt x="16883" y="93949"/>
                  </a:lnTo>
                  <a:lnTo>
                    <a:pt x="14623" y="98784"/>
                  </a:lnTo>
                  <a:lnTo>
                    <a:pt x="12518" y="103688"/>
                  </a:lnTo>
                  <a:lnTo>
                    <a:pt x="10570" y="108657"/>
                  </a:lnTo>
                  <a:lnTo>
                    <a:pt x="8782" y="113685"/>
                  </a:lnTo>
                  <a:lnTo>
                    <a:pt x="7156" y="118768"/>
                  </a:lnTo>
                  <a:lnTo>
                    <a:pt x="5692" y="123900"/>
                  </a:lnTo>
                  <a:lnTo>
                    <a:pt x="4393" y="129077"/>
                  </a:lnTo>
                  <a:lnTo>
                    <a:pt x="3261" y="134292"/>
                  </a:lnTo>
                  <a:lnTo>
                    <a:pt x="2295" y="139541"/>
                  </a:lnTo>
                  <a:lnTo>
                    <a:pt x="1497" y="144818"/>
                  </a:lnTo>
                  <a:lnTo>
                    <a:pt x="868" y="150117"/>
                  </a:lnTo>
                  <a:lnTo>
                    <a:pt x="408" y="155434"/>
                  </a:lnTo>
                  <a:lnTo>
                    <a:pt x="119" y="160763"/>
                  </a:lnTo>
                  <a:lnTo>
                    <a:pt x="0" y="166099"/>
                  </a:lnTo>
                  <a:lnTo>
                    <a:pt x="51" y="171436"/>
                  </a:lnTo>
                  <a:lnTo>
                    <a:pt x="272" y="176768"/>
                  </a:lnTo>
                  <a:lnTo>
                    <a:pt x="664" y="182090"/>
                  </a:lnTo>
                  <a:lnTo>
                    <a:pt x="1225" y="187398"/>
                  </a:lnTo>
                  <a:lnTo>
                    <a:pt x="1955" y="192684"/>
                  </a:lnTo>
                  <a:lnTo>
                    <a:pt x="2854" y="197945"/>
                  </a:lnTo>
                  <a:lnTo>
                    <a:pt x="3920" y="203174"/>
                  </a:lnTo>
                  <a:lnTo>
                    <a:pt x="5153" y="208367"/>
                  </a:lnTo>
                  <a:lnTo>
                    <a:pt x="6550" y="213517"/>
                  </a:lnTo>
                  <a:lnTo>
                    <a:pt x="8112" y="218621"/>
                  </a:lnTo>
                  <a:lnTo>
                    <a:pt x="9835" y="223672"/>
                  </a:lnTo>
                  <a:lnTo>
                    <a:pt x="11719" y="228665"/>
                  </a:lnTo>
                  <a:lnTo>
                    <a:pt x="13761" y="233596"/>
                  </a:lnTo>
                  <a:lnTo>
                    <a:pt x="15960" y="238459"/>
                  </a:lnTo>
                  <a:lnTo>
                    <a:pt x="18313" y="243249"/>
                  </a:lnTo>
                  <a:lnTo>
                    <a:pt x="20817" y="247962"/>
                  </a:lnTo>
                  <a:lnTo>
                    <a:pt x="23471" y="252592"/>
                  </a:lnTo>
                  <a:lnTo>
                    <a:pt x="26271" y="257135"/>
                  </a:lnTo>
                  <a:lnTo>
                    <a:pt x="29215" y="261587"/>
                  </a:lnTo>
                  <a:lnTo>
                    <a:pt x="32299" y="265942"/>
                  </a:lnTo>
                  <a:lnTo>
                    <a:pt x="35521" y="270197"/>
                  </a:lnTo>
                  <a:lnTo>
                    <a:pt x="38877" y="274347"/>
                  </a:lnTo>
                  <a:lnTo>
                    <a:pt x="42364" y="278387"/>
                  </a:lnTo>
                  <a:lnTo>
                    <a:pt x="45977" y="282314"/>
                  </a:lnTo>
                  <a:lnTo>
                    <a:pt x="49715" y="286124"/>
                  </a:lnTo>
                  <a:lnTo>
                    <a:pt x="53572" y="289812"/>
                  </a:lnTo>
                  <a:lnTo>
                    <a:pt x="57545" y="293376"/>
                  </a:lnTo>
                  <a:lnTo>
                    <a:pt x="61629" y="296811"/>
                  </a:lnTo>
                  <a:lnTo>
                    <a:pt x="65822" y="300113"/>
                  </a:lnTo>
                  <a:lnTo>
                    <a:pt x="70117" y="303281"/>
                  </a:lnTo>
                  <a:lnTo>
                    <a:pt x="74511" y="306309"/>
                  </a:lnTo>
                  <a:lnTo>
                    <a:pt x="79000" y="309196"/>
                  </a:lnTo>
                  <a:lnTo>
                    <a:pt x="83579" y="311938"/>
                  </a:lnTo>
                  <a:lnTo>
                    <a:pt x="88243" y="314532"/>
                  </a:lnTo>
                  <a:lnTo>
                    <a:pt x="92987" y="316976"/>
                  </a:lnTo>
                  <a:lnTo>
                    <a:pt x="97807" y="319268"/>
                  </a:lnTo>
                  <a:lnTo>
                    <a:pt x="102698" y="321404"/>
                  </a:lnTo>
                  <a:lnTo>
                    <a:pt x="107654" y="323383"/>
                  </a:lnTo>
                  <a:lnTo>
                    <a:pt x="112671" y="325203"/>
                  </a:lnTo>
                  <a:lnTo>
                    <a:pt x="117743" y="326862"/>
                  </a:lnTo>
                  <a:lnTo>
                    <a:pt x="122866" y="328358"/>
                  </a:lnTo>
                  <a:lnTo>
                    <a:pt x="128034" y="329690"/>
                  </a:lnTo>
                  <a:lnTo>
                    <a:pt x="133242" y="330857"/>
                  </a:lnTo>
                  <a:lnTo>
                    <a:pt x="138485" y="331856"/>
                  </a:lnTo>
                  <a:lnTo>
                    <a:pt x="143756" y="332687"/>
                  </a:lnTo>
                  <a:lnTo>
                    <a:pt x="149052" y="333350"/>
                  </a:lnTo>
                  <a:lnTo>
                    <a:pt x="154366" y="333844"/>
                  </a:lnTo>
                  <a:lnTo>
                    <a:pt x="159693" y="334167"/>
                  </a:lnTo>
                  <a:lnTo>
                    <a:pt x="165028" y="334321"/>
                  </a:lnTo>
                  <a:lnTo>
                    <a:pt x="170364" y="334304"/>
                  </a:lnTo>
                  <a:lnTo>
                    <a:pt x="175698" y="334116"/>
                  </a:lnTo>
                  <a:lnTo>
                    <a:pt x="181023" y="333759"/>
                  </a:lnTo>
                  <a:lnTo>
                    <a:pt x="186334" y="333232"/>
                  </a:lnTo>
                  <a:lnTo>
                    <a:pt x="191625" y="332535"/>
                  </a:lnTo>
                  <a:lnTo>
                    <a:pt x="196891" y="331670"/>
                  </a:lnTo>
                  <a:lnTo>
                    <a:pt x="202127" y="330637"/>
                  </a:lnTo>
                  <a:lnTo>
                    <a:pt x="207327" y="329438"/>
                  </a:lnTo>
                  <a:lnTo>
                    <a:pt x="212487" y="328073"/>
                  </a:lnTo>
                  <a:lnTo>
                    <a:pt x="167164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6745892" y="4339583"/>
              <a:ext cx="45323" cy="160906"/>
            </a:xfrm>
            <a:custGeom>
              <a:avLst/>
              <a:pathLst>
                <a:path w="45323" h="160906">
                  <a:moveTo>
                    <a:pt x="45323" y="160906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6745892" y="4339583"/>
              <a:ext cx="162872" cy="160906"/>
            </a:xfrm>
            <a:custGeom>
              <a:avLst/>
              <a:pathLst>
                <a:path w="162872" h="160906">
                  <a:moveTo>
                    <a:pt x="45323" y="160906"/>
                  </a:moveTo>
                  <a:lnTo>
                    <a:pt x="50511" y="159353"/>
                  </a:lnTo>
                  <a:lnTo>
                    <a:pt x="55646" y="157633"/>
                  </a:lnTo>
                  <a:lnTo>
                    <a:pt x="60722" y="155748"/>
                  </a:lnTo>
                  <a:lnTo>
                    <a:pt x="65735" y="153700"/>
                  </a:lnTo>
                  <a:lnTo>
                    <a:pt x="70679" y="151490"/>
                  </a:lnTo>
                  <a:lnTo>
                    <a:pt x="75549" y="149121"/>
                  </a:lnTo>
                  <a:lnTo>
                    <a:pt x="80339" y="146596"/>
                  </a:lnTo>
                  <a:lnTo>
                    <a:pt x="85045" y="143917"/>
                  </a:lnTo>
                  <a:lnTo>
                    <a:pt x="89662" y="141087"/>
                  </a:lnTo>
                  <a:lnTo>
                    <a:pt x="94185" y="138108"/>
                  </a:lnTo>
                  <a:lnTo>
                    <a:pt x="98609" y="134985"/>
                  </a:lnTo>
                  <a:lnTo>
                    <a:pt x="102929" y="131721"/>
                  </a:lnTo>
                  <a:lnTo>
                    <a:pt x="107142" y="128318"/>
                  </a:lnTo>
                  <a:lnTo>
                    <a:pt x="111242" y="124780"/>
                  </a:lnTo>
                  <a:lnTo>
                    <a:pt x="115225" y="121111"/>
                  </a:lnTo>
                  <a:lnTo>
                    <a:pt x="119087" y="117316"/>
                  </a:lnTo>
                  <a:lnTo>
                    <a:pt x="122825" y="113397"/>
                  </a:lnTo>
                  <a:lnTo>
                    <a:pt x="126433" y="109359"/>
                  </a:lnTo>
                  <a:lnTo>
                    <a:pt x="129909" y="105207"/>
                  </a:lnTo>
                  <a:lnTo>
                    <a:pt x="133248" y="100944"/>
                  </a:lnTo>
                  <a:lnTo>
                    <a:pt x="136448" y="96575"/>
                  </a:lnTo>
                  <a:lnTo>
                    <a:pt x="139504" y="92104"/>
                  </a:lnTo>
                  <a:lnTo>
                    <a:pt x="142415" y="87538"/>
                  </a:lnTo>
                  <a:lnTo>
                    <a:pt x="145175" y="82879"/>
                  </a:lnTo>
                  <a:lnTo>
                    <a:pt x="147783" y="78133"/>
                  </a:lnTo>
                  <a:lnTo>
                    <a:pt x="150237" y="73305"/>
                  </a:lnTo>
                  <a:lnTo>
                    <a:pt x="152532" y="68401"/>
                  </a:lnTo>
                  <a:lnTo>
                    <a:pt x="154668" y="63424"/>
                  </a:lnTo>
                  <a:lnTo>
                    <a:pt x="156641" y="58381"/>
                  </a:lnTo>
                  <a:lnTo>
                    <a:pt x="158450" y="53277"/>
                  </a:lnTo>
                  <a:lnTo>
                    <a:pt x="160092" y="48117"/>
                  </a:lnTo>
                  <a:lnTo>
                    <a:pt x="161567" y="42906"/>
                  </a:lnTo>
                  <a:lnTo>
                    <a:pt x="162872" y="37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6745892" y="4172415"/>
              <a:ext cx="167166" cy="204818"/>
            </a:xfrm>
            <a:custGeom>
              <a:avLst/>
              <a:pathLst>
                <a:path w="167166" h="204818">
                  <a:moveTo>
                    <a:pt x="162872" y="204818"/>
                  </a:moveTo>
                  <a:lnTo>
                    <a:pt x="163996" y="199570"/>
                  </a:lnTo>
                  <a:lnTo>
                    <a:pt x="164952" y="194289"/>
                  </a:lnTo>
                  <a:lnTo>
                    <a:pt x="165738" y="188980"/>
                  </a:lnTo>
                  <a:lnTo>
                    <a:pt x="166352" y="183648"/>
                  </a:lnTo>
                  <a:lnTo>
                    <a:pt x="166796" y="178300"/>
                  </a:lnTo>
                  <a:lnTo>
                    <a:pt x="167067" y="172940"/>
                  </a:lnTo>
                  <a:lnTo>
                    <a:pt x="167166" y="167574"/>
                  </a:lnTo>
                  <a:lnTo>
                    <a:pt x="167093" y="162207"/>
                  </a:lnTo>
                  <a:lnTo>
                    <a:pt x="166848" y="156846"/>
                  </a:lnTo>
                  <a:lnTo>
                    <a:pt x="166431" y="151495"/>
                  </a:lnTo>
                  <a:lnTo>
                    <a:pt x="165842" y="146161"/>
                  </a:lnTo>
                  <a:lnTo>
                    <a:pt x="165082" y="140848"/>
                  </a:lnTo>
                  <a:lnTo>
                    <a:pt x="164152" y="135562"/>
                  </a:lnTo>
                  <a:lnTo>
                    <a:pt x="163053" y="130309"/>
                  </a:lnTo>
                  <a:lnTo>
                    <a:pt x="161786" y="125093"/>
                  </a:lnTo>
                  <a:lnTo>
                    <a:pt x="160352" y="119922"/>
                  </a:lnTo>
                  <a:lnTo>
                    <a:pt x="158752" y="114798"/>
                  </a:lnTo>
                  <a:lnTo>
                    <a:pt x="156990" y="109729"/>
                  </a:lnTo>
                  <a:lnTo>
                    <a:pt x="155065" y="104719"/>
                  </a:lnTo>
                  <a:lnTo>
                    <a:pt x="152980" y="99774"/>
                  </a:lnTo>
                  <a:lnTo>
                    <a:pt x="150738" y="94898"/>
                  </a:lnTo>
                  <a:lnTo>
                    <a:pt x="148340" y="90096"/>
                  </a:lnTo>
                  <a:lnTo>
                    <a:pt x="145790" y="85374"/>
                  </a:lnTo>
                  <a:lnTo>
                    <a:pt x="143089" y="80736"/>
                  </a:lnTo>
                  <a:lnTo>
                    <a:pt x="140241" y="76187"/>
                  </a:lnTo>
                  <a:lnTo>
                    <a:pt x="137248" y="71732"/>
                  </a:lnTo>
                  <a:lnTo>
                    <a:pt x="134114" y="67375"/>
                  </a:lnTo>
                  <a:lnTo>
                    <a:pt x="130841" y="63122"/>
                  </a:lnTo>
                  <a:lnTo>
                    <a:pt x="127434" y="58975"/>
                  </a:lnTo>
                  <a:lnTo>
                    <a:pt x="123895" y="54940"/>
                  </a:lnTo>
                  <a:lnTo>
                    <a:pt x="120228" y="51021"/>
                  </a:lnTo>
                  <a:lnTo>
                    <a:pt x="116438" y="47221"/>
                  </a:lnTo>
                  <a:lnTo>
                    <a:pt x="112528" y="43545"/>
                  </a:lnTo>
                  <a:lnTo>
                    <a:pt x="108501" y="39996"/>
                  </a:lnTo>
                  <a:lnTo>
                    <a:pt x="104363" y="36579"/>
                  </a:lnTo>
                  <a:lnTo>
                    <a:pt x="100117" y="33296"/>
                  </a:lnTo>
                  <a:lnTo>
                    <a:pt x="95768" y="30151"/>
                  </a:lnTo>
                  <a:lnTo>
                    <a:pt x="91320" y="27147"/>
                  </a:lnTo>
                  <a:lnTo>
                    <a:pt x="86778" y="24288"/>
                  </a:lnTo>
                  <a:lnTo>
                    <a:pt x="82147" y="21576"/>
                  </a:lnTo>
                  <a:lnTo>
                    <a:pt x="77431" y="19014"/>
                  </a:lnTo>
                  <a:lnTo>
                    <a:pt x="72635" y="16605"/>
                  </a:lnTo>
                  <a:lnTo>
                    <a:pt x="67765" y="14351"/>
                  </a:lnTo>
                  <a:lnTo>
                    <a:pt x="62824" y="12254"/>
                  </a:lnTo>
                  <a:lnTo>
                    <a:pt x="57819" y="10317"/>
                  </a:lnTo>
                  <a:lnTo>
                    <a:pt x="52754" y="8542"/>
                  </a:lnTo>
                  <a:lnTo>
                    <a:pt x="47635" y="6930"/>
                  </a:lnTo>
                  <a:lnTo>
                    <a:pt x="42467" y="5484"/>
                  </a:lnTo>
                  <a:lnTo>
                    <a:pt x="37254" y="4204"/>
                  </a:lnTo>
                  <a:lnTo>
                    <a:pt x="32004" y="3092"/>
                  </a:lnTo>
                  <a:lnTo>
                    <a:pt x="26720" y="2149"/>
                  </a:lnTo>
                  <a:lnTo>
                    <a:pt x="21409" y="1376"/>
                  </a:lnTo>
                  <a:lnTo>
                    <a:pt x="16076" y="774"/>
                  </a:lnTo>
                  <a:lnTo>
                    <a:pt x="10727" y="344"/>
                  </a:lnTo>
                  <a:lnTo>
                    <a:pt x="5366" y="8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756329" y="3685283"/>
              <a:ext cx="181440" cy="334325"/>
            </a:xfrm>
            <a:custGeom>
              <a:avLst/>
              <a:pathLst>
                <a:path w="181440" h="334325">
                  <a:moveTo>
                    <a:pt x="167165" y="0"/>
                  </a:moveTo>
                  <a:lnTo>
                    <a:pt x="161824" y="85"/>
                  </a:lnTo>
                  <a:lnTo>
                    <a:pt x="156490" y="341"/>
                  </a:lnTo>
                  <a:lnTo>
                    <a:pt x="151166" y="767"/>
                  </a:lnTo>
                  <a:lnTo>
                    <a:pt x="145858" y="1363"/>
                  </a:lnTo>
                  <a:lnTo>
                    <a:pt x="140572" y="2128"/>
                  </a:lnTo>
                  <a:lnTo>
                    <a:pt x="135313" y="3062"/>
                  </a:lnTo>
                  <a:lnTo>
                    <a:pt x="130087" y="4163"/>
                  </a:lnTo>
                  <a:lnTo>
                    <a:pt x="124899" y="5431"/>
                  </a:lnTo>
                  <a:lnTo>
                    <a:pt x="119753" y="6864"/>
                  </a:lnTo>
                  <a:lnTo>
                    <a:pt x="114657" y="8460"/>
                  </a:lnTo>
                  <a:lnTo>
                    <a:pt x="109613" y="10219"/>
                  </a:lnTo>
                  <a:lnTo>
                    <a:pt x="104629" y="12137"/>
                  </a:lnTo>
                  <a:lnTo>
                    <a:pt x="99708" y="14214"/>
                  </a:lnTo>
                  <a:lnTo>
                    <a:pt x="94856" y="16447"/>
                  </a:lnTo>
                  <a:lnTo>
                    <a:pt x="90078" y="18834"/>
                  </a:lnTo>
                  <a:lnTo>
                    <a:pt x="85379" y="21372"/>
                  </a:lnTo>
                  <a:lnTo>
                    <a:pt x="80763" y="24059"/>
                  </a:lnTo>
                  <a:lnTo>
                    <a:pt x="76236" y="26893"/>
                  </a:lnTo>
                  <a:lnTo>
                    <a:pt x="71801" y="29869"/>
                  </a:lnTo>
                  <a:lnTo>
                    <a:pt x="67464" y="32986"/>
                  </a:lnTo>
                  <a:lnTo>
                    <a:pt x="63228" y="36239"/>
                  </a:lnTo>
                  <a:lnTo>
                    <a:pt x="59098" y="39626"/>
                  </a:lnTo>
                  <a:lnTo>
                    <a:pt x="55079" y="43144"/>
                  </a:lnTo>
                  <a:lnTo>
                    <a:pt x="51174" y="46788"/>
                  </a:lnTo>
                  <a:lnTo>
                    <a:pt x="47388" y="50555"/>
                  </a:lnTo>
                  <a:lnTo>
                    <a:pt x="43724" y="54440"/>
                  </a:lnTo>
                  <a:lnTo>
                    <a:pt x="40185" y="58441"/>
                  </a:lnTo>
                  <a:lnTo>
                    <a:pt x="36777" y="62553"/>
                  </a:lnTo>
                  <a:lnTo>
                    <a:pt x="33502" y="66772"/>
                  </a:lnTo>
                  <a:lnTo>
                    <a:pt x="30363" y="71093"/>
                  </a:lnTo>
                  <a:lnTo>
                    <a:pt x="27363" y="75513"/>
                  </a:lnTo>
                  <a:lnTo>
                    <a:pt x="24507" y="80026"/>
                  </a:lnTo>
                  <a:lnTo>
                    <a:pt x="21796" y="84627"/>
                  </a:lnTo>
                  <a:lnTo>
                    <a:pt x="19233" y="89314"/>
                  </a:lnTo>
                  <a:lnTo>
                    <a:pt x="16821" y="94079"/>
                  </a:lnTo>
                  <a:lnTo>
                    <a:pt x="14563" y="98919"/>
                  </a:lnTo>
                  <a:lnTo>
                    <a:pt x="12461" y="103829"/>
                  </a:lnTo>
                  <a:lnTo>
                    <a:pt x="10516" y="108804"/>
                  </a:lnTo>
                  <a:lnTo>
                    <a:pt x="8732" y="113838"/>
                  </a:lnTo>
                  <a:lnTo>
                    <a:pt x="7109" y="118926"/>
                  </a:lnTo>
                  <a:lnTo>
                    <a:pt x="5650" y="124064"/>
                  </a:lnTo>
                  <a:lnTo>
                    <a:pt x="4355" y="129246"/>
                  </a:lnTo>
                  <a:lnTo>
                    <a:pt x="3227" y="134466"/>
                  </a:lnTo>
                  <a:lnTo>
                    <a:pt x="2266" y="139720"/>
                  </a:lnTo>
                  <a:lnTo>
                    <a:pt x="1473" y="145002"/>
                  </a:lnTo>
                  <a:lnTo>
                    <a:pt x="850" y="150306"/>
                  </a:lnTo>
                  <a:lnTo>
                    <a:pt x="396" y="155628"/>
                  </a:lnTo>
                  <a:lnTo>
                    <a:pt x="112" y="160961"/>
                  </a:lnTo>
                  <a:lnTo>
                    <a:pt x="0" y="166301"/>
                  </a:lnTo>
                  <a:lnTo>
                    <a:pt x="57" y="171642"/>
                  </a:lnTo>
                  <a:lnTo>
                    <a:pt x="285" y="176978"/>
                  </a:lnTo>
                  <a:lnTo>
                    <a:pt x="684" y="182304"/>
                  </a:lnTo>
                  <a:lnTo>
                    <a:pt x="1253" y="187615"/>
                  </a:lnTo>
                  <a:lnTo>
                    <a:pt x="1990" y="192905"/>
                  </a:lnTo>
                  <a:lnTo>
                    <a:pt x="2897" y="198168"/>
                  </a:lnTo>
                  <a:lnTo>
                    <a:pt x="3971" y="203400"/>
                  </a:lnTo>
                  <a:lnTo>
                    <a:pt x="5212" y="208595"/>
                  </a:lnTo>
                  <a:lnTo>
                    <a:pt x="6618" y="213747"/>
                  </a:lnTo>
                  <a:lnTo>
                    <a:pt x="8188" y="218852"/>
                  </a:lnTo>
                  <a:lnTo>
                    <a:pt x="9920" y="223905"/>
                  </a:lnTo>
                  <a:lnTo>
                    <a:pt x="11813" y="228899"/>
                  </a:lnTo>
                  <a:lnTo>
                    <a:pt x="13865" y="233830"/>
                  </a:lnTo>
                  <a:lnTo>
                    <a:pt x="16072" y="238694"/>
                  </a:lnTo>
                  <a:lnTo>
                    <a:pt x="18435" y="243484"/>
                  </a:lnTo>
                  <a:lnTo>
                    <a:pt x="20948" y="248196"/>
                  </a:lnTo>
                  <a:lnTo>
                    <a:pt x="23612" y="252826"/>
                  </a:lnTo>
                  <a:lnTo>
                    <a:pt x="26421" y="257368"/>
                  </a:lnTo>
                  <a:lnTo>
                    <a:pt x="29375" y="261818"/>
                  </a:lnTo>
                  <a:lnTo>
                    <a:pt x="32469" y="266172"/>
                  </a:lnTo>
                  <a:lnTo>
                    <a:pt x="35700" y="270424"/>
                  </a:lnTo>
                  <a:lnTo>
                    <a:pt x="39066" y="274571"/>
                  </a:lnTo>
                  <a:lnTo>
                    <a:pt x="42563" y="278609"/>
                  </a:lnTo>
                  <a:lnTo>
                    <a:pt x="46186" y="282532"/>
                  </a:lnTo>
                  <a:lnTo>
                    <a:pt x="49934" y="286338"/>
                  </a:lnTo>
                  <a:lnTo>
                    <a:pt x="53800" y="290023"/>
                  </a:lnTo>
                  <a:lnTo>
                    <a:pt x="57783" y="293581"/>
                  </a:lnTo>
                  <a:lnTo>
                    <a:pt x="61877" y="297011"/>
                  </a:lnTo>
                  <a:lnTo>
                    <a:pt x="66079" y="300308"/>
                  </a:lnTo>
                  <a:lnTo>
                    <a:pt x="70384" y="303470"/>
                  </a:lnTo>
                  <a:lnTo>
                    <a:pt x="74788" y="306492"/>
                  </a:lnTo>
                  <a:lnTo>
                    <a:pt x="79286" y="309372"/>
                  </a:lnTo>
                  <a:lnTo>
                    <a:pt x="83873" y="312107"/>
                  </a:lnTo>
                  <a:lnTo>
                    <a:pt x="88546" y="314694"/>
                  </a:lnTo>
                  <a:lnTo>
                    <a:pt x="93299" y="317130"/>
                  </a:lnTo>
                  <a:lnTo>
                    <a:pt x="98128" y="319413"/>
                  </a:lnTo>
                  <a:lnTo>
                    <a:pt x="103026" y="321541"/>
                  </a:lnTo>
                  <a:lnTo>
                    <a:pt x="107991" y="323511"/>
                  </a:lnTo>
                  <a:lnTo>
                    <a:pt x="113016" y="325321"/>
                  </a:lnTo>
                  <a:lnTo>
                    <a:pt x="118096" y="326971"/>
                  </a:lnTo>
                  <a:lnTo>
                    <a:pt x="123226" y="328457"/>
                  </a:lnTo>
                  <a:lnTo>
                    <a:pt x="128401" y="329778"/>
                  </a:lnTo>
                  <a:lnTo>
                    <a:pt x="133615" y="330933"/>
                  </a:lnTo>
                  <a:lnTo>
                    <a:pt x="138864" y="331921"/>
                  </a:lnTo>
                  <a:lnTo>
                    <a:pt x="144142" y="332741"/>
                  </a:lnTo>
                  <a:lnTo>
                    <a:pt x="149443" y="333392"/>
                  </a:lnTo>
                  <a:lnTo>
                    <a:pt x="154762" y="333874"/>
                  </a:lnTo>
                  <a:lnTo>
                    <a:pt x="160094" y="334185"/>
                  </a:lnTo>
                  <a:lnTo>
                    <a:pt x="165433" y="334325"/>
                  </a:lnTo>
                  <a:lnTo>
                    <a:pt x="170774" y="334295"/>
                  </a:lnTo>
                  <a:lnTo>
                    <a:pt x="176111" y="334095"/>
                  </a:lnTo>
                  <a:lnTo>
                    <a:pt x="181440" y="333724"/>
                  </a:lnTo>
                  <a:lnTo>
                    <a:pt x="167165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6923495" y="3685445"/>
              <a:ext cx="167156" cy="333562"/>
            </a:xfrm>
            <a:custGeom>
              <a:avLst/>
              <a:pathLst>
                <a:path w="167156" h="333562">
                  <a:moveTo>
                    <a:pt x="14274" y="333562"/>
                  </a:moveTo>
                  <a:lnTo>
                    <a:pt x="19603" y="333019"/>
                  </a:lnTo>
                  <a:lnTo>
                    <a:pt x="24912" y="332306"/>
                  </a:lnTo>
                  <a:lnTo>
                    <a:pt x="30195" y="331423"/>
                  </a:lnTo>
                  <a:lnTo>
                    <a:pt x="35447" y="330371"/>
                  </a:lnTo>
                  <a:lnTo>
                    <a:pt x="40663" y="329151"/>
                  </a:lnTo>
                  <a:lnTo>
                    <a:pt x="45837" y="327765"/>
                  </a:lnTo>
                  <a:lnTo>
                    <a:pt x="50964" y="326214"/>
                  </a:lnTo>
                  <a:lnTo>
                    <a:pt x="56038" y="324500"/>
                  </a:lnTo>
                  <a:lnTo>
                    <a:pt x="61055" y="322624"/>
                  </a:lnTo>
                  <a:lnTo>
                    <a:pt x="66009" y="320588"/>
                  </a:lnTo>
                  <a:lnTo>
                    <a:pt x="70896" y="318394"/>
                  </a:lnTo>
                  <a:lnTo>
                    <a:pt x="75710" y="316045"/>
                  </a:lnTo>
                  <a:lnTo>
                    <a:pt x="80446" y="313543"/>
                  </a:lnTo>
                  <a:lnTo>
                    <a:pt x="85099" y="310890"/>
                  </a:lnTo>
                  <a:lnTo>
                    <a:pt x="89665" y="308090"/>
                  </a:lnTo>
                  <a:lnTo>
                    <a:pt x="94139" y="305145"/>
                  </a:lnTo>
                  <a:lnTo>
                    <a:pt x="98517" y="302058"/>
                  </a:lnTo>
                  <a:lnTo>
                    <a:pt x="102793" y="298832"/>
                  </a:lnTo>
                  <a:lnTo>
                    <a:pt x="106964" y="295471"/>
                  </a:lnTo>
                  <a:lnTo>
                    <a:pt x="111025" y="291978"/>
                  </a:lnTo>
                  <a:lnTo>
                    <a:pt x="114972" y="288357"/>
                  </a:lnTo>
                  <a:lnTo>
                    <a:pt x="118800" y="284612"/>
                  </a:lnTo>
                  <a:lnTo>
                    <a:pt x="122507" y="280745"/>
                  </a:lnTo>
                  <a:lnTo>
                    <a:pt x="126088" y="276762"/>
                  </a:lnTo>
                  <a:lnTo>
                    <a:pt x="129540" y="272666"/>
                  </a:lnTo>
                  <a:lnTo>
                    <a:pt x="132859" y="268461"/>
                  </a:lnTo>
                  <a:lnTo>
                    <a:pt x="136041" y="264153"/>
                  </a:lnTo>
                  <a:lnTo>
                    <a:pt x="139083" y="259744"/>
                  </a:lnTo>
                  <a:lnTo>
                    <a:pt x="141983" y="255241"/>
                  </a:lnTo>
                  <a:lnTo>
                    <a:pt x="144737" y="250647"/>
                  </a:lnTo>
                  <a:lnTo>
                    <a:pt x="147343" y="245967"/>
                  </a:lnTo>
                  <a:lnTo>
                    <a:pt x="149797" y="241206"/>
                  </a:lnTo>
                  <a:lnTo>
                    <a:pt x="152097" y="236368"/>
                  </a:lnTo>
                  <a:lnTo>
                    <a:pt x="154241" y="231460"/>
                  </a:lnTo>
                  <a:lnTo>
                    <a:pt x="156227" y="226485"/>
                  </a:lnTo>
                  <a:lnTo>
                    <a:pt x="158052" y="221449"/>
                  </a:lnTo>
                  <a:lnTo>
                    <a:pt x="159716" y="216358"/>
                  </a:lnTo>
                  <a:lnTo>
                    <a:pt x="161215" y="211216"/>
                  </a:lnTo>
                  <a:lnTo>
                    <a:pt x="162548" y="206028"/>
                  </a:lnTo>
                  <a:lnTo>
                    <a:pt x="163715" y="200800"/>
                  </a:lnTo>
                  <a:lnTo>
                    <a:pt x="164714" y="195538"/>
                  </a:lnTo>
                  <a:lnTo>
                    <a:pt x="165543" y="190246"/>
                  </a:lnTo>
                  <a:lnTo>
                    <a:pt x="166203" y="184930"/>
                  </a:lnTo>
                  <a:lnTo>
                    <a:pt x="166692" y="179596"/>
                  </a:lnTo>
                  <a:lnTo>
                    <a:pt x="167010" y="174249"/>
                  </a:lnTo>
                  <a:lnTo>
                    <a:pt x="167156" y="168895"/>
                  </a:lnTo>
                  <a:lnTo>
                    <a:pt x="167131" y="163539"/>
                  </a:lnTo>
                  <a:lnTo>
                    <a:pt x="166934" y="158186"/>
                  </a:lnTo>
                  <a:lnTo>
                    <a:pt x="166566" y="152842"/>
                  </a:lnTo>
                  <a:lnTo>
                    <a:pt x="166027" y="147513"/>
                  </a:lnTo>
                  <a:lnTo>
                    <a:pt x="165317" y="142204"/>
                  </a:lnTo>
                  <a:lnTo>
                    <a:pt x="164438" y="136920"/>
                  </a:lnTo>
                  <a:lnTo>
                    <a:pt x="163389" y="131667"/>
                  </a:lnTo>
                  <a:lnTo>
                    <a:pt x="162173" y="126451"/>
                  </a:lnTo>
                  <a:lnTo>
                    <a:pt x="160791" y="121276"/>
                  </a:lnTo>
                  <a:lnTo>
                    <a:pt x="159243" y="116148"/>
                  </a:lnTo>
                  <a:lnTo>
                    <a:pt x="157532" y="111072"/>
                  </a:lnTo>
                  <a:lnTo>
                    <a:pt x="155659" y="106054"/>
                  </a:lnTo>
                  <a:lnTo>
                    <a:pt x="153627" y="101098"/>
                  </a:lnTo>
                  <a:lnTo>
                    <a:pt x="151436" y="96210"/>
                  </a:lnTo>
                  <a:lnTo>
                    <a:pt x="149090" y="91395"/>
                  </a:lnTo>
                  <a:lnTo>
                    <a:pt x="146591" y="86657"/>
                  </a:lnTo>
                  <a:lnTo>
                    <a:pt x="143942" y="82002"/>
                  </a:lnTo>
                  <a:lnTo>
                    <a:pt x="141145" y="77434"/>
                  </a:lnTo>
                  <a:lnTo>
                    <a:pt x="138203" y="72958"/>
                  </a:lnTo>
                  <a:lnTo>
                    <a:pt x="135119" y="68579"/>
                  </a:lnTo>
                  <a:lnTo>
                    <a:pt x="131896" y="64300"/>
                  </a:lnTo>
                  <a:lnTo>
                    <a:pt x="128538" y="60127"/>
                  </a:lnTo>
                  <a:lnTo>
                    <a:pt x="125048" y="56064"/>
                  </a:lnTo>
                  <a:lnTo>
                    <a:pt x="121429" y="52115"/>
                  </a:lnTo>
                  <a:lnTo>
                    <a:pt x="117686" y="48283"/>
                  </a:lnTo>
                  <a:lnTo>
                    <a:pt x="113822" y="44574"/>
                  </a:lnTo>
                  <a:lnTo>
                    <a:pt x="109841" y="40990"/>
                  </a:lnTo>
                  <a:lnTo>
                    <a:pt x="105747" y="37536"/>
                  </a:lnTo>
                  <a:lnTo>
                    <a:pt x="101545" y="34214"/>
                  </a:lnTo>
                  <a:lnTo>
                    <a:pt x="97239" y="31029"/>
                  </a:lnTo>
                  <a:lnTo>
                    <a:pt x="92833" y="27983"/>
                  </a:lnTo>
                  <a:lnTo>
                    <a:pt x="88331" y="25081"/>
                  </a:lnTo>
                  <a:lnTo>
                    <a:pt x="83739" y="22324"/>
                  </a:lnTo>
                  <a:lnTo>
                    <a:pt x="79060" y="19715"/>
                  </a:lnTo>
                  <a:lnTo>
                    <a:pt x="74301" y="17258"/>
                  </a:lnTo>
                  <a:lnTo>
                    <a:pt x="69465" y="14954"/>
                  </a:lnTo>
                  <a:lnTo>
                    <a:pt x="64558" y="12807"/>
                  </a:lnTo>
                  <a:lnTo>
                    <a:pt x="59585" y="10817"/>
                  </a:lnTo>
                  <a:lnTo>
                    <a:pt x="54550" y="8989"/>
                  </a:lnTo>
                  <a:lnTo>
                    <a:pt x="49460" y="7322"/>
                  </a:lnTo>
                  <a:lnTo>
                    <a:pt x="44319" y="5819"/>
                  </a:lnTo>
                  <a:lnTo>
                    <a:pt x="39132" y="4482"/>
                  </a:lnTo>
                  <a:lnTo>
                    <a:pt x="33905" y="3312"/>
                  </a:lnTo>
                  <a:lnTo>
                    <a:pt x="28643" y="2310"/>
                  </a:lnTo>
                  <a:lnTo>
                    <a:pt x="23352" y="1477"/>
                  </a:lnTo>
                  <a:lnTo>
                    <a:pt x="18037" y="813"/>
                  </a:lnTo>
                  <a:lnTo>
                    <a:pt x="12703" y="321"/>
                  </a:lnTo>
                  <a:lnTo>
                    <a:pt x="7356" y="0"/>
                  </a:lnTo>
                  <a:lnTo>
                    <a:pt x="0" y="1670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6923495" y="3685283"/>
              <a:ext cx="7356" cy="167167"/>
            </a:xfrm>
            <a:custGeom>
              <a:avLst/>
              <a:pathLst>
                <a:path w="7356" h="167167">
                  <a:moveTo>
                    <a:pt x="7356" y="161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tx888"/>
            <p:cNvSpPr/>
            <p:nvPr/>
          </p:nvSpPr>
          <p:spPr>
            <a:xfrm>
              <a:off x="6777419" y="3269982"/>
              <a:ext cx="412718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AKN</a:t>
              </a:r>
            </a:p>
          </p:txBody>
        </p:sp>
        <p:sp>
          <p:nvSpPr>
            <p:cNvPr id="889" name="tx889"/>
            <p:cNvSpPr/>
            <p:nvPr/>
          </p:nvSpPr>
          <p:spPr>
            <a:xfrm>
              <a:off x="6727739" y="2753836"/>
              <a:ext cx="39151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GEN</a:t>
              </a:r>
            </a:p>
          </p:txBody>
        </p:sp>
        <p:sp>
          <p:nvSpPr>
            <p:cNvPr id="890" name="tx890"/>
            <p:cNvSpPr/>
            <p:nvPr/>
          </p:nvSpPr>
          <p:spPr>
            <a:xfrm>
              <a:off x="6555392" y="2266703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TOB</a:t>
              </a:r>
            </a:p>
          </p:txBody>
        </p:sp>
        <p:sp>
          <p:nvSpPr>
            <p:cNvPr id="891" name="tx891"/>
            <p:cNvSpPr/>
            <p:nvPr/>
          </p:nvSpPr>
          <p:spPr>
            <a:xfrm>
              <a:off x="6285813" y="1833590"/>
              <a:ext cx="34946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FOS</a:t>
              </a:r>
            </a:p>
          </p:txBody>
        </p:sp>
        <p:sp>
          <p:nvSpPr>
            <p:cNvPr id="892" name="tx892"/>
            <p:cNvSpPr/>
            <p:nvPr/>
          </p:nvSpPr>
          <p:spPr>
            <a:xfrm>
              <a:off x="5876387" y="1482170"/>
              <a:ext cx="412905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AMP</a:t>
              </a:r>
            </a:p>
          </p:txBody>
        </p:sp>
        <p:sp>
          <p:nvSpPr>
            <p:cNvPr id="893" name="tx893"/>
            <p:cNvSpPr/>
            <p:nvPr/>
          </p:nvSpPr>
          <p:spPr>
            <a:xfrm>
              <a:off x="5410870" y="1222972"/>
              <a:ext cx="444531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AMX</a:t>
              </a:r>
            </a:p>
          </p:txBody>
        </p:sp>
        <p:sp>
          <p:nvSpPr>
            <p:cNvPr id="894" name="tx894"/>
            <p:cNvSpPr/>
            <p:nvPr/>
          </p:nvSpPr>
          <p:spPr>
            <a:xfrm>
              <a:off x="4982243" y="1069969"/>
              <a:ext cx="30686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TIC</a:t>
              </a:r>
            </a:p>
          </p:txBody>
        </p:sp>
        <p:sp>
          <p:nvSpPr>
            <p:cNvPr id="895" name="tx895"/>
            <p:cNvSpPr/>
            <p:nvPr/>
          </p:nvSpPr>
          <p:spPr>
            <a:xfrm>
              <a:off x="4410874" y="1039827"/>
              <a:ext cx="412812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</a:t>
              </a:r>
            </a:p>
          </p:txBody>
        </p:sp>
        <p:sp>
          <p:nvSpPr>
            <p:cNvPr id="896" name="tx896"/>
            <p:cNvSpPr/>
            <p:nvPr/>
          </p:nvSpPr>
          <p:spPr>
            <a:xfrm>
              <a:off x="3904837" y="1135613"/>
              <a:ext cx="402114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TEM</a:t>
              </a:r>
            </a:p>
          </p:txBody>
        </p:sp>
        <p:sp>
          <p:nvSpPr>
            <p:cNvPr id="897" name="tx897"/>
            <p:cNvSpPr/>
            <p:nvPr/>
          </p:nvSpPr>
          <p:spPr>
            <a:xfrm>
              <a:off x="3412078" y="1335172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AMC</a:t>
              </a:r>
            </a:p>
          </p:txBody>
        </p:sp>
        <p:sp>
          <p:nvSpPr>
            <p:cNvPr id="898" name="tx898"/>
            <p:cNvSpPr/>
            <p:nvPr/>
          </p:nvSpPr>
          <p:spPr>
            <a:xfrm>
              <a:off x="3043228" y="1650504"/>
              <a:ext cx="338677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TZP</a:t>
              </a:r>
            </a:p>
          </p:txBody>
        </p:sp>
        <p:sp>
          <p:nvSpPr>
            <p:cNvPr id="899" name="tx899"/>
            <p:cNvSpPr/>
            <p:nvPr/>
          </p:nvSpPr>
          <p:spPr>
            <a:xfrm>
              <a:off x="2661773" y="2041851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CXM</a:t>
              </a:r>
            </a:p>
          </p:txBody>
        </p:sp>
        <p:sp>
          <p:nvSpPr>
            <p:cNvPr id="900" name="tx900"/>
            <p:cNvSpPr/>
            <p:nvPr/>
          </p:nvSpPr>
          <p:spPr>
            <a:xfrm>
              <a:off x="2455187" y="2505106"/>
              <a:ext cx="381093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FOX</a:t>
              </a:r>
            </a:p>
          </p:txBody>
        </p:sp>
        <p:sp>
          <p:nvSpPr>
            <p:cNvPr id="901" name="tx901"/>
            <p:cNvSpPr/>
            <p:nvPr/>
          </p:nvSpPr>
          <p:spPr>
            <a:xfrm>
              <a:off x="2335480" y="3009529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CAZ</a:t>
              </a:r>
            </a:p>
          </p:txBody>
        </p:sp>
        <p:sp>
          <p:nvSpPr>
            <p:cNvPr id="902" name="tx902"/>
            <p:cNvSpPr/>
            <p:nvPr/>
          </p:nvSpPr>
          <p:spPr>
            <a:xfrm>
              <a:off x="2324783" y="3527924"/>
              <a:ext cx="40239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CFM</a:t>
              </a:r>
            </a:p>
          </p:txBody>
        </p:sp>
        <p:sp>
          <p:nvSpPr>
            <p:cNvPr id="903" name="tx903"/>
            <p:cNvSpPr/>
            <p:nvPr/>
          </p:nvSpPr>
          <p:spPr>
            <a:xfrm>
              <a:off x="2449885" y="4032347"/>
              <a:ext cx="39169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CRO</a:t>
              </a:r>
            </a:p>
          </p:txBody>
        </p:sp>
        <p:sp>
          <p:nvSpPr>
            <p:cNvPr id="904" name="tx904"/>
            <p:cNvSpPr/>
            <p:nvPr/>
          </p:nvSpPr>
          <p:spPr>
            <a:xfrm>
              <a:off x="2688283" y="4495602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CTX</a:t>
              </a:r>
            </a:p>
          </p:txBody>
        </p:sp>
        <p:sp>
          <p:nvSpPr>
            <p:cNvPr id="905" name="tx905"/>
            <p:cNvSpPr/>
            <p:nvPr/>
          </p:nvSpPr>
          <p:spPr>
            <a:xfrm>
              <a:off x="3048437" y="4898484"/>
              <a:ext cx="328259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FEP</a:t>
              </a:r>
            </a:p>
          </p:txBody>
        </p:sp>
        <p:sp>
          <p:nvSpPr>
            <p:cNvPr id="906" name="tx906"/>
            <p:cNvSpPr/>
            <p:nvPr/>
          </p:nvSpPr>
          <p:spPr>
            <a:xfrm>
              <a:off x="3449192" y="5208048"/>
              <a:ext cx="359791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ERT</a:t>
              </a:r>
            </a:p>
          </p:txBody>
        </p:sp>
        <p:sp>
          <p:nvSpPr>
            <p:cNvPr id="907" name="tx907"/>
            <p:cNvSpPr/>
            <p:nvPr/>
          </p:nvSpPr>
          <p:spPr>
            <a:xfrm>
              <a:off x="3936509" y="5413374"/>
              <a:ext cx="338770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IMP</a:t>
              </a:r>
            </a:p>
          </p:txBody>
        </p:sp>
        <p:sp>
          <p:nvSpPr>
            <p:cNvPr id="908" name="tx908"/>
            <p:cNvSpPr/>
            <p:nvPr/>
          </p:nvSpPr>
          <p:spPr>
            <a:xfrm>
              <a:off x="4431989" y="5498928"/>
              <a:ext cx="370582" cy="129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FUR</a:t>
              </a:r>
            </a:p>
          </p:txBody>
        </p:sp>
        <p:sp>
          <p:nvSpPr>
            <p:cNvPr id="909" name="tx909"/>
            <p:cNvSpPr/>
            <p:nvPr/>
          </p:nvSpPr>
          <p:spPr>
            <a:xfrm>
              <a:off x="4987452" y="5467484"/>
              <a:ext cx="29644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CIP</a:t>
              </a:r>
            </a:p>
          </p:txBody>
        </p:sp>
        <p:sp>
          <p:nvSpPr>
            <p:cNvPr id="910" name="tx910"/>
            <p:cNvSpPr/>
            <p:nvPr/>
          </p:nvSpPr>
          <p:spPr>
            <a:xfrm>
              <a:off x="5447984" y="5320248"/>
              <a:ext cx="370302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LEV</a:t>
              </a:r>
            </a:p>
          </p:txBody>
        </p:sp>
        <p:sp>
          <p:nvSpPr>
            <p:cNvPr id="911" name="tx911"/>
            <p:cNvSpPr/>
            <p:nvPr/>
          </p:nvSpPr>
          <p:spPr>
            <a:xfrm>
              <a:off x="5881736" y="5059608"/>
              <a:ext cx="402208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NOR</a:t>
              </a:r>
            </a:p>
          </p:txBody>
        </p:sp>
        <p:sp>
          <p:nvSpPr>
            <p:cNvPr id="912" name="tx912"/>
            <p:cNvSpPr/>
            <p:nvPr/>
          </p:nvSpPr>
          <p:spPr>
            <a:xfrm>
              <a:off x="6280604" y="4703863"/>
              <a:ext cx="359885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OFL</a:t>
              </a:r>
            </a:p>
          </p:txBody>
        </p:sp>
        <p:sp>
          <p:nvSpPr>
            <p:cNvPr id="913" name="tx913"/>
            <p:cNvSpPr/>
            <p:nvPr/>
          </p:nvSpPr>
          <p:spPr>
            <a:xfrm>
              <a:off x="6550137" y="4272006"/>
              <a:ext cx="391510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NAL</a:t>
              </a:r>
            </a:p>
          </p:txBody>
        </p:sp>
        <p:sp>
          <p:nvSpPr>
            <p:cNvPr id="914" name="tx914"/>
            <p:cNvSpPr/>
            <p:nvPr/>
          </p:nvSpPr>
          <p:spPr>
            <a:xfrm>
              <a:off x="6743552" y="3783478"/>
              <a:ext cx="359885" cy="13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TSU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2025-02-06T12:14:51Z</dcterms:modified>
  <cp:category/>
</cp:coreProperties>
</file>