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038317" y="271051"/>
              <a:ext cx="143312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2019_non_BLSE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14501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12622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63258" y="1503722"/>
              <a:ext cx="3026066" cy="2249011"/>
            </a:xfrm>
            <a:custGeom>
              <a:avLst/>
              <a:pathLst>
                <a:path w="3026066" h="2249011">
                  <a:moveTo>
                    <a:pt x="0" y="0"/>
                  </a:moveTo>
                  <a:lnTo>
                    <a:pt x="3026066" y="2249011"/>
                  </a:lnTo>
                </a:path>
              </a:pathLst>
            </a:custGeom>
            <a:ln w="9838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46736" y="1503722"/>
              <a:ext cx="148182" cy="110131"/>
            </a:xfrm>
            <a:custGeom>
              <a:avLst/>
              <a:pathLst>
                <a:path w="148182" h="110131">
                  <a:moveTo>
                    <a:pt x="148182" y="0"/>
                  </a:moveTo>
                  <a:lnTo>
                    <a:pt x="0" y="110131"/>
                  </a:lnTo>
                </a:path>
              </a:pathLst>
            </a:custGeom>
            <a:ln w="13275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95974" y="1413708"/>
              <a:ext cx="2119980" cy="123265"/>
            </a:xfrm>
            <a:custGeom>
              <a:avLst/>
              <a:pathLst>
                <a:path w="2119980" h="123265">
                  <a:moveTo>
                    <a:pt x="2119980" y="123265"/>
                  </a:moveTo>
                  <a:lnTo>
                    <a:pt x="0" y="0"/>
                  </a:lnTo>
                </a:path>
              </a:pathLst>
            </a:custGeom>
            <a:ln w="13044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3249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13478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777447" y="1156530"/>
              <a:ext cx="1145226" cy="342278"/>
            </a:xfrm>
            <a:custGeom>
              <a:avLst/>
              <a:pathLst>
                <a:path w="1145226" h="342278">
                  <a:moveTo>
                    <a:pt x="1145226" y="342278"/>
                  </a:moveTo>
                  <a:lnTo>
                    <a:pt x="0" y="0"/>
                  </a:lnTo>
                </a:path>
              </a:pathLst>
            </a:custGeom>
            <a:ln w="13844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11508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16135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18594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40100" y="1703733"/>
              <a:ext cx="726134" cy="1991662"/>
            </a:xfrm>
            <a:custGeom>
              <a:avLst/>
              <a:pathLst>
                <a:path w="726134" h="1991662">
                  <a:moveTo>
                    <a:pt x="0" y="0"/>
                  </a:moveTo>
                  <a:lnTo>
                    <a:pt x="726134" y="1991662"/>
                  </a:lnTo>
                </a:path>
              </a:pathLst>
            </a:custGeom>
            <a:ln w="2967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1108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11097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81916" y="1137641"/>
              <a:ext cx="686582" cy="120858"/>
            </a:xfrm>
            <a:custGeom>
              <a:avLst/>
              <a:pathLst>
                <a:path w="686582" h="120858">
                  <a:moveTo>
                    <a:pt x="686582" y="120858"/>
                  </a:moveTo>
                  <a:lnTo>
                    <a:pt x="0" y="0"/>
                  </a:lnTo>
                </a:path>
              </a:pathLst>
            </a:custGeom>
            <a:ln w="10803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21858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1889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1346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12989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77202" y="1316461"/>
              <a:ext cx="2091296" cy="368128"/>
            </a:xfrm>
            <a:custGeom>
              <a:avLst/>
              <a:pathLst>
                <a:path w="2091296" h="368128">
                  <a:moveTo>
                    <a:pt x="2091296" y="0"/>
                  </a:moveTo>
                  <a:lnTo>
                    <a:pt x="0" y="368128"/>
                  </a:lnTo>
                </a:path>
              </a:pathLst>
            </a:custGeom>
            <a:ln w="1286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21857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89255" y="1156530"/>
              <a:ext cx="667857" cy="199605"/>
            </a:xfrm>
            <a:custGeom>
              <a:avLst/>
              <a:pathLst>
                <a:path w="667857" h="199605">
                  <a:moveTo>
                    <a:pt x="667857" y="0"/>
                  </a:moveTo>
                  <a:lnTo>
                    <a:pt x="0" y="199605"/>
                  </a:lnTo>
                </a:path>
              </a:pathLst>
            </a:custGeom>
            <a:ln w="22402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29881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35676" y="1305970"/>
              <a:ext cx="0" cy="4063179"/>
            </a:xfrm>
            <a:custGeom>
              <a:avLst/>
              <a:pathLst>
                <a:path w="0" h="4063179">
                  <a:moveTo>
                    <a:pt x="0" y="0"/>
                  </a:moveTo>
                  <a:lnTo>
                    <a:pt x="0" y="4063179"/>
                  </a:lnTo>
                </a:path>
              </a:pathLst>
            </a:custGeom>
            <a:ln w="38100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84165" y="1118364"/>
              <a:ext cx="184624" cy="10734"/>
            </a:xfrm>
            <a:custGeom>
              <a:avLst/>
              <a:pathLst>
                <a:path w="184624" h="10734">
                  <a:moveTo>
                    <a:pt x="184624" y="10734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72733" y="1186672"/>
              <a:ext cx="1602775" cy="479027"/>
            </a:xfrm>
            <a:custGeom>
              <a:avLst/>
              <a:pathLst>
                <a:path w="1602775" h="479027">
                  <a:moveTo>
                    <a:pt x="1602775" y="0"/>
                  </a:moveTo>
                  <a:lnTo>
                    <a:pt x="0" y="479027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982258" y="3170392"/>
              <a:ext cx="1520" cy="167167"/>
            </a:xfrm>
            <a:custGeom>
              <a:avLst/>
              <a:pathLst>
                <a:path w="1520" h="167167">
                  <a:moveTo>
                    <a:pt x="1520" y="0"/>
                  </a:moveTo>
                  <a:lnTo>
                    <a:pt x="0" y="6"/>
                  </a:lnTo>
                  <a:lnTo>
                    <a:pt x="152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82258" y="3170399"/>
              <a:ext cx="1520" cy="167160"/>
            </a:xfrm>
            <a:custGeom>
              <a:avLst/>
              <a:pathLst>
                <a:path w="1520" h="167160">
                  <a:moveTo>
                    <a:pt x="0" y="0"/>
                  </a:moveTo>
                  <a:lnTo>
                    <a:pt x="1520" y="16716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816628" y="3170399"/>
              <a:ext cx="334317" cy="334325"/>
            </a:xfrm>
            <a:custGeom>
              <a:avLst/>
              <a:pathLst>
                <a:path w="334317" h="334325">
                  <a:moveTo>
                    <a:pt x="165630" y="0"/>
                  </a:moveTo>
                  <a:lnTo>
                    <a:pt x="160352" y="131"/>
                  </a:lnTo>
                  <a:lnTo>
                    <a:pt x="155081" y="429"/>
                  </a:lnTo>
                  <a:lnTo>
                    <a:pt x="149822" y="893"/>
                  </a:lnTo>
                  <a:lnTo>
                    <a:pt x="144580" y="1523"/>
                  </a:lnTo>
                  <a:lnTo>
                    <a:pt x="139361" y="2319"/>
                  </a:lnTo>
                  <a:lnTo>
                    <a:pt x="134170" y="3278"/>
                  </a:lnTo>
                  <a:lnTo>
                    <a:pt x="129011" y="4401"/>
                  </a:lnTo>
                  <a:lnTo>
                    <a:pt x="123890" y="5687"/>
                  </a:lnTo>
                  <a:lnTo>
                    <a:pt x="118813" y="7134"/>
                  </a:lnTo>
                  <a:lnTo>
                    <a:pt x="113784" y="8740"/>
                  </a:lnTo>
                  <a:lnTo>
                    <a:pt x="108808" y="10504"/>
                  </a:lnTo>
                  <a:lnTo>
                    <a:pt x="103890" y="12424"/>
                  </a:lnTo>
                  <a:lnTo>
                    <a:pt x="99035" y="14499"/>
                  </a:lnTo>
                  <a:lnTo>
                    <a:pt x="94249" y="16726"/>
                  </a:lnTo>
                  <a:lnTo>
                    <a:pt x="89535" y="19103"/>
                  </a:lnTo>
                  <a:lnTo>
                    <a:pt x="84898" y="21628"/>
                  </a:lnTo>
                  <a:lnTo>
                    <a:pt x="80344" y="24298"/>
                  </a:lnTo>
                  <a:lnTo>
                    <a:pt x="75876" y="27110"/>
                  </a:lnTo>
                  <a:lnTo>
                    <a:pt x="71499" y="30063"/>
                  </a:lnTo>
                  <a:lnTo>
                    <a:pt x="67217" y="33151"/>
                  </a:lnTo>
                  <a:lnTo>
                    <a:pt x="63035" y="36374"/>
                  </a:lnTo>
                  <a:lnTo>
                    <a:pt x="58957" y="39727"/>
                  </a:lnTo>
                  <a:lnTo>
                    <a:pt x="54987" y="43207"/>
                  </a:lnTo>
                  <a:lnTo>
                    <a:pt x="51129" y="46811"/>
                  </a:lnTo>
                  <a:lnTo>
                    <a:pt x="47386" y="50534"/>
                  </a:lnTo>
                  <a:lnTo>
                    <a:pt x="43763" y="54374"/>
                  </a:lnTo>
                  <a:lnTo>
                    <a:pt x="40263" y="58327"/>
                  </a:lnTo>
                  <a:lnTo>
                    <a:pt x="36890" y="62388"/>
                  </a:lnTo>
                  <a:lnTo>
                    <a:pt x="33646" y="66554"/>
                  </a:lnTo>
                  <a:lnTo>
                    <a:pt x="30536" y="70820"/>
                  </a:lnTo>
                  <a:lnTo>
                    <a:pt x="27562" y="75182"/>
                  </a:lnTo>
                  <a:lnTo>
                    <a:pt x="24727" y="79635"/>
                  </a:lnTo>
                  <a:lnTo>
                    <a:pt x="22034" y="84176"/>
                  </a:lnTo>
                  <a:lnTo>
                    <a:pt x="19486" y="88800"/>
                  </a:lnTo>
                  <a:lnTo>
                    <a:pt x="17085" y="93502"/>
                  </a:lnTo>
                  <a:lnTo>
                    <a:pt x="14834" y="98278"/>
                  </a:lnTo>
                  <a:lnTo>
                    <a:pt x="12735" y="103122"/>
                  </a:lnTo>
                  <a:lnTo>
                    <a:pt x="10790" y="108030"/>
                  </a:lnTo>
                  <a:lnTo>
                    <a:pt x="9001" y="112997"/>
                  </a:lnTo>
                  <a:lnTo>
                    <a:pt x="7369" y="118018"/>
                  </a:lnTo>
                  <a:lnTo>
                    <a:pt x="5897" y="123088"/>
                  </a:lnTo>
                  <a:lnTo>
                    <a:pt x="4586" y="128202"/>
                  </a:lnTo>
                  <a:lnTo>
                    <a:pt x="3437" y="133355"/>
                  </a:lnTo>
                  <a:lnTo>
                    <a:pt x="2451" y="138542"/>
                  </a:lnTo>
                  <a:lnTo>
                    <a:pt x="1629" y="143757"/>
                  </a:lnTo>
                  <a:lnTo>
                    <a:pt x="973" y="148995"/>
                  </a:lnTo>
                  <a:lnTo>
                    <a:pt x="482" y="154252"/>
                  </a:lnTo>
                  <a:lnTo>
                    <a:pt x="157" y="159521"/>
                  </a:lnTo>
                  <a:lnTo>
                    <a:pt x="0" y="164798"/>
                  </a:lnTo>
                  <a:lnTo>
                    <a:pt x="8" y="170078"/>
                  </a:lnTo>
                  <a:lnTo>
                    <a:pt x="184" y="175354"/>
                  </a:lnTo>
                  <a:lnTo>
                    <a:pt x="526" y="180623"/>
                  </a:lnTo>
                  <a:lnTo>
                    <a:pt x="1034" y="185877"/>
                  </a:lnTo>
                  <a:lnTo>
                    <a:pt x="1708" y="191114"/>
                  </a:lnTo>
                  <a:lnTo>
                    <a:pt x="2547" y="196326"/>
                  </a:lnTo>
                  <a:lnTo>
                    <a:pt x="3550" y="201509"/>
                  </a:lnTo>
                  <a:lnTo>
                    <a:pt x="4716" y="206658"/>
                  </a:lnTo>
                  <a:lnTo>
                    <a:pt x="6044" y="211768"/>
                  </a:lnTo>
                  <a:lnTo>
                    <a:pt x="7533" y="216833"/>
                  </a:lnTo>
                  <a:lnTo>
                    <a:pt x="9182" y="221849"/>
                  </a:lnTo>
                  <a:lnTo>
                    <a:pt x="10987" y="226810"/>
                  </a:lnTo>
                  <a:lnTo>
                    <a:pt x="12949" y="231711"/>
                  </a:lnTo>
                  <a:lnTo>
                    <a:pt x="15064" y="236548"/>
                  </a:lnTo>
                  <a:lnTo>
                    <a:pt x="17331" y="241316"/>
                  </a:lnTo>
                  <a:lnTo>
                    <a:pt x="19748" y="246010"/>
                  </a:lnTo>
                  <a:lnTo>
                    <a:pt x="22311" y="250626"/>
                  </a:lnTo>
                  <a:lnTo>
                    <a:pt x="25019" y="255158"/>
                  </a:lnTo>
                  <a:lnTo>
                    <a:pt x="27869" y="259602"/>
                  </a:lnTo>
                  <a:lnTo>
                    <a:pt x="30857" y="263954"/>
                  </a:lnTo>
                  <a:lnTo>
                    <a:pt x="33982" y="268210"/>
                  </a:lnTo>
                  <a:lnTo>
                    <a:pt x="37239" y="272365"/>
                  </a:lnTo>
                  <a:lnTo>
                    <a:pt x="40626" y="276414"/>
                  </a:lnTo>
                  <a:lnTo>
                    <a:pt x="44139" y="280355"/>
                  </a:lnTo>
                  <a:lnTo>
                    <a:pt x="47775" y="284183"/>
                  </a:lnTo>
                  <a:lnTo>
                    <a:pt x="51530" y="287895"/>
                  </a:lnTo>
                  <a:lnTo>
                    <a:pt x="55400" y="291485"/>
                  </a:lnTo>
                  <a:lnTo>
                    <a:pt x="59382" y="294952"/>
                  </a:lnTo>
                  <a:lnTo>
                    <a:pt x="63471" y="298292"/>
                  </a:lnTo>
                  <a:lnTo>
                    <a:pt x="67663" y="301500"/>
                  </a:lnTo>
                  <a:lnTo>
                    <a:pt x="71955" y="304575"/>
                  </a:lnTo>
                  <a:lnTo>
                    <a:pt x="76342" y="307512"/>
                  </a:lnTo>
                  <a:lnTo>
                    <a:pt x="80819" y="310310"/>
                  </a:lnTo>
                  <a:lnTo>
                    <a:pt x="85383" y="312965"/>
                  </a:lnTo>
                  <a:lnTo>
                    <a:pt x="90027" y="315474"/>
                  </a:lnTo>
                  <a:lnTo>
                    <a:pt x="94749" y="317835"/>
                  </a:lnTo>
                  <a:lnTo>
                    <a:pt x="99543" y="320047"/>
                  </a:lnTo>
                  <a:lnTo>
                    <a:pt x="104405" y="322105"/>
                  </a:lnTo>
                  <a:lnTo>
                    <a:pt x="109329" y="324009"/>
                  </a:lnTo>
                  <a:lnTo>
                    <a:pt x="114311" y="325757"/>
                  </a:lnTo>
                  <a:lnTo>
                    <a:pt x="119345" y="327346"/>
                  </a:lnTo>
                  <a:lnTo>
                    <a:pt x="124428" y="328776"/>
                  </a:lnTo>
                  <a:lnTo>
                    <a:pt x="129552" y="330045"/>
                  </a:lnTo>
                  <a:lnTo>
                    <a:pt x="134715" y="331151"/>
                  </a:lnTo>
                  <a:lnTo>
                    <a:pt x="139909" y="332093"/>
                  </a:lnTo>
                  <a:lnTo>
                    <a:pt x="145131" y="332871"/>
                  </a:lnTo>
                  <a:lnTo>
                    <a:pt x="150375" y="333484"/>
                  </a:lnTo>
                  <a:lnTo>
                    <a:pt x="155635" y="333930"/>
                  </a:lnTo>
                  <a:lnTo>
                    <a:pt x="160907" y="334211"/>
                  </a:lnTo>
                  <a:lnTo>
                    <a:pt x="166186" y="334325"/>
                  </a:lnTo>
                  <a:lnTo>
                    <a:pt x="171465" y="334272"/>
                  </a:lnTo>
                  <a:lnTo>
                    <a:pt x="176740" y="334052"/>
                  </a:lnTo>
                  <a:lnTo>
                    <a:pt x="182005" y="333666"/>
                  </a:lnTo>
                  <a:lnTo>
                    <a:pt x="187256" y="333114"/>
                  </a:lnTo>
                  <a:lnTo>
                    <a:pt x="192486" y="332396"/>
                  </a:lnTo>
                  <a:lnTo>
                    <a:pt x="197691" y="331514"/>
                  </a:lnTo>
                  <a:lnTo>
                    <a:pt x="202866" y="330468"/>
                  </a:lnTo>
                  <a:lnTo>
                    <a:pt x="208005" y="329258"/>
                  </a:lnTo>
                  <a:lnTo>
                    <a:pt x="213103" y="327887"/>
                  </a:lnTo>
                  <a:lnTo>
                    <a:pt x="218156" y="326356"/>
                  </a:lnTo>
                  <a:lnTo>
                    <a:pt x="223157" y="324666"/>
                  </a:lnTo>
                  <a:lnTo>
                    <a:pt x="228103" y="322819"/>
                  </a:lnTo>
                  <a:lnTo>
                    <a:pt x="232988" y="320817"/>
                  </a:lnTo>
                  <a:lnTo>
                    <a:pt x="237807" y="318661"/>
                  </a:lnTo>
                  <a:lnTo>
                    <a:pt x="242556" y="316354"/>
                  </a:lnTo>
                  <a:lnTo>
                    <a:pt x="247230" y="313899"/>
                  </a:lnTo>
                  <a:lnTo>
                    <a:pt x="251824" y="311297"/>
                  </a:lnTo>
                  <a:lnTo>
                    <a:pt x="256333" y="308551"/>
                  </a:lnTo>
                  <a:lnTo>
                    <a:pt x="260753" y="305664"/>
                  </a:lnTo>
                  <a:lnTo>
                    <a:pt x="265080" y="302639"/>
                  </a:lnTo>
                  <a:lnTo>
                    <a:pt x="269310" y="299479"/>
                  </a:lnTo>
                  <a:lnTo>
                    <a:pt x="273437" y="296187"/>
                  </a:lnTo>
                  <a:lnTo>
                    <a:pt x="277458" y="292767"/>
                  </a:lnTo>
                  <a:lnTo>
                    <a:pt x="281370" y="289221"/>
                  </a:lnTo>
                  <a:lnTo>
                    <a:pt x="285167" y="285553"/>
                  </a:lnTo>
                  <a:lnTo>
                    <a:pt x="288847" y="281767"/>
                  </a:lnTo>
                  <a:lnTo>
                    <a:pt x="292405" y="277867"/>
                  </a:lnTo>
                  <a:lnTo>
                    <a:pt x="295839" y="273857"/>
                  </a:lnTo>
                  <a:lnTo>
                    <a:pt x="299144" y="269740"/>
                  </a:lnTo>
                  <a:lnTo>
                    <a:pt x="302317" y="265521"/>
                  </a:lnTo>
                  <a:lnTo>
                    <a:pt x="305356" y="261203"/>
                  </a:lnTo>
                  <a:lnTo>
                    <a:pt x="308257" y="256792"/>
                  </a:lnTo>
                  <a:lnTo>
                    <a:pt x="311017" y="252292"/>
                  </a:lnTo>
                  <a:lnTo>
                    <a:pt x="313633" y="247706"/>
                  </a:lnTo>
                  <a:lnTo>
                    <a:pt x="316104" y="243040"/>
                  </a:lnTo>
                  <a:lnTo>
                    <a:pt x="318426" y="238299"/>
                  </a:lnTo>
                  <a:lnTo>
                    <a:pt x="320596" y="233487"/>
                  </a:lnTo>
                  <a:lnTo>
                    <a:pt x="322614" y="228608"/>
                  </a:lnTo>
                  <a:lnTo>
                    <a:pt x="324477" y="223668"/>
                  </a:lnTo>
                  <a:lnTo>
                    <a:pt x="326183" y="218672"/>
                  </a:lnTo>
                  <a:lnTo>
                    <a:pt x="327731" y="213624"/>
                  </a:lnTo>
                  <a:lnTo>
                    <a:pt x="329118" y="208530"/>
                  </a:lnTo>
                  <a:lnTo>
                    <a:pt x="330343" y="203395"/>
                  </a:lnTo>
                  <a:lnTo>
                    <a:pt x="331406" y="198224"/>
                  </a:lnTo>
                  <a:lnTo>
                    <a:pt x="332305" y="193021"/>
                  </a:lnTo>
                  <a:lnTo>
                    <a:pt x="333039" y="187793"/>
                  </a:lnTo>
                  <a:lnTo>
                    <a:pt x="333608" y="182545"/>
                  </a:lnTo>
                  <a:lnTo>
                    <a:pt x="334011" y="177280"/>
                  </a:lnTo>
                  <a:lnTo>
                    <a:pt x="334247" y="172006"/>
                  </a:lnTo>
                  <a:lnTo>
                    <a:pt x="334317" y="166727"/>
                  </a:lnTo>
                  <a:lnTo>
                    <a:pt x="334220" y="161449"/>
                  </a:lnTo>
                  <a:lnTo>
                    <a:pt x="333956" y="156176"/>
                  </a:lnTo>
                  <a:lnTo>
                    <a:pt x="333526" y="150914"/>
                  </a:lnTo>
                  <a:lnTo>
                    <a:pt x="332930" y="145668"/>
                  </a:lnTo>
                  <a:lnTo>
                    <a:pt x="332169" y="140444"/>
                  </a:lnTo>
                  <a:lnTo>
                    <a:pt x="331243" y="135246"/>
                  </a:lnTo>
                  <a:lnTo>
                    <a:pt x="330154" y="130081"/>
                  </a:lnTo>
                  <a:lnTo>
                    <a:pt x="328901" y="124952"/>
                  </a:lnTo>
                  <a:lnTo>
                    <a:pt x="327488" y="119865"/>
                  </a:lnTo>
                  <a:lnTo>
                    <a:pt x="325914" y="114826"/>
                  </a:lnTo>
                  <a:lnTo>
                    <a:pt x="324183" y="109838"/>
                  </a:lnTo>
                  <a:lnTo>
                    <a:pt x="322294" y="104908"/>
                  </a:lnTo>
                  <a:lnTo>
                    <a:pt x="320251" y="100040"/>
                  </a:lnTo>
                  <a:lnTo>
                    <a:pt x="318055" y="95239"/>
                  </a:lnTo>
                  <a:lnTo>
                    <a:pt x="315709" y="90510"/>
                  </a:lnTo>
                  <a:lnTo>
                    <a:pt x="313214" y="85857"/>
                  </a:lnTo>
                  <a:lnTo>
                    <a:pt x="310574" y="81285"/>
                  </a:lnTo>
                  <a:lnTo>
                    <a:pt x="307791" y="76799"/>
                  </a:lnTo>
                  <a:lnTo>
                    <a:pt x="304867" y="72403"/>
                  </a:lnTo>
                  <a:lnTo>
                    <a:pt x="301806" y="68101"/>
                  </a:lnTo>
                  <a:lnTo>
                    <a:pt x="298611" y="63898"/>
                  </a:lnTo>
                  <a:lnTo>
                    <a:pt x="295285" y="59798"/>
                  </a:lnTo>
                  <a:lnTo>
                    <a:pt x="291831" y="55806"/>
                  </a:lnTo>
                  <a:lnTo>
                    <a:pt x="288252" y="51924"/>
                  </a:lnTo>
                  <a:lnTo>
                    <a:pt x="284553" y="48158"/>
                  </a:lnTo>
                  <a:lnTo>
                    <a:pt x="280736" y="44510"/>
                  </a:lnTo>
                  <a:lnTo>
                    <a:pt x="276807" y="40984"/>
                  </a:lnTo>
                  <a:lnTo>
                    <a:pt x="272768" y="37584"/>
                  </a:lnTo>
                  <a:lnTo>
                    <a:pt x="268623" y="34314"/>
                  </a:lnTo>
                  <a:lnTo>
                    <a:pt x="264378" y="31176"/>
                  </a:lnTo>
                  <a:lnTo>
                    <a:pt x="260035" y="28173"/>
                  </a:lnTo>
                  <a:lnTo>
                    <a:pt x="255600" y="25309"/>
                  </a:lnTo>
                  <a:lnTo>
                    <a:pt x="251076" y="22587"/>
                  </a:lnTo>
                  <a:lnTo>
                    <a:pt x="246469" y="20009"/>
                  </a:lnTo>
                  <a:lnTo>
                    <a:pt x="241783" y="17578"/>
                  </a:lnTo>
                  <a:lnTo>
                    <a:pt x="237022" y="15295"/>
                  </a:lnTo>
                  <a:lnTo>
                    <a:pt x="232192" y="13165"/>
                  </a:lnTo>
                  <a:lnTo>
                    <a:pt x="227297" y="11188"/>
                  </a:lnTo>
                  <a:lnTo>
                    <a:pt x="222341" y="9366"/>
                  </a:lnTo>
                  <a:lnTo>
                    <a:pt x="217331" y="7702"/>
                  </a:lnTo>
                  <a:lnTo>
                    <a:pt x="212271" y="6197"/>
                  </a:lnTo>
                  <a:lnTo>
                    <a:pt x="207165" y="4852"/>
                  </a:lnTo>
                  <a:lnTo>
                    <a:pt x="202020" y="3670"/>
                  </a:lnTo>
                  <a:lnTo>
                    <a:pt x="196840" y="2650"/>
                  </a:lnTo>
                  <a:lnTo>
                    <a:pt x="191630" y="1795"/>
                  </a:lnTo>
                  <a:lnTo>
                    <a:pt x="186396" y="1104"/>
                  </a:lnTo>
                  <a:lnTo>
                    <a:pt x="181143" y="579"/>
                  </a:lnTo>
                  <a:lnTo>
                    <a:pt x="167150" y="167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83779" y="3170392"/>
              <a:ext cx="13992" cy="167167"/>
            </a:xfrm>
            <a:custGeom>
              <a:avLst/>
              <a:pathLst>
                <a:path w="13992" h="167167">
                  <a:moveTo>
                    <a:pt x="13992" y="586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96899" y="2655501"/>
              <a:ext cx="26595" cy="167167"/>
            </a:xfrm>
            <a:custGeom>
              <a:avLst/>
              <a:pathLst>
                <a:path w="26595" h="167167">
                  <a:moveTo>
                    <a:pt x="26595" y="0"/>
                  </a:moveTo>
                  <a:lnTo>
                    <a:pt x="19919" y="133"/>
                  </a:lnTo>
                  <a:lnTo>
                    <a:pt x="13255" y="533"/>
                  </a:lnTo>
                  <a:lnTo>
                    <a:pt x="6611" y="1198"/>
                  </a:lnTo>
                  <a:lnTo>
                    <a:pt x="0" y="2129"/>
                  </a:lnTo>
                  <a:lnTo>
                    <a:pt x="26595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896899" y="2657631"/>
              <a:ext cx="26595" cy="165038"/>
            </a:xfrm>
            <a:custGeom>
              <a:avLst/>
              <a:pathLst>
                <a:path w="26595" h="165038">
                  <a:moveTo>
                    <a:pt x="0" y="0"/>
                  </a:moveTo>
                  <a:lnTo>
                    <a:pt x="26595" y="16503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756339" y="2657631"/>
              <a:ext cx="334323" cy="332197"/>
            </a:xfrm>
            <a:custGeom>
              <a:avLst/>
              <a:pathLst>
                <a:path w="334323" h="332197">
                  <a:moveTo>
                    <a:pt x="140560" y="0"/>
                  </a:moveTo>
                  <a:lnTo>
                    <a:pt x="135356" y="923"/>
                  </a:lnTo>
                  <a:lnTo>
                    <a:pt x="130184" y="2010"/>
                  </a:lnTo>
                  <a:lnTo>
                    <a:pt x="125049" y="3260"/>
                  </a:lnTo>
                  <a:lnTo>
                    <a:pt x="119956" y="4672"/>
                  </a:lnTo>
                  <a:lnTo>
                    <a:pt x="114910" y="6244"/>
                  </a:lnTo>
                  <a:lnTo>
                    <a:pt x="109917" y="7975"/>
                  </a:lnTo>
                  <a:lnTo>
                    <a:pt x="104980" y="9863"/>
                  </a:lnTo>
                  <a:lnTo>
                    <a:pt x="100106" y="11906"/>
                  </a:lnTo>
                  <a:lnTo>
                    <a:pt x="95299" y="14102"/>
                  </a:lnTo>
                  <a:lnTo>
                    <a:pt x="90564" y="16449"/>
                  </a:lnTo>
                  <a:lnTo>
                    <a:pt x="85905" y="18944"/>
                  </a:lnTo>
                  <a:lnTo>
                    <a:pt x="81327" y="21586"/>
                  </a:lnTo>
                  <a:lnTo>
                    <a:pt x="76835" y="24371"/>
                  </a:lnTo>
                  <a:lnTo>
                    <a:pt x="72434" y="27296"/>
                  </a:lnTo>
                  <a:lnTo>
                    <a:pt x="68127" y="30359"/>
                  </a:lnTo>
                  <a:lnTo>
                    <a:pt x="63919" y="33557"/>
                  </a:lnTo>
                  <a:lnTo>
                    <a:pt x="59814" y="36886"/>
                  </a:lnTo>
                  <a:lnTo>
                    <a:pt x="55817" y="40343"/>
                  </a:lnTo>
                  <a:lnTo>
                    <a:pt x="51931" y="43925"/>
                  </a:lnTo>
                  <a:lnTo>
                    <a:pt x="48160" y="47628"/>
                  </a:lnTo>
                  <a:lnTo>
                    <a:pt x="44508" y="51449"/>
                  </a:lnTo>
                  <a:lnTo>
                    <a:pt x="40978" y="55382"/>
                  </a:lnTo>
                  <a:lnTo>
                    <a:pt x="37575" y="59426"/>
                  </a:lnTo>
                  <a:lnTo>
                    <a:pt x="34301" y="63575"/>
                  </a:lnTo>
                  <a:lnTo>
                    <a:pt x="31160" y="67825"/>
                  </a:lnTo>
                  <a:lnTo>
                    <a:pt x="28155" y="72173"/>
                  </a:lnTo>
                  <a:lnTo>
                    <a:pt x="25289" y="76613"/>
                  </a:lnTo>
                  <a:lnTo>
                    <a:pt x="22565" y="81142"/>
                  </a:lnTo>
                  <a:lnTo>
                    <a:pt x="19985" y="85755"/>
                  </a:lnTo>
                  <a:lnTo>
                    <a:pt x="17552" y="90447"/>
                  </a:lnTo>
                  <a:lnTo>
                    <a:pt x="15269" y="95213"/>
                  </a:lnTo>
                  <a:lnTo>
                    <a:pt x="13138" y="100049"/>
                  </a:lnTo>
                  <a:lnTo>
                    <a:pt x="11160" y="104951"/>
                  </a:lnTo>
                  <a:lnTo>
                    <a:pt x="9339" y="109912"/>
                  </a:lnTo>
                  <a:lnTo>
                    <a:pt x="7675" y="114928"/>
                  </a:lnTo>
                  <a:lnTo>
                    <a:pt x="6171" y="119995"/>
                  </a:lnTo>
                  <a:lnTo>
                    <a:pt x="4827" y="125106"/>
                  </a:lnTo>
                  <a:lnTo>
                    <a:pt x="3646" y="130257"/>
                  </a:lnTo>
                  <a:lnTo>
                    <a:pt x="2628" y="135444"/>
                  </a:lnTo>
                  <a:lnTo>
                    <a:pt x="1775" y="140659"/>
                  </a:lnTo>
                  <a:lnTo>
                    <a:pt x="1087" y="145899"/>
                  </a:lnTo>
                  <a:lnTo>
                    <a:pt x="565" y="151159"/>
                  </a:lnTo>
                  <a:lnTo>
                    <a:pt x="210" y="156432"/>
                  </a:lnTo>
                  <a:lnTo>
                    <a:pt x="21" y="161713"/>
                  </a:lnTo>
                  <a:lnTo>
                    <a:pt x="0" y="166998"/>
                  </a:lnTo>
                  <a:lnTo>
                    <a:pt x="145" y="172281"/>
                  </a:lnTo>
                  <a:lnTo>
                    <a:pt x="457" y="177557"/>
                  </a:lnTo>
                  <a:lnTo>
                    <a:pt x="937" y="182821"/>
                  </a:lnTo>
                  <a:lnTo>
                    <a:pt x="1582" y="188066"/>
                  </a:lnTo>
                  <a:lnTo>
                    <a:pt x="2392" y="193289"/>
                  </a:lnTo>
                  <a:lnTo>
                    <a:pt x="3368" y="198483"/>
                  </a:lnTo>
                  <a:lnTo>
                    <a:pt x="4507" y="203644"/>
                  </a:lnTo>
                  <a:lnTo>
                    <a:pt x="5809" y="208766"/>
                  </a:lnTo>
                  <a:lnTo>
                    <a:pt x="7272" y="213845"/>
                  </a:lnTo>
                  <a:lnTo>
                    <a:pt x="8894" y="218874"/>
                  </a:lnTo>
                  <a:lnTo>
                    <a:pt x="10675" y="223850"/>
                  </a:lnTo>
                  <a:lnTo>
                    <a:pt x="12613" y="228767"/>
                  </a:lnTo>
                  <a:lnTo>
                    <a:pt x="14704" y="233621"/>
                  </a:lnTo>
                  <a:lnTo>
                    <a:pt x="16949" y="238406"/>
                  </a:lnTo>
                  <a:lnTo>
                    <a:pt x="19343" y="243117"/>
                  </a:lnTo>
                  <a:lnTo>
                    <a:pt x="21885" y="247751"/>
                  </a:lnTo>
                  <a:lnTo>
                    <a:pt x="24572" y="252302"/>
                  </a:lnTo>
                  <a:lnTo>
                    <a:pt x="27402" y="256765"/>
                  </a:lnTo>
                  <a:lnTo>
                    <a:pt x="30372" y="261137"/>
                  </a:lnTo>
                  <a:lnTo>
                    <a:pt x="33478" y="265413"/>
                  </a:lnTo>
                  <a:lnTo>
                    <a:pt x="36718" y="269589"/>
                  </a:lnTo>
                  <a:lnTo>
                    <a:pt x="40088" y="273660"/>
                  </a:lnTo>
                  <a:lnTo>
                    <a:pt x="43585" y="277623"/>
                  </a:lnTo>
                  <a:lnTo>
                    <a:pt x="47206" y="281472"/>
                  </a:lnTo>
                  <a:lnTo>
                    <a:pt x="50946" y="285206"/>
                  </a:lnTo>
                  <a:lnTo>
                    <a:pt x="54803" y="288820"/>
                  </a:lnTo>
                  <a:lnTo>
                    <a:pt x="58772" y="292309"/>
                  </a:lnTo>
                  <a:lnTo>
                    <a:pt x="62850" y="295672"/>
                  </a:lnTo>
                  <a:lnTo>
                    <a:pt x="67031" y="298904"/>
                  </a:lnTo>
                  <a:lnTo>
                    <a:pt x="71313" y="302002"/>
                  </a:lnTo>
                  <a:lnTo>
                    <a:pt x="75691" y="304963"/>
                  </a:lnTo>
                  <a:lnTo>
                    <a:pt x="80160" y="307785"/>
                  </a:lnTo>
                  <a:lnTo>
                    <a:pt x="84715" y="310463"/>
                  </a:lnTo>
                  <a:lnTo>
                    <a:pt x="89354" y="312997"/>
                  </a:lnTo>
                  <a:lnTo>
                    <a:pt x="94070" y="315382"/>
                  </a:lnTo>
                  <a:lnTo>
                    <a:pt x="98859" y="317617"/>
                  </a:lnTo>
                  <a:lnTo>
                    <a:pt x="103716" y="319700"/>
                  </a:lnTo>
                  <a:lnTo>
                    <a:pt x="108637" y="321628"/>
                  </a:lnTo>
                  <a:lnTo>
                    <a:pt x="113616" y="323400"/>
                  </a:lnTo>
                  <a:lnTo>
                    <a:pt x="118649" y="325013"/>
                  </a:lnTo>
                  <a:lnTo>
                    <a:pt x="123731" y="326467"/>
                  </a:lnTo>
                  <a:lnTo>
                    <a:pt x="128855" y="327759"/>
                  </a:lnTo>
                  <a:lnTo>
                    <a:pt x="134018" y="328888"/>
                  </a:lnTo>
                  <a:lnTo>
                    <a:pt x="139214" y="329854"/>
                  </a:lnTo>
                  <a:lnTo>
                    <a:pt x="144438" y="330654"/>
                  </a:lnTo>
                  <a:lnTo>
                    <a:pt x="149685" y="331290"/>
                  </a:lnTo>
                  <a:lnTo>
                    <a:pt x="154949" y="331759"/>
                  </a:lnTo>
                  <a:lnTo>
                    <a:pt x="160226" y="332062"/>
                  </a:lnTo>
                  <a:lnTo>
                    <a:pt x="165509" y="332197"/>
                  </a:lnTo>
                  <a:lnTo>
                    <a:pt x="170794" y="332166"/>
                  </a:lnTo>
                  <a:lnTo>
                    <a:pt x="176075" y="331967"/>
                  </a:lnTo>
                  <a:lnTo>
                    <a:pt x="181348" y="331602"/>
                  </a:lnTo>
                  <a:lnTo>
                    <a:pt x="186606" y="331070"/>
                  </a:lnTo>
                  <a:lnTo>
                    <a:pt x="191845" y="330372"/>
                  </a:lnTo>
                  <a:lnTo>
                    <a:pt x="197059" y="329509"/>
                  </a:lnTo>
                  <a:lnTo>
                    <a:pt x="202243" y="328481"/>
                  </a:lnTo>
                  <a:lnTo>
                    <a:pt x="207392" y="327291"/>
                  </a:lnTo>
                  <a:lnTo>
                    <a:pt x="212501" y="325937"/>
                  </a:lnTo>
                  <a:lnTo>
                    <a:pt x="217565" y="324424"/>
                  </a:lnTo>
                  <a:lnTo>
                    <a:pt x="222578" y="322750"/>
                  </a:lnTo>
                  <a:lnTo>
                    <a:pt x="227536" y="320920"/>
                  </a:lnTo>
                  <a:lnTo>
                    <a:pt x="232433" y="318933"/>
                  </a:lnTo>
                  <a:lnTo>
                    <a:pt x="237266" y="316793"/>
                  </a:lnTo>
                  <a:lnTo>
                    <a:pt x="242028" y="314500"/>
                  </a:lnTo>
                  <a:lnTo>
                    <a:pt x="246715" y="312059"/>
                  </a:lnTo>
                  <a:lnTo>
                    <a:pt x="251323" y="309471"/>
                  </a:lnTo>
                  <a:lnTo>
                    <a:pt x="255846" y="306738"/>
                  </a:lnTo>
                  <a:lnTo>
                    <a:pt x="260281" y="303863"/>
                  </a:lnTo>
                  <a:lnTo>
                    <a:pt x="264623" y="300850"/>
                  </a:lnTo>
                  <a:lnTo>
                    <a:pt x="268868" y="297701"/>
                  </a:lnTo>
                  <a:lnTo>
                    <a:pt x="273011" y="294419"/>
                  </a:lnTo>
                  <a:lnTo>
                    <a:pt x="277048" y="291009"/>
                  </a:lnTo>
                  <a:lnTo>
                    <a:pt x="280975" y="287472"/>
                  </a:lnTo>
                  <a:lnTo>
                    <a:pt x="284788" y="283813"/>
                  </a:lnTo>
                  <a:lnTo>
                    <a:pt x="288484" y="280035"/>
                  </a:lnTo>
                  <a:lnTo>
                    <a:pt x="292059" y="276142"/>
                  </a:lnTo>
                  <a:lnTo>
                    <a:pt x="295509" y="272138"/>
                  </a:lnTo>
                  <a:lnTo>
                    <a:pt x="298830" y="268027"/>
                  </a:lnTo>
                  <a:lnTo>
                    <a:pt x="302020" y="263813"/>
                  </a:lnTo>
                  <a:lnTo>
                    <a:pt x="305075" y="259500"/>
                  </a:lnTo>
                  <a:lnTo>
                    <a:pt x="307992" y="255093"/>
                  </a:lnTo>
                  <a:lnTo>
                    <a:pt x="310768" y="250596"/>
                  </a:lnTo>
                  <a:lnTo>
                    <a:pt x="313401" y="246014"/>
                  </a:lnTo>
                  <a:lnTo>
                    <a:pt x="315888" y="241350"/>
                  </a:lnTo>
                  <a:lnTo>
                    <a:pt x="318226" y="236610"/>
                  </a:lnTo>
                  <a:lnTo>
                    <a:pt x="320413" y="231799"/>
                  </a:lnTo>
                  <a:lnTo>
                    <a:pt x="322447" y="226921"/>
                  </a:lnTo>
                  <a:lnTo>
                    <a:pt x="324325" y="221981"/>
                  </a:lnTo>
                  <a:lnTo>
                    <a:pt x="326047" y="216984"/>
                  </a:lnTo>
                  <a:lnTo>
                    <a:pt x="327610" y="211936"/>
                  </a:lnTo>
                  <a:lnTo>
                    <a:pt x="329012" y="206840"/>
                  </a:lnTo>
                  <a:lnTo>
                    <a:pt x="330252" y="201703"/>
                  </a:lnTo>
                  <a:lnTo>
                    <a:pt x="331330" y="196528"/>
                  </a:lnTo>
                  <a:lnTo>
                    <a:pt x="332243" y="191323"/>
                  </a:lnTo>
                  <a:lnTo>
                    <a:pt x="332992" y="186091"/>
                  </a:lnTo>
                  <a:lnTo>
                    <a:pt x="333574" y="180838"/>
                  </a:lnTo>
                  <a:lnTo>
                    <a:pt x="333991" y="175570"/>
                  </a:lnTo>
                  <a:lnTo>
                    <a:pt x="334240" y="170290"/>
                  </a:lnTo>
                  <a:lnTo>
                    <a:pt x="334323" y="165006"/>
                  </a:lnTo>
                  <a:lnTo>
                    <a:pt x="334238" y="159722"/>
                  </a:lnTo>
                  <a:lnTo>
                    <a:pt x="333987" y="154443"/>
                  </a:lnTo>
                  <a:lnTo>
                    <a:pt x="333568" y="149174"/>
                  </a:lnTo>
                  <a:lnTo>
                    <a:pt x="332984" y="143922"/>
                  </a:lnTo>
                  <a:lnTo>
                    <a:pt x="332233" y="138690"/>
                  </a:lnTo>
                  <a:lnTo>
                    <a:pt x="331318" y="133485"/>
                  </a:lnTo>
                  <a:lnTo>
                    <a:pt x="330239" y="128311"/>
                  </a:lnTo>
                  <a:lnTo>
                    <a:pt x="328996" y="123174"/>
                  </a:lnTo>
                  <a:lnTo>
                    <a:pt x="327592" y="118079"/>
                  </a:lnTo>
                  <a:lnTo>
                    <a:pt x="326027" y="113031"/>
                  </a:lnTo>
                  <a:lnTo>
                    <a:pt x="324304" y="108035"/>
                  </a:lnTo>
                  <a:lnTo>
                    <a:pt x="322423" y="103096"/>
                  </a:lnTo>
                  <a:lnTo>
                    <a:pt x="320388" y="98218"/>
                  </a:lnTo>
                  <a:lnTo>
                    <a:pt x="318199" y="93408"/>
                  </a:lnTo>
                  <a:lnTo>
                    <a:pt x="315859" y="88669"/>
                  </a:lnTo>
                  <a:lnTo>
                    <a:pt x="313371" y="84006"/>
                  </a:lnTo>
                  <a:lnTo>
                    <a:pt x="310736" y="79425"/>
                  </a:lnTo>
                  <a:lnTo>
                    <a:pt x="307958" y="74929"/>
                  </a:lnTo>
                  <a:lnTo>
                    <a:pt x="305039" y="70523"/>
                  </a:lnTo>
                  <a:lnTo>
                    <a:pt x="301982" y="66211"/>
                  </a:lnTo>
                  <a:lnTo>
                    <a:pt x="298791" y="61999"/>
                  </a:lnTo>
                  <a:lnTo>
                    <a:pt x="295468" y="57889"/>
                  </a:lnTo>
                  <a:lnTo>
                    <a:pt x="292017" y="53886"/>
                  </a:lnTo>
                  <a:lnTo>
                    <a:pt x="288441" y="49995"/>
                  </a:lnTo>
                  <a:lnTo>
                    <a:pt x="284743" y="46218"/>
                  </a:lnTo>
                  <a:lnTo>
                    <a:pt x="280929" y="42561"/>
                  </a:lnTo>
                  <a:lnTo>
                    <a:pt x="277000" y="39025"/>
                  </a:lnTo>
                  <a:lnTo>
                    <a:pt x="272962" y="35616"/>
                  </a:lnTo>
                  <a:lnTo>
                    <a:pt x="268818" y="32336"/>
                  </a:lnTo>
                  <a:lnTo>
                    <a:pt x="167155" y="1650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923495" y="2655501"/>
              <a:ext cx="101662" cy="167167"/>
            </a:xfrm>
            <a:custGeom>
              <a:avLst/>
              <a:pathLst>
                <a:path w="101662" h="167167">
                  <a:moveTo>
                    <a:pt x="101662" y="34465"/>
                  </a:moveTo>
                  <a:lnTo>
                    <a:pt x="97037" y="31047"/>
                  </a:lnTo>
                  <a:lnTo>
                    <a:pt x="92297" y="27789"/>
                  </a:lnTo>
                  <a:lnTo>
                    <a:pt x="87447" y="24697"/>
                  </a:lnTo>
                  <a:lnTo>
                    <a:pt x="82495" y="21773"/>
                  </a:lnTo>
                  <a:lnTo>
                    <a:pt x="77444" y="19021"/>
                  </a:lnTo>
                  <a:lnTo>
                    <a:pt x="72302" y="16445"/>
                  </a:lnTo>
                  <a:lnTo>
                    <a:pt x="67075" y="14047"/>
                  </a:lnTo>
                  <a:lnTo>
                    <a:pt x="61768" y="11830"/>
                  </a:lnTo>
                  <a:lnTo>
                    <a:pt x="56388" y="9797"/>
                  </a:lnTo>
                  <a:lnTo>
                    <a:pt x="50941" y="7950"/>
                  </a:lnTo>
                  <a:lnTo>
                    <a:pt x="45434" y="6292"/>
                  </a:lnTo>
                  <a:lnTo>
                    <a:pt x="39873" y="4824"/>
                  </a:lnTo>
                  <a:lnTo>
                    <a:pt x="34265" y="3549"/>
                  </a:lnTo>
                  <a:lnTo>
                    <a:pt x="28616" y="2467"/>
                  </a:lnTo>
                  <a:lnTo>
                    <a:pt x="22933" y="1580"/>
                  </a:lnTo>
                  <a:lnTo>
                    <a:pt x="17224" y="889"/>
                  </a:lnTo>
                  <a:lnTo>
                    <a:pt x="11494" y="395"/>
                  </a:lnTo>
                  <a:lnTo>
                    <a:pt x="5750" y="9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740738" y="2168369"/>
              <a:ext cx="5154" cy="167167"/>
            </a:xfrm>
            <a:custGeom>
              <a:avLst/>
              <a:pathLst>
                <a:path w="5154" h="167167">
                  <a:moveTo>
                    <a:pt x="5154" y="0"/>
                  </a:moveTo>
                  <a:lnTo>
                    <a:pt x="0" y="79"/>
                  </a:lnTo>
                  <a:lnTo>
                    <a:pt x="5154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740738" y="2168448"/>
              <a:ext cx="5154" cy="167087"/>
            </a:xfrm>
            <a:custGeom>
              <a:avLst/>
              <a:pathLst>
                <a:path w="5154" h="167087">
                  <a:moveTo>
                    <a:pt x="0" y="0"/>
                  </a:moveTo>
                  <a:lnTo>
                    <a:pt x="5154" y="16708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578743" y="2168448"/>
              <a:ext cx="329551" cy="334255"/>
            </a:xfrm>
            <a:custGeom>
              <a:avLst/>
              <a:pathLst>
                <a:path w="329551" h="334255">
                  <a:moveTo>
                    <a:pt x="161995" y="0"/>
                  </a:moveTo>
                  <a:lnTo>
                    <a:pt x="156696" y="247"/>
                  </a:lnTo>
                  <a:lnTo>
                    <a:pt x="151409" y="663"/>
                  </a:lnTo>
                  <a:lnTo>
                    <a:pt x="146137" y="1246"/>
                  </a:lnTo>
                  <a:lnTo>
                    <a:pt x="140886" y="1996"/>
                  </a:lnTo>
                  <a:lnTo>
                    <a:pt x="135662" y="2912"/>
                  </a:lnTo>
                  <a:lnTo>
                    <a:pt x="130469" y="3994"/>
                  </a:lnTo>
                  <a:lnTo>
                    <a:pt x="125313" y="5239"/>
                  </a:lnTo>
                  <a:lnTo>
                    <a:pt x="120200" y="6648"/>
                  </a:lnTo>
                  <a:lnTo>
                    <a:pt x="115134" y="8218"/>
                  </a:lnTo>
                  <a:lnTo>
                    <a:pt x="110120" y="9948"/>
                  </a:lnTo>
                  <a:lnTo>
                    <a:pt x="105163" y="11837"/>
                  </a:lnTo>
                  <a:lnTo>
                    <a:pt x="100269" y="13881"/>
                  </a:lnTo>
                  <a:lnTo>
                    <a:pt x="95442" y="16080"/>
                  </a:lnTo>
                  <a:lnTo>
                    <a:pt x="90688" y="18431"/>
                  </a:lnTo>
                  <a:lnTo>
                    <a:pt x="86010" y="20932"/>
                  </a:lnTo>
                  <a:lnTo>
                    <a:pt x="81414" y="23579"/>
                  </a:lnTo>
                  <a:lnTo>
                    <a:pt x="76905" y="26372"/>
                  </a:lnTo>
                  <a:lnTo>
                    <a:pt x="72486" y="29305"/>
                  </a:lnTo>
                  <a:lnTo>
                    <a:pt x="68162" y="32378"/>
                  </a:lnTo>
                  <a:lnTo>
                    <a:pt x="63939" y="35586"/>
                  </a:lnTo>
                  <a:lnTo>
                    <a:pt x="59819" y="38926"/>
                  </a:lnTo>
                  <a:lnTo>
                    <a:pt x="55807" y="42396"/>
                  </a:lnTo>
                  <a:lnTo>
                    <a:pt x="51907" y="45991"/>
                  </a:lnTo>
                  <a:lnTo>
                    <a:pt x="48123" y="49708"/>
                  </a:lnTo>
                  <a:lnTo>
                    <a:pt x="44459" y="53543"/>
                  </a:lnTo>
                  <a:lnTo>
                    <a:pt x="40919" y="57493"/>
                  </a:lnTo>
                  <a:lnTo>
                    <a:pt x="37506" y="61552"/>
                  </a:lnTo>
                  <a:lnTo>
                    <a:pt x="34223" y="65718"/>
                  </a:lnTo>
                  <a:lnTo>
                    <a:pt x="31074" y="69986"/>
                  </a:lnTo>
                  <a:lnTo>
                    <a:pt x="28062" y="74352"/>
                  </a:lnTo>
                  <a:lnTo>
                    <a:pt x="25190" y="78811"/>
                  </a:lnTo>
                  <a:lnTo>
                    <a:pt x="22461" y="83360"/>
                  </a:lnTo>
                  <a:lnTo>
                    <a:pt x="19877" y="87992"/>
                  </a:lnTo>
                  <a:lnTo>
                    <a:pt x="17442" y="92704"/>
                  </a:lnTo>
                  <a:lnTo>
                    <a:pt x="15158" y="97491"/>
                  </a:lnTo>
                  <a:lnTo>
                    <a:pt x="13026" y="102348"/>
                  </a:lnTo>
                  <a:lnTo>
                    <a:pt x="11050" y="107270"/>
                  </a:lnTo>
                  <a:lnTo>
                    <a:pt x="9231" y="112252"/>
                  </a:lnTo>
                  <a:lnTo>
                    <a:pt x="7571" y="117290"/>
                  </a:lnTo>
                  <a:lnTo>
                    <a:pt x="6071" y="122377"/>
                  </a:lnTo>
                  <a:lnTo>
                    <a:pt x="4734" y="127510"/>
                  </a:lnTo>
                  <a:lnTo>
                    <a:pt x="3560" y="132682"/>
                  </a:lnTo>
                  <a:lnTo>
                    <a:pt x="2551" y="137889"/>
                  </a:lnTo>
                  <a:lnTo>
                    <a:pt x="1707" y="143126"/>
                  </a:lnTo>
                  <a:lnTo>
                    <a:pt x="1030" y="148387"/>
                  </a:lnTo>
                  <a:lnTo>
                    <a:pt x="521" y="153666"/>
                  </a:lnTo>
                  <a:lnTo>
                    <a:pt x="179" y="158959"/>
                  </a:lnTo>
                  <a:lnTo>
                    <a:pt x="5" y="164260"/>
                  </a:lnTo>
                  <a:lnTo>
                    <a:pt x="0" y="169564"/>
                  </a:lnTo>
                  <a:lnTo>
                    <a:pt x="162" y="174866"/>
                  </a:lnTo>
                  <a:lnTo>
                    <a:pt x="493" y="180160"/>
                  </a:lnTo>
                  <a:lnTo>
                    <a:pt x="992" y="185440"/>
                  </a:lnTo>
                  <a:lnTo>
                    <a:pt x="1657" y="190702"/>
                  </a:lnTo>
                  <a:lnTo>
                    <a:pt x="2490" y="195940"/>
                  </a:lnTo>
                  <a:lnTo>
                    <a:pt x="3488" y="201150"/>
                  </a:lnTo>
                  <a:lnTo>
                    <a:pt x="4651" y="206325"/>
                  </a:lnTo>
                  <a:lnTo>
                    <a:pt x="5978" y="211460"/>
                  </a:lnTo>
                  <a:lnTo>
                    <a:pt x="7467" y="216551"/>
                  </a:lnTo>
                  <a:lnTo>
                    <a:pt x="9116" y="221592"/>
                  </a:lnTo>
                  <a:lnTo>
                    <a:pt x="10925" y="226578"/>
                  </a:lnTo>
                  <a:lnTo>
                    <a:pt x="12891" y="231504"/>
                  </a:lnTo>
                  <a:lnTo>
                    <a:pt x="15012" y="236366"/>
                  </a:lnTo>
                  <a:lnTo>
                    <a:pt x="17287" y="241157"/>
                  </a:lnTo>
                  <a:lnTo>
                    <a:pt x="19712" y="245874"/>
                  </a:lnTo>
                  <a:lnTo>
                    <a:pt x="22286" y="250512"/>
                  </a:lnTo>
                  <a:lnTo>
                    <a:pt x="25005" y="255066"/>
                  </a:lnTo>
                  <a:lnTo>
                    <a:pt x="27868" y="259531"/>
                  </a:lnTo>
                  <a:lnTo>
                    <a:pt x="30871" y="263903"/>
                  </a:lnTo>
                  <a:lnTo>
                    <a:pt x="34011" y="268178"/>
                  </a:lnTo>
                  <a:lnTo>
                    <a:pt x="37285" y="272351"/>
                  </a:lnTo>
                  <a:lnTo>
                    <a:pt x="40690" y="276418"/>
                  </a:lnTo>
                  <a:lnTo>
                    <a:pt x="44222" y="280374"/>
                  </a:lnTo>
                  <a:lnTo>
                    <a:pt x="47878" y="284217"/>
                  </a:lnTo>
                  <a:lnTo>
                    <a:pt x="51653" y="287942"/>
                  </a:lnTo>
                  <a:lnTo>
                    <a:pt x="55546" y="291545"/>
                  </a:lnTo>
                  <a:lnTo>
                    <a:pt x="59550" y="295023"/>
                  </a:lnTo>
                  <a:lnTo>
                    <a:pt x="63663" y="298372"/>
                  </a:lnTo>
                  <a:lnTo>
                    <a:pt x="67880" y="301589"/>
                  </a:lnTo>
                  <a:lnTo>
                    <a:pt x="72197" y="304671"/>
                  </a:lnTo>
                  <a:lnTo>
                    <a:pt x="76610" y="307614"/>
                  </a:lnTo>
                  <a:lnTo>
                    <a:pt x="81114" y="310416"/>
                  </a:lnTo>
                  <a:lnTo>
                    <a:pt x="85704" y="313073"/>
                  </a:lnTo>
                  <a:lnTo>
                    <a:pt x="90376" y="315583"/>
                  </a:lnTo>
                  <a:lnTo>
                    <a:pt x="95126" y="317944"/>
                  </a:lnTo>
                  <a:lnTo>
                    <a:pt x="99948" y="320153"/>
                  </a:lnTo>
                  <a:lnTo>
                    <a:pt x="104838" y="322208"/>
                  </a:lnTo>
                  <a:lnTo>
                    <a:pt x="109790" y="324107"/>
                  </a:lnTo>
                  <a:lnTo>
                    <a:pt x="114801" y="325847"/>
                  </a:lnTo>
                  <a:lnTo>
                    <a:pt x="119864" y="327428"/>
                  </a:lnTo>
                  <a:lnTo>
                    <a:pt x="124974" y="328847"/>
                  </a:lnTo>
                  <a:lnTo>
                    <a:pt x="130127" y="330104"/>
                  </a:lnTo>
                  <a:lnTo>
                    <a:pt x="135318" y="331196"/>
                  </a:lnTo>
                  <a:lnTo>
                    <a:pt x="140540" y="332124"/>
                  </a:lnTo>
                  <a:lnTo>
                    <a:pt x="145789" y="332885"/>
                  </a:lnTo>
                  <a:lnTo>
                    <a:pt x="151060" y="333479"/>
                  </a:lnTo>
                  <a:lnTo>
                    <a:pt x="156347" y="333906"/>
                  </a:lnTo>
                  <a:lnTo>
                    <a:pt x="161644" y="334164"/>
                  </a:lnTo>
                  <a:lnTo>
                    <a:pt x="166948" y="334255"/>
                  </a:lnTo>
                  <a:lnTo>
                    <a:pt x="172251" y="334177"/>
                  </a:lnTo>
                  <a:lnTo>
                    <a:pt x="177549" y="333931"/>
                  </a:lnTo>
                  <a:lnTo>
                    <a:pt x="182837" y="333517"/>
                  </a:lnTo>
                  <a:lnTo>
                    <a:pt x="188109" y="332936"/>
                  </a:lnTo>
                  <a:lnTo>
                    <a:pt x="193360" y="332187"/>
                  </a:lnTo>
                  <a:lnTo>
                    <a:pt x="198585" y="331272"/>
                  </a:lnTo>
                  <a:lnTo>
                    <a:pt x="203778" y="330193"/>
                  </a:lnTo>
                  <a:lnTo>
                    <a:pt x="208934" y="328948"/>
                  </a:lnTo>
                  <a:lnTo>
                    <a:pt x="214048" y="327541"/>
                  </a:lnTo>
                  <a:lnTo>
                    <a:pt x="219114" y="325973"/>
                  </a:lnTo>
                  <a:lnTo>
                    <a:pt x="224129" y="324244"/>
                  </a:lnTo>
                  <a:lnTo>
                    <a:pt x="229086" y="322357"/>
                  </a:lnTo>
                  <a:lnTo>
                    <a:pt x="233981" y="320314"/>
                  </a:lnTo>
                  <a:lnTo>
                    <a:pt x="238808" y="318117"/>
                  </a:lnTo>
                  <a:lnTo>
                    <a:pt x="243563" y="315767"/>
                  </a:lnTo>
                  <a:lnTo>
                    <a:pt x="248242" y="313268"/>
                  </a:lnTo>
                  <a:lnTo>
                    <a:pt x="252839" y="310622"/>
                  </a:lnTo>
                  <a:lnTo>
                    <a:pt x="257349" y="307831"/>
                  </a:lnTo>
                  <a:lnTo>
                    <a:pt x="261769" y="304899"/>
                  </a:lnTo>
                  <a:lnTo>
                    <a:pt x="266093" y="301828"/>
                  </a:lnTo>
                  <a:lnTo>
                    <a:pt x="270318" y="298621"/>
                  </a:lnTo>
                  <a:lnTo>
                    <a:pt x="274439" y="295282"/>
                  </a:lnTo>
                  <a:lnTo>
                    <a:pt x="278452" y="291813"/>
                  </a:lnTo>
                  <a:lnTo>
                    <a:pt x="282353" y="288220"/>
                  </a:lnTo>
                  <a:lnTo>
                    <a:pt x="286138" y="284504"/>
                  </a:lnTo>
                  <a:lnTo>
                    <a:pt x="289803" y="280670"/>
                  </a:lnTo>
                  <a:lnTo>
                    <a:pt x="293344" y="276721"/>
                  </a:lnTo>
                  <a:lnTo>
                    <a:pt x="296759" y="272663"/>
                  </a:lnTo>
                  <a:lnTo>
                    <a:pt x="300043" y="268498"/>
                  </a:lnTo>
                  <a:lnTo>
                    <a:pt x="303193" y="264231"/>
                  </a:lnTo>
                  <a:lnTo>
                    <a:pt x="306207" y="259866"/>
                  </a:lnTo>
                  <a:lnTo>
                    <a:pt x="309080" y="255407"/>
                  </a:lnTo>
                  <a:lnTo>
                    <a:pt x="311811" y="250860"/>
                  </a:lnTo>
                  <a:lnTo>
                    <a:pt x="314395" y="246229"/>
                  </a:lnTo>
                  <a:lnTo>
                    <a:pt x="316832" y="241517"/>
                  </a:lnTo>
                  <a:lnTo>
                    <a:pt x="319118" y="236731"/>
                  </a:lnTo>
                  <a:lnTo>
                    <a:pt x="321251" y="231875"/>
                  </a:lnTo>
                  <a:lnTo>
                    <a:pt x="323229" y="226954"/>
                  </a:lnTo>
                  <a:lnTo>
                    <a:pt x="325049" y="221972"/>
                  </a:lnTo>
                  <a:lnTo>
                    <a:pt x="326711" y="216935"/>
                  </a:lnTo>
                  <a:lnTo>
                    <a:pt x="328212" y="211848"/>
                  </a:lnTo>
                  <a:lnTo>
                    <a:pt x="329551" y="206715"/>
                  </a:lnTo>
                  <a:lnTo>
                    <a:pt x="167149" y="167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745892" y="2168369"/>
              <a:ext cx="167153" cy="206795"/>
            </a:xfrm>
            <a:custGeom>
              <a:avLst/>
              <a:pathLst>
                <a:path w="167153" h="206795">
                  <a:moveTo>
                    <a:pt x="162402" y="206795"/>
                  </a:moveTo>
                  <a:lnTo>
                    <a:pt x="163598" y="201526"/>
                  </a:lnTo>
                  <a:lnTo>
                    <a:pt x="164623" y="196220"/>
                  </a:lnTo>
                  <a:lnTo>
                    <a:pt x="165476" y="190885"/>
                  </a:lnTo>
                  <a:lnTo>
                    <a:pt x="166156" y="185525"/>
                  </a:lnTo>
                  <a:lnTo>
                    <a:pt x="166662" y="180145"/>
                  </a:lnTo>
                  <a:lnTo>
                    <a:pt x="166995" y="174752"/>
                  </a:lnTo>
                  <a:lnTo>
                    <a:pt x="167153" y="169351"/>
                  </a:lnTo>
                  <a:lnTo>
                    <a:pt x="167136" y="163948"/>
                  </a:lnTo>
                  <a:lnTo>
                    <a:pt x="166945" y="158548"/>
                  </a:lnTo>
                  <a:lnTo>
                    <a:pt x="166579" y="153157"/>
                  </a:lnTo>
                  <a:lnTo>
                    <a:pt x="166039" y="147781"/>
                  </a:lnTo>
                  <a:lnTo>
                    <a:pt x="165326" y="142425"/>
                  </a:lnTo>
                  <a:lnTo>
                    <a:pt x="164440" y="137095"/>
                  </a:lnTo>
                  <a:lnTo>
                    <a:pt x="163382" y="131796"/>
                  </a:lnTo>
                  <a:lnTo>
                    <a:pt x="162154" y="126535"/>
                  </a:lnTo>
                  <a:lnTo>
                    <a:pt x="160756" y="121315"/>
                  </a:lnTo>
                  <a:lnTo>
                    <a:pt x="159190" y="116144"/>
                  </a:lnTo>
                  <a:lnTo>
                    <a:pt x="157458" y="111026"/>
                  </a:lnTo>
                  <a:lnTo>
                    <a:pt x="155561" y="105966"/>
                  </a:lnTo>
                  <a:lnTo>
                    <a:pt x="153502" y="100971"/>
                  </a:lnTo>
                  <a:lnTo>
                    <a:pt x="151283" y="96045"/>
                  </a:lnTo>
                  <a:lnTo>
                    <a:pt x="148905" y="91193"/>
                  </a:lnTo>
                  <a:lnTo>
                    <a:pt x="146372" y="86420"/>
                  </a:lnTo>
                  <a:lnTo>
                    <a:pt x="143686" y="81732"/>
                  </a:lnTo>
                  <a:lnTo>
                    <a:pt x="140850" y="77133"/>
                  </a:lnTo>
                  <a:lnTo>
                    <a:pt x="137866" y="72628"/>
                  </a:lnTo>
                  <a:lnTo>
                    <a:pt x="134739" y="68221"/>
                  </a:lnTo>
                  <a:lnTo>
                    <a:pt x="131471" y="63919"/>
                  </a:lnTo>
                  <a:lnTo>
                    <a:pt x="128065" y="59724"/>
                  </a:lnTo>
                  <a:lnTo>
                    <a:pt x="124526" y="55641"/>
                  </a:lnTo>
                  <a:lnTo>
                    <a:pt x="120857" y="51675"/>
                  </a:lnTo>
                  <a:lnTo>
                    <a:pt x="117061" y="47829"/>
                  </a:lnTo>
                  <a:lnTo>
                    <a:pt x="113143" y="44108"/>
                  </a:lnTo>
                  <a:lnTo>
                    <a:pt x="109107" y="40516"/>
                  </a:lnTo>
                  <a:lnTo>
                    <a:pt x="104957" y="37056"/>
                  </a:lnTo>
                  <a:lnTo>
                    <a:pt x="100697" y="33732"/>
                  </a:lnTo>
                  <a:lnTo>
                    <a:pt x="96332" y="30547"/>
                  </a:lnTo>
                  <a:lnTo>
                    <a:pt x="91867" y="27505"/>
                  </a:lnTo>
                  <a:lnTo>
                    <a:pt x="87305" y="24609"/>
                  </a:lnTo>
                  <a:lnTo>
                    <a:pt x="82652" y="21862"/>
                  </a:lnTo>
                  <a:lnTo>
                    <a:pt x="77913" y="19267"/>
                  </a:lnTo>
                  <a:lnTo>
                    <a:pt x="73093" y="16826"/>
                  </a:lnTo>
                  <a:lnTo>
                    <a:pt x="68196" y="14542"/>
                  </a:lnTo>
                  <a:lnTo>
                    <a:pt x="63227" y="12418"/>
                  </a:lnTo>
                  <a:lnTo>
                    <a:pt x="58193" y="10456"/>
                  </a:lnTo>
                  <a:lnTo>
                    <a:pt x="53098" y="8657"/>
                  </a:lnTo>
                  <a:lnTo>
                    <a:pt x="47948" y="7024"/>
                  </a:lnTo>
                  <a:lnTo>
                    <a:pt x="42747" y="5558"/>
                  </a:lnTo>
                  <a:lnTo>
                    <a:pt x="37502" y="4260"/>
                  </a:lnTo>
                  <a:lnTo>
                    <a:pt x="32218" y="3134"/>
                  </a:lnTo>
                  <a:lnTo>
                    <a:pt x="26899" y="2178"/>
                  </a:lnTo>
                  <a:lnTo>
                    <a:pt x="21553" y="1395"/>
                  </a:lnTo>
                  <a:lnTo>
                    <a:pt x="16185" y="785"/>
                  </a:lnTo>
                  <a:lnTo>
                    <a:pt x="10799" y="349"/>
                  </a:lnTo>
                  <a:lnTo>
                    <a:pt x="5402" y="8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446961" y="1735255"/>
              <a:ext cx="13585" cy="167167"/>
            </a:xfrm>
            <a:custGeom>
              <a:avLst/>
              <a:pathLst>
                <a:path w="13585" h="167167">
                  <a:moveTo>
                    <a:pt x="13585" y="0"/>
                  </a:moveTo>
                  <a:lnTo>
                    <a:pt x="0" y="552"/>
                  </a:lnTo>
                  <a:lnTo>
                    <a:pt x="13585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446961" y="1735808"/>
              <a:ext cx="13585" cy="166614"/>
            </a:xfrm>
            <a:custGeom>
              <a:avLst/>
              <a:pathLst>
                <a:path w="13585" h="166614">
                  <a:moveTo>
                    <a:pt x="0" y="0"/>
                  </a:moveTo>
                  <a:lnTo>
                    <a:pt x="13585" y="16661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293379" y="1735808"/>
              <a:ext cx="334331" cy="333769"/>
            </a:xfrm>
            <a:custGeom>
              <a:avLst/>
              <a:pathLst>
                <a:path w="334331" h="333769">
                  <a:moveTo>
                    <a:pt x="153581" y="0"/>
                  </a:moveTo>
                  <a:lnTo>
                    <a:pt x="148311" y="513"/>
                  </a:lnTo>
                  <a:lnTo>
                    <a:pt x="143060" y="1194"/>
                  </a:lnTo>
                  <a:lnTo>
                    <a:pt x="137833" y="2040"/>
                  </a:lnTo>
                  <a:lnTo>
                    <a:pt x="132636" y="3052"/>
                  </a:lnTo>
                  <a:lnTo>
                    <a:pt x="127473" y="4228"/>
                  </a:lnTo>
                  <a:lnTo>
                    <a:pt x="122350" y="5566"/>
                  </a:lnTo>
                  <a:lnTo>
                    <a:pt x="117271" y="7066"/>
                  </a:lnTo>
                  <a:lnTo>
                    <a:pt x="112243" y="8727"/>
                  </a:lnTo>
                  <a:lnTo>
                    <a:pt x="107271" y="10545"/>
                  </a:lnTo>
                  <a:lnTo>
                    <a:pt x="102358" y="12521"/>
                  </a:lnTo>
                  <a:lnTo>
                    <a:pt x="97510" y="14651"/>
                  </a:lnTo>
                  <a:lnTo>
                    <a:pt x="92732" y="16933"/>
                  </a:lnTo>
                  <a:lnTo>
                    <a:pt x="88029" y="19366"/>
                  </a:lnTo>
                  <a:lnTo>
                    <a:pt x="83405" y="21946"/>
                  </a:lnTo>
                  <a:lnTo>
                    <a:pt x="78865" y="24671"/>
                  </a:lnTo>
                  <a:lnTo>
                    <a:pt x="74414" y="27539"/>
                  </a:lnTo>
                  <a:lnTo>
                    <a:pt x="70056" y="30546"/>
                  </a:lnTo>
                  <a:lnTo>
                    <a:pt x="65795" y="33690"/>
                  </a:lnTo>
                  <a:lnTo>
                    <a:pt x="61636" y="36968"/>
                  </a:lnTo>
                  <a:lnTo>
                    <a:pt x="57583" y="40375"/>
                  </a:lnTo>
                  <a:lnTo>
                    <a:pt x="53640" y="43909"/>
                  </a:lnTo>
                  <a:lnTo>
                    <a:pt x="49810" y="47566"/>
                  </a:lnTo>
                  <a:lnTo>
                    <a:pt x="46099" y="51343"/>
                  </a:lnTo>
                  <a:lnTo>
                    <a:pt x="42509" y="55235"/>
                  </a:lnTo>
                  <a:lnTo>
                    <a:pt x="39044" y="59239"/>
                  </a:lnTo>
                  <a:lnTo>
                    <a:pt x="35707" y="63350"/>
                  </a:lnTo>
                  <a:lnTo>
                    <a:pt x="32503" y="67566"/>
                  </a:lnTo>
                  <a:lnTo>
                    <a:pt x="29434" y="71880"/>
                  </a:lnTo>
                  <a:lnTo>
                    <a:pt x="26502" y="76290"/>
                  </a:lnTo>
                  <a:lnTo>
                    <a:pt x="23712" y="80790"/>
                  </a:lnTo>
                  <a:lnTo>
                    <a:pt x="21066" y="85377"/>
                  </a:lnTo>
                  <a:lnTo>
                    <a:pt x="18566" y="90045"/>
                  </a:lnTo>
                  <a:lnTo>
                    <a:pt x="16216" y="94789"/>
                  </a:lnTo>
                  <a:lnTo>
                    <a:pt x="14017" y="99606"/>
                  </a:lnTo>
                  <a:lnTo>
                    <a:pt x="11972" y="104490"/>
                  </a:lnTo>
                  <a:lnTo>
                    <a:pt x="10082" y="109437"/>
                  </a:lnTo>
                  <a:lnTo>
                    <a:pt x="8350" y="114441"/>
                  </a:lnTo>
                  <a:lnTo>
                    <a:pt x="6777" y="119497"/>
                  </a:lnTo>
                  <a:lnTo>
                    <a:pt x="5365" y="124600"/>
                  </a:lnTo>
                  <a:lnTo>
                    <a:pt x="4116" y="129746"/>
                  </a:lnTo>
                  <a:lnTo>
                    <a:pt x="3030" y="134928"/>
                  </a:lnTo>
                  <a:lnTo>
                    <a:pt x="2109" y="140142"/>
                  </a:lnTo>
                  <a:lnTo>
                    <a:pt x="1353" y="145383"/>
                  </a:lnTo>
                  <a:lnTo>
                    <a:pt x="764" y="150645"/>
                  </a:lnTo>
                  <a:lnTo>
                    <a:pt x="342" y="155924"/>
                  </a:lnTo>
                  <a:lnTo>
                    <a:pt x="87" y="161213"/>
                  </a:lnTo>
                  <a:lnTo>
                    <a:pt x="0" y="166507"/>
                  </a:lnTo>
                  <a:lnTo>
                    <a:pt x="80" y="171801"/>
                  </a:lnTo>
                  <a:lnTo>
                    <a:pt x="328" y="177091"/>
                  </a:lnTo>
                  <a:lnTo>
                    <a:pt x="744" y="182369"/>
                  </a:lnTo>
                  <a:lnTo>
                    <a:pt x="1326" y="187632"/>
                  </a:lnTo>
                  <a:lnTo>
                    <a:pt x="2075" y="192874"/>
                  </a:lnTo>
                  <a:lnTo>
                    <a:pt x="2989" y="198090"/>
                  </a:lnTo>
                  <a:lnTo>
                    <a:pt x="4069" y="203273"/>
                  </a:lnTo>
                  <a:lnTo>
                    <a:pt x="5312" y="208421"/>
                  </a:lnTo>
                  <a:lnTo>
                    <a:pt x="6717" y="213526"/>
                  </a:lnTo>
                  <a:lnTo>
                    <a:pt x="8283" y="218584"/>
                  </a:lnTo>
                  <a:lnTo>
                    <a:pt x="10009" y="223590"/>
                  </a:lnTo>
                  <a:lnTo>
                    <a:pt x="11892" y="228539"/>
                  </a:lnTo>
                  <a:lnTo>
                    <a:pt x="13931" y="233425"/>
                  </a:lnTo>
                  <a:lnTo>
                    <a:pt x="16124" y="238245"/>
                  </a:lnTo>
                  <a:lnTo>
                    <a:pt x="18468" y="242993"/>
                  </a:lnTo>
                  <a:lnTo>
                    <a:pt x="20962" y="247664"/>
                  </a:lnTo>
                  <a:lnTo>
                    <a:pt x="23602" y="252254"/>
                  </a:lnTo>
                  <a:lnTo>
                    <a:pt x="26387" y="256758"/>
                  </a:lnTo>
                  <a:lnTo>
                    <a:pt x="29312" y="261171"/>
                  </a:lnTo>
                  <a:lnTo>
                    <a:pt x="32376" y="265490"/>
                  </a:lnTo>
                  <a:lnTo>
                    <a:pt x="35575" y="269709"/>
                  </a:lnTo>
                  <a:lnTo>
                    <a:pt x="38906" y="273825"/>
                  </a:lnTo>
                  <a:lnTo>
                    <a:pt x="42366" y="277833"/>
                  </a:lnTo>
                  <a:lnTo>
                    <a:pt x="45951" y="281730"/>
                  </a:lnTo>
                  <a:lnTo>
                    <a:pt x="49658" y="285512"/>
                  </a:lnTo>
                  <a:lnTo>
                    <a:pt x="53483" y="289174"/>
                  </a:lnTo>
                  <a:lnTo>
                    <a:pt x="57421" y="292713"/>
                  </a:lnTo>
                  <a:lnTo>
                    <a:pt x="61470" y="296125"/>
                  </a:lnTo>
                  <a:lnTo>
                    <a:pt x="65625" y="299408"/>
                  </a:lnTo>
                  <a:lnTo>
                    <a:pt x="69882" y="302557"/>
                  </a:lnTo>
                  <a:lnTo>
                    <a:pt x="74236" y="305570"/>
                  </a:lnTo>
                  <a:lnTo>
                    <a:pt x="78683" y="308443"/>
                  </a:lnTo>
                  <a:lnTo>
                    <a:pt x="83220" y="311175"/>
                  </a:lnTo>
                  <a:lnTo>
                    <a:pt x="87840" y="313761"/>
                  </a:lnTo>
                  <a:lnTo>
                    <a:pt x="92540" y="316199"/>
                  </a:lnTo>
                  <a:lnTo>
                    <a:pt x="97315" y="318488"/>
                  </a:lnTo>
                  <a:lnTo>
                    <a:pt x="102160" y="320624"/>
                  </a:lnTo>
                  <a:lnTo>
                    <a:pt x="107071" y="322606"/>
                  </a:lnTo>
                  <a:lnTo>
                    <a:pt x="112041" y="324431"/>
                  </a:lnTo>
                  <a:lnTo>
                    <a:pt x="117067" y="326097"/>
                  </a:lnTo>
                  <a:lnTo>
                    <a:pt x="122143" y="327604"/>
                  </a:lnTo>
                  <a:lnTo>
                    <a:pt x="127265" y="328949"/>
                  </a:lnTo>
                  <a:lnTo>
                    <a:pt x="132426" y="330132"/>
                  </a:lnTo>
                  <a:lnTo>
                    <a:pt x="137622" y="331150"/>
                  </a:lnTo>
                  <a:lnTo>
                    <a:pt x="142848" y="332003"/>
                  </a:lnTo>
                  <a:lnTo>
                    <a:pt x="148098" y="332690"/>
                  </a:lnTo>
                  <a:lnTo>
                    <a:pt x="153368" y="333211"/>
                  </a:lnTo>
                  <a:lnTo>
                    <a:pt x="158651" y="333564"/>
                  </a:lnTo>
                  <a:lnTo>
                    <a:pt x="163943" y="333750"/>
                  </a:lnTo>
                  <a:lnTo>
                    <a:pt x="169238" y="333769"/>
                  </a:lnTo>
                  <a:lnTo>
                    <a:pt x="174531" y="333619"/>
                  </a:lnTo>
                  <a:lnTo>
                    <a:pt x="179816" y="333302"/>
                  </a:lnTo>
                  <a:lnTo>
                    <a:pt x="185089" y="332818"/>
                  </a:lnTo>
                  <a:lnTo>
                    <a:pt x="190344" y="332167"/>
                  </a:lnTo>
                  <a:lnTo>
                    <a:pt x="195576" y="331350"/>
                  </a:lnTo>
                  <a:lnTo>
                    <a:pt x="200779" y="330367"/>
                  </a:lnTo>
                  <a:lnTo>
                    <a:pt x="205948" y="329221"/>
                  </a:lnTo>
                  <a:lnTo>
                    <a:pt x="211079" y="327911"/>
                  </a:lnTo>
                  <a:lnTo>
                    <a:pt x="216165" y="326439"/>
                  </a:lnTo>
                  <a:lnTo>
                    <a:pt x="221203" y="324807"/>
                  </a:lnTo>
                  <a:lnTo>
                    <a:pt x="226186" y="323016"/>
                  </a:lnTo>
                  <a:lnTo>
                    <a:pt x="231109" y="321069"/>
                  </a:lnTo>
                  <a:lnTo>
                    <a:pt x="235969" y="318966"/>
                  </a:lnTo>
                  <a:lnTo>
                    <a:pt x="240760" y="316711"/>
                  </a:lnTo>
                  <a:lnTo>
                    <a:pt x="245477" y="314305"/>
                  </a:lnTo>
                  <a:lnTo>
                    <a:pt x="250115" y="311750"/>
                  </a:lnTo>
                  <a:lnTo>
                    <a:pt x="254670" y="309051"/>
                  </a:lnTo>
                  <a:lnTo>
                    <a:pt x="259137" y="306208"/>
                  </a:lnTo>
                  <a:lnTo>
                    <a:pt x="263512" y="303225"/>
                  </a:lnTo>
                  <a:lnTo>
                    <a:pt x="267790" y="300105"/>
                  </a:lnTo>
                  <a:lnTo>
                    <a:pt x="271968" y="296851"/>
                  </a:lnTo>
                  <a:lnTo>
                    <a:pt x="276040" y="293467"/>
                  </a:lnTo>
                  <a:lnTo>
                    <a:pt x="280003" y="289955"/>
                  </a:lnTo>
                  <a:lnTo>
                    <a:pt x="283853" y="286319"/>
                  </a:lnTo>
                  <a:lnTo>
                    <a:pt x="287585" y="282564"/>
                  </a:lnTo>
                  <a:lnTo>
                    <a:pt x="291197" y="278692"/>
                  </a:lnTo>
                  <a:lnTo>
                    <a:pt x="294685" y="274707"/>
                  </a:lnTo>
                  <a:lnTo>
                    <a:pt x="298044" y="270614"/>
                  </a:lnTo>
                  <a:lnTo>
                    <a:pt x="301272" y="266417"/>
                  </a:lnTo>
                  <a:lnTo>
                    <a:pt x="304366" y="262120"/>
                  </a:lnTo>
                  <a:lnTo>
                    <a:pt x="307322" y="257727"/>
                  </a:lnTo>
                  <a:lnTo>
                    <a:pt x="310137" y="253242"/>
                  </a:lnTo>
                  <a:lnTo>
                    <a:pt x="312809" y="248671"/>
                  </a:lnTo>
                  <a:lnTo>
                    <a:pt x="315335" y="244017"/>
                  </a:lnTo>
                  <a:lnTo>
                    <a:pt x="317712" y="239285"/>
                  </a:lnTo>
                  <a:lnTo>
                    <a:pt x="319938" y="234481"/>
                  </a:lnTo>
                  <a:lnTo>
                    <a:pt x="322011" y="229608"/>
                  </a:lnTo>
                  <a:lnTo>
                    <a:pt x="323928" y="224673"/>
                  </a:lnTo>
                  <a:lnTo>
                    <a:pt x="325688" y="219679"/>
                  </a:lnTo>
                  <a:lnTo>
                    <a:pt x="327290" y="214632"/>
                  </a:lnTo>
                  <a:lnTo>
                    <a:pt x="328730" y="209536"/>
                  </a:lnTo>
                  <a:lnTo>
                    <a:pt x="330008" y="204398"/>
                  </a:lnTo>
                  <a:lnTo>
                    <a:pt x="331123" y="199221"/>
                  </a:lnTo>
                  <a:lnTo>
                    <a:pt x="332074" y="194012"/>
                  </a:lnTo>
                  <a:lnTo>
                    <a:pt x="332859" y="188776"/>
                  </a:lnTo>
                  <a:lnTo>
                    <a:pt x="333478" y="183517"/>
                  </a:lnTo>
                  <a:lnTo>
                    <a:pt x="333929" y="178241"/>
                  </a:lnTo>
                  <a:lnTo>
                    <a:pt x="334214" y="172954"/>
                  </a:lnTo>
                  <a:lnTo>
                    <a:pt x="334331" y="167660"/>
                  </a:lnTo>
                  <a:lnTo>
                    <a:pt x="334280" y="162365"/>
                  </a:lnTo>
                  <a:lnTo>
                    <a:pt x="334062" y="157075"/>
                  </a:lnTo>
                  <a:lnTo>
                    <a:pt x="333676" y="151794"/>
                  </a:lnTo>
                  <a:lnTo>
                    <a:pt x="333123" y="146528"/>
                  </a:lnTo>
                  <a:lnTo>
                    <a:pt x="332404" y="141282"/>
                  </a:lnTo>
                  <a:lnTo>
                    <a:pt x="331519" y="136061"/>
                  </a:lnTo>
                  <a:lnTo>
                    <a:pt x="330469" y="130871"/>
                  </a:lnTo>
                  <a:lnTo>
                    <a:pt x="329255" y="125717"/>
                  </a:lnTo>
                  <a:lnTo>
                    <a:pt x="327878" y="120604"/>
                  </a:lnTo>
                  <a:lnTo>
                    <a:pt x="326340" y="115537"/>
                  </a:lnTo>
                  <a:lnTo>
                    <a:pt x="324643" y="110522"/>
                  </a:lnTo>
                  <a:lnTo>
                    <a:pt x="322787" y="105563"/>
                  </a:lnTo>
                  <a:lnTo>
                    <a:pt x="320776" y="100664"/>
                  </a:lnTo>
                  <a:lnTo>
                    <a:pt x="318610" y="95833"/>
                  </a:lnTo>
                  <a:lnTo>
                    <a:pt x="316292" y="91072"/>
                  </a:lnTo>
                  <a:lnTo>
                    <a:pt x="313825" y="86387"/>
                  </a:lnTo>
                  <a:lnTo>
                    <a:pt x="311210" y="81782"/>
                  </a:lnTo>
                  <a:lnTo>
                    <a:pt x="308451" y="77263"/>
                  </a:lnTo>
                  <a:lnTo>
                    <a:pt x="305551" y="72833"/>
                  </a:lnTo>
                  <a:lnTo>
                    <a:pt x="302511" y="68497"/>
                  </a:lnTo>
                  <a:lnTo>
                    <a:pt x="299336" y="64260"/>
                  </a:lnTo>
                  <a:lnTo>
                    <a:pt x="296028" y="60125"/>
                  </a:lnTo>
                  <a:lnTo>
                    <a:pt x="292590" y="56097"/>
                  </a:lnTo>
                  <a:lnTo>
                    <a:pt x="289027" y="52181"/>
                  </a:lnTo>
                  <a:lnTo>
                    <a:pt x="285342" y="48378"/>
                  </a:lnTo>
                  <a:lnTo>
                    <a:pt x="281538" y="44695"/>
                  </a:lnTo>
                  <a:lnTo>
                    <a:pt x="277619" y="41134"/>
                  </a:lnTo>
                  <a:lnTo>
                    <a:pt x="273590" y="37699"/>
                  </a:lnTo>
                  <a:lnTo>
                    <a:pt x="269453" y="34393"/>
                  </a:lnTo>
                  <a:lnTo>
                    <a:pt x="265214" y="31220"/>
                  </a:lnTo>
                  <a:lnTo>
                    <a:pt x="260877" y="28182"/>
                  </a:lnTo>
                  <a:lnTo>
                    <a:pt x="256446" y="25284"/>
                  </a:lnTo>
                  <a:lnTo>
                    <a:pt x="251925" y="22527"/>
                  </a:lnTo>
                  <a:lnTo>
                    <a:pt x="247319" y="19915"/>
                  </a:lnTo>
                  <a:lnTo>
                    <a:pt x="242633" y="17450"/>
                  </a:lnTo>
                  <a:lnTo>
                    <a:pt x="237871" y="15135"/>
                  </a:lnTo>
                  <a:lnTo>
                    <a:pt x="233038" y="12972"/>
                  </a:lnTo>
                  <a:lnTo>
                    <a:pt x="228139" y="10962"/>
                  </a:lnTo>
                  <a:lnTo>
                    <a:pt x="223178" y="9109"/>
                  </a:lnTo>
                  <a:lnTo>
                    <a:pt x="218162" y="7415"/>
                  </a:lnTo>
                  <a:lnTo>
                    <a:pt x="213094" y="5879"/>
                  </a:lnTo>
                  <a:lnTo>
                    <a:pt x="207981" y="4505"/>
                  </a:lnTo>
                  <a:lnTo>
                    <a:pt x="202826" y="3294"/>
                  </a:lnTo>
                  <a:lnTo>
                    <a:pt x="197635" y="2247"/>
                  </a:lnTo>
                  <a:lnTo>
                    <a:pt x="192414" y="1364"/>
                  </a:lnTo>
                  <a:lnTo>
                    <a:pt x="167167" y="166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460546" y="1735255"/>
              <a:ext cx="25247" cy="167167"/>
            </a:xfrm>
            <a:custGeom>
              <a:avLst/>
              <a:pathLst>
                <a:path w="25247" h="167167">
                  <a:moveTo>
                    <a:pt x="25247" y="1917"/>
                  </a:moveTo>
                  <a:lnTo>
                    <a:pt x="16867" y="853"/>
                  </a:lnTo>
                  <a:lnTo>
                    <a:pt x="8444" y="21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915684" y="1379510"/>
              <a:ext cx="167156" cy="181508"/>
            </a:xfrm>
            <a:custGeom>
              <a:avLst/>
              <a:pathLst>
                <a:path w="167156" h="181508">
                  <a:moveTo>
                    <a:pt x="167156" y="0"/>
                  </a:moveTo>
                  <a:lnTo>
                    <a:pt x="161726" y="88"/>
                  </a:lnTo>
                  <a:lnTo>
                    <a:pt x="156303" y="352"/>
                  </a:lnTo>
                  <a:lnTo>
                    <a:pt x="150891" y="793"/>
                  </a:lnTo>
                  <a:lnTo>
                    <a:pt x="145496" y="1409"/>
                  </a:lnTo>
                  <a:lnTo>
                    <a:pt x="140124" y="2200"/>
                  </a:lnTo>
                  <a:lnTo>
                    <a:pt x="134780" y="3165"/>
                  </a:lnTo>
                  <a:lnTo>
                    <a:pt x="129470" y="4303"/>
                  </a:lnTo>
                  <a:lnTo>
                    <a:pt x="124201" y="5613"/>
                  </a:lnTo>
                  <a:lnTo>
                    <a:pt x="118976" y="7093"/>
                  </a:lnTo>
                  <a:lnTo>
                    <a:pt x="113803" y="8742"/>
                  </a:lnTo>
                  <a:lnTo>
                    <a:pt x="108686" y="10559"/>
                  </a:lnTo>
                  <a:lnTo>
                    <a:pt x="103630" y="12540"/>
                  </a:lnTo>
                  <a:lnTo>
                    <a:pt x="98641" y="14685"/>
                  </a:lnTo>
                  <a:lnTo>
                    <a:pt x="93725" y="16991"/>
                  </a:lnTo>
                  <a:lnTo>
                    <a:pt x="88886" y="19455"/>
                  </a:lnTo>
                  <a:lnTo>
                    <a:pt x="84130" y="22075"/>
                  </a:lnTo>
                  <a:lnTo>
                    <a:pt x="79462" y="24848"/>
                  </a:lnTo>
                  <a:lnTo>
                    <a:pt x="74886" y="27771"/>
                  </a:lnTo>
                  <a:lnTo>
                    <a:pt x="70407" y="30841"/>
                  </a:lnTo>
                  <a:lnTo>
                    <a:pt x="66030" y="34056"/>
                  </a:lnTo>
                  <a:lnTo>
                    <a:pt x="61761" y="37410"/>
                  </a:lnTo>
                  <a:lnTo>
                    <a:pt x="57602" y="40902"/>
                  </a:lnTo>
                  <a:lnTo>
                    <a:pt x="53559" y="44527"/>
                  </a:lnTo>
                  <a:lnTo>
                    <a:pt x="49635" y="48281"/>
                  </a:lnTo>
                  <a:lnTo>
                    <a:pt x="45836" y="52160"/>
                  </a:lnTo>
                  <a:lnTo>
                    <a:pt x="42165" y="56161"/>
                  </a:lnTo>
                  <a:lnTo>
                    <a:pt x="38626" y="60279"/>
                  </a:lnTo>
                  <a:lnTo>
                    <a:pt x="35222" y="64510"/>
                  </a:lnTo>
                  <a:lnTo>
                    <a:pt x="31957" y="68849"/>
                  </a:lnTo>
                  <a:lnTo>
                    <a:pt x="28836" y="73292"/>
                  </a:lnTo>
                  <a:lnTo>
                    <a:pt x="25860" y="77834"/>
                  </a:lnTo>
                  <a:lnTo>
                    <a:pt x="23033" y="82470"/>
                  </a:lnTo>
                  <a:lnTo>
                    <a:pt x="20358" y="87196"/>
                  </a:lnTo>
                  <a:lnTo>
                    <a:pt x="17838" y="92006"/>
                  </a:lnTo>
                  <a:lnTo>
                    <a:pt x="15476" y="96895"/>
                  </a:lnTo>
                  <a:lnTo>
                    <a:pt x="13273" y="101859"/>
                  </a:lnTo>
                  <a:lnTo>
                    <a:pt x="11234" y="106891"/>
                  </a:lnTo>
                  <a:lnTo>
                    <a:pt x="9358" y="111987"/>
                  </a:lnTo>
                  <a:lnTo>
                    <a:pt x="7649" y="117141"/>
                  </a:lnTo>
                  <a:lnTo>
                    <a:pt x="6109" y="122348"/>
                  </a:lnTo>
                  <a:lnTo>
                    <a:pt x="4738" y="127602"/>
                  </a:lnTo>
                  <a:lnTo>
                    <a:pt x="3539" y="132898"/>
                  </a:lnTo>
                  <a:lnTo>
                    <a:pt x="2512" y="138230"/>
                  </a:lnTo>
                  <a:lnTo>
                    <a:pt x="1659" y="143593"/>
                  </a:lnTo>
                  <a:lnTo>
                    <a:pt x="981" y="148980"/>
                  </a:lnTo>
                  <a:lnTo>
                    <a:pt x="478" y="154387"/>
                  </a:lnTo>
                  <a:lnTo>
                    <a:pt x="150" y="159807"/>
                  </a:lnTo>
                  <a:lnTo>
                    <a:pt x="0" y="165235"/>
                  </a:lnTo>
                  <a:lnTo>
                    <a:pt x="25" y="170665"/>
                  </a:lnTo>
                  <a:lnTo>
                    <a:pt x="227" y="176092"/>
                  </a:lnTo>
                  <a:lnTo>
                    <a:pt x="605" y="181508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16289" y="1546678"/>
              <a:ext cx="166551" cy="14341"/>
            </a:xfrm>
            <a:custGeom>
              <a:avLst/>
              <a:pathLst>
                <a:path w="166551" h="14341">
                  <a:moveTo>
                    <a:pt x="0" y="14341"/>
                  </a:moveTo>
                  <a:lnTo>
                    <a:pt x="166551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16289" y="1546678"/>
              <a:ext cx="285828" cy="167161"/>
            </a:xfrm>
            <a:custGeom>
              <a:avLst/>
              <a:pathLst>
                <a:path w="285828" h="167161">
                  <a:moveTo>
                    <a:pt x="0" y="14341"/>
                  </a:moveTo>
                  <a:lnTo>
                    <a:pt x="546" y="19680"/>
                  </a:lnTo>
                  <a:lnTo>
                    <a:pt x="1263" y="24998"/>
                  </a:lnTo>
                  <a:lnTo>
                    <a:pt x="2151" y="30291"/>
                  </a:lnTo>
                  <a:lnTo>
                    <a:pt x="3208" y="35552"/>
                  </a:lnTo>
                  <a:lnTo>
                    <a:pt x="4433" y="40777"/>
                  </a:lnTo>
                  <a:lnTo>
                    <a:pt x="5825" y="45960"/>
                  </a:lnTo>
                  <a:lnTo>
                    <a:pt x="7383" y="51095"/>
                  </a:lnTo>
                  <a:lnTo>
                    <a:pt x="9106" y="56178"/>
                  </a:lnTo>
                  <a:lnTo>
                    <a:pt x="10990" y="61203"/>
                  </a:lnTo>
                  <a:lnTo>
                    <a:pt x="13035" y="66165"/>
                  </a:lnTo>
                  <a:lnTo>
                    <a:pt x="15238" y="71058"/>
                  </a:lnTo>
                  <a:lnTo>
                    <a:pt x="17596" y="75878"/>
                  </a:lnTo>
                  <a:lnTo>
                    <a:pt x="20109" y="80621"/>
                  </a:lnTo>
                  <a:lnTo>
                    <a:pt x="22772" y="85280"/>
                  </a:lnTo>
                  <a:lnTo>
                    <a:pt x="25584" y="89851"/>
                  </a:lnTo>
                  <a:lnTo>
                    <a:pt x="28540" y="94329"/>
                  </a:lnTo>
                  <a:lnTo>
                    <a:pt x="31639" y="98711"/>
                  </a:lnTo>
                  <a:lnTo>
                    <a:pt x="34877" y="102990"/>
                  </a:lnTo>
                  <a:lnTo>
                    <a:pt x="38251" y="107164"/>
                  </a:lnTo>
                  <a:lnTo>
                    <a:pt x="41757" y="111227"/>
                  </a:lnTo>
                  <a:lnTo>
                    <a:pt x="45392" y="115175"/>
                  </a:lnTo>
                  <a:lnTo>
                    <a:pt x="49151" y="119005"/>
                  </a:lnTo>
                  <a:lnTo>
                    <a:pt x="53032" y="122712"/>
                  </a:lnTo>
                  <a:lnTo>
                    <a:pt x="57029" y="126293"/>
                  </a:lnTo>
                  <a:lnTo>
                    <a:pt x="61139" y="129743"/>
                  </a:lnTo>
                  <a:lnTo>
                    <a:pt x="65358" y="133060"/>
                  </a:lnTo>
                  <a:lnTo>
                    <a:pt x="69681" y="136239"/>
                  </a:lnTo>
                  <a:lnTo>
                    <a:pt x="74104" y="139279"/>
                  </a:lnTo>
                  <a:lnTo>
                    <a:pt x="78623" y="142174"/>
                  </a:lnTo>
                  <a:lnTo>
                    <a:pt x="83232" y="144923"/>
                  </a:lnTo>
                  <a:lnTo>
                    <a:pt x="87927" y="147523"/>
                  </a:lnTo>
                  <a:lnTo>
                    <a:pt x="92702" y="149971"/>
                  </a:lnTo>
                  <a:lnTo>
                    <a:pt x="97554" y="152264"/>
                  </a:lnTo>
                  <a:lnTo>
                    <a:pt x="102477" y="154400"/>
                  </a:lnTo>
                  <a:lnTo>
                    <a:pt x="107467" y="156377"/>
                  </a:lnTo>
                  <a:lnTo>
                    <a:pt x="112517" y="158193"/>
                  </a:lnTo>
                  <a:lnTo>
                    <a:pt x="117622" y="159846"/>
                  </a:lnTo>
                  <a:lnTo>
                    <a:pt x="122778" y="161334"/>
                  </a:lnTo>
                  <a:lnTo>
                    <a:pt x="127979" y="162656"/>
                  </a:lnTo>
                  <a:lnTo>
                    <a:pt x="133220" y="163811"/>
                  </a:lnTo>
                  <a:lnTo>
                    <a:pt x="138496" y="164796"/>
                  </a:lnTo>
                  <a:lnTo>
                    <a:pt x="143800" y="165612"/>
                  </a:lnTo>
                  <a:lnTo>
                    <a:pt x="149128" y="166257"/>
                  </a:lnTo>
                  <a:lnTo>
                    <a:pt x="154473" y="166730"/>
                  </a:lnTo>
                  <a:lnTo>
                    <a:pt x="159831" y="167032"/>
                  </a:lnTo>
                  <a:lnTo>
                    <a:pt x="165196" y="167161"/>
                  </a:lnTo>
                  <a:lnTo>
                    <a:pt x="170563" y="167119"/>
                  </a:lnTo>
                  <a:lnTo>
                    <a:pt x="175925" y="166904"/>
                  </a:lnTo>
                  <a:lnTo>
                    <a:pt x="181278" y="166517"/>
                  </a:lnTo>
                  <a:lnTo>
                    <a:pt x="186615" y="165958"/>
                  </a:lnTo>
                  <a:lnTo>
                    <a:pt x="191932" y="165229"/>
                  </a:lnTo>
                  <a:lnTo>
                    <a:pt x="197222" y="164329"/>
                  </a:lnTo>
                  <a:lnTo>
                    <a:pt x="202481" y="163260"/>
                  </a:lnTo>
                  <a:lnTo>
                    <a:pt x="207703" y="162022"/>
                  </a:lnTo>
                  <a:lnTo>
                    <a:pt x="212883" y="160618"/>
                  </a:lnTo>
                  <a:lnTo>
                    <a:pt x="218015" y="159048"/>
                  </a:lnTo>
                  <a:lnTo>
                    <a:pt x="223093" y="157314"/>
                  </a:lnTo>
                  <a:lnTo>
                    <a:pt x="228114" y="155418"/>
                  </a:lnTo>
                  <a:lnTo>
                    <a:pt x="233071" y="153362"/>
                  </a:lnTo>
                  <a:lnTo>
                    <a:pt x="237959" y="151148"/>
                  </a:lnTo>
                  <a:lnTo>
                    <a:pt x="242774" y="148778"/>
                  </a:lnTo>
                  <a:lnTo>
                    <a:pt x="247511" y="146254"/>
                  </a:lnTo>
                  <a:lnTo>
                    <a:pt x="252163" y="143580"/>
                  </a:lnTo>
                  <a:lnTo>
                    <a:pt x="256728" y="140758"/>
                  </a:lnTo>
                  <a:lnTo>
                    <a:pt x="261200" y="137791"/>
                  </a:lnTo>
                  <a:lnTo>
                    <a:pt x="265574" y="134682"/>
                  </a:lnTo>
                  <a:lnTo>
                    <a:pt x="269846" y="131434"/>
                  </a:lnTo>
                  <a:lnTo>
                    <a:pt x="274012" y="128051"/>
                  </a:lnTo>
                  <a:lnTo>
                    <a:pt x="278067" y="124535"/>
                  </a:lnTo>
                  <a:lnTo>
                    <a:pt x="282007" y="120891"/>
                  </a:lnTo>
                  <a:lnTo>
                    <a:pt x="285828" y="117123"/>
                  </a:lnTo>
                  <a:lnTo>
                    <a:pt x="1665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82840" y="1379510"/>
              <a:ext cx="167165" cy="284291"/>
            </a:xfrm>
            <a:custGeom>
              <a:avLst/>
              <a:pathLst>
                <a:path w="167165" h="284291">
                  <a:moveTo>
                    <a:pt x="119276" y="284291"/>
                  </a:moveTo>
                  <a:lnTo>
                    <a:pt x="122980" y="280396"/>
                  </a:lnTo>
                  <a:lnTo>
                    <a:pt x="126556" y="276384"/>
                  </a:lnTo>
                  <a:lnTo>
                    <a:pt x="130002" y="272259"/>
                  </a:lnTo>
                  <a:lnTo>
                    <a:pt x="133313" y="268026"/>
                  </a:lnTo>
                  <a:lnTo>
                    <a:pt x="136486" y="263688"/>
                  </a:lnTo>
                  <a:lnTo>
                    <a:pt x="139519" y="259251"/>
                  </a:lnTo>
                  <a:lnTo>
                    <a:pt x="142407" y="254718"/>
                  </a:lnTo>
                  <a:lnTo>
                    <a:pt x="145147" y="250095"/>
                  </a:lnTo>
                  <a:lnTo>
                    <a:pt x="147738" y="245386"/>
                  </a:lnTo>
                  <a:lnTo>
                    <a:pt x="150176" y="240596"/>
                  </a:lnTo>
                  <a:lnTo>
                    <a:pt x="152459" y="235731"/>
                  </a:lnTo>
                  <a:lnTo>
                    <a:pt x="154584" y="230794"/>
                  </a:lnTo>
                  <a:lnTo>
                    <a:pt x="156550" y="225792"/>
                  </a:lnTo>
                  <a:lnTo>
                    <a:pt x="158354" y="220729"/>
                  </a:lnTo>
                  <a:lnTo>
                    <a:pt x="159994" y="215611"/>
                  </a:lnTo>
                  <a:lnTo>
                    <a:pt x="161468" y="210443"/>
                  </a:lnTo>
                  <a:lnTo>
                    <a:pt x="162776" y="205230"/>
                  </a:lnTo>
                  <a:lnTo>
                    <a:pt x="163915" y="199978"/>
                  </a:lnTo>
                  <a:lnTo>
                    <a:pt x="164885" y="194691"/>
                  </a:lnTo>
                  <a:lnTo>
                    <a:pt x="165685" y="189377"/>
                  </a:lnTo>
                  <a:lnTo>
                    <a:pt x="166313" y="184039"/>
                  </a:lnTo>
                  <a:lnTo>
                    <a:pt x="166770" y="178684"/>
                  </a:lnTo>
                  <a:lnTo>
                    <a:pt x="167054" y="173317"/>
                  </a:lnTo>
                  <a:lnTo>
                    <a:pt x="167165" y="167943"/>
                  </a:lnTo>
                  <a:lnTo>
                    <a:pt x="167104" y="162569"/>
                  </a:lnTo>
                  <a:lnTo>
                    <a:pt x="166870" y="157200"/>
                  </a:lnTo>
                  <a:lnTo>
                    <a:pt x="166463" y="151841"/>
                  </a:lnTo>
                  <a:lnTo>
                    <a:pt x="165884" y="146497"/>
                  </a:lnTo>
                  <a:lnTo>
                    <a:pt x="165134" y="141176"/>
                  </a:lnTo>
                  <a:lnTo>
                    <a:pt x="164213" y="135881"/>
                  </a:lnTo>
                  <a:lnTo>
                    <a:pt x="163123" y="130618"/>
                  </a:lnTo>
                  <a:lnTo>
                    <a:pt x="161863" y="125393"/>
                  </a:lnTo>
                  <a:lnTo>
                    <a:pt x="160437" y="120211"/>
                  </a:lnTo>
                  <a:lnTo>
                    <a:pt x="158844" y="115078"/>
                  </a:lnTo>
                  <a:lnTo>
                    <a:pt x="157088" y="109999"/>
                  </a:lnTo>
                  <a:lnTo>
                    <a:pt x="155169" y="104978"/>
                  </a:lnTo>
                  <a:lnTo>
                    <a:pt x="153090" y="100022"/>
                  </a:lnTo>
                  <a:lnTo>
                    <a:pt x="150852" y="95136"/>
                  </a:lnTo>
                  <a:lnTo>
                    <a:pt x="148458" y="90324"/>
                  </a:lnTo>
                  <a:lnTo>
                    <a:pt x="145912" y="85591"/>
                  </a:lnTo>
                  <a:lnTo>
                    <a:pt x="143214" y="80943"/>
                  </a:lnTo>
                  <a:lnTo>
                    <a:pt x="140368" y="76383"/>
                  </a:lnTo>
                  <a:lnTo>
                    <a:pt x="137377" y="71918"/>
                  </a:lnTo>
                  <a:lnTo>
                    <a:pt x="134244" y="67551"/>
                  </a:lnTo>
                  <a:lnTo>
                    <a:pt x="130972" y="63287"/>
                  </a:lnTo>
                  <a:lnTo>
                    <a:pt x="127565" y="59130"/>
                  </a:lnTo>
                  <a:lnTo>
                    <a:pt x="124027" y="55085"/>
                  </a:lnTo>
                  <a:lnTo>
                    <a:pt x="120359" y="51156"/>
                  </a:lnTo>
                  <a:lnTo>
                    <a:pt x="116568" y="47347"/>
                  </a:lnTo>
                  <a:lnTo>
                    <a:pt x="112656" y="43662"/>
                  </a:lnTo>
                  <a:lnTo>
                    <a:pt x="108627" y="40104"/>
                  </a:lnTo>
                  <a:lnTo>
                    <a:pt x="104487" y="36678"/>
                  </a:lnTo>
                  <a:lnTo>
                    <a:pt x="100238" y="33386"/>
                  </a:lnTo>
                  <a:lnTo>
                    <a:pt x="95886" y="30233"/>
                  </a:lnTo>
                  <a:lnTo>
                    <a:pt x="91434" y="27222"/>
                  </a:lnTo>
                  <a:lnTo>
                    <a:pt x="86888" y="24355"/>
                  </a:lnTo>
                  <a:lnTo>
                    <a:pt x="82252" y="21635"/>
                  </a:lnTo>
                  <a:lnTo>
                    <a:pt x="77532" y="19067"/>
                  </a:lnTo>
                  <a:lnTo>
                    <a:pt x="72731" y="16651"/>
                  </a:lnTo>
                  <a:lnTo>
                    <a:pt x="67854" y="14390"/>
                  </a:lnTo>
                  <a:lnTo>
                    <a:pt x="62908" y="12288"/>
                  </a:lnTo>
                  <a:lnTo>
                    <a:pt x="57897" y="10346"/>
                  </a:lnTo>
                  <a:lnTo>
                    <a:pt x="52826" y="8566"/>
                  </a:lnTo>
                  <a:lnTo>
                    <a:pt x="47700" y="6950"/>
                  </a:lnTo>
                  <a:lnTo>
                    <a:pt x="42525" y="5499"/>
                  </a:lnTo>
                  <a:lnTo>
                    <a:pt x="37306" y="4215"/>
                  </a:lnTo>
                  <a:lnTo>
                    <a:pt x="32048" y="3100"/>
                  </a:lnTo>
                  <a:lnTo>
                    <a:pt x="26758" y="2155"/>
                  </a:lnTo>
                  <a:lnTo>
                    <a:pt x="21439" y="1380"/>
                  </a:lnTo>
                  <a:lnTo>
                    <a:pt x="16099" y="777"/>
                  </a:lnTo>
                  <a:lnTo>
                    <a:pt x="10742" y="345"/>
                  </a:lnTo>
                  <a:lnTo>
                    <a:pt x="5373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465979" y="1120312"/>
              <a:ext cx="167156" cy="295975"/>
            </a:xfrm>
            <a:custGeom>
              <a:avLst/>
              <a:pathLst>
                <a:path w="167156" h="295975">
                  <a:moveTo>
                    <a:pt x="167156" y="0"/>
                  </a:moveTo>
                  <a:lnTo>
                    <a:pt x="161837" y="84"/>
                  </a:lnTo>
                  <a:lnTo>
                    <a:pt x="156523" y="338"/>
                  </a:lnTo>
                  <a:lnTo>
                    <a:pt x="151220" y="761"/>
                  </a:lnTo>
                  <a:lnTo>
                    <a:pt x="145934" y="1352"/>
                  </a:lnTo>
                  <a:lnTo>
                    <a:pt x="140668" y="2111"/>
                  </a:lnTo>
                  <a:lnTo>
                    <a:pt x="135430" y="3038"/>
                  </a:lnTo>
                  <a:lnTo>
                    <a:pt x="130223" y="4130"/>
                  </a:lnTo>
                  <a:lnTo>
                    <a:pt x="125054" y="5388"/>
                  </a:lnTo>
                  <a:lnTo>
                    <a:pt x="119928" y="6810"/>
                  </a:lnTo>
                  <a:lnTo>
                    <a:pt x="114850" y="8394"/>
                  </a:lnTo>
                  <a:lnTo>
                    <a:pt x="109824" y="10138"/>
                  </a:lnTo>
                  <a:lnTo>
                    <a:pt x="104857" y="12042"/>
                  </a:lnTo>
                  <a:lnTo>
                    <a:pt x="99952" y="14103"/>
                  </a:lnTo>
                  <a:lnTo>
                    <a:pt x="95116" y="16319"/>
                  </a:lnTo>
                  <a:lnTo>
                    <a:pt x="90353" y="18687"/>
                  </a:lnTo>
                  <a:lnTo>
                    <a:pt x="85667" y="21206"/>
                  </a:lnTo>
                  <a:lnTo>
                    <a:pt x="81064" y="23873"/>
                  </a:lnTo>
                  <a:lnTo>
                    <a:pt x="76548" y="26685"/>
                  </a:lnTo>
                  <a:lnTo>
                    <a:pt x="72124" y="29639"/>
                  </a:lnTo>
                  <a:lnTo>
                    <a:pt x="67796" y="32733"/>
                  </a:lnTo>
                  <a:lnTo>
                    <a:pt x="63569" y="35962"/>
                  </a:lnTo>
                  <a:lnTo>
                    <a:pt x="59447" y="39325"/>
                  </a:lnTo>
                  <a:lnTo>
                    <a:pt x="55433" y="42817"/>
                  </a:lnTo>
                  <a:lnTo>
                    <a:pt x="51533" y="46435"/>
                  </a:lnTo>
                  <a:lnTo>
                    <a:pt x="47750" y="50175"/>
                  </a:lnTo>
                  <a:lnTo>
                    <a:pt x="44088" y="54033"/>
                  </a:lnTo>
                  <a:lnTo>
                    <a:pt x="40551" y="58007"/>
                  </a:lnTo>
                  <a:lnTo>
                    <a:pt x="37141" y="62090"/>
                  </a:lnTo>
                  <a:lnTo>
                    <a:pt x="33864" y="66280"/>
                  </a:lnTo>
                  <a:lnTo>
                    <a:pt x="30721" y="70573"/>
                  </a:lnTo>
                  <a:lnTo>
                    <a:pt x="27717" y="74963"/>
                  </a:lnTo>
                  <a:lnTo>
                    <a:pt x="24853" y="79446"/>
                  </a:lnTo>
                  <a:lnTo>
                    <a:pt x="22134" y="84019"/>
                  </a:lnTo>
                  <a:lnTo>
                    <a:pt x="19562" y="88675"/>
                  </a:lnTo>
                  <a:lnTo>
                    <a:pt x="17139" y="93411"/>
                  </a:lnTo>
                  <a:lnTo>
                    <a:pt x="14868" y="98222"/>
                  </a:lnTo>
                  <a:lnTo>
                    <a:pt x="12752" y="103103"/>
                  </a:lnTo>
                  <a:lnTo>
                    <a:pt x="10791" y="108048"/>
                  </a:lnTo>
                  <a:lnTo>
                    <a:pt x="8989" y="113053"/>
                  </a:lnTo>
                  <a:lnTo>
                    <a:pt x="7348" y="118113"/>
                  </a:lnTo>
                  <a:lnTo>
                    <a:pt x="5868" y="123223"/>
                  </a:lnTo>
                  <a:lnTo>
                    <a:pt x="4551" y="128377"/>
                  </a:lnTo>
                  <a:lnTo>
                    <a:pt x="3399" y="133571"/>
                  </a:lnTo>
                  <a:lnTo>
                    <a:pt x="2413" y="138799"/>
                  </a:lnTo>
                  <a:lnTo>
                    <a:pt x="1594" y="144055"/>
                  </a:lnTo>
                  <a:lnTo>
                    <a:pt x="942" y="149335"/>
                  </a:lnTo>
                  <a:lnTo>
                    <a:pt x="459" y="154632"/>
                  </a:lnTo>
                  <a:lnTo>
                    <a:pt x="145" y="159943"/>
                  </a:lnTo>
                  <a:lnTo>
                    <a:pt x="0" y="165261"/>
                  </a:lnTo>
                  <a:lnTo>
                    <a:pt x="23" y="170580"/>
                  </a:lnTo>
                  <a:lnTo>
                    <a:pt x="217" y="175897"/>
                  </a:lnTo>
                  <a:lnTo>
                    <a:pt x="579" y="181204"/>
                  </a:lnTo>
                  <a:lnTo>
                    <a:pt x="1110" y="186497"/>
                  </a:lnTo>
                  <a:lnTo>
                    <a:pt x="1809" y="191771"/>
                  </a:lnTo>
                  <a:lnTo>
                    <a:pt x="2676" y="197020"/>
                  </a:lnTo>
                  <a:lnTo>
                    <a:pt x="3709" y="202238"/>
                  </a:lnTo>
                  <a:lnTo>
                    <a:pt x="4908" y="207421"/>
                  </a:lnTo>
                  <a:lnTo>
                    <a:pt x="6271" y="212563"/>
                  </a:lnTo>
                  <a:lnTo>
                    <a:pt x="7797" y="217659"/>
                  </a:lnTo>
                  <a:lnTo>
                    <a:pt x="9484" y="222705"/>
                  </a:lnTo>
                  <a:lnTo>
                    <a:pt x="11331" y="227693"/>
                  </a:lnTo>
                  <a:lnTo>
                    <a:pt x="13336" y="232621"/>
                  </a:lnTo>
                  <a:lnTo>
                    <a:pt x="15496" y="237482"/>
                  </a:lnTo>
                  <a:lnTo>
                    <a:pt x="17810" y="242272"/>
                  </a:lnTo>
                  <a:lnTo>
                    <a:pt x="20276" y="246986"/>
                  </a:lnTo>
                  <a:lnTo>
                    <a:pt x="22890" y="251619"/>
                  </a:lnTo>
                  <a:lnTo>
                    <a:pt x="25650" y="256167"/>
                  </a:lnTo>
                  <a:lnTo>
                    <a:pt x="28554" y="260625"/>
                  </a:lnTo>
                  <a:lnTo>
                    <a:pt x="31598" y="264987"/>
                  </a:lnTo>
                  <a:lnTo>
                    <a:pt x="34779" y="269251"/>
                  </a:lnTo>
                  <a:lnTo>
                    <a:pt x="38094" y="273412"/>
                  </a:lnTo>
                  <a:lnTo>
                    <a:pt x="41540" y="277464"/>
                  </a:lnTo>
                  <a:lnTo>
                    <a:pt x="45113" y="281406"/>
                  </a:lnTo>
                  <a:lnTo>
                    <a:pt x="48810" y="285231"/>
                  </a:lnTo>
                  <a:lnTo>
                    <a:pt x="52626" y="288937"/>
                  </a:lnTo>
                  <a:lnTo>
                    <a:pt x="56559" y="292519"/>
                  </a:lnTo>
                  <a:lnTo>
                    <a:pt x="60604" y="295975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26583" y="1287480"/>
              <a:ext cx="106552" cy="128808"/>
            </a:xfrm>
            <a:custGeom>
              <a:avLst/>
              <a:pathLst>
                <a:path w="106552" h="128808">
                  <a:moveTo>
                    <a:pt x="0" y="128808"/>
                  </a:moveTo>
                  <a:lnTo>
                    <a:pt x="106552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26583" y="1140782"/>
              <a:ext cx="273713" cy="313860"/>
            </a:xfrm>
            <a:custGeom>
              <a:avLst/>
              <a:pathLst>
                <a:path w="273713" h="313860">
                  <a:moveTo>
                    <a:pt x="0" y="275505"/>
                  </a:moveTo>
                  <a:lnTo>
                    <a:pt x="4141" y="278822"/>
                  </a:lnTo>
                  <a:lnTo>
                    <a:pt x="8385" y="282005"/>
                  </a:lnTo>
                  <a:lnTo>
                    <a:pt x="12729" y="285052"/>
                  </a:lnTo>
                  <a:lnTo>
                    <a:pt x="17166" y="287960"/>
                  </a:lnTo>
                  <a:lnTo>
                    <a:pt x="21694" y="290725"/>
                  </a:lnTo>
                  <a:lnTo>
                    <a:pt x="26308" y="293346"/>
                  </a:lnTo>
                  <a:lnTo>
                    <a:pt x="31002" y="295818"/>
                  </a:lnTo>
                  <a:lnTo>
                    <a:pt x="35772" y="298141"/>
                  </a:lnTo>
                  <a:lnTo>
                    <a:pt x="40614" y="300311"/>
                  </a:lnTo>
                  <a:lnTo>
                    <a:pt x="45522" y="302326"/>
                  </a:lnTo>
                  <a:lnTo>
                    <a:pt x="50491" y="304184"/>
                  </a:lnTo>
                  <a:lnTo>
                    <a:pt x="55517" y="305884"/>
                  </a:lnTo>
                  <a:lnTo>
                    <a:pt x="60594" y="307423"/>
                  </a:lnTo>
                  <a:lnTo>
                    <a:pt x="65718" y="308801"/>
                  </a:lnTo>
                  <a:lnTo>
                    <a:pt x="70883" y="310015"/>
                  </a:lnTo>
                  <a:lnTo>
                    <a:pt x="76083" y="311064"/>
                  </a:lnTo>
                  <a:lnTo>
                    <a:pt x="81315" y="311949"/>
                  </a:lnTo>
                  <a:lnTo>
                    <a:pt x="86572" y="312666"/>
                  </a:lnTo>
                  <a:lnTo>
                    <a:pt x="91849" y="313217"/>
                  </a:lnTo>
                  <a:lnTo>
                    <a:pt x="97140" y="313599"/>
                  </a:lnTo>
                  <a:lnTo>
                    <a:pt x="102442" y="313814"/>
                  </a:lnTo>
                  <a:lnTo>
                    <a:pt x="107747" y="313860"/>
                  </a:lnTo>
                  <a:lnTo>
                    <a:pt x="113051" y="313738"/>
                  </a:lnTo>
                  <a:lnTo>
                    <a:pt x="118349" y="313448"/>
                  </a:lnTo>
                  <a:lnTo>
                    <a:pt x="123635" y="312989"/>
                  </a:lnTo>
                  <a:lnTo>
                    <a:pt x="128903" y="312364"/>
                  </a:lnTo>
                  <a:lnTo>
                    <a:pt x="134149" y="311571"/>
                  </a:lnTo>
                  <a:lnTo>
                    <a:pt x="139367" y="310612"/>
                  </a:lnTo>
                  <a:lnTo>
                    <a:pt x="144553" y="309488"/>
                  </a:lnTo>
                  <a:lnTo>
                    <a:pt x="149699" y="308200"/>
                  </a:lnTo>
                  <a:lnTo>
                    <a:pt x="154803" y="306750"/>
                  </a:lnTo>
                  <a:lnTo>
                    <a:pt x="159858" y="305138"/>
                  </a:lnTo>
                  <a:lnTo>
                    <a:pt x="164859" y="303366"/>
                  </a:lnTo>
                  <a:lnTo>
                    <a:pt x="169801" y="301437"/>
                  </a:lnTo>
                  <a:lnTo>
                    <a:pt x="174680" y="299352"/>
                  </a:lnTo>
                  <a:lnTo>
                    <a:pt x="179490" y="297113"/>
                  </a:lnTo>
                  <a:lnTo>
                    <a:pt x="184226" y="294723"/>
                  </a:lnTo>
                  <a:lnTo>
                    <a:pt x="188885" y="292183"/>
                  </a:lnTo>
                  <a:lnTo>
                    <a:pt x="193460" y="289497"/>
                  </a:lnTo>
                  <a:lnTo>
                    <a:pt x="197948" y="286667"/>
                  </a:lnTo>
                  <a:lnTo>
                    <a:pt x="202344" y="283697"/>
                  </a:lnTo>
                  <a:lnTo>
                    <a:pt x="206643" y="280588"/>
                  </a:lnTo>
                  <a:lnTo>
                    <a:pt x="210842" y="277344"/>
                  </a:lnTo>
                  <a:lnTo>
                    <a:pt x="214935" y="273969"/>
                  </a:lnTo>
                  <a:lnTo>
                    <a:pt x="218919" y="270465"/>
                  </a:lnTo>
                  <a:lnTo>
                    <a:pt x="222790" y="266837"/>
                  </a:lnTo>
                  <a:lnTo>
                    <a:pt x="226544" y="263088"/>
                  </a:lnTo>
                  <a:lnTo>
                    <a:pt x="230178" y="259221"/>
                  </a:lnTo>
                  <a:lnTo>
                    <a:pt x="233686" y="255241"/>
                  </a:lnTo>
                  <a:lnTo>
                    <a:pt x="237067" y="251152"/>
                  </a:lnTo>
                  <a:lnTo>
                    <a:pt x="240316" y="246958"/>
                  </a:lnTo>
                  <a:lnTo>
                    <a:pt x="243430" y="242662"/>
                  </a:lnTo>
                  <a:lnTo>
                    <a:pt x="246406" y="238270"/>
                  </a:lnTo>
                  <a:lnTo>
                    <a:pt x="249242" y="233786"/>
                  </a:lnTo>
                  <a:lnTo>
                    <a:pt x="251934" y="229214"/>
                  </a:lnTo>
                  <a:lnTo>
                    <a:pt x="254479" y="224559"/>
                  </a:lnTo>
                  <a:lnTo>
                    <a:pt x="256876" y="219825"/>
                  </a:lnTo>
                  <a:lnTo>
                    <a:pt x="259121" y="215018"/>
                  </a:lnTo>
                  <a:lnTo>
                    <a:pt x="261212" y="210142"/>
                  </a:lnTo>
                  <a:lnTo>
                    <a:pt x="263147" y="205202"/>
                  </a:lnTo>
                  <a:lnTo>
                    <a:pt x="264925" y="200203"/>
                  </a:lnTo>
                  <a:lnTo>
                    <a:pt x="266543" y="195151"/>
                  </a:lnTo>
                  <a:lnTo>
                    <a:pt x="268000" y="190049"/>
                  </a:lnTo>
                  <a:lnTo>
                    <a:pt x="269295" y="184904"/>
                  </a:lnTo>
                  <a:lnTo>
                    <a:pt x="270425" y="179720"/>
                  </a:lnTo>
                  <a:lnTo>
                    <a:pt x="271391" y="174503"/>
                  </a:lnTo>
                  <a:lnTo>
                    <a:pt x="272190" y="169258"/>
                  </a:lnTo>
                  <a:lnTo>
                    <a:pt x="272823" y="163990"/>
                  </a:lnTo>
                  <a:lnTo>
                    <a:pt x="273288" y="158705"/>
                  </a:lnTo>
                  <a:lnTo>
                    <a:pt x="273585" y="153408"/>
                  </a:lnTo>
                  <a:lnTo>
                    <a:pt x="273713" y="148104"/>
                  </a:lnTo>
                  <a:lnTo>
                    <a:pt x="273674" y="142798"/>
                  </a:lnTo>
                  <a:lnTo>
                    <a:pt x="273466" y="137497"/>
                  </a:lnTo>
                  <a:lnTo>
                    <a:pt x="273090" y="132205"/>
                  </a:lnTo>
                  <a:lnTo>
                    <a:pt x="272546" y="126927"/>
                  </a:lnTo>
                  <a:lnTo>
                    <a:pt x="271835" y="121669"/>
                  </a:lnTo>
                  <a:lnTo>
                    <a:pt x="270958" y="116437"/>
                  </a:lnTo>
                  <a:lnTo>
                    <a:pt x="269915" y="111235"/>
                  </a:lnTo>
                  <a:lnTo>
                    <a:pt x="268707" y="106068"/>
                  </a:lnTo>
                  <a:lnTo>
                    <a:pt x="267336" y="100943"/>
                  </a:lnTo>
                  <a:lnTo>
                    <a:pt x="265803" y="95864"/>
                  </a:lnTo>
                  <a:lnTo>
                    <a:pt x="264110" y="90836"/>
                  </a:lnTo>
                  <a:lnTo>
                    <a:pt x="262258" y="85864"/>
                  </a:lnTo>
                  <a:lnTo>
                    <a:pt x="260249" y="80953"/>
                  </a:lnTo>
                  <a:lnTo>
                    <a:pt x="258085" y="76109"/>
                  </a:lnTo>
                  <a:lnTo>
                    <a:pt x="255769" y="71336"/>
                  </a:lnTo>
                  <a:lnTo>
                    <a:pt x="253302" y="66638"/>
                  </a:lnTo>
                  <a:lnTo>
                    <a:pt x="250687" y="62022"/>
                  </a:lnTo>
                  <a:lnTo>
                    <a:pt x="247928" y="57490"/>
                  </a:lnTo>
                  <a:lnTo>
                    <a:pt x="245026" y="53049"/>
                  </a:lnTo>
                  <a:lnTo>
                    <a:pt x="241984" y="48702"/>
                  </a:lnTo>
                  <a:lnTo>
                    <a:pt x="238806" y="44453"/>
                  </a:lnTo>
                  <a:lnTo>
                    <a:pt x="235495" y="40308"/>
                  </a:lnTo>
                  <a:lnTo>
                    <a:pt x="232054" y="36269"/>
                  </a:lnTo>
                  <a:lnTo>
                    <a:pt x="228486" y="32342"/>
                  </a:lnTo>
                  <a:lnTo>
                    <a:pt x="224796" y="28531"/>
                  </a:lnTo>
                  <a:lnTo>
                    <a:pt x="220986" y="24838"/>
                  </a:lnTo>
                  <a:lnTo>
                    <a:pt x="217062" y="21268"/>
                  </a:lnTo>
                  <a:lnTo>
                    <a:pt x="213026" y="17824"/>
                  </a:lnTo>
                  <a:lnTo>
                    <a:pt x="208882" y="14510"/>
                  </a:lnTo>
                  <a:lnTo>
                    <a:pt x="204636" y="11329"/>
                  </a:lnTo>
                  <a:lnTo>
                    <a:pt x="200291" y="8285"/>
                  </a:lnTo>
                  <a:lnTo>
                    <a:pt x="195851" y="5380"/>
                  </a:lnTo>
                  <a:lnTo>
                    <a:pt x="191322" y="2617"/>
                  </a:lnTo>
                  <a:lnTo>
                    <a:pt x="186707" y="0"/>
                  </a:lnTo>
                  <a:lnTo>
                    <a:pt x="106552" y="1466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633135" y="1120312"/>
              <a:ext cx="80154" cy="167167"/>
            </a:xfrm>
            <a:custGeom>
              <a:avLst/>
              <a:pathLst>
                <a:path w="80154" h="167167">
                  <a:moveTo>
                    <a:pt x="80154" y="20469"/>
                  </a:moveTo>
                  <a:lnTo>
                    <a:pt x="74864" y="17700"/>
                  </a:lnTo>
                  <a:lnTo>
                    <a:pt x="69479" y="15122"/>
                  </a:lnTo>
                  <a:lnTo>
                    <a:pt x="64005" y="12738"/>
                  </a:lnTo>
                  <a:lnTo>
                    <a:pt x="58449" y="10551"/>
                  </a:lnTo>
                  <a:lnTo>
                    <a:pt x="52819" y="8563"/>
                  </a:lnTo>
                  <a:lnTo>
                    <a:pt x="47121" y="6778"/>
                  </a:lnTo>
                  <a:lnTo>
                    <a:pt x="41363" y="5198"/>
                  </a:lnTo>
                  <a:lnTo>
                    <a:pt x="35552" y="3824"/>
                  </a:lnTo>
                  <a:lnTo>
                    <a:pt x="29697" y="2658"/>
                  </a:lnTo>
                  <a:lnTo>
                    <a:pt x="23803" y="1703"/>
                  </a:lnTo>
                  <a:lnTo>
                    <a:pt x="17879" y="958"/>
                  </a:lnTo>
                  <a:lnTo>
                    <a:pt x="11932" y="426"/>
                  </a:lnTo>
                  <a:lnTo>
                    <a:pt x="5969" y="10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968508" y="971635"/>
              <a:ext cx="167167" cy="258435"/>
            </a:xfrm>
            <a:custGeom>
              <a:avLst/>
              <a:pathLst>
                <a:path w="167167" h="258435">
                  <a:moveTo>
                    <a:pt x="167167" y="0"/>
                  </a:moveTo>
                  <a:lnTo>
                    <a:pt x="161808" y="85"/>
                  </a:lnTo>
                  <a:lnTo>
                    <a:pt x="156454" y="343"/>
                  </a:lnTo>
                  <a:lnTo>
                    <a:pt x="151111" y="772"/>
                  </a:lnTo>
                  <a:lnTo>
                    <a:pt x="145785" y="1373"/>
                  </a:lnTo>
                  <a:lnTo>
                    <a:pt x="140481" y="2143"/>
                  </a:lnTo>
                  <a:lnTo>
                    <a:pt x="135204" y="3084"/>
                  </a:lnTo>
                  <a:lnTo>
                    <a:pt x="129960" y="4193"/>
                  </a:lnTo>
                  <a:lnTo>
                    <a:pt x="124754" y="5469"/>
                  </a:lnTo>
                  <a:lnTo>
                    <a:pt x="119592" y="6912"/>
                  </a:lnTo>
                  <a:lnTo>
                    <a:pt x="114479" y="8520"/>
                  </a:lnTo>
                  <a:lnTo>
                    <a:pt x="109420" y="10290"/>
                  </a:lnTo>
                  <a:lnTo>
                    <a:pt x="104420" y="12222"/>
                  </a:lnTo>
                  <a:lnTo>
                    <a:pt x="99485" y="14314"/>
                  </a:lnTo>
                  <a:lnTo>
                    <a:pt x="94619" y="16562"/>
                  </a:lnTo>
                  <a:lnTo>
                    <a:pt x="89828" y="18965"/>
                  </a:lnTo>
                  <a:lnTo>
                    <a:pt x="85117" y="21521"/>
                  </a:lnTo>
                  <a:lnTo>
                    <a:pt x="80490" y="24226"/>
                  </a:lnTo>
                  <a:lnTo>
                    <a:pt x="75952" y="27079"/>
                  </a:lnTo>
                  <a:lnTo>
                    <a:pt x="71507" y="30075"/>
                  </a:lnTo>
                  <a:lnTo>
                    <a:pt x="67162" y="33212"/>
                  </a:lnTo>
                  <a:lnTo>
                    <a:pt x="62918" y="36487"/>
                  </a:lnTo>
                  <a:lnTo>
                    <a:pt x="58783" y="39896"/>
                  </a:lnTo>
                  <a:lnTo>
                    <a:pt x="54758" y="43437"/>
                  </a:lnTo>
                  <a:lnTo>
                    <a:pt x="50849" y="47104"/>
                  </a:lnTo>
                  <a:lnTo>
                    <a:pt x="47060" y="50895"/>
                  </a:lnTo>
                  <a:lnTo>
                    <a:pt x="43394" y="54805"/>
                  </a:lnTo>
                  <a:lnTo>
                    <a:pt x="39855" y="58831"/>
                  </a:lnTo>
                  <a:lnTo>
                    <a:pt x="36448" y="62968"/>
                  </a:lnTo>
                  <a:lnTo>
                    <a:pt x="33174" y="67212"/>
                  </a:lnTo>
                  <a:lnTo>
                    <a:pt x="30039" y="71560"/>
                  </a:lnTo>
                  <a:lnTo>
                    <a:pt x="27044" y="76005"/>
                  </a:lnTo>
                  <a:lnTo>
                    <a:pt x="24193" y="80544"/>
                  </a:lnTo>
                  <a:lnTo>
                    <a:pt x="21490" y="85172"/>
                  </a:lnTo>
                  <a:lnTo>
                    <a:pt x="18936" y="89885"/>
                  </a:lnTo>
                  <a:lnTo>
                    <a:pt x="16535" y="94677"/>
                  </a:lnTo>
                  <a:lnTo>
                    <a:pt x="14288" y="99543"/>
                  </a:lnTo>
                  <a:lnTo>
                    <a:pt x="12199" y="104479"/>
                  </a:lnTo>
                  <a:lnTo>
                    <a:pt x="10269" y="109479"/>
                  </a:lnTo>
                  <a:lnTo>
                    <a:pt x="8500" y="114539"/>
                  </a:lnTo>
                  <a:lnTo>
                    <a:pt x="6894" y="119653"/>
                  </a:lnTo>
                  <a:lnTo>
                    <a:pt x="5453" y="124816"/>
                  </a:lnTo>
                  <a:lnTo>
                    <a:pt x="4179" y="130022"/>
                  </a:lnTo>
                  <a:lnTo>
                    <a:pt x="3072" y="135266"/>
                  </a:lnTo>
                  <a:lnTo>
                    <a:pt x="2133" y="140543"/>
                  </a:lnTo>
                  <a:lnTo>
                    <a:pt x="1364" y="145848"/>
                  </a:lnTo>
                  <a:lnTo>
                    <a:pt x="766" y="151174"/>
                  </a:lnTo>
                  <a:lnTo>
                    <a:pt x="339" y="156517"/>
                  </a:lnTo>
                  <a:lnTo>
                    <a:pt x="83" y="161871"/>
                  </a:lnTo>
                  <a:lnTo>
                    <a:pt x="0" y="167230"/>
                  </a:lnTo>
                  <a:lnTo>
                    <a:pt x="87" y="172590"/>
                  </a:lnTo>
                  <a:lnTo>
                    <a:pt x="347" y="177943"/>
                  </a:lnTo>
                  <a:lnTo>
                    <a:pt x="778" y="183286"/>
                  </a:lnTo>
                  <a:lnTo>
                    <a:pt x="1381" y="188612"/>
                  </a:lnTo>
                  <a:lnTo>
                    <a:pt x="2153" y="193916"/>
                  </a:lnTo>
                  <a:lnTo>
                    <a:pt x="3096" y="199192"/>
                  </a:lnTo>
                  <a:lnTo>
                    <a:pt x="4207" y="204436"/>
                  </a:lnTo>
                  <a:lnTo>
                    <a:pt x="5485" y="209641"/>
                  </a:lnTo>
                  <a:lnTo>
                    <a:pt x="6930" y="214803"/>
                  </a:lnTo>
                  <a:lnTo>
                    <a:pt x="8540" y="219915"/>
                  </a:lnTo>
                  <a:lnTo>
                    <a:pt x="10312" y="224974"/>
                  </a:lnTo>
                  <a:lnTo>
                    <a:pt x="12246" y="229973"/>
                  </a:lnTo>
                  <a:lnTo>
                    <a:pt x="14339" y="234907"/>
                  </a:lnTo>
                  <a:lnTo>
                    <a:pt x="16590" y="239772"/>
                  </a:lnTo>
                  <a:lnTo>
                    <a:pt x="18995" y="244562"/>
                  </a:lnTo>
                  <a:lnTo>
                    <a:pt x="21552" y="249272"/>
                  </a:lnTo>
                  <a:lnTo>
                    <a:pt x="24259" y="253898"/>
                  </a:lnTo>
                  <a:lnTo>
                    <a:pt x="27113" y="258435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995622" y="1138802"/>
              <a:ext cx="140053" cy="91268"/>
            </a:xfrm>
            <a:custGeom>
              <a:avLst/>
              <a:pathLst>
                <a:path w="140053" h="91268">
                  <a:moveTo>
                    <a:pt x="0" y="91268"/>
                  </a:moveTo>
                  <a:lnTo>
                    <a:pt x="140053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995622" y="1063547"/>
              <a:ext cx="307209" cy="242421"/>
            </a:xfrm>
            <a:custGeom>
              <a:avLst/>
              <a:pathLst>
                <a:path w="307209" h="242421">
                  <a:moveTo>
                    <a:pt x="0" y="166523"/>
                  </a:moveTo>
                  <a:lnTo>
                    <a:pt x="2982" y="170945"/>
                  </a:lnTo>
                  <a:lnTo>
                    <a:pt x="6104" y="175268"/>
                  </a:lnTo>
                  <a:lnTo>
                    <a:pt x="9363" y="179490"/>
                  </a:lnTo>
                  <a:lnTo>
                    <a:pt x="12755" y="183606"/>
                  </a:lnTo>
                  <a:lnTo>
                    <a:pt x="16276" y="187612"/>
                  </a:lnTo>
                  <a:lnTo>
                    <a:pt x="19923" y="191503"/>
                  </a:lnTo>
                  <a:lnTo>
                    <a:pt x="23693" y="195276"/>
                  </a:lnTo>
                  <a:lnTo>
                    <a:pt x="27580" y="198927"/>
                  </a:lnTo>
                  <a:lnTo>
                    <a:pt x="31583" y="202452"/>
                  </a:lnTo>
                  <a:lnTo>
                    <a:pt x="35696" y="205848"/>
                  </a:lnTo>
                  <a:lnTo>
                    <a:pt x="39915" y="209110"/>
                  </a:lnTo>
                  <a:lnTo>
                    <a:pt x="44236" y="212236"/>
                  </a:lnTo>
                  <a:lnTo>
                    <a:pt x="48654" y="215223"/>
                  </a:lnTo>
                  <a:lnTo>
                    <a:pt x="53166" y="218068"/>
                  </a:lnTo>
                  <a:lnTo>
                    <a:pt x="57766" y="220767"/>
                  </a:lnTo>
                  <a:lnTo>
                    <a:pt x="62449" y="223318"/>
                  </a:lnTo>
                  <a:lnTo>
                    <a:pt x="67212" y="225718"/>
                  </a:lnTo>
                  <a:lnTo>
                    <a:pt x="72049" y="227965"/>
                  </a:lnTo>
                  <a:lnTo>
                    <a:pt x="76955" y="230057"/>
                  </a:lnTo>
                  <a:lnTo>
                    <a:pt x="81925" y="231991"/>
                  </a:lnTo>
                  <a:lnTo>
                    <a:pt x="86955" y="233765"/>
                  </a:lnTo>
                  <a:lnTo>
                    <a:pt x="92038" y="235378"/>
                  </a:lnTo>
                  <a:lnTo>
                    <a:pt x="97170" y="236828"/>
                  </a:lnTo>
                  <a:lnTo>
                    <a:pt x="102346" y="238114"/>
                  </a:lnTo>
                  <a:lnTo>
                    <a:pt x="107561" y="239234"/>
                  </a:lnTo>
                  <a:lnTo>
                    <a:pt x="112808" y="240187"/>
                  </a:lnTo>
                  <a:lnTo>
                    <a:pt x="118084" y="240972"/>
                  </a:lnTo>
                  <a:lnTo>
                    <a:pt x="123381" y="241589"/>
                  </a:lnTo>
                  <a:lnTo>
                    <a:pt x="128696" y="242036"/>
                  </a:lnTo>
                  <a:lnTo>
                    <a:pt x="134022" y="242313"/>
                  </a:lnTo>
                  <a:lnTo>
                    <a:pt x="139354" y="242421"/>
                  </a:lnTo>
                  <a:lnTo>
                    <a:pt x="144687" y="242358"/>
                  </a:lnTo>
                  <a:lnTo>
                    <a:pt x="150015" y="242125"/>
                  </a:lnTo>
                  <a:lnTo>
                    <a:pt x="155333" y="241723"/>
                  </a:lnTo>
                  <a:lnTo>
                    <a:pt x="160636" y="241150"/>
                  </a:lnTo>
                  <a:lnTo>
                    <a:pt x="165917" y="240409"/>
                  </a:lnTo>
                  <a:lnTo>
                    <a:pt x="171173" y="239500"/>
                  </a:lnTo>
                  <a:lnTo>
                    <a:pt x="176396" y="238424"/>
                  </a:lnTo>
                  <a:lnTo>
                    <a:pt x="181583" y="237182"/>
                  </a:lnTo>
                  <a:lnTo>
                    <a:pt x="186727" y="235774"/>
                  </a:lnTo>
                  <a:lnTo>
                    <a:pt x="191824" y="234204"/>
                  </a:lnTo>
                  <a:lnTo>
                    <a:pt x="196868" y="232471"/>
                  </a:lnTo>
                  <a:lnTo>
                    <a:pt x="201854" y="230579"/>
                  </a:lnTo>
                  <a:lnTo>
                    <a:pt x="206778" y="228528"/>
                  </a:lnTo>
                  <a:lnTo>
                    <a:pt x="211633" y="226322"/>
                  </a:lnTo>
                  <a:lnTo>
                    <a:pt x="216416" y="223962"/>
                  </a:lnTo>
                  <a:lnTo>
                    <a:pt x="221121" y="221450"/>
                  </a:lnTo>
                  <a:lnTo>
                    <a:pt x="225743" y="218790"/>
                  </a:lnTo>
                  <a:lnTo>
                    <a:pt x="230278" y="215983"/>
                  </a:lnTo>
                  <a:lnTo>
                    <a:pt x="234722" y="213033"/>
                  </a:lnTo>
                  <a:lnTo>
                    <a:pt x="239068" y="209943"/>
                  </a:lnTo>
                  <a:lnTo>
                    <a:pt x="243315" y="206716"/>
                  </a:lnTo>
                  <a:lnTo>
                    <a:pt x="247456" y="203355"/>
                  </a:lnTo>
                  <a:lnTo>
                    <a:pt x="251487" y="199864"/>
                  </a:lnTo>
                  <a:lnTo>
                    <a:pt x="255406" y="196246"/>
                  </a:lnTo>
                  <a:lnTo>
                    <a:pt x="259207" y="192504"/>
                  </a:lnTo>
                  <a:lnTo>
                    <a:pt x="262886" y="188644"/>
                  </a:lnTo>
                  <a:lnTo>
                    <a:pt x="266441" y="184668"/>
                  </a:lnTo>
                  <a:lnTo>
                    <a:pt x="269867" y="180580"/>
                  </a:lnTo>
                  <a:lnTo>
                    <a:pt x="273161" y="176385"/>
                  </a:lnTo>
                  <a:lnTo>
                    <a:pt x="276319" y="172088"/>
                  </a:lnTo>
                  <a:lnTo>
                    <a:pt x="279338" y="167692"/>
                  </a:lnTo>
                  <a:lnTo>
                    <a:pt x="282216" y="163201"/>
                  </a:lnTo>
                  <a:lnTo>
                    <a:pt x="284949" y="158622"/>
                  </a:lnTo>
                  <a:lnTo>
                    <a:pt x="287535" y="153957"/>
                  </a:lnTo>
                  <a:lnTo>
                    <a:pt x="289971" y="149212"/>
                  </a:lnTo>
                  <a:lnTo>
                    <a:pt x="292254" y="144392"/>
                  </a:lnTo>
                  <a:lnTo>
                    <a:pt x="294382" y="139502"/>
                  </a:lnTo>
                  <a:lnTo>
                    <a:pt x="296353" y="134546"/>
                  </a:lnTo>
                  <a:lnTo>
                    <a:pt x="298164" y="129530"/>
                  </a:lnTo>
                  <a:lnTo>
                    <a:pt x="299815" y="124459"/>
                  </a:lnTo>
                  <a:lnTo>
                    <a:pt x="301304" y="119337"/>
                  </a:lnTo>
                  <a:lnTo>
                    <a:pt x="302628" y="114171"/>
                  </a:lnTo>
                  <a:lnTo>
                    <a:pt x="303786" y="108965"/>
                  </a:lnTo>
                  <a:lnTo>
                    <a:pt x="304778" y="103725"/>
                  </a:lnTo>
                  <a:lnTo>
                    <a:pt x="305603" y="98455"/>
                  </a:lnTo>
                  <a:lnTo>
                    <a:pt x="306259" y="93163"/>
                  </a:lnTo>
                  <a:lnTo>
                    <a:pt x="306745" y="87852"/>
                  </a:lnTo>
                  <a:lnTo>
                    <a:pt x="307062" y="82528"/>
                  </a:lnTo>
                  <a:lnTo>
                    <a:pt x="307209" y="77196"/>
                  </a:lnTo>
                  <a:lnTo>
                    <a:pt x="307186" y="71863"/>
                  </a:lnTo>
                  <a:lnTo>
                    <a:pt x="306993" y="66533"/>
                  </a:lnTo>
                  <a:lnTo>
                    <a:pt x="306630" y="61212"/>
                  </a:lnTo>
                  <a:lnTo>
                    <a:pt x="306097" y="55906"/>
                  </a:lnTo>
                  <a:lnTo>
                    <a:pt x="305395" y="50619"/>
                  </a:lnTo>
                  <a:lnTo>
                    <a:pt x="304525" y="45357"/>
                  </a:lnTo>
                  <a:lnTo>
                    <a:pt x="303488" y="40125"/>
                  </a:lnTo>
                  <a:lnTo>
                    <a:pt x="302284" y="34930"/>
                  </a:lnTo>
                  <a:lnTo>
                    <a:pt x="300915" y="29775"/>
                  </a:lnTo>
                  <a:lnTo>
                    <a:pt x="299382" y="24667"/>
                  </a:lnTo>
                  <a:lnTo>
                    <a:pt x="297688" y="19610"/>
                  </a:lnTo>
                  <a:lnTo>
                    <a:pt x="295832" y="14610"/>
                  </a:lnTo>
                  <a:lnTo>
                    <a:pt x="293818" y="9671"/>
                  </a:lnTo>
                  <a:lnTo>
                    <a:pt x="291648" y="4800"/>
                  </a:lnTo>
                  <a:lnTo>
                    <a:pt x="289323" y="0"/>
                  </a:lnTo>
                  <a:lnTo>
                    <a:pt x="140053" y="75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135676" y="971635"/>
              <a:ext cx="149270" cy="167167"/>
            </a:xfrm>
            <a:custGeom>
              <a:avLst/>
              <a:pathLst>
                <a:path w="149270" h="167167">
                  <a:moveTo>
                    <a:pt x="149270" y="91912"/>
                  </a:moveTo>
                  <a:lnTo>
                    <a:pt x="146748" y="87106"/>
                  </a:lnTo>
                  <a:lnTo>
                    <a:pt x="144072" y="82385"/>
                  </a:lnTo>
                  <a:lnTo>
                    <a:pt x="141244" y="77753"/>
                  </a:lnTo>
                  <a:lnTo>
                    <a:pt x="138267" y="73215"/>
                  </a:lnTo>
                  <a:lnTo>
                    <a:pt x="135145" y="68776"/>
                  </a:lnTo>
                  <a:lnTo>
                    <a:pt x="131880" y="64441"/>
                  </a:lnTo>
                  <a:lnTo>
                    <a:pt x="128476" y="60215"/>
                  </a:lnTo>
                  <a:lnTo>
                    <a:pt x="124937" y="56101"/>
                  </a:lnTo>
                  <a:lnTo>
                    <a:pt x="121266" y="52104"/>
                  </a:lnTo>
                  <a:lnTo>
                    <a:pt x="117467" y="48228"/>
                  </a:lnTo>
                  <a:lnTo>
                    <a:pt x="113544" y="44478"/>
                  </a:lnTo>
                  <a:lnTo>
                    <a:pt x="109502" y="40857"/>
                  </a:lnTo>
                  <a:lnTo>
                    <a:pt x="105344" y="37369"/>
                  </a:lnTo>
                  <a:lnTo>
                    <a:pt x="101075" y="34018"/>
                  </a:lnTo>
                  <a:lnTo>
                    <a:pt x="96700" y="30807"/>
                  </a:lnTo>
                  <a:lnTo>
                    <a:pt x="92223" y="27740"/>
                  </a:lnTo>
                  <a:lnTo>
                    <a:pt x="87649" y="24820"/>
                  </a:lnTo>
                  <a:lnTo>
                    <a:pt x="82982" y="22050"/>
                  </a:lnTo>
                  <a:lnTo>
                    <a:pt x="78228" y="19433"/>
                  </a:lnTo>
                  <a:lnTo>
                    <a:pt x="73391" y="16972"/>
                  </a:lnTo>
                  <a:lnTo>
                    <a:pt x="68477" y="14668"/>
                  </a:lnTo>
                  <a:lnTo>
                    <a:pt x="63491" y="12526"/>
                  </a:lnTo>
                  <a:lnTo>
                    <a:pt x="58438" y="10547"/>
                  </a:lnTo>
                  <a:lnTo>
                    <a:pt x="53323" y="8732"/>
                  </a:lnTo>
                  <a:lnTo>
                    <a:pt x="48152" y="7085"/>
                  </a:lnTo>
                  <a:lnTo>
                    <a:pt x="42931" y="5606"/>
                  </a:lnTo>
                  <a:lnTo>
                    <a:pt x="37664" y="4298"/>
                  </a:lnTo>
                  <a:lnTo>
                    <a:pt x="32357" y="3161"/>
                  </a:lnTo>
                  <a:lnTo>
                    <a:pt x="27016" y="2197"/>
                  </a:lnTo>
                  <a:lnTo>
                    <a:pt x="21647" y="1407"/>
                  </a:lnTo>
                  <a:lnTo>
                    <a:pt x="16255" y="792"/>
                  </a:lnTo>
                  <a:lnTo>
                    <a:pt x="10846" y="352"/>
                  </a:lnTo>
                  <a:lnTo>
                    <a:pt x="5426" y="8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50868" y="941493"/>
              <a:ext cx="66412" cy="167167"/>
            </a:xfrm>
            <a:custGeom>
              <a:avLst/>
              <a:pathLst>
                <a:path w="66412" h="167167">
                  <a:moveTo>
                    <a:pt x="66412" y="0"/>
                  </a:moveTo>
                  <a:lnTo>
                    <a:pt x="60722" y="96"/>
                  </a:lnTo>
                  <a:lnTo>
                    <a:pt x="55038" y="387"/>
                  </a:lnTo>
                  <a:lnTo>
                    <a:pt x="49367" y="871"/>
                  </a:lnTo>
                  <a:lnTo>
                    <a:pt x="43717" y="1547"/>
                  </a:lnTo>
                  <a:lnTo>
                    <a:pt x="38092" y="2416"/>
                  </a:lnTo>
                  <a:lnTo>
                    <a:pt x="32501" y="3475"/>
                  </a:lnTo>
                  <a:lnTo>
                    <a:pt x="26948" y="4724"/>
                  </a:lnTo>
                  <a:lnTo>
                    <a:pt x="21442" y="6162"/>
                  </a:lnTo>
                  <a:lnTo>
                    <a:pt x="15987" y="7786"/>
                  </a:lnTo>
                  <a:lnTo>
                    <a:pt x="10591" y="9595"/>
                  </a:lnTo>
                  <a:lnTo>
                    <a:pt x="5260" y="11586"/>
                  </a:lnTo>
                  <a:lnTo>
                    <a:pt x="0" y="13758"/>
                  </a:lnTo>
                  <a:lnTo>
                    <a:pt x="66412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550868" y="955251"/>
              <a:ext cx="66412" cy="153409"/>
            </a:xfrm>
            <a:custGeom>
              <a:avLst/>
              <a:pathLst>
                <a:path w="66412" h="153409">
                  <a:moveTo>
                    <a:pt x="0" y="0"/>
                  </a:moveTo>
                  <a:lnTo>
                    <a:pt x="66412" y="15340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450124" y="955251"/>
              <a:ext cx="334311" cy="320575"/>
            </a:xfrm>
            <a:custGeom>
              <a:avLst/>
              <a:pathLst>
                <a:path w="334311" h="320575">
                  <a:moveTo>
                    <a:pt x="100743" y="0"/>
                  </a:moveTo>
                  <a:lnTo>
                    <a:pt x="95909" y="2184"/>
                  </a:lnTo>
                  <a:lnTo>
                    <a:pt x="91147" y="4520"/>
                  </a:lnTo>
                  <a:lnTo>
                    <a:pt x="86462" y="7007"/>
                  </a:lnTo>
                  <a:lnTo>
                    <a:pt x="81858" y="9640"/>
                  </a:lnTo>
                  <a:lnTo>
                    <a:pt x="77340" y="12419"/>
                  </a:lnTo>
                  <a:lnTo>
                    <a:pt x="72912" y="15339"/>
                  </a:lnTo>
                  <a:lnTo>
                    <a:pt x="68579" y="18399"/>
                  </a:lnTo>
                  <a:lnTo>
                    <a:pt x="64345" y="21594"/>
                  </a:lnTo>
                  <a:lnTo>
                    <a:pt x="60215" y="24922"/>
                  </a:lnTo>
                  <a:lnTo>
                    <a:pt x="56192" y="28380"/>
                  </a:lnTo>
                  <a:lnTo>
                    <a:pt x="52282" y="31963"/>
                  </a:lnTo>
                  <a:lnTo>
                    <a:pt x="48486" y="35669"/>
                  </a:lnTo>
                  <a:lnTo>
                    <a:pt x="44811" y="39493"/>
                  </a:lnTo>
                  <a:lnTo>
                    <a:pt x="41258" y="43432"/>
                  </a:lnTo>
                  <a:lnTo>
                    <a:pt x="37833" y="47481"/>
                  </a:lnTo>
                  <a:lnTo>
                    <a:pt x="34537" y="51638"/>
                  </a:lnTo>
                  <a:lnTo>
                    <a:pt x="31375" y="55896"/>
                  </a:lnTo>
                  <a:lnTo>
                    <a:pt x="28350" y="60253"/>
                  </a:lnTo>
                  <a:lnTo>
                    <a:pt x="25464" y="64704"/>
                  </a:lnTo>
                  <a:lnTo>
                    <a:pt x="22721" y="69244"/>
                  </a:lnTo>
                  <a:lnTo>
                    <a:pt x="20124" y="73868"/>
                  </a:lnTo>
                  <a:lnTo>
                    <a:pt x="17674" y="78573"/>
                  </a:lnTo>
                  <a:lnTo>
                    <a:pt x="15375" y="83353"/>
                  </a:lnTo>
                  <a:lnTo>
                    <a:pt x="13229" y="88204"/>
                  </a:lnTo>
                  <a:lnTo>
                    <a:pt x="11238" y="93120"/>
                  </a:lnTo>
                  <a:lnTo>
                    <a:pt x="9404" y="98097"/>
                  </a:lnTo>
                  <a:lnTo>
                    <a:pt x="7728" y="103130"/>
                  </a:lnTo>
                  <a:lnTo>
                    <a:pt x="6213" y="108213"/>
                  </a:lnTo>
                  <a:lnTo>
                    <a:pt x="4860" y="113342"/>
                  </a:lnTo>
                  <a:lnTo>
                    <a:pt x="3671" y="118511"/>
                  </a:lnTo>
                  <a:lnTo>
                    <a:pt x="2646" y="123715"/>
                  </a:lnTo>
                  <a:lnTo>
                    <a:pt x="1787" y="128950"/>
                  </a:lnTo>
                  <a:lnTo>
                    <a:pt x="1094" y="134208"/>
                  </a:lnTo>
                  <a:lnTo>
                    <a:pt x="569" y="139486"/>
                  </a:lnTo>
                  <a:lnTo>
                    <a:pt x="211" y="144779"/>
                  </a:lnTo>
                  <a:lnTo>
                    <a:pt x="21" y="150079"/>
                  </a:lnTo>
                  <a:lnTo>
                    <a:pt x="0" y="155384"/>
                  </a:lnTo>
                  <a:lnTo>
                    <a:pt x="146" y="160686"/>
                  </a:lnTo>
                  <a:lnTo>
                    <a:pt x="461" y="165981"/>
                  </a:lnTo>
                  <a:lnTo>
                    <a:pt x="944" y="171263"/>
                  </a:lnTo>
                  <a:lnTo>
                    <a:pt x="1594" y="176527"/>
                  </a:lnTo>
                  <a:lnTo>
                    <a:pt x="2411" y="181768"/>
                  </a:lnTo>
                  <a:lnTo>
                    <a:pt x="3394" y="186980"/>
                  </a:lnTo>
                  <a:lnTo>
                    <a:pt x="4541" y="192159"/>
                  </a:lnTo>
                  <a:lnTo>
                    <a:pt x="5852" y="197299"/>
                  </a:lnTo>
                  <a:lnTo>
                    <a:pt x="7326" y="202394"/>
                  </a:lnTo>
                  <a:lnTo>
                    <a:pt x="8961" y="207440"/>
                  </a:lnTo>
                  <a:lnTo>
                    <a:pt x="10754" y="212432"/>
                  </a:lnTo>
                  <a:lnTo>
                    <a:pt x="12706" y="217364"/>
                  </a:lnTo>
                  <a:lnTo>
                    <a:pt x="14813" y="222232"/>
                  </a:lnTo>
                  <a:lnTo>
                    <a:pt x="17073" y="227031"/>
                  </a:lnTo>
                  <a:lnTo>
                    <a:pt x="19484" y="231755"/>
                  </a:lnTo>
                  <a:lnTo>
                    <a:pt x="22044" y="236401"/>
                  </a:lnTo>
                  <a:lnTo>
                    <a:pt x="24750" y="240963"/>
                  </a:lnTo>
                  <a:lnTo>
                    <a:pt x="27599" y="245437"/>
                  </a:lnTo>
                  <a:lnTo>
                    <a:pt x="30589" y="249818"/>
                  </a:lnTo>
                  <a:lnTo>
                    <a:pt x="33717" y="254102"/>
                  </a:lnTo>
                  <a:lnTo>
                    <a:pt x="36979" y="258285"/>
                  </a:lnTo>
                  <a:lnTo>
                    <a:pt x="40371" y="262362"/>
                  </a:lnTo>
                  <a:lnTo>
                    <a:pt x="43892" y="266329"/>
                  </a:lnTo>
                  <a:lnTo>
                    <a:pt x="47537" y="270183"/>
                  </a:lnTo>
                  <a:lnTo>
                    <a:pt x="51302" y="273919"/>
                  </a:lnTo>
                  <a:lnTo>
                    <a:pt x="55183" y="277534"/>
                  </a:lnTo>
                  <a:lnTo>
                    <a:pt x="59178" y="281024"/>
                  </a:lnTo>
                  <a:lnTo>
                    <a:pt x="63281" y="284386"/>
                  </a:lnTo>
                  <a:lnTo>
                    <a:pt x="67488" y="287615"/>
                  </a:lnTo>
                  <a:lnTo>
                    <a:pt x="71796" y="290710"/>
                  </a:lnTo>
                  <a:lnTo>
                    <a:pt x="76200" y="293666"/>
                  </a:lnTo>
                  <a:lnTo>
                    <a:pt x="80696" y="296481"/>
                  </a:lnTo>
                  <a:lnTo>
                    <a:pt x="85279" y="299152"/>
                  </a:lnTo>
                  <a:lnTo>
                    <a:pt x="89944" y="301676"/>
                  </a:lnTo>
                  <a:lnTo>
                    <a:pt x="94686" y="304051"/>
                  </a:lnTo>
                  <a:lnTo>
                    <a:pt x="99502" y="306275"/>
                  </a:lnTo>
                  <a:lnTo>
                    <a:pt x="104386" y="308344"/>
                  </a:lnTo>
                  <a:lnTo>
                    <a:pt x="109333" y="310257"/>
                  </a:lnTo>
                  <a:lnTo>
                    <a:pt x="114339" y="312013"/>
                  </a:lnTo>
                  <a:lnTo>
                    <a:pt x="119397" y="313609"/>
                  </a:lnTo>
                  <a:lnTo>
                    <a:pt x="124504" y="315043"/>
                  </a:lnTo>
                  <a:lnTo>
                    <a:pt x="129653" y="316315"/>
                  </a:lnTo>
                  <a:lnTo>
                    <a:pt x="134840" y="317423"/>
                  </a:lnTo>
                  <a:lnTo>
                    <a:pt x="140060" y="318366"/>
                  </a:lnTo>
                  <a:lnTo>
                    <a:pt x="145307" y="319142"/>
                  </a:lnTo>
                  <a:lnTo>
                    <a:pt x="150576" y="319752"/>
                  </a:lnTo>
                  <a:lnTo>
                    <a:pt x="155862" y="320194"/>
                  </a:lnTo>
                  <a:lnTo>
                    <a:pt x="161159" y="320468"/>
                  </a:lnTo>
                  <a:lnTo>
                    <a:pt x="166462" y="320575"/>
                  </a:lnTo>
                  <a:lnTo>
                    <a:pt x="171766" y="320512"/>
                  </a:lnTo>
                  <a:lnTo>
                    <a:pt x="177065" y="320282"/>
                  </a:lnTo>
                  <a:lnTo>
                    <a:pt x="182355" y="319884"/>
                  </a:lnTo>
                  <a:lnTo>
                    <a:pt x="187629" y="319318"/>
                  </a:lnTo>
                  <a:lnTo>
                    <a:pt x="192882" y="318585"/>
                  </a:lnTo>
                  <a:lnTo>
                    <a:pt x="198109" y="317685"/>
                  </a:lnTo>
                  <a:lnTo>
                    <a:pt x="203306" y="316620"/>
                  </a:lnTo>
                  <a:lnTo>
                    <a:pt x="208465" y="315391"/>
                  </a:lnTo>
                  <a:lnTo>
                    <a:pt x="213584" y="313999"/>
                  </a:lnTo>
                  <a:lnTo>
                    <a:pt x="218655" y="312445"/>
                  </a:lnTo>
                  <a:lnTo>
                    <a:pt x="223675" y="310731"/>
                  </a:lnTo>
                  <a:lnTo>
                    <a:pt x="228638" y="308859"/>
                  </a:lnTo>
                  <a:lnTo>
                    <a:pt x="233539" y="306830"/>
                  </a:lnTo>
                  <a:lnTo>
                    <a:pt x="238373" y="304647"/>
                  </a:lnTo>
                  <a:lnTo>
                    <a:pt x="243135" y="302311"/>
                  </a:lnTo>
                  <a:lnTo>
                    <a:pt x="247821" y="299826"/>
                  </a:lnTo>
                  <a:lnTo>
                    <a:pt x="252425" y="297193"/>
                  </a:lnTo>
                  <a:lnTo>
                    <a:pt x="256944" y="294415"/>
                  </a:lnTo>
                  <a:lnTo>
                    <a:pt x="261373" y="291496"/>
                  </a:lnTo>
                  <a:lnTo>
                    <a:pt x="265706" y="288437"/>
                  </a:lnTo>
                  <a:lnTo>
                    <a:pt x="269940" y="285242"/>
                  </a:lnTo>
                  <a:lnTo>
                    <a:pt x="274071" y="281915"/>
                  </a:lnTo>
                  <a:lnTo>
                    <a:pt x="278094" y="278458"/>
                  </a:lnTo>
                  <a:lnTo>
                    <a:pt x="282006" y="274876"/>
                  </a:lnTo>
                  <a:lnTo>
                    <a:pt x="285802" y="271171"/>
                  </a:lnTo>
                  <a:lnTo>
                    <a:pt x="289478" y="267347"/>
                  </a:lnTo>
                  <a:lnTo>
                    <a:pt x="293031" y="263409"/>
                  </a:lnTo>
                  <a:lnTo>
                    <a:pt x="296458" y="259360"/>
                  </a:lnTo>
                  <a:lnTo>
                    <a:pt x="299754" y="255205"/>
                  </a:lnTo>
                  <a:lnTo>
                    <a:pt x="302917" y="250947"/>
                  </a:lnTo>
                  <a:lnTo>
                    <a:pt x="305943" y="246590"/>
                  </a:lnTo>
                  <a:lnTo>
                    <a:pt x="308830" y="242140"/>
                  </a:lnTo>
                  <a:lnTo>
                    <a:pt x="311573" y="237601"/>
                  </a:lnTo>
                  <a:lnTo>
                    <a:pt x="314172" y="232977"/>
                  </a:lnTo>
                  <a:lnTo>
                    <a:pt x="316622" y="228272"/>
                  </a:lnTo>
                  <a:lnTo>
                    <a:pt x="318922" y="223493"/>
                  </a:lnTo>
                  <a:lnTo>
                    <a:pt x="321069" y="218642"/>
                  </a:lnTo>
                  <a:lnTo>
                    <a:pt x="323061" y="213727"/>
                  </a:lnTo>
                  <a:lnTo>
                    <a:pt x="324897" y="208750"/>
                  </a:lnTo>
                  <a:lnTo>
                    <a:pt x="326573" y="203718"/>
                  </a:lnTo>
                  <a:lnTo>
                    <a:pt x="328089" y="198635"/>
                  </a:lnTo>
                  <a:lnTo>
                    <a:pt x="329443" y="193506"/>
                  </a:lnTo>
                  <a:lnTo>
                    <a:pt x="330633" y="188337"/>
                  </a:lnTo>
                  <a:lnTo>
                    <a:pt x="331659" y="183133"/>
                  </a:lnTo>
                  <a:lnTo>
                    <a:pt x="332519" y="177899"/>
                  </a:lnTo>
                  <a:lnTo>
                    <a:pt x="333213" y="172640"/>
                  </a:lnTo>
                  <a:lnTo>
                    <a:pt x="333739" y="167362"/>
                  </a:lnTo>
                  <a:lnTo>
                    <a:pt x="334098" y="162070"/>
                  </a:lnTo>
                  <a:lnTo>
                    <a:pt x="334289" y="156769"/>
                  </a:lnTo>
                  <a:lnTo>
                    <a:pt x="334311" y="151465"/>
                  </a:lnTo>
                  <a:lnTo>
                    <a:pt x="334166" y="146163"/>
                  </a:lnTo>
                  <a:lnTo>
                    <a:pt x="333852" y="140868"/>
                  </a:lnTo>
                  <a:lnTo>
                    <a:pt x="333370" y="135586"/>
                  </a:lnTo>
                  <a:lnTo>
                    <a:pt x="332721" y="130321"/>
                  </a:lnTo>
                  <a:lnTo>
                    <a:pt x="331905" y="125080"/>
                  </a:lnTo>
                  <a:lnTo>
                    <a:pt x="330923" y="119868"/>
                  </a:lnTo>
                  <a:lnTo>
                    <a:pt x="329777" y="114689"/>
                  </a:lnTo>
                  <a:lnTo>
                    <a:pt x="328466" y="109549"/>
                  </a:lnTo>
                  <a:lnTo>
                    <a:pt x="326994" y="104453"/>
                  </a:lnTo>
                  <a:lnTo>
                    <a:pt x="325360" y="99407"/>
                  </a:lnTo>
                  <a:lnTo>
                    <a:pt x="323567" y="94415"/>
                  </a:lnTo>
                  <a:lnTo>
                    <a:pt x="321617" y="89482"/>
                  </a:lnTo>
                  <a:lnTo>
                    <a:pt x="319511" y="84614"/>
                  </a:lnTo>
                  <a:lnTo>
                    <a:pt x="317252" y="79815"/>
                  </a:lnTo>
                  <a:lnTo>
                    <a:pt x="314841" y="75090"/>
                  </a:lnTo>
                  <a:lnTo>
                    <a:pt x="312282" y="70444"/>
                  </a:lnTo>
                  <a:lnTo>
                    <a:pt x="309577" y="65882"/>
                  </a:lnTo>
                  <a:lnTo>
                    <a:pt x="306728" y="61407"/>
                  </a:lnTo>
                  <a:lnTo>
                    <a:pt x="303739" y="57025"/>
                  </a:lnTo>
                  <a:lnTo>
                    <a:pt x="300613" y="52741"/>
                  </a:lnTo>
                  <a:lnTo>
                    <a:pt x="297352" y="48557"/>
                  </a:lnTo>
                  <a:lnTo>
                    <a:pt x="293960" y="44479"/>
                  </a:lnTo>
                  <a:lnTo>
                    <a:pt x="290440" y="40511"/>
                  </a:lnTo>
                  <a:lnTo>
                    <a:pt x="286796" y="36657"/>
                  </a:lnTo>
                  <a:lnTo>
                    <a:pt x="283032" y="32920"/>
                  </a:lnTo>
                  <a:lnTo>
                    <a:pt x="279151" y="29304"/>
                  </a:lnTo>
                  <a:lnTo>
                    <a:pt x="275157" y="25813"/>
                  </a:lnTo>
                  <a:lnTo>
                    <a:pt x="271055" y="22451"/>
                  </a:lnTo>
                  <a:lnTo>
                    <a:pt x="266848" y="19221"/>
                  </a:lnTo>
                  <a:lnTo>
                    <a:pt x="262540" y="16125"/>
                  </a:lnTo>
                  <a:lnTo>
                    <a:pt x="258137" y="13168"/>
                  </a:lnTo>
                  <a:lnTo>
                    <a:pt x="253642" y="10352"/>
                  </a:lnTo>
                  <a:lnTo>
                    <a:pt x="167155" y="1534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617280" y="941493"/>
              <a:ext cx="86486" cy="167167"/>
            </a:xfrm>
            <a:custGeom>
              <a:avLst/>
              <a:pathLst>
                <a:path w="86486" h="167167">
                  <a:moveTo>
                    <a:pt x="86486" y="24111"/>
                  </a:moveTo>
                  <a:lnTo>
                    <a:pt x="81575" y="21255"/>
                  </a:lnTo>
                  <a:lnTo>
                    <a:pt x="76570" y="18567"/>
                  </a:lnTo>
                  <a:lnTo>
                    <a:pt x="71477" y="16051"/>
                  </a:lnTo>
                  <a:lnTo>
                    <a:pt x="66300" y="13710"/>
                  </a:lnTo>
                  <a:lnTo>
                    <a:pt x="61048" y="11545"/>
                  </a:lnTo>
                  <a:lnTo>
                    <a:pt x="55725" y="9561"/>
                  </a:lnTo>
                  <a:lnTo>
                    <a:pt x="50337" y="7758"/>
                  </a:lnTo>
                  <a:lnTo>
                    <a:pt x="44892" y="6140"/>
                  </a:lnTo>
                  <a:lnTo>
                    <a:pt x="39394" y="4708"/>
                  </a:lnTo>
                  <a:lnTo>
                    <a:pt x="33851" y="3463"/>
                  </a:lnTo>
                  <a:lnTo>
                    <a:pt x="28269" y="2407"/>
                  </a:lnTo>
                  <a:lnTo>
                    <a:pt x="22655" y="1542"/>
                  </a:lnTo>
                  <a:lnTo>
                    <a:pt x="17014" y="868"/>
                  </a:lnTo>
                  <a:lnTo>
                    <a:pt x="11353" y="386"/>
                  </a:lnTo>
                  <a:lnTo>
                    <a:pt x="5680" y="9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059983" y="1031511"/>
              <a:ext cx="45911" cy="167167"/>
            </a:xfrm>
            <a:custGeom>
              <a:avLst/>
              <a:pathLst>
                <a:path w="45911" h="167167">
                  <a:moveTo>
                    <a:pt x="45911" y="0"/>
                  </a:moveTo>
                  <a:lnTo>
                    <a:pt x="39269" y="132"/>
                  </a:lnTo>
                  <a:lnTo>
                    <a:pt x="32637" y="527"/>
                  </a:lnTo>
                  <a:lnTo>
                    <a:pt x="26026" y="1186"/>
                  </a:lnTo>
                  <a:lnTo>
                    <a:pt x="19446" y="2108"/>
                  </a:lnTo>
                  <a:lnTo>
                    <a:pt x="12908" y="3290"/>
                  </a:lnTo>
                  <a:lnTo>
                    <a:pt x="6423" y="4730"/>
                  </a:lnTo>
                  <a:lnTo>
                    <a:pt x="0" y="6428"/>
                  </a:lnTo>
                  <a:lnTo>
                    <a:pt x="45911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059983" y="1037940"/>
              <a:ext cx="45911" cy="160739"/>
            </a:xfrm>
            <a:custGeom>
              <a:avLst/>
              <a:pathLst>
                <a:path w="45911" h="160739">
                  <a:moveTo>
                    <a:pt x="0" y="0"/>
                  </a:moveTo>
                  <a:lnTo>
                    <a:pt x="45911" y="16073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938743" y="1037940"/>
              <a:ext cx="167151" cy="322694"/>
            </a:xfrm>
            <a:custGeom>
              <a:avLst/>
              <a:pathLst>
                <a:path w="167151" h="322694">
                  <a:moveTo>
                    <a:pt x="121239" y="0"/>
                  </a:moveTo>
                  <a:lnTo>
                    <a:pt x="116141" y="1544"/>
                  </a:lnTo>
                  <a:lnTo>
                    <a:pt x="111095" y="3250"/>
                  </a:lnTo>
                  <a:lnTo>
                    <a:pt x="106106" y="5116"/>
                  </a:lnTo>
                  <a:lnTo>
                    <a:pt x="101178" y="7140"/>
                  </a:lnTo>
                  <a:lnTo>
                    <a:pt x="96318" y="9320"/>
                  </a:lnTo>
                  <a:lnTo>
                    <a:pt x="91530" y="11653"/>
                  </a:lnTo>
                  <a:lnTo>
                    <a:pt x="86818" y="14138"/>
                  </a:lnTo>
                  <a:lnTo>
                    <a:pt x="82188" y="16772"/>
                  </a:lnTo>
                  <a:lnTo>
                    <a:pt x="77645" y="19552"/>
                  </a:lnTo>
                  <a:lnTo>
                    <a:pt x="73192" y="22476"/>
                  </a:lnTo>
                  <a:lnTo>
                    <a:pt x="68834" y="25539"/>
                  </a:lnTo>
                  <a:lnTo>
                    <a:pt x="64577" y="28740"/>
                  </a:lnTo>
                  <a:lnTo>
                    <a:pt x="60423" y="32075"/>
                  </a:lnTo>
                  <a:lnTo>
                    <a:pt x="56378" y="35541"/>
                  </a:lnTo>
                  <a:lnTo>
                    <a:pt x="52446" y="39134"/>
                  </a:lnTo>
                  <a:lnTo>
                    <a:pt x="48629" y="42850"/>
                  </a:lnTo>
                  <a:lnTo>
                    <a:pt x="44934" y="46686"/>
                  </a:lnTo>
                  <a:lnTo>
                    <a:pt x="41362" y="50638"/>
                  </a:lnTo>
                  <a:lnTo>
                    <a:pt x="37918" y="54702"/>
                  </a:lnTo>
                  <a:lnTo>
                    <a:pt x="34605" y="58873"/>
                  </a:lnTo>
                  <a:lnTo>
                    <a:pt x="31427" y="63148"/>
                  </a:lnTo>
                  <a:lnTo>
                    <a:pt x="28387" y="67521"/>
                  </a:lnTo>
                  <a:lnTo>
                    <a:pt x="25487" y="71990"/>
                  </a:lnTo>
                  <a:lnTo>
                    <a:pt x="22731" y="76548"/>
                  </a:lnTo>
                  <a:lnTo>
                    <a:pt x="20122" y="81192"/>
                  </a:lnTo>
                  <a:lnTo>
                    <a:pt x="17663" y="85917"/>
                  </a:lnTo>
                  <a:lnTo>
                    <a:pt x="15355" y="90718"/>
                  </a:lnTo>
                  <a:lnTo>
                    <a:pt x="13201" y="95590"/>
                  </a:lnTo>
                  <a:lnTo>
                    <a:pt x="11203" y="100528"/>
                  </a:lnTo>
                  <a:lnTo>
                    <a:pt x="9364" y="105527"/>
                  </a:lnTo>
                  <a:lnTo>
                    <a:pt x="7685" y="110582"/>
                  </a:lnTo>
                  <a:lnTo>
                    <a:pt x="6168" y="115688"/>
                  </a:lnTo>
                  <a:lnTo>
                    <a:pt x="4814" y="120840"/>
                  </a:lnTo>
                  <a:lnTo>
                    <a:pt x="3626" y="126033"/>
                  </a:lnTo>
                  <a:lnTo>
                    <a:pt x="2603" y="131260"/>
                  </a:lnTo>
                  <a:lnTo>
                    <a:pt x="1747" y="136518"/>
                  </a:lnTo>
                  <a:lnTo>
                    <a:pt x="1060" y="141800"/>
                  </a:lnTo>
                  <a:lnTo>
                    <a:pt x="540" y="147101"/>
                  </a:lnTo>
                  <a:lnTo>
                    <a:pt x="191" y="152416"/>
                  </a:lnTo>
                  <a:lnTo>
                    <a:pt x="10" y="157740"/>
                  </a:lnTo>
                  <a:lnTo>
                    <a:pt x="0" y="163067"/>
                  </a:lnTo>
                  <a:lnTo>
                    <a:pt x="159" y="168391"/>
                  </a:lnTo>
                  <a:lnTo>
                    <a:pt x="487" y="173708"/>
                  </a:lnTo>
                  <a:lnTo>
                    <a:pt x="985" y="179011"/>
                  </a:lnTo>
                  <a:lnTo>
                    <a:pt x="1651" y="184296"/>
                  </a:lnTo>
                  <a:lnTo>
                    <a:pt x="2486" y="189557"/>
                  </a:lnTo>
                  <a:lnTo>
                    <a:pt x="3488" y="194789"/>
                  </a:lnTo>
                  <a:lnTo>
                    <a:pt x="4656" y="199986"/>
                  </a:lnTo>
                  <a:lnTo>
                    <a:pt x="5989" y="205143"/>
                  </a:lnTo>
                  <a:lnTo>
                    <a:pt x="7485" y="210255"/>
                  </a:lnTo>
                  <a:lnTo>
                    <a:pt x="9144" y="215317"/>
                  </a:lnTo>
                  <a:lnTo>
                    <a:pt x="10963" y="220323"/>
                  </a:lnTo>
                  <a:lnTo>
                    <a:pt x="12941" y="225269"/>
                  </a:lnTo>
                  <a:lnTo>
                    <a:pt x="15075" y="230150"/>
                  </a:lnTo>
                  <a:lnTo>
                    <a:pt x="17364" y="234960"/>
                  </a:lnTo>
                  <a:lnTo>
                    <a:pt x="19804" y="239694"/>
                  </a:lnTo>
                  <a:lnTo>
                    <a:pt x="22395" y="244349"/>
                  </a:lnTo>
                  <a:lnTo>
                    <a:pt x="25132" y="248918"/>
                  </a:lnTo>
                  <a:lnTo>
                    <a:pt x="28014" y="253399"/>
                  </a:lnTo>
                  <a:lnTo>
                    <a:pt x="31037" y="257784"/>
                  </a:lnTo>
                  <a:lnTo>
                    <a:pt x="34198" y="262072"/>
                  </a:lnTo>
                  <a:lnTo>
                    <a:pt x="37494" y="266256"/>
                  </a:lnTo>
                  <a:lnTo>
                    <a:pt x="40921" y="270334"/>
                  </a:lnTo>
                  <a:lnTo>
                    <a:pt x="44477" y="274300"/>
                  </a:lnTo>
                  <a:lnTo>
                    <a:pt x="48158" y="278151"/>
                  </a:lnTo>
                  <a:lnTo>
                    <a:pt x="51959" y="281882"/>
                  </a:lnTo>
                  <a:lnTo>
                    <a:pt x="55877" y="285491"/>
                  </a:lnTo>
                  <a:lnTo>
                    <a:pt x="59908" y="288973"/>
                  </a:lnTo>
                  <a:lnTo>
                    <a:pt x="64048" y="292324"/>
                  </a:lnTo>
                  <a:lnTo>
                    <a:pt x="68293" y="295543"/>
                  </a:lnTo>
                  <a:lnTo>
                    <a:pt x="72638" y="298624"/>
                  </a:lnTo>
                  <a:lnTo>
                    <a:pt x="77079" y="301565"/>
                  </a:lnTo>
                  <a:lnTo>
                    <a:pt x="81612" y="304363"/>
                  </a:lnTo>
                  <a:lnTo>
                    <a:pt x="86231" y="307016"/>
                  </a:lnTo>
                  <a:lnTo>
                    <a:pt x="90933" y="309519"/>
                  </a:lnTo>
                  <a:lnTo>
                    <a:pt x="95711" y="311872"/>
                  </a:lnTo>
                  <a:lnTo>
                    <a:pt x="100563" y="314072"/>
                  </a:lnTo>
                  <a:lnTo>
                    <a:pt x="105482" y="316115"/>
                  </a:lnTo>
                  <a:lnTo>
                    <a:pt x="110464" y="318001"/>
                  </a:lnTo>
                  <a:lnTo>
                    <a:pt x="115503" y="319728"/>
                  </a:lnTo>
                  <a:lnTo>
                    <a:pt x="120595" y="321292"/>
                  </a:lnTo>
                  <a:lnTo>
                    <a:pt x="125734" y="322694"/>
                  </a:lnTo>
                  <a:lnTo>
                    <a:pt x="167151" y="160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064477" y="1031511"/>
              <a:ext cx="208583" cy="334332"/>
            </a:xfrm>
            <a:custGeom>
              <a:avLst/>
              <a:pathLst>
                <a:path w="208583" h="334332">
                  <a:moveTo>
                    <a:pt x="0" y="329122"/>
                  </a:moveTo>
                  <a:lnTo>
                    <a:pt x="5202" y="330365"/>
                  </a:lnTo>
                  <a:lnTo>
                    <a:pt x="10442" y="331440"/>
                  </a:lnTo>
                  <a:lnTo>
                    <a:pt x="15714" y="332347"/>
                  </a:lnTo>
                  <a:lnTo>
                    <a:pt x="21012" y="333084"/>
                  </a:lnTo>
                  <a:lnTo>
                    <a:pt x="26331" y="333652"/>
                  </a:lnTo>
                  <a:lnTo>
                    <a:pt x="31665" y="334050"/>
                  </a:lnTo>
                  <a:lnTo>
                    <a:pt x="37009" y="334276"/>
                  </a:lnTo>
                  <a:lnTo>
                    <a:pt x="42358" y="334332"/>
                  </a:lnTo>
                  <a:lnTo>
                    <a:pt x="47706" y="334216"/>
                  </a:lnTo>
                  <a:lnTo>
                    <a:pt x="53047" y="333929"/>
                  </a:lnTo>
                  <a:lnTo>
                    <a:pt x="58377" y="333472"/>
                  </a:lnTo>
                  <a:lnTo>
                    <a:pt x="63689" y="332844"/>
                  </a:lnTo>
                  <a:lnTo>
                    <a:pt x="68978" y="332047"/>
                  </a:lnTo>
                  <a:lnTo>
                    <a:pt x="74239" y="331080"/>
                  </a:lnTo>
                  <a:lnTo>
                    <a:pt x="79467" y="329946"/>
                  </a:lnTo>
                  <a:lnTo>
                    <a:pt x="84655" y="328646"/>
                  </a:lnTo>
                  <a:lnTo>
                    <a:pt x="89799" y="327180"/>
                  </a:lnTo>
                  <a:lnTo>
                    <a:pt x="94894" y="325550"/>
                  </a:lnTo>
                  <a:lnTo>
                    <a:pt x="99934" y="323758"/>
                  </a:lnTo>
                  <a:lnTo>
                    <a:pt x="104914" y="321805"/>
                  </a:lnTo>
                  <a:lnTo>
                    <a:pt x="109829" y="319695"/>
                  </a:lnTo>
                  <a:lnTo>
                    <a:pt x="114674" y="317428"/>
                  </a:lnTo>
                  <a:lnTo>
                    <a:pt x="119444" y="315007"/>
                  </a:lnTo>
                  <a:lnTo>
                    <a:pt x="124134" y="312435"/>
                  </a:lnTo>
                  <a:lnTo>
                    <a:pt x="128739" y="309714"/>
                  </a:lnTo>
                  <a:lnTo>
                    <a:pt x="133255" y="306847"/>
                  </a:lnTo>
                  <a:lnTo>
                    <a:pt x="137677" y="303837"/>
                  </a:lnTo>
                  <a:lnTo>
                    <a:pt x="142001" y="300688"/>
                  </a:lnTo>
                  <a:lnTo>
                    <a:pt x="146221" y="297401"/>
                  </a:lnTo>
                  <a:lnTo>
                    <a:pt x="150334" y="293981"/>
                  </a:lnTo>
                  <a:lnTo>
                    <a:pt x="154336" y="290432"/>
                  </a:lnTo>
                  <a:lnTo>
                    <a:pt x="158222" y="286756"/>
                  </a:lnTo>
                  <a:lnTo>
                    <a:pt x="161988" y="282958"/>
                  </a:lnTo>
                  <a:lnTo>
                    <a:pt x="165631" y="279041"/>
                  </a:lnTo>
                  <a:lnTo>
                    <a:pt x="169147" y="275009"/>
                  </a:lnTo>
                  <a:lnTo>
                    <a:pt x="172532" y="270868"/>
                  </a:lnTo>
                  <a:lnTo>
                    <a:pt x="175782" y="266620"/>
                  </a:lnTo>
                  <a:lnTo>
                    <a:pt x="178895" y="262270"/>
                  </a:lnTo>
                  <a:lnTo>
                    <a:pt x="181868" y="257823"/>
                  </a:lnTo>
                  <a:lnTo>
                    <a:pt x="184696" y="253283"/>
                  </a:lnTo>
                  <a:lnTo>
                    <a:pt x="187378" y="248654"/>
                  </a:lnTo>
                  <a:lnTo>
                    <a:pt x="189910" y="243943"/>
                  </a:lnTo>
                  <a:lnTo>
                    <a:pt x="192291" y="239152"/>
                  </a:lnTo>
                  <a:lnTo>
                    <a:pt x="194517" y="234289"/>
                  </a:lnTo>
                  <a:lnTo>
                    <a:pt x="196586" y="229356"/>
                  </a:lnTo>
                  <a:lnTo>
                    <a:pt x="198496" y="224360"/>
                  </a:lnTo>
                  <a:lnTo>
                    <a:pt x="200245" y="219305"/>
                  </a:lnTo>
                  <a:lnTo>
                    <a:pt x="201832" y="214196"/>
                  </a:lnTo>
                  <a:lnTo>
                    <a:pt x="203255" y="209040"/>
                  </a:lnTo>
                  <a:lnTo>
                    <a:pt x="204512" y="203841"/>
                  </a:lnTo>
                  <a:lnTo>
                    <a:pt x="205601" y="198604"/>
                  </a:lnTo>
                  <a:lnTo>
                    <a:pt x="206523" y="193335"/>
                  </a:lnTo>
                  <a:lnTo>
                    <a:pt x="207276" y="188039"/>
                  </a:lnTo>
                  <a:lnTo>
                    <a:pt x="207859" y="182722"/>
                  </a:lnTo>
                  <a:lnTo>
                    <a:pt x="208271" y="177388"/>
                  </a:lnTo>
                  <a:lnTo>
                    <a:pt x="208513" y="172045"/>
                  </a:lnTo>
                  <a:lnTo>
                    <a:pt x="208583" y="166696"/>
                  </a:lnTo>
                  <a:lnTo>
                    <a:pt x="208483" y="161348"/>
                  </a:lnTo>
                  <a:lnTo>
                    <a:pt x="208211" y="156006"/>
                  </a:lnTo>
                  <a:lnTo>
                    <a:pt x="207769" y="150675"/>
                  </a:lnTo>
                  <a:lnTo>
                    <a:pt x="207156" y="145361"/>
                  </a:lnTo>
                  <a:lnTo>
                    <a:pt x="206373" y="140070"/>
                  </a:lnTo>
                  <a:lnTo>
                    <a:pt x="205422" y="134806"/>
                  </a:lnTo>
                  <a:lnTo>
                    <a:pt x="204303" y="129575"/>
                  </a:lnTo>
                  <a:lnTo>
                    <a:pt x="203016" y="124383"/>
                  </a:lnTo>
                  <a:lnTo>
                    <a:pt x="201565" y="119235"/>
                  </a:lnTo>
                  <a:lnTo>
                    <a:pt x="199949" y="114136"/>
                  </a:lnTo>
                  <a:lnTo>
                    <a:pt x="198172" y="109091"/>
                  </a:lnTo>
                  <a:lnTo>
                    <a:pt x="196233" y="104105"/>
                  </a:lnTo>
                  <a:lnTo>
                    <a:pt x="194136" y="99184"/>
                  </a:lnTo>
                  <a:lnTo>
                    <a:pt x="191883" y="94333"/>
                  </a:lnTo>
                  <a:lnTo>
                    <a:pt x="189476" y="89556"/>
                  </a:lnTo>
                  <a:lnTo>
                    <a:pt x="186917" y="84859"/>
                  </a:lnTo>
                  <a:lnTo>
                    <a:pt x="184209" y="80246"/>
                  </a:lnTo>
                  <a:lnTo>
                    <a:pt x="181355" y="75722"/>
                  </a:lnTo>
                  <a:lnTo>
                    <a:pt x="178358" y="71291"/>
                  </a:lnTo>
                  <a:lnTo>
                    <a:pt x="175220" y="66959"/>
                  </a:lnTo>
                  <a:lnTo>
                    <a:pt x="171945" y="62730"/>
                  </a:lnTo>
                  <a:lnTo>
                    <a:pt x="168537" y="58607"/>
                  </a:lnTo>
                  <a:lnTo>
                    <a:pt x="164999" y="54595"/>
                  </a:lnTo>
                  <a:lnTo>
                    <a:pt x="161334" y="50699"/>
                  </a:lnTo>
                  <a:lnTo>
                    <a:pt x="157546" y="46922"/>
                  </a:lnTo>
                  <a:lnTo>
                    <a:pt x="153640" y="43268"/>
                  </a:lnTo>
                  <a:lnTo>
                    <a:pt x="149618" y="39741"/>
                  </a:lnTo>
                  <a:lnTo>
                    <a:pt x="145486" y="36344"/>
                  </a:lnTo>
                  <a:lnTo>
                    <a:pt x="141247" y="33082"/>
                  </a:lnTo>
                  <a:lnTo>
                    <a:pt x="136906" y="29957"/>
                  </a:lnTo>
                  <a:lnTo>
                    <a:pt x="132467" y="26972"/>
                  </a:lnTo>
                  <a:lnTo>
                    <a:pt x="127935" y="24130"/>
                  </a:lnTo>
                  <a:lnTo>
                    <a:pt x="123315" y="21435"/>
                  </a:lnTo>
                  <a:lnTo>
                    <a:pt x="118610" y="18890"/>
                  </a:lnTo>
                  <a:lnTo>
                    <a:pt x="113827" y="16496"/>
                  </a:lnTo>
                  <a:lnTo>
                    <a:pt x="108969" y="14256"/>
                  </a:lnTo>
                  <a:lnTo>
                    <a:pt x="104042" y="12173"/>
                  </a:lnTo>
                  <a:lnTo>
                    <a:pt x="99051" y="10249"/>
                  </a:lnTo>
                  <a:lnTo>
                    <a:pt x="94001" y="8485"/>
                  </a:lnTo>
                  <a:lnTo>
                    <a:pt x="88897" y="6884"/>
                  </a:lnTo>
                  <a:lnTo>
                    <a:pt x="83745" y="5447"/>
                  </a:lnTo>
                  <a:lnTo>
                    <a:pt x="78549" y="4176"/>
                  </a:lnTo>
                  <a:lnTo>
                    <a:pt x="73316" y="3071"/>
                  </a:lnTo>
                  <a:lnTo>
                    <a:pt x="68049" y="2135"/>
                  </a:lnTo>
                  <a:lnTo>
                    <a:pt x="62755" y="1367"/>
                  </a:lnTo>
                  <a:lnTo>
                    <a:pt x="57440" y="769"/>
                  </a:lnTo>
                  <a:lnTo>
                    <a:pt x="52108" y="342"/>
                  </a:lnTo>
                  <a:lnTo>
                    <a:pt x="46765" y="85"/>
                  </a:lnTo>
                  <a:lnTo>
                    <a:pt x="41417" y="0"/>
                  </a:lnTo>
                  <a:lnTo>
                    <a:pt x="4141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464640" y="1236837"/>
              <a:ext cx="164448" cy="167167"/>
            </a:xfrm>
            <a:custGeom>
              <a:avLst/>
              <a:pathLst>
                <a:path w="164448" h="167167">
                  <a:moveTo>
                    <a:pt x="164448" y="0"/>
                  </a:moveTo>
                  <a:lnTo>
                    <a:pt x="159045" y="87"/>
                  </a:lnTo>
                  <a:lnTo>
                    <a:pt x="153647" y="349"/>
                  </a:lnTo>
                  <a:lnTo>
                    <a:pt x="148260" y="785"/>
                  </a:lnTo>
                  <a:lnTo>
                    <a:pt x="142890" y="1395"/>
                  </a:lnTo>
                  <a:lnTo>
                    <a:pt x="137543" y="2179"/>
                  </a:lnTo>
                  <a:lnTo>
                    <a:pt x="132224" y="3135"/>
                  </a:lnTo>
                  <a:lnTo>
                    <a:pt x="126938" y="4262"/>
                  </a:lnTo>
                  <a:lnTo>
                    <a:pt x="121692" y="5560"/>
                  </a:lnTo>
                  <a:lnTo>
                    <a:pt x="116491" y="7026"/>
                  </a:lnTo>
                  <a:lnTo>
                    <a:pt x="111339" y="8660"/>
                  </a:lnTo>
                  <a:lnTo>
                    <a:pt x="106243" y="10460"/>
                  </a:lnTo>
                  <a:lnTo>
                    <a:pt x="101208" y="12423"/>
                  </a:lnTo>
                  <a:lnTo>
                    <a:pt x="96239" y="14548"/>
                  </a:lnTo>
                  <a:lnTo>
                    <a:pt x="91342" y="16833"/>
                  </a:lnTo>
                  <a:lnTo>
                    <a:pt x="86520" y="19274"/>
                  </a:lnTo>
                  <a:lnTo>
                    <a:pt x="81780" y="21871"/>
                  </a:lnTo>
                  <a:lnTo>
                    <a:pt x="77127" y="24619"/>
                  </a:lnTo>
                  <a:lnTo>
                    <a:pt x="72565" y="27516"/>
                  </a:lnTo>
                  <a:lnTo>
                    <a:pt x="68099" y="30559"/>
                  </a:lnTo>
                  <a:lnTo>
                    <a:pt x="63733" y="33745"/>
                  </a:lnTo>
                  <a:lnTo>
                    <a:pt x="59473" y="37070"/>
                  </a:lnTo>
                  <a:lnTo>
                    <a:pt x="55323" y="40531"/>
                  </a:lnTo>
                  <a:lnTo>
                    <a:pt x="51286" y="44125"/>
                  </a:lnTo>
                  <a:lnTo>
                    <a:pt x="47368" y="47847"/>
                  </a:lnTo>
                  <a:lnTo>
                    <a:pt x="43572" y="51694"/>
                  </a:lnTo>
                  <a:lnTo>
                    <a:pt x="39903" y="55662"/>
                  </a:lnTo>
                  <a:lnTo>
                    <a:pt x="36364" y="59746"/>
                  </a:lnTo>
                  <a:lnTo>
                    <a:pt x="32958" y="63942"/>
                  </a:lnTo>
                  <a:lnTo>
                    <a:pt x="29690" y="68247"/>
                  </a:lnTo>
                  <a:lnTo>
                    <a:pt x="26563" y="72654"/>
                  </a:lnTo>
                  <a:lnTo>
                    <a:pt x="23580" y="77161"/>
                  </a:lnTo>
                  <a:lnTo>
                    <a:pt x="20744" y="81761"/>
                  </a:lnTo>
                  <a:lnTo>
                    <a:pt x="18059" y="86451"/>
                  </a:lnTo>
                  <a:lnTo>
                    <a:pt x="15526" y="91225"/>
                  </a:lnTo>
                  <a:lnTo>
                    <a:pt x="13149" y="96079"/>
                  </a:lnTo>
                  <a:lnTo>
                    <a:pt x="10930" y="101007"/>
                  </a:lnTo>
                  <a:lnTo>
                    <a:pt x="8872" y="106004"/>
                  </a:lnTo>
                  <a:lnTo>
                    <a:pt x="6976" y="111064"/>
                  </a:lnTo>
                  <a:lnTo>
                    <a:pt x="5245" y="116184"/>
                  </a:lnTo>
                  <a:lnTo>
                    <a:pt x="3680" y="121357"/>
                  </a:lnTo>
                  <a:lnTo>
                    <a:pt x="2283" y="126577"/>
                  </a:lnTo>
                  <a:lnTo>
                    <a:pt x="1056" y="131841"/>
                  </a:lnTo>
                  <a:lnTo>
                    <a:pt x="0" y="137141"/>
                  </a:lnTo>
                  <a:lnTo>
                    <a:pt x="164448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464640" y="1373979"/>
              <a:ext cx="164448" cy="30026"/>
            </a:xfrm>
            <a:custGeom>
              <a:avLst/>
              <a:pathLst>
                <a:path w="164448" h="30026">
                  <a:moveTo>
                    <a:pt x="0" y="0"/>
                  </a:moveTo>
                  <a:lnTo>
                    <a:pt x="164448" y="3002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461928" y="1238649"/>
              <a:ext cx="334327" cy="332512"/>
            </a:xfrm>
            <a:custGeom>
              <a:avLst/>
              <a:pathLst>
                <a:path w="334327" h="332512">
                  <a:moveTo>
                    <a:pt x="2711" y="135329"/>
                  </a:moveTo>
                  <a:lnTo>
                    <a:pt x="1844" y="140546"/>
                  </a:lnTo>
                  <a:lnTo>
                    <a:pt x="1142" y="145788"/>
                  </a:lnTo>
                  <a:lnTo>
                    <a:pt x="606" y="151049"/>
                  </a:lnTo>
                  <a:lnTo>
                    <a:pt x="236" y="156325"/>
                  </a:lnTo>
                  <a:lnTo>
                    <a:pt x="34" y="161609"/>
                  </a:lnTo>
                  <a:lnTo>
                    <a:pt x="0" y="166898"/>
                  </a:lnTo>
                  <a:lnTo>
                    <a:pt x="132" y="172185"/>
                  </a:lnTo>
                  <a:lnTo>
                    <a:pt x="432" y="177465"/>
                  </a:lnTo>
                  <a:lnTo>
                    <a:pt x="898" y="182733"/>
                  </a:lnTo>
                  <a:lnTo>
                    <a:pt x="1531" y="187983"/>
                  </a:lnTo>
                  <a:lnTo>
                    <a:pt x="2330" y="193211"/>
                  </a:lnTo>
                  <a:lnTo>
                    <a:pt x="3293" y="198411"/>
                  </a:lnTo>
                  <a:lnTo>
                    <a:pt x="4421" y="203578"/>
                  </a:lnTo>
                  <a:lnTo>
                    <a:pt x="5711" y="208707"/>
                  </a:lnTo>
                  <a:lnTo>
                    <a:pt x="7163" y="213792"/>
                  </a:lnTo>
                  <a:lnTo>
                    <a:pt x="8776" y="218829"/>
                  </a:lnTo>
                  <a:lnTo>
                    <a:pt x="10546" y="223812"/>
                  </a:lnTo>
                  <a:lnTo>
                    <a:pt x="12474" y="228737"/>
                  </a:lnTo>
                  <a:lnTo>
                    <a:pt x="14556" y="233598"/>
                  </a:lnTo>
                  <a:lnTo>
                    <a:pt x="16791" y="238391"/>
                  </a:lnTo>
                  <a:lnTo>
                    <a:pt x="19177" y="243111"/>
                  </a:lnTo>
                  <a:lnTo>
                    <a:pt x="21710" y="247753"/>
                  </a:lnTo>
                  <a:lnTo>
                    <a:pt x="24390" y="252313"/>
                  </a:lnTo>
                  <a:lnTo>
                    <a:pt x="27212" y="256785"/>
                  </a:lnTo>
                  <a:lnTo>
                    <a:pt x="30174" y="261167"/>
                  </a:lnTo>
                  <a:lnTo>
                    <a:pt x="33273" y="265452"/>
                  </a:lnTo>
                  <a:lnTo>
                    <a:pt x="36506" y="269637"/>
                  </a:lnTo>
                  <a:lnTo>
                    <a:pt x="39871" y="273718"/>
                  </a:lnTo>
                  <a:lnTo>
                    <a:pt x="43362" y="277690"/>
                  </a:lnTo>
                  <a:lnTo>
                    <a:pt x="46977" y="281550"/>
                  </a:lnTo>
                  <a:lnTo>
                    <a:pt x="50713" y="285293"/>
                  </a:lnTo>
                  <a:lnTo>
                    <a:pt x="54565" y="288916"/>
                  </a:lnTo>
                  <a:lnTo>
                    <a:pt x="58530" y="292416"/>
                  </a:lnTo>
                  <a:lnTo>
                    <a:pt x="62604" y="295789"/>
                  </a:lnTo>
                  <a:lnTo>
                    <a:pt x="66782" y="299031"/>
                  </a:lnTo>
                  <a:lnTo>
                    <a:pt x="71060" y="302139"/>
                  </a:lnTo>
                  <a:lnTo>
                    <a:pt x="75435" y="305111"/>
                  </a:lnTo>
                  <a:lnTo>
                    <a:pt x="79902" y="307942"/>
                  </a:lnTo>
                  <a:lnTo>
                    <a:pt x="84456" y="310631"/>
                  </a:lnTo>
                  <a:lnTo>
                    <a:pt x="89093" y="313174"/>
                  </a:lnTo>
                  <a:lnTo>
                    <a:pt x="93808" y="315570"/>
                  </a:lnTo>
                  <a:lnTo>
                    <a:pt x="98596" y="317815"/>
                  </a:lnTo>
                  <a:lnTo>
                    <a:pt x="103453" y="319908"/>
                  </a:lnTo>
                  <a:lnTo>
                    <a:pt x="108374" y="321845"/>
                  </a:lnTo>
                  <a:lnTo>
                    <a:pt x="113353" y="323627"/>
                  </a:lnTo>
                  <a:lnTo>
                    <a:pt x="118387" y="325249"/>
                  </a:lnTo>
                  <a:lnTo>
                    <a:pt x="123469" y="326712"/>
                  </a:lnTo>
                  <a:lnTo>
                    <a:pt x="128595" y="328013"/>
                  </a:lnTo>
                  <a:lnTo>
                    <a:pt x="133759" y="329152"/>
                  </a:lnTo>
                  <a:lnTo>
                    <a:pt x="138957" y="330127"/>
                  </a:lnTo>
                  <a:lnTo>
                    <a:pt x="144184" y="330936"/>
                  </a:lnTo>
                  <a:lnTo>
                    <a:pt x="149433" y="331580"/>
                  </a:lnTo>
                  <a:lnTo>
                    <a:pt x="154700" y="332058"/>
                  </a:lnTo>
                  <a:lnTo>
                    <a:pt x="159979" y="332368"/>
                  </a:lnTo>
                  <a:lnTo>
                    <a:pt x="165266" y="332512"/>
                  </a:lnTo>
                  <a:lnTo>
                    <a:pt x="170554" y="332488"/>
                  </a:lnTo>
                  <a:lnTo>
                    <a:pt x="175839" y="332297"/>
                  </a:lnTo>
                  <a:lnTo>
                    <a:pt x="181116" y="331939"/>
                  </a:lnTo>
                  <a:lnTo>
                    <a:pt x="186378" y="331414"/>
                  </a:lnTo>
                  <a:lnTo>
                    <a:pt x="191621" y="330723"/>
                  </a:lnTo>
                  <a:lnTo>
                    <a:pt x="196840" y="329867"/>
                  </a:lnTo>
                  <a:lnTo>
                    <a:pt x="202029" y="328846"/>
                  </a:lnTo>
                  <a:lnTo>
                    <a:pt x="207183" y="327661"/>
                  </a:lnTo>
                  <a:lnTo>
                    <a:pt x="212297" y="326314"/>
                  </a:lnTo>
                  <a:lnTo>
                    <a:pt x="217366" y="324805"/>
                  </a:lnTo>
                  <a:lnTo>
                    <a:pt x="222385" y="323137"/>
                  </a:lnTo>
                  <a:lnTo>
                    <a:pt x="227348" y="321311"/>
                  </a:lnTo>
                  <a:lnTo>
                    <a:pt x="232251" y="319329"/>
                  </a:lnTo>
                  <a:lnTo>
                    <a:pt x="237089" y="317193"/>
                  </a:lnTo>
                  <a:lnTo>
                    <a:pt x="241857" y="314905"/>
                  </a:lnTo>
                  <a:lnTo>
                    <a:pt x="246550" y="312468"/>
                  </a:lnTo>
                  <a:lnTo>
                    <a:pt x="251164" y="309883"/>
                  </a:lnTo>
                  <a:lnTo>
                    <a:pt x="255694" y="307153"/>
                  </a:lnTo>
                  <a:lnTo>
                    <a:pt x="260135" y="304282"/>
                  </a:lnTo>
                  <a:lnTo>
                    <a:pt x="264483" y="301271"/>
                  </a:lnTo>
                  <a:lnTo>
                    <a:pt x="268734" y="298125"/>
                  </a:lnTo>
                  <a:lnTo>
                    <a:pt x="272883" y="294845"/>
                  </a:lnTo>
                  <a:lnTo>
                    <a:pt x="276926" y="291436"/>
                  </a:lnTo>
                  <a:lnTo>
                    <a:pt x="280859" y="287901"/>
                  </a:lnTo>
                  <a:lnTo>
                    <a:pt x="284679" y="284243"/>
                  </a:lnTo>
                  <a:lnTo>
                    <a:pt x="288380" y="280466"/>
                  </a:lnTo>
                  <a:lnTo>
                    <a:pt x="291961" y="276574"/>
                  </a:lnTo>
                  <a:lnTo>
                    <a:pt x="295417" y="272571"/>
                  </a:lnTo>
                  <a:lnTo>
                    <a:pt x="298744" y="268460"/>
                  </a:lnTo>
                  <a:lnTo>
                    <a:pt x="301940" y="264246"/>
                  </a:lnTo>
                  <a:lnTo>
                    <a:pt x="305000" y="259933"/>
                  </a:lnTo>
                  <a:lnTo>
                    <a:pt x="307923" y="255526"/>
                  </a:lnTo>
                  <a:lnTo>
                    <a:pt x="310705" y="251028"/>
                  </a:lnTo>
                  <a:lnTo>
                    <a:pt x="313343" y="246444"/>
                  </a:lnTo>
                  <a:lnTo>
                    <a:pt x="315835" y="241780"/>
                  </a:lnTo>
                  <a:lnTo>
                    <a:pt x="318178" y="237038"/>
                  </a:lnTo>
                  <a:lnTo>
                    <a:pt x="320370" y="232226"/>
                  </a:lnTo>
                  <a:lnTo>
                    <a:pt x="322408" y="227346"/>
                  </a:lnTo>
                  <a:lnTo>
                    <a:pt x="324292" y="222404"/>
                  </a:lnTo>
                  <a:lnTo>
                    <a:pt x="326018" y="217405"/>
                  </a:lnTo>
                  <a:lnTo>
                    <a:pt x="327585" y="212354"/>
                  </a:lnTo>
                  <a:lnTo>
                    <a:pt x="328991" y="207256"/>
                  </a:lnTo>
                  <a:lnTo>
                    <a:pt x="330235" y="202116"/>
                  </a:lnTo>
                  <a:lnTo>
                    <a:pt x="331317" y="196939"/>
                  </a:lnTo>
                  <a:lnTo>
                    <a:pt x="332233" y="191730"/>
                  </a:lnTo>
                  <a:lnTo>
                    <a:pt x="332985" y="186495"/>
                  </a:lnTo>
                  <a:lnTo>
                    <a:pt x="333571" y="181239"/>
                  </a:lnTo>
                  <a:lnTo>
                    <a:pt x="333990" y="175968"/>
                  </a:lnTo>
                  <a:lnTo>
                    <a:pt x="334242" y="170685"/>
                  </a:lnTo>
                  <a:lnTo>
                    <a:pt x="334327" y="165397"/>
                  </a:lnTo>
                  <a:lnTo>
                    <a:pt x="334245" y="160109"/>
                  </a:lnTo>
                  <a:lnTo>
                    <a:pt x="333995" y="154827"/>
                  </a:lnTo>
                  <a:lnTo>
                    <a:pt x="333579" y="149554"/>
                  </a:lnTo>
                  <a:lnTo>
                    <a:pt x="332996" y="144298"/>
                  </a:lnTo>
                  <a:lnTo>
                    <a:pt x="332247" y="139063"/>
                  </a:lnTo>
                  <a:lnTo>
                    <a:pt x="331332" y="133854"/>
                  </a:lnTo>
                  <a:lnTo>
                    <a:pt x="330254" y="128677"/>
                  </a:lnTo>
                  <a:lnTo>
                    <a:pt x="329012" y="123536"/>
                  </a:lnTo>
                  <a:lnTo>
                    <a:pt x="327608" y="118437"/>
                  </a:lnTo>
                  <a:lnTo>
                    <a:pt x="326044" y="113385"/>
                  </a:lnTo>
                  <a:lnTo>
                    <a:pt x="324320" y="108385"/>
                  </a:lnTo>
                  <a:lnTo>
                    <a:pt x="322440" y="103443"/>
                  </a:lnTo>
                  <a:lnTo>
                    <a:pt x="320403" y="98562"/>
                  </a:lnTo>
                  <a:lnTo>
                    <a:pt x="318214" y="93748"/>
                  </a:lnTo>
                  <a:lnTo>
                    <a:pt x="315873" y="89005"/>
                  </a:lnTo>
                  <a:lnTo>
                    <a:pt x="313384" y="84339"/>
                  </a:lnTo>
                  <a:lnTo>
                    <a:pt x="310748" y="79755"/>
                  </a:lnTo>
                  <a:lnTo>
                    <a:pt x="307968" y="75255"/>
                  </a:lnTo>
                  <a:lnTo>
                    <a:pt x="305048" y="70846"/>
                  </a:lnTo>
                  <a:lnTo>
                    <a:pt x="301989" y="66532"/>
                  </a:lnTo>
                  <a:lnTo>
                    <a:pt x="298796" y="62317"/>
                  </a:lnTo>
                  <a:lnTo>
                    <a:pt x="295470" y="58204"/>
                  </a:lnTo>
                  <a:lnTo>
                    <a:pt x="292017" y="54199"/>
                  </a:lnTo>
                  <a:lnTo>
                    <a:pt x="288438" y="50305"/>
                  </a:lnTo>
                  <a:lnTo>
                    <a:pt x="284738" y="46526"/>
                  </a:lnTo>
                  <a:lnTo>
                    <a:pt x="280921" y="42867"/>
                  </a:lnTo>
                  <a:lnTo>
                    <a:pt x="276989" y="39329"/>
                  </a:lnTo>
                  <a:lnTo>
                    <a:pt x="272948" y="35918"/>
                  </a:lnTo>
                  <a:lnTo>
                    <a:pt x="268800" y="32637"/>
                  </a:lnTo>
                  <a:lnTo>
                    <a:pt x="264551" y="29488"/>
                  </a:lnTo>
                  <a:lnTo>
                    <a:pt x="260205" y="26475"/>
                  </a:lnTo>
                  <a:lnTo>
                    <a:pt x="255765" y="23602"/>
                  </a:lnTo>
                  <a:lnTo>
                    <a:pt x="251237" y="20870"/>
                  </a:lnTo>
                  <a:lnTo>
                    <a:pt x="246624" y="18283"/>
                  </a:lnTo>
                  <a:lnTo>
                    <a:pt x="241932" y="15843"/>
                  </a:lnTo>
                  <a:lnTo>
                    <a:pt x="237165" y="13552"/>
                  </a:lnTo>
                  <a:lnTo>
                    <a:pt x="232328" y="11414"/>
                  </a:lnTo>
                  <a:lnTo>
                    <a:pt x="227426" y="9429"/>
                  </a:lnTo>
                  <a:lnTo>
                    <a:pt x="222464" y="7601"/>
                  </a:lnTo>
                  <a:lnTo>
                    <a:pt x="217446" y="5931"/>
                  </a:lnTo>
                  <a:lnTo>
                    <a:pt x="212378" y="4420"/>
                  </a:lnTo>
                  <a:lnTo>
                    <a:pt x="207265" y="3070"/>
                  </a:lnTo>
                  <a:lnTo>
                    <a:pt x="202111" y="1882"/>
                  </a:lnTo>
                  <a:lnTo>
                    <a:pt x="196923" y="859"/>
                  </a:lnTo>
                  <a:lnTo>
                    <a:pt x="191704" y="0"/>
                  </a:lnTo>
                  <a:lnTo>
                    <a:pt x="167160" y="1653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629088" y="1236837"/>
              <a:ext cx="24544" cy="167167"/>
            </a:xfrm>
            <a:custGeom>
              <a:avLst/>
              <a:pathLst>
                <a:path w="24544" h="167167">
                  <a:moveTo>
                    <a:pt x="24544" y="1811"/>
                  </a:moveTo>
                  <a:lnTo>
                    <a:pt x="16395" y="806"/>
                  </a:lnTo>
                  <a:lnTo>
                    <a:pt x="8207" y="20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69236" y="1546402"/>
              <a:ext cx="43330" cy="167167"/>
            </a:xfrm>
            <a:custGeom>
              <a:avLst/>
              <a:pathLst>
                <a:path w="43330" h="167167">
                  <a:moveTo>
                    <a:pt x="43330" y="0"/>
                  </a:moveTo>
                  <a:lnTo>
                    <a:pt x="37070" y="117"/>
                  </a:lnTo>
                  <a:lnTo>
                    <a:pt x="30819" y="468"/>
                  </a:lnTo>
                  <a:lnTo>
                    <a:pt x="24585" y="1054"/>
                  </a:lnTo>
                  <a:lnTo>
                    <a:pt x="18377" y="1872"/>
                  </a:lnTo>
                  <a:lnTo>
                    <a:pt x="12205" y="2923"/>
                  </a:lnTo>
                  <a:lnTo>
                    <a:pt x="6076" y="4203"/>
                  </a:lnTo>
                  <a:lnTo>
                    <a:pt x="0" y="5713"/>
                  </a:lnTo>
                  <a:lnTo>
                    <a:pt x="4333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169236" y="1552115"/>
              <a:ext cx="43330" cy="161454"/>
            </a:xfrm>
            <a:custGeom>
              <a:avLst/>
              <a:pathLst>
                <a:path w="43330" h="161454">
                  <a:moveTo>
                    <a:pt x="0" y="0"/>
                  </a:moveTo>
                  <a:lnTo>
                    <a:pt x="43330" y="16145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045410" y="1552115"/>
              <a:ext cx="334315" cy="328621"/>
            </a:xfrm>
            <a:custGeom>
              <a:avLst/>
              <a:pathLst>
                <a:path w="334315" h="328621">
                  <a:moveTo>
                    <a:pt x="123825" y="0"/>
                  </a:moveTo>
                  <a:lnTo>
                    <a:pt x="118740" y="1451"/>
                  </a:lnTo>
                  <a:lnTo>
                    <a:pt x="113704" y="3062"/>
                  </a:lnTo>
                  <a:lnTo>
                    <a:pt x="108722" y="4832"/>
                  </a:lnTo>
                  <a:lnTo>
                    <a:pt x="103798" y="6758"/>
                  </a:lnTo>
                  <a:lnTo>
                    <a:pt x="98937" y="8839"/>
                  </a:lnTo>
                  <a:lnTo>
                    <a:pt x="94144" y="11073"/>
                  </a:lnTo>
                  <a:lnTo>
                    <a:pt x="89425" y="13457"/>
                  </a:lnTo>
                  <a:lnTo>
                    <a:pt x="84783" y="15990"/>
                  </a:lnTo>
                  <a:lnTo>
                    <a:pt x="80224" y="18667"/>
                  </a:lnTo>
                  <a:lnTo>
                    <a:pt x="75752" y="21488"/>
                  </a:lnTo>
                  <a:lnTo>
                    <a:pt x="71371" y="24449"/>
                  </a:lnTo>
                  <a:lnTo>
                    <a:pt x="67086" y="27547"/>
                  </a:lnTo>
                  <a:lnTo>
                    <a:pt x="62901" y="30779"/>
                  </a:lnTo>
                  <a:lnTo>
                    <a:pt x="58820" y="34141"/>
                  </a:lnTo>
                  <a:lnTo>
                    <a:pt x="54848" y="37631"/>
                  </a:lnTo>
                  <a:lnTo>
                    <a:pt x="50988" y="41245"/>
                  </a:lnTo>
                  <a:lnTo>
                    <a:pt x="47245" y="44979"/>
                  </a:lnTo>
                  <a:lnTo>
                    <a:pt x="43621" y="48830"/>
                  </a:lnTo>
                  <a:lnTo>
                    <a:pt x="40121" y="52793"/>
                  </a:lnTo>
                  <a:lnTo>
                    <a:pt x="36748" y="56865"/>
                  </a:lnTo>
                  <a:lnTo>
                    <a:pt x="33505" y="61041"/>
                  </a:lnTo>
                  <a:lnTo>
                    <a:pt x="30397" y="65319"/>
                  </a:lnTo>
                  <a:lnTo>
                    <a:pt x="27425" y="69692"/>
                  </a:lnTo>
                  <a:lnTo>
                    <a:pt x="24592" y="74157"/>
                  </a:lnTo>
                  <a:lnTo>
                    <a:pt x="21903" y="78709"/>
                  </a:lnTo>
                  <a:lnTo>
                    <a:pt x="19359" y="83344"/>
                  </a:lnTo>
                  <a:lnTo>
                    <a:pt x="16962" y="88058"/>
                  </a:lnTo>
                  <a:lnTo>
                    <a:pt x="14716" y="92845"/>
                  </a:lnTo>
                  <a:lnTo>
                    <a:pt x="12623" y="97700"/>
                  </a:lnTo>
                  <a:lnTo>
                    <a:pt x="10684" y="102619"/>
                  </a:lnTo>
                  <a:lnTo>
                    <a:pt x="8901" y="107597"/>
                  </a:lnTo>
                  <a:lnTo>
                    <a:pt x="7277" y="112629"/>
                  </a:lnTo>
                  <a:lnTo>
                    <a:pt x="5813" y="117710"/>
                  </a:lnTo>
                  <a:lnTo>
                    <a:pt x="4510" y="122834"/>
                  </a:lnTo>
                  <a:lnTo>
                    <a:pt x="3370" y="127998"/>
                  </a:lnTo>
                  <a:lnTo>
                    <a:pt x="2394" y="133194"/>
                  </a:lnTo>
                  <a:lnTo>
                    <a:pt x="1583" y="138419"/>
                  </a:lnTo>
                  <a:lnTo>
                    <a:pt x="937" y="143667"/>
                  </a:lnTo>
                  <a:lnTo>
                    <a:pt x="458" y="148933"/>
                  </a:lnTo>
                  <a:lnTo>
                    <a:pt x="145" y="154211"/>
                  </a:lnTo>
                  <a:lnTo>
                    <a:pt x="0" y="159497"/>
                  </a:lnTo>
                  <a:lnTo>
                    <a:pt x="21" y="164784"/>
                  </a:lnTo>
                  <a:lnTo>
                    <a:pt x="210" y="170068"/>
                  </a:lnTo>
                  <a:lnTo>
                    <a:pt x="566" y="175344"/>
                  </a:lnTo>
                  <a:lnTo>
                    <a:pt x="1089" y="180606"/>
                  </a:lnTo>
                  <a:lnTo>
                    <a:pt x="1778" y="185848"/>
                  </a:lnTo>
                  <a:lnTo>
                    <a:pt x="2632" y="191066"/>
                  </a:lnTo>
                  <a:lnTo>
                    <a:pt x="3651" y="196255"/>
                  </a:lnTo>
                  <a:lnTo>
                    <a:pt x="4833" y="201408"/>
                  </a:lnTo>
                  <a:lnTo>
                    <a:pt x="6178" y="206522"/>
                  </a:lnTo>
                  <a:lnTo>
                    <a:pt x="7684" y="211590"/>
                  </a:lnTo>
                  <a:lnTo>
                    <a:pt x="9349" y="216609"/>
                  </a:lnTo>
                  <a:lnTo>
                    <a:pt x="11172" y="221572"/>
                  </a:lnTo>
                  <a:lnTo>
                    <a:pt x="13152" y="226475"/>
                  </a:lnTo>
                  <a:lnTo>
                    <a:pt x="15285" y="231313"/>
                  </a:lnTo>
                  <a:lnTo>
                    <a:pt x="17571" y="236081"/>
                  </a:lnTo>
                  <a:lnTo>
                    <a:pt x="20006" y="240775"/>
                  </a:lnTo>
                  <a:lnTo>
                    <a:pt x="22588" y="245389"/>
                  </a:lnTo>
                  <a:lnTo>
                    <a:pt x="25315" y="249919"/>
                  </a:lnTo>
                  <a:lnTo>
                    <a:pt x="28184" y="254361"/>
                  </a:lnTo>
                  <a:lnTo>
                    <a:pt x="31191" y="258709"/>
                  </a:lnTo>
                  <a:lnTo>
                    <a:pt x="34335" y="262961"/>
                  </a:lnTo>
                  <a:lnTo>
                    <a:pt x="37612" y="267111"/>
                  </a:lnTo>
                  <a:lnTo>
                    <a:pt x="41018" y="271155"/>
                  </a:lnTo>
                  <a:lnTo>
                    <a:pt x="44551" y="275089"/>
                  </a:lnTo>
                  <a:lnTo>
                    <a:pt x="48206" y="278910"/>
                  </a:lnTo>
                  <a:lnTo>
                    <a:pt x="51980" y="282613"/>
                  </a:lnTo>
                  <a:lnTo>
                    <a:pt x="55870" y="286195"/>
                  </a:lnTo>
                  <a:lnTo>
                    <a:pt x="59870" y="289652"/>
                  </a:lnTo>
                  <a:lnTo>
                    <a:pt x="63979" y="292981"/>
                  </a:lnTo>
                  <a:lnTo>
                    <a:pt x="68190" y="296178"/>
                  </a:lnTo>
                  <a:lnTo>
                    <a:pt x="72500" y="299241"/>
                  </a:lnTo>
                  <a:lnTo>
                    <a:pt x="76905" y="302165"/>
                  </a:lnTo>
                  <a:lnTo>
                    <a:pt x="81401" y="304949"/>
                  </a:lnTo>
                  <a:lnTo>
                    <a:pt x="85982" y="307590"/>
                  </a:lnTo>
                  <a:lnTo>
                    <a:pt x="90644" y="310084"/>
                  </a:lnTo>
                  <a:lnTo>
                    <a:pt x="95383" y="312429"/>
                  </a:lnTo>
                  <a:lnTo>
                    <a:pt x="100194" y="314624"/>
                  </a:lnTo>
                  <a:lnTo>
                    <a:pt x="105071" y="316665"/>
                  </a:lnTo>
                  <a:lnTo>
                    <a:pt x="110011" y="318551"/>
                  </a:lnTo>
                  <a:lnTo>
                    <a:pt x="115008" y="320279"/>
                  </a:lnTo>
                  <a:lnTo>
                    <a:pt x="120057" y="321849"/>
                  </a:lnTo>
                  <a:lnTo>
                    <a:pt x="125153" y="323258"/>
                  </a:lnTo>
                  <a:lnTo>
                    <a:pt x="130292" y="324506"/>
                  </a:lnTo>
                  <a:lnTo>
                    <a:pt x="135467" y="325590"/>
                  </a:lnTo>
                  <a:lnTo>
                    <a:pt x="140674" y="326510"/>
                  </a:lnTo>
                  <a:lnTo>
                    <a:pt x="145907" y="327265"/>
                  </a:lnTo>
                  <a:lnTo>
                    <a:pt x="151162" y="327854"/>
                  </a:lnTo>
                  <a:lnTo>
                    <a:pt x="156432" y="328277"/>
                  </a:lnTo>
                  <a:lnTo>
                    <a:pt x="161714" y="328532"/>
                  </a:lnTo>
                  <a:lnTo>
                    <a:pt x="167001" y="328621"/>
                  </a:lnTo>
                  <a:lnTo>
                    <a:pt x="172288" y="328542"/>
                  </a:lnTo>
                  <a:lnTo>
                    <a:pt x="177569" y="328296"/>
                  </a:lnTo>
                  <a:lnTo>
                    <a:pt x="182841" y="327884"/>
                  </a:lnTo>
                  <a:lnTo>
                    <a:pt x="188096" y="327304"/>
                  </a:lnTo>
                  <a:lnTo>
                    <a:pt x="193331" y="326559"/>
                  </a:lnTo>
                  <a:lnTo>
                    <a:pt x="198540" y="325649"/>
                  </a:lnTo>
                  <a:lnTo>
                    <a:pt x="203717" y="324574"/>
                  </a:lnTo>
                  <a:lnTo>
                    <a:pt x="208858" y="323336"/>
                  </a:lnTo>
                  <a:lnTo>
                    <a:pt x="213956" y="321936"/>
                  </a:lnTo>
                  <a:lnTo>
                    <a:pt x="219008" y="320376"/>
                  </a:lnTo>
                  <a:lnTo>
                    <a:pt x="224009" y="318656"/>
                  </a:lnTo>
                  <a:lnTo>
                    <a:pt x="228952" y="316780"/>
                  </a:lnTo>
                  <a:lnTo>
                    <a:pt x="233833" y="314747"/>
                  </a:lnTo>
                  <a:lnTo>
                    <a:pt x="238648" y="312562"/>
                  </a:lnTo>
                  <a:lnTo>
                    <a:pt x="243391" y="310225"/>
                  </a:lnTo>
                  <a:lnTo>
                    <a:pt x="248058" y="307740"/>
                  </a:lnTo>
                  <a:lnTo>
                    <a:pt x="252644" y="305108"/>
                  </a:lnTo>
                  <a:lnTo>
                    <a:pt x="257145" y="302333"/>
                  </a:lnTo>
                  <a:lnTo>
                    <a:pt x="261555" y="299416"/>
                  </a:lnTo>
                  <a:lnTo>
                    <a:pt x="265871" y="296362"/>
                  </a:lnTo>
                  <a:lnTo>
                    <a:pt x="270088" y="293172"/>
                  </a:lnTo>
                  <a:lnTo>
                    <a:pt x="274203" y="289851"/>
                  </a:lnTo>
                  <a:lnTo>
                    <a:pt x="278210" y="286401"/>
                  </a:lnTo>
                  <a:lnTo>
                    <a:pt x="282106" y="282826"/>
                  </a:lnTo>
                  <a:lnTo>
                    <a:pt x="285887" y="279130"/>
                  </a:lnTo>
                  <a:lnTo>
                    <a:pt x="289549" y="275316"/>
                  </a:lnTo>
                  <a:lnTo>
                    <a:pt x="293089" y="271388"/>
                  </a:lnTo>
                  <a:lnTo>
                    <a:pt x="296503" y="267351"/>
                  </a:lnTo>
                  <a:lnTo>
                    <a:pt x="299787" y="263207"/>
                  </a:lnTo>
                  <a:lnTo>
                    <a:pt x="302939" y="258961"/>
                  </a:lnTo>
                  <a:lnTo>
                    <a:pt x="305955" y="254618"/>
                  </a:lnTo>
                  <a:lnTo>
                    <a:pt x="308832" y="250182"/>
                  </a:lnTo>
                  <a:lnTo>
                    <a:pt x="311567" y="245657"/>
                  </a:lnTo>
                  <a:lnTo>
                    <a:pt x="314158" y="241047"/>
                  </a:lnTo>
                  <a:lnTo>
                    <a:pt x="316602" y="236359"/>
                  </a:lnTo>
                  <a:lnTo>
                    <a:pt x="318896" y="231595"/>
                  </a:lnTo>
                  <a:lnTo>
                    <a:pt x="321038" y="226761"/>
                  </a:lnTo>
                  <a:lnTo>
                    <a:pt x="323027" y="221861"/>
                  </a:lnTo>
                  <a:lnTo>
                    <a:pt x="324859" y="216901"/>
                  </a:lnTo>
                  <a:lnTo>
                    <a:pt x="326534" y="211886"/>
                  </a:lnTo>
                  <a:lnTo>
                    <a:pt x="328049" y="206820"/>
                  </a:lnTo>
                  <a:lnTo>
                    <a:pt x="329404" y="201709"/>
                  </a:lnTo>
                  <a:lnTo>
                    <a:pt x="330596" y="196558"/>
                  </a:lnTo>
                  <a:lnTo>
                    <a:pt x="331624" y="191371"/>
                  </a:lnTo>
                  <a:lnTo>
                    <a:pt x="332488" y="186155"/>
                  </a:lnTo>
                  <a:lnTo>
                    <a:pt x="333186" y="180913"/>
                  </a:lnTo>
                  <a:lnTo>
                    <a:pt x="333719" y="175653"/>
                  </a:lnTo>
                  <a:lnTo>
                    <a:pt x="334085" y="170378"/>
                  </a:lnTo>
                  <a:lnTo>
                    <a:pt x="334283" y="165094"/>
                  </a:lnTo>
                  <a:lnTo>
                    <a:pt x="334315" y="159807"/>
                  </a:lnTo>
                  <a:lnTo>
                    <a:pt x="334179" y="154521"/>
                  </a:lnTo>
                  <a:lnTo>
                    <a:pt x="333876" y="149242"/>
                  </a:lnTo>
                  <a:lnTo>
                    <a:pt x="333407" y="143975"/>
                  </a:lnTo>
                  <a:lnTo>
                    <a:pt x="332771" y="138726"/>
                  </a:lnTo>
                  <a:lnTo>
                    <a:pt x="331969" y="133500"/>
                  </a:lnTo>
                  <a:lnTo>
                    <a:pt x="331003" y="128301"/>
                  </a:lnTo>
                  <a:lnTo>
                    <a:pt x="329872" y="123136"/>
                  </a:lnTo>
                  <a:lnTo>
                    <a:pt x="328579" y="118009"/>
                  </a:lnTo>
                  <a:lnTo>
                    <a:pt x="327124" y="112926"/>
                  </a:lnTo>
                  <a:lnTo>
                    <a:pt x="325509" y="107891"/>
                  </a:lnTo>
                  <a:lnTo>
                    <a:pt x="323736" y="102909"/>
                  </a:lnTo>
                  <a:lnTo>
                    <a:pt x="321806" y="97987"/>
                  </a:lnTo>
                  <a:lnTo>
                    <a:pt x="319722" y="93127"/>
                  </a:lnTo>
                  <a:lnTo>
                    <a:pt x="317485" y="88336"/>
                  </a:lnTo>
                  <a:lnTo>
                    <a:pt x="315097" y="83619"/>
                  </a:lnTo>
                  <a:lnTo>
                    <a:pt x="312561" y="78979"/>
                  </a:lnTo>
                  <a:lnTo>
                    <a:pt x="309880" y="74421"/>
                  </a:lnTo>
                  <a:lnTo>
                    <a:pt x="307056" y="69951"/>
                  </a:lnTo>
                  <a:lnTo>
                    <a:pt x="304092" y="65572"/>
                  </a:lnTo>
                  <a:lnTo>
                    <a:pt x="300992" y="61289"/>
                  </a:lnTo>
                  <a:lnTo>
                    <a:pt x="297757" y="57107"/>
                  </a:lnTo>
                  <a:lnTo>
                    <a:pt x="294391" y="53029"/>
                  </a:lnTo>
                  <a:lnTo>
                    <a:pt x="290899" y="49059"/>
                  </a:lnTo>
                  <a:lnTo>
                    <a:pt x="287282" y="45201"/>
                  </a:lnTo>
                  <a:lnTo>
                    <a:pt x="283545" y="41460"/>
                  </a:lnTo>
                  <a:lnTo>
                    <a:pt x="279692" y="37840"/>
                  </a:lnTo>
                  <a:lnTo>
                    <a:pt x="275727" y="34342"/>
                  </a:lnTo>
                  <a:lnTo>
                    <a:pt x="271652" y="30972"/>
                  </a:lnTo>
                  <a:lnTo>
                    <a:pt x="167155" y="161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212566" y="1546402"/>
              <a:ext cx="104496" cy="167167"/>
            </a:xfrm>
            <a:custGeom>
              <a:avLst/>
              <a:pathLst>
                <a:path w="104496" h="167167">
                  <a:moveTo>
                    <a:pt x="104496" y="36686"/>
                  </a:moveTo>
                  <a:lnTo>
                    <a:pt x="100032" y="33232"/>
                  </a:lnTo>
                  <a:lnTo>
                    <a:pt x="95454" y="29932"/>
                  </a:lnTo>
                  <a:lnTo>
                    <a:pt x="90767" y="26788"/>
                  </a:lnTo>
                  <a:lnTo>
                    <a:pt x="85976" y="23804"/>
                  </a:lnTo>
                  <a:lnTo>
                    <a:pt x="81088" y="20983"/>
                  </a:lnTo>
                  <a:lnTo>
                    <a:pt x="76107" y="18329"/>
                  </a:lnTo>
                  <a:lnTo>
                    <a:pt x="71039" y="15845"/>
                  </a:lnTo>
                  <a:lnTo>
                    <a:pt x="65891" y="13533"/>
                  </a:lnTo>
                  <a:lnTo>
                    <a:pt x="60667" y="11397"/>
                  </a:lnTo>
                  <a:lnTo>
                    <a:pt x="55374" y="9437"/>
                  </a:lnTo>
                  <a:lnTo>
                    <a:pt x="50018" y="7658"/>
                  </a:lnTo>
                  <a:lnTo>
                    <a:pt x="44605" y="6060"/>
                  </a:lnTo>
                  <a:lnTo>
                    <a:pt x="39141" y="4647"/>
                  </a:lnTo>
                  <a:lnTo>
                    <a:pt x="33633" y="3418"/>
                  </a:lnTo>
                  <a:lnTo>
                    <a:pt x="28086" y="2376"/>
                  </a:lnTo>
                  <a:lnTo>
                    <a:pt x="22507" y="1522"/>
                  </a:lnTo>
                  <a:lnTo>
                    <a:pt x="16903" y="856"/>
                  </a:lnTo>
                  <a:lnTo>
                    <a:pt x="11279" y="380"/>
                  </a:lnTo>
                  <a:lnTo>
                    <a:pt x="5643" y="9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876696" y="1943516"/>
              <a:ext cx="2087" cy="167167"/>
            </a:xfrm>
            <a:custGeom>
              <a:avLst/>
              <a:pathLst>
                <a:path w="2087" h="167167">
                  <a:moveTo>
                    <a:pt x="2087" y="0"/>
                  </a:moveTo>
                  <a:lnTo>
                    <a:pt x="0" y="13"/>
                  </a:lnTo>
                  <a:lnTo>
                    <a:pt x="2087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876696" y="1943529"/>
              <a:ext cx="2087" cy="167154"/>
            </a:xfrm>
            <a:custGeom>
              <a:avLst/>
              <a:pathLst>
                <a:path w="2087" h="167154">
                  <a:moveTo>
                    <a:pt x="0" y="0"/>
                  </a:moveTo>
                  <a:lnTo>
                    <a:pt x="2087" y="16715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752661" y="1943529"/>
              <a:ext cx="126121" cy="167154"/>
            </a:xfrm>
            <a:custGeom>
              <a:avLst/>
              <a:pathLst>
                <a:path w="126121" h="167154">
                  <a:moveTo>
                    <a:pt x="124034" y="0"/>
                  </a:moveTo>
                  <a:lnTo>
                    <a:pt x="118404" y="165"/>
                  </a:lnTo>
                  <a:lnTo>
                    <a:pt x="112783" y="519"/>
                  </a:lnTo>
                  <a:lnTo>
                    <a:pt x="107177" y="1063"/>
                  </a:lnTo>
                  <a:lnTo>
                    <a:pt x="101593" y="1796"/>
                  </a:lnTo>
                  <a:lnTo>
                    <a:pt x="96036" y="2716"/>
                  </a:lnTo>
                  <a:lnTo>
                    <a:pt x="90514" y="3823"/>
                  </a:lnTo>
                  <a:lnTo>
                    <a:pt x="85032" y="5115"/>
                  </a:lnTo>
                  <a:lnTo>
                    <a:pt x="79596" y="6591"/>
                  </a:lnTo>
                  <a:lnTo>
                    <a:pt x="74214" y="8250"/>
                  </a:lnTo>
                  <a:lnTo>
                    <a:pt x="68890" y="10089"/>
                  </a:lnTo>
                  <a:lnTo>
                    <a:pt x="63631" y="12106"/>
                  </a:lnTo>
                  <a:lnTo>
                    <a:pt x="58444" y="14299"/>
                  </a:lnTo>
                  <a:lnTo>
                    <a:pt x="53333" y="16665"/>
                  </a:lnTo>
                  <a:lnTo>
                    <a:pt x="48304" y="19203"/>
                  </a:lnTo>
                  <a:lnTo>
                    <a:pt x="43364" y="21908"/>
                  </a:lnTo>
                  <a:lnTo>
                    <a:pt x="38518" y="24779"/>
                  </a:lnTo>
                  <a:lnTo>
                    <a:pt x="33772" y="27811"/>
                  </a:lnTo>
                  <a:lnTo>
                    <a:pt x="29130" y="31001"/>
                  </a:lnTo>
                  <a:lnTo>
                    <a:pt x="24598" y="34345"/>
                  </a:lnTo>
                  <a:lnTo>
                    <a:pt x="20182" y="37841"/>
                  </a:lnTo>
                  <a:lnTo>
                    <a:pt x="15886" y="41483"/>
                  </a:lnTo>
                  <a:lnTo>
                    <a:pt x="11715" y="45268"/>
                  </a:lnTo>
                  <a:lnTo>
                    <a:pt x="7674" y="49191"/>
                  </a:lnTo>
                  <a:lnTo>
                    <a:pt x="3767" y="53248"/>
                  </a:lnTo>
                  <a:lnTo>
                    <a:pt x="0" y="57435"/>
                  </a:lnTo>
                  <a:lnTo>
                    <a:pt x="126121" y="1671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711632" y="1943516"/>
              <a:ext cx="334298" cy="334334"/>
            </a:xfrm>
            <a:custGeom>
              <a:avLst/>
              <a:pathLst>
                <a:path w="334298" h="334334">
                  <a:moveTo>
                    <a:pt x="41028" y="57448"/>
                  </a:moveTo>
                  <a:lnTo>
                    <a:pt x="37610" y="61506"/>
                  </a:lnTo>
                  <a:lnTo>
                    <a:pt x="34321" y="65671"/>
                  </a:lnTo>
                  <a:lnTo>
                    <a:pt x="31167" y="69938"/>
                  </a:lnTo>
                  <a:lnTo>
                    <a:pt x="28149" y="74303"/>
                  </a:lnTo>
                  <a:lnTo>
                    <a:pt x="25272" y="78762"/>
                  </a:lnTo>
                  <a:lnTo>
                    <a:pt x="22537" y="83309"/>
                  </a:lnTo>
                  <a:lnTo>
                    <a:pt x="19949" y="87942"/>
                  </a:lnTo>
                  <a:lnTo>
                    <a:pt x="17508" y="92654"/>
                  </a:lnTo>
                  <a:lnTo>
                    <a:pt x="15219" y="97441"/>
                  </a:lnTo>
                  <a:lnTo>
                    <a:pt x="13082" y="102298"/>
                  </a:lnTo>
                  <a:lnTo>
                    <a:pt x="11101" y="107221"/>
                  </a:lnTo>
                  <a:lnTo>
                    <a:pt x="9277" y="112204"/>
                  </a:lnTo>
                  <a:lnTo>
                    <a:pt x="7612" y="117242"/>
                  </a:lnTo>
                  <a:lnTo>
                    <a:pt x="6108" y="122331"/>
                  </a:lnTo>
                  <a:lnTo>
                    <a:pt x="4766" y="127465"/>
                  </a:lnTo>
                  <a:lnTo>
                    <a:pt x="3587" y="132639"/>
                  </a:lnTo>
                  <a:lnTo>
                    <a:pt x="2574" y="137848"/>
                  </a:lnTo>
                  <a:lnTo>
                    <a:pt x="1726" y="143086"/>
                  </a:lnTo>
                  <a:lnTo>
                    <a:pt x="1045" y="148349"/>
                  </a:lnTo>
                  <a:lnTo>
                    <a:pt x="532" y="153630"/>
                  </a:lnTo>
                  <a:lnTo>
                    <a:pt x="186" y="158926"/>
                  </a:lnTo>
                  <a:lnTo>
                    <a:pt x="9" y="164229"/>
                  </a:lnTo>
                  <a:lnTo>
                    <a:pt x="0" y="169535"/>
                  </a:lnTo>
                  <a:lnTo>
                    <a:pt x="159" y="174840"/>
                  </a:lnTo>
                  <a:lnTo>
                    <a:pt x="487" y="180136"/>
                  </a:lnTo>
                  <a:lnTo>
                    <a:pt x="982" y="185419"/>
                  </a:lnTo>
                  <a:lnTo>
                    <a:pt x="1645" y="190684"/>
                  </a:lnTo>
                  <a:lnTo>
                    <a:pt x="2475" y="195925"/>
                  </a:lnTo>
                  <a:lnTo>
                    <a:pt x="3471" y="201137"/>
                  </a:lnTo>
                  <a:lnTo>
                    <a:pt x="4631" y="206315"/>
                  </a:lnTo>
                  <a:lnTo>
                    <a:pt x="5956" y="211454"/>
                  </a:lnTo>
                  <a:lnTo>
                    <a:pt x="7443" y="216548"/>
                  </a:lnTo>
                  <a:lnTo>
                    <a:pt x="9090" y="221592"/>
                  </a:lnTo>
                  <a:lnTo>
                    <a:pt x="10897" y="226581"/>
                  </a:lnTo>
                  <a:lnTo>
                    <a:pt x="12862" y="231511"/>
                  </a:lnTo>
                  <a:lnTo>
                    <a:pt x="14982" y="236375"/>
                  </a:lnTo>
                  <a:lnTo>
                    <a:pt x="17255" y="241170"/>
                  </a:lnTo>
                  <a:lnTo>
                    <a:pt x="19680" y="245890"/>
                  </a:lnTo>
                  <a:lnTo>
                    <a:pt x="22253" y="250531"/>
                  </a:lnTo>
                  <a:lnTo>
                    <a:pt x="24971" y="255088"/>
                  </a:lnTo>
                  <a:lnTo>
                    <a:pt x="27834" y="259557"/>
                  </a:lnTo>
                  <a:lnTo>
                    <a:pt x="30836" y="263932"/>
                  </a:lnTo>
                  <a:lnTo>
                    <a:pt x="33976" y="268210"/>
                  </a:lnTo>
                  <a:lnTo>
                    <a:pt x="37250" y="272386"/>
                  </a:lnTo>
                  <a:lnTo>
                    <a:pt x="40655" y="276456"/>
                  </a:lnTo>
                  <a:lnTo>
                    <a:pt x="44188" y="280415"/>
                  </a:lnTo>
                  <a:lnTo>
                    <a:pt x="47844" y="284261"/>
                  </a:lnTo>
                  <a:lnTo>
                    <a:pt x="51621" y="287989"/>
                  </a:lnTo>
                  <a:lnTo>
                    <a:pt x="55514" y="291595"/>
                  </a:lnTo>
                  <a:lnTo>
                    <a:pt x="59519" y="295075"/>
                  </a:lnTo>
                  <a:lnTo>
                    <a:pt x="63633" y="298427"/>
                  </a:lnTo>
                  <a:lnTo>
                    <a:pt x="67852" y="301646"/>
                  </a:lnTo>
                  <a:lnTo>
                    <a:pt x="72170" y="304730"/>
                  </a:lnTo>
                  <a:lnTo>
                    <a:pt x="76584" y="307676"/>
                  </a:lnTo>
                  <a:lnTo>
                    <a:pt x="81089" y="310479"/>
                  </a:lnTo>
                  <a:lnTo>
                    <a:pt x="85681" y="313139"/>
                  </a:lnTo>
                  <a:lnTo>
                    <a:pt x="90355" y="315651"/>
                  </a:lnTo>
                  <a:lnTo>
                    <a:pt x="95107" y="318014"/>
                  </a:lnTo>
                  <a:lnTo>
                    <a:pt x="99931" y="320224"/>
                  </a:lnTo>
                  <a:lnTo>
                    <a:pt x="104823" y="322281"/>
                  </a:lnTo>
                  <a:lnTo>
                    <a:pt x="109777" y="324181"/>
                  </a:lnTo>
                  <a:lnTo>
                    <a:pt x="114790" y="325923"/>
                  </a:lnTo>
                  <a:lnTo>
                    <a:pt x="119855" y="327504"/>
                  </a:lnTo>
                  <a:lnTo>
                    <a:pt x="124968" y="328925"/>
                  </a:lnTo>
                  <a:lnTo>
                    <a:pt x="130123" y="330182"/>
                  </a:lnTo>
                  <a:lnTo>
                    <a:pt x="135316" y="331275"/>
                  </a:lnTo>
                  <a:lnTo>
                    <a:pt x="140541" y="332203"/>
                  </a:lnTo>
                  <a:lnTo>
                    <a:pt x="145792" y="332964"/>
                  </a:lnTo>
                  <a:lnTo>
                    <a:pt x="151065" y="333559"/>
                  </a:lnTo>
                  <a:lnTo>
                    <a:pt x="156354" y="333985"/>
                  </a:lnTo>
                  <a:lnTo>
                    <a:pt x="161655" y="334244"/>
                  </a:lnTo>
                  <a:lnTo>
                    <a:pt x="166960" y="334334"/>
                  </a:lnTo>
                  <a:lnTo>
                    <a:pt x="172266" y="334256"/>
                  </a:lnTo>
                  <a:lnTo>
                    <a:pt x="177567" y="334010"/>
                  </a:lnTo>
                  <a:lnTo>
                    <a:pt x="182857" y="333595"/>
                  </a:lnTo>
                  <a:lnTo>
                    <a:pt x="188132" y="333012"/>
                  </a:lnTo>
                  <a:lnTo>
                    <a:pt x="193385" y="332263"/>
                  </a:lnTo>
                  <a:lnTo>
                    <a:pt x="198612" y="331347"/>
                  </a:lnTo>
                  <a:lnTo>
                    <a:pt x="203807" y="330266"/>
                  </a:lnTo>
                  <a:lnTo>
                    <a:pt x="208965" y="329020"/>
                  </a:lnTo>
                  <a:lnTo>
                    <a:pt x="214081" y="327611"/>
                  </a:lnTo>
                  <a:lnTo>
                    <a:pt x="219150" y="326041"/>
                  </a:lnTo>
                  <a:lnTo>
                    <a:pt x="224166" y="324311"/>
                  </a:lnTo>
                  <a:lnTo>
                    <a:pt x="229125" y="322422"/>
                  </a:lnTo>
                  <a:lnTo>
                    <a:pt x="234022" y="320376"/>
                  </a:lnTo>
                  <a:lnTo>
                    <a:pt x="238851" y="318177"/>
                  </a:lnTo>
                  <a:lnTo>
                    <a:pt x="243608" y="315825"/>
                  </a:lnTo>
                  <a:lnTo>
                    <a:pt x="248287" y="313323"/>
                  </a:lnTo>
                  <a:lnTo>
                    <a:pt x="252885" y="310675"/>
                  </a:lnTo>
                  <a:lnTo>
                    <a:pt x="257397" y="307881"/>
                  </a:lnTo>
                  <a:lnTo>
                    <a:pt x="261818" y="304946"/>
                  </a:lnTo>
                  <a:lnTo>
                    <a:pt x="266143" y="301872"/>
                  </a:lnTo>
                  <a:lnTo>
                    <a:pt x="270369" y="298662"/>
                  </a:lnTo>
                  <a:lnTo>
                    <a:pt x="274490" y="295319"/>
                  </a:lnTo>
                  <a:lnTo>
                    <a:pt x="278504" y="291848"/>
                  </a:lnTo>
                  <a:lnTo>
                    <a:pt x="282405" y="288251"/>
                  </a:lnTo>
                  <a:lnTo>
                    <a:pt x="286190" y="284532"/>
                  </a:lnTo>
                  <a:lnTo>
                    <a:pt x="289855" y="280694"/>
                  </a:lnTo>
                  <a:lnTo>
                    <a:pt x="293396" y="276743"/>
                  </a:lnTo>
                  <a:lnTo>
                    <a:pt x="296811" y="272680"/>
                  </a:lnTo>
                  <a:lnTo>
                    <a:pt x="300094" y="268512"/>
                  </a:lnTo>
                  <a:lnTo>
                    <a:pt x="303244" y="264241"/>
                  </a:lnTo>
                  <a:lnTo>
                    <a:pt x="306256" y="259873"/>
                  </a:lnTo>
                  <a:lnTo>
                    <a:pt x="309129" y="255411"/>
                  </a:lnTo>
                  <a:lnTo>
                    <a:pt x="311858" y="250860"/>
                  </a:lnTo>
                  <a:lnTo>
                    <a:pt x="314442" y="246225"/>
                  </a:lnTo>
                  <a:lnTo>
                    <a:pt x="316877" y="241510"/>
                  </a:lnTo>
                  <a:lnTo>
                    <a:pt x="319161" y="236721"/>
                  </a:lnTo>
                  <a:lnTo>
                    <a:pt x="321292" y="231861"/>
                  </a:lnTo>
                  <a:lnTo>
                    <a:pt x="323267" y="226936"/>
                  </a:lnTo>
                  <a:lnTo>
                    <a:pt x="325086" y="221951"/>
                  </a:lnTo>
                  <a:lnTo>
                    <a:pt x="326745" y="216910"/>
                  </a:lnTo>
                  <a:lnTo>
                    <a:pt x="328244" y="211820"/>
                  </a:lnTo>
                  <a:lnTo>
                    <a:pt x="329580" y="206684"/>
                  </a:lnTo>
                  <a:lnTo>
                    <a:pt x="330752" y="201509"/>
                  </a:lnTo>
                  <a:lnTo>
                    <a:pt x="331760" y="196299"/>
                  </a:lnTo>
                  <a:lnTo>
                    <a:pt x="332601" y="191060"/>
                  </a:lnTo>
                  <a:lnTo>
                    <a:pt x="333276" y="185796"/>
                  </a:lnTo>
                  <a:lnTo>
                    <a:pt x="333784" y="180514"/>
                  </a:lnTo>
                  <a:lnTo>
                    <a:pt x="334124" y="175219"/>
                  </a:lnTo>
                  <a:lnTo>
                    <a:pt x="334295" y="169915"/>
                  </a:lnTo>
                  <a:lnTo>
                    <a:pt x="334298" y="164609"/>
                  </a:lnTo>
                  <a:lnTo>
                    <a:pt x="334133" y="159305"/>
                  </a:lnTo>
                  <a:lnTo>
                    <a:pt x="333799" y="154009"/>
                  </a:lnTo>
                  <a:lnTo>
                    <a:pt x="333297" y="148726"/>
                  </a:lnTo>
                  <a:lnTo>
                    <a:pt x="332628" y="143462"/>
                  </a:lnTo>
                  <a:lnTo>
                    <a:pt x="331793" y="138222"/>
                  </a:lnTo>
                  <a:lnTo>
                    <a:pt x="330791" y="133011"/>
                  </a:lnTo>
                  <a:lnTo>
                    <a:pt x="329624" y="127834"/>
                  </a:lnTo>
                  <a:lnTo>
                    <a:pt x="328294" y="122697"/>
                  </a:lnTo>
                  <a:lnTo>
                    <a:pt x="326801" y="117605"/>
                  </a:lnTo>
                  <a:lnTo>
                    <a:pt x="325148" y="112563"/>
                  </a:lnTo>
                  <a:lnTo>
                    <a:pt x="323335" y="107575"/>
                  </a:lnTo>
                  <a:lnTo>
                    <a:pt x="321365" y="102648"/>
                  </a:lnTo>
                  <a:lnTo>
                    <a:pt x="319240" y="97786"/>
                  </a:lnTo>
                  <a:lnTo>
                    <a:pt x="316961" y="92994"/>
                  </a:lnTo>
                  <a:lnTo>
                    <a:pt x="314531" y="88276"/>
                  </a:lnTo>
                  <a:lnTo>
                    <a:pt x="311953" y="83638"/>
                  </a:lnTo>
                  <a:lnTo>
                    <a:pt x="309229" y="79084"/>
                  </a:lnTo>
                  <a:lnTo>
                    <a:pt x="306362" y="74619"/>
                  </a:lnTo>
                  <a:lnTo>
                    <a:pt x="303354" y="70247"/>
                  </a:lnTo>
                  <a:lnTo>
                    <a:pt x="300209" y="65973"/>
                  </a:lnTo>
                  <a:lnTo>
                    <a:pt x="296930" y="61801"/>
                  </a:lnTo>
                  <a:lnTo>
                    <a:pt x="293521" y="57735"/>
                  </a:lnTo>
                  <a:lnTo>
                    <a:pt x="289984" y="53779"/>
                  </a:lnTo>
                  <a:lnTo>
                    <a:pt x="286323" y="49937"/>
                  </a:lnTo>
                  <a:lnTo>
                    <a:pt x="282542" y="46214"/>
                  </a:lnTo>
                  <a:lnTo>
                    <a:pt x="278645" y="42612"/>
                  </a:lnTo>
                  <a:lnTo>
                    <a:pt x="274636" y="39136"/>
                  </a:lnTo>
                  <a:lnTo>
                    <a:pt x="270518" y="35789"/>
                  </a:lnTo>
                  <a:lnTo>
                    <a:pt x="266296" y="32575"/>
                  </a:lnTo>
                  <a:lnTo>
                    <a:pt x="261974" y="29496"/>
                  </a:lnTo>
                  <a:lnTo>
                    <a:pt x="257557" y="26555"/>
                  </a:lnTo>
                  <a:lnTo>
                    <a:pt x="253048" y="23757"/>
                  </a:lnTo>
                  <a:lnTo>
                    <a:pt x="248453" y="21103"/>
                  </a:lnTo>
                  <a:lnTo>
                    <a:pt x="243776" y="18596"/>
                  </a:lnTo>
                  <a:lnTo>
                    <a:pt x="239022" y="16239"/>
                  </a:lnTo>
                  <a:lnTo>
                    <a:pt x="234196" y="14033"/>
                  </a:lnTo>
                  <a:lnTo>
                    <a:pt x="229301" y="11983"/>
                  </a:lnTo>
                  <a:lnTo>
                    <a:pt x="224345" y="10088"/>
                  </a:lnTo>
                  <a:lnTo>
                    <a:pt x="219330" y="8352"/>
                  </a:lnTo>
                  <a:lnTo>
                    <a:pt x="214263" y="6776"/>
                  </a:lnTo>
                  <a:lnTo>
                    <a:pt x="209149" y="5361"/>
                  </a:lnTo>
                  <a:lnTo>
                    <a:pt x="203992" y="4110"/>
                  </a:lnTo>
                  <a:lnTo>
                    <a:pt x="198798" y="3023"/>
                  </a:lnTo>
                  <a:lnTo>
                    <a:pt x="193572" y="2101"/>
                  </a:lnTo>
                  <a:lnTo>
                    <a:pt x="188320" y="1345"/>
                  </a:lnTo>
                  <a:lnTo>
                    <a:pt x="183046" y="757"/>
                  </a:lnTo>
                  <a:lnTo>
                    <a:pt x="177756" y="336"/>
                  </a:lnTo>
                  <a:lnTo>
                    <a:pt x="172456" y="84"/>
                  </a:lnTo>
                  <a:lnTo>
                    <a:pt x="167150" y="0"/>
                  </a:lnTo>
                  <a:lnTo>
                    <a:pt x="16715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625543" y="2406772"/>
              <a:ext cx="20190" cy="167167"/>
            </a:xfrm>
            <a:custGeom>
              <a:avLst/>
              <a:pathLst>
                <a:path w="20190" h="167167">
                  <a:moveTo>
                    <a:pt x="20190" y="0"/>
                  </a:moveTo>
                  <a:lnTo>
                    <a:pt x="10076" y="306"/>
                  </a:lnTo>
                  <a:lnTo>
                    <a:pt x="0" y="1223"/>
                  </a:lnTo>
                  <a:lnTo>
                    <a:pt x="2019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625543" y="2407996"/>
              <a:ext cx="20190" cy="165943"/>
            </a:xfrm>
            <a:custGeom>
              <a:avLst/>
              <a:pathLst>
                <a:path w="20190" h="165943">
                  <a:moveTo>
                    <a:pt x="0" y="0"/>
                  </a:moveTo>
                  <a:lnTo>
                    <a:pt x="20190" y="16594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478575" y="2407996"/>
              <a:ext cx="334315" cy="333108"/>
            </a:xfrm>
            <a:custGeom>
              <a:avLst/>
              <a:pathLst>
                <a:path w="334315" h="333108">
                  <a:moveTo>
                    <a:pt x="146967" y="0"/>
                  </a:moveTo>
                  <a:lnTo>
                    <a:pt x="141711" y="724"/>
                  </a:lnTo>
                  <a:lnTo>
                    <a:pt x="136480" y="1615"/>
                  </a:lnTo>
                  <a:lnTo>
                    <a:pt x="131280" y="2671"/>
                  </a:lnTo>
                  <a:lnTo>
                    <a:pt x="126117" y="3892"/>
                  </a:lnTo>
                  <a:lnTo>
                    <a:pt x="120994" y="5276"/>
                  </a:lnTo>
                  <a:lnTo>
                    <a:pt x="115919" y="6822"/>
                  </a:lnTo>
                  <a:lnTo>
                    <a:pt x="110894" y="8528"/>
                  </a:lnTo>
                  <a:lnTo>
                    <a:pt x="105927" y="10393"/>
                  </a:lnTo>
                  <a:lnTo>
                    <a:pt x="101021" y="12415"/>
                  </a:lnTo>
                  <a:lnTo>
                    <a:pt x="96182" y="14591"/>
                  </a:lnTo>
                  <a:lnTo>
                    <a:pt x="91414" y="16920"/>
                  </a:lnTo>
                  <a:lnTo>
                    <a:pt x="86723" y="19399"/>
                  </a:lnTo>
                  <a:lnTo>
                    <a:pt x="82113" y="22026"/>
                  </a:lnTo>
                  <a:lnTo>
                    <a:pt x="77588" y="24797"/>
                  </a:lnTo>
                  <a:lnTo>
                    <a:pt x="73154" y="27711"/>
                  </a:lnTo>
                  <a:lnTo>
                    <a:pt x="68814" y="30764"/>
                  </a:lnTo>
                  <a:lnTo>
                    <a:pt x="64573" y="33953"/>
                  </a:lnTo>
                  <a:lnTo>
                    <a:pt x="60436" y="37275"/>
                  </a:lnTo>
                  <a:lnTo>
                    <a:pt x="56406" y="40727"/>
                  </a:lnTo>
                  <a:lnTo>
                    <a:pt x="52488" y="44305"/>
                  </a:lnTo>
                  <a:lnTo>
                    <a:pt x="48685" y="48006"/>
                  </a:lnTo>
                  <a:lnTo>
                    <a:pt x="45002" y="51825"/>
                  </a:lnTo>
                  <a:lnTo>
                    <a:pt x="41442" y="55759"/>
                  </a:lnTo>
                  <a:lnTo>
                    <a:pt x="38008" y="59805"/>
                  </a:lnTo>
                  <a:lnTo>
                    <a:pt x="34705" y="63957"/>
                  </a:lnTo>
                  <a:lnTo>
                    <a:pt x="31535" y="68212"/>
                  </a:lnTo>
                  <a:lnTo>
                    <a:pt x="28502" y="72565"/>
                  </a:lnTo>
                  <a:lnTo>
                    <a:pt x="25608" y="77013"/>
                  </a:lnTo>
                  <a:lnTo>
                    <a:pt x="22857" y="81550"/>
                  </a:lnTo>
                  <a:lnTo>
                    <a:pt x="20251" y="86172"/>
                  </a:lnTo>
                  <a:lnTo>
                    <a:pt x="17794" y="90875"/>
                  </a:lnTo>
                  <a:lnTo>
                    <a:pt x="15486" y="95653"/>
                  </a:lnTo>
                  <a:lnTo>
                    <a:pt x="13332" y="100502"/>
                  </a:lnTo>
                  <a:lnTo>
                    <a:pt x="11333" y="105417"/>
                  </a:lnTo>
                  <a:lnTo>
                    <a:pt x="9490" y="110393"/>
                  </a:lnTo>
                  <a:lnTo>
                    <a:pt x="7807" y="115425"/>
                  </a:lnTo>
                  <a:lnTo>
                    <a:pt x="6284" y="120507"/>
                  </a:lnTo>
                  <a:lnTo>
                    <a:pt x="4923" y="125636"/>
                  </a:lnTo>
                  <a:lnTo>
                    <a:pt x="3725" y="130805"/>
                  </a:lnTo>
                  <a:lnTo>
                    <a:pt x="2692" y="136009"/>
                  </a:lnTo>
                  <a:lnTo>
                    <a:pt x="1825" y="141244"/>
                  </a:lnTo>
                  <a:lnTo>
                    <a:pt x="1125" y="146504"/>
                  </a:lnTo>
                  <a:lnTo>
                    <a:pt x="591" y="151783"/>
                  </a:lnTo>
                  <a:lnTo>
                    <a:pt x="226" y="157076"/>
                  </a:lnTo>
                  <a:lnTo>
                    <a:pt x="28" y="162379"/>
                  </a:lnTo>
                  <a:lnTo>
                    <a:pt x="0" y="167685"/>
                  </a:lnTo>
                  <a:lnTo>
                    <a:pt x="139" y="172989"/>
                  </a:lnTo>
                  <a:lnTo>
                    <a:pt x="447" y="178286"/>
                  </a:lnTo>
                  <a:lnTo>
                    <a:pt x="922" y="183571"/>
                  </a:lnTo>
                  <a:lnTo>
                    <a:pt x="1566" y="188837"/>
                  </a:lnTo>
                  <a:lnTo>
                    <a:pt x="2376" y="194081"/>
                  </a:lnTo>
                  <a:lnTo>
                    <a:pt x="3352" y="199297"/>
                  </a:lnTo>
                  <a:lnTo>
                    <a:pt x="4493" y="204479"/>
                  </a:lnTo>
                  <a:lnTo>
                    <a:pt x="5798" y="209622"/>
                  </a:lnTo>
                  <a:lnTo>
                    <a:pt x="7265" y="214721"/>
                  </a:lnTo>
                  <a:lnTo>
                    <a:pt x="8894" y="219771"/>
                  </a:lnTo>
                  <a:lnTo>
                    <a:pt x="10682" y="224766"/>
                  </a:lnTo>
                  <a:lnTo>
                    <a:pt x="12627" y="229703"/>
                  </a:lnTo>
                  <a:lnTo>
                    <a:pt x="14729" y="234575"/>
                  </a:lnTo>
                  <a:lnTo>
                    <a:pt x="16984" y="239378"/>
                  </a:lnTo>
                  <a:lnTo>
                    <a:pt x="19390" y="244107"/>
                  </a:lnTo>
                  <a:lnTo>
                    <a:pt x="21945" y="248757"/>
                  </a:lnTo>
                  <a:lnTo>
                    <a:pt x="24646" y="253324"/>
                  </a:lnTo>
                  <a:lnTo>
                    <a:pt x="27491" y="257803"/>
                  </a:lnTo>
                  <a:lnTo>
                    <a:pt x="30477" y="262189"/>
                  </a:lnTo>
                  <a:lnTo>
                    <a:pt x="33601" y="266479"/>
                  </a:lnTo>
                  <a:lnTo>
                    <a:pt x="36859" y="270667"/>
                  </a:lnTo>
                  <a:lnTo>
                    <a:pt x="40248" y="274749"/>
                  </a:lnTo>
                  <a:lnTo>
                    <a:pt x="43765" y="278722"/>
                  </a:lnTo>
                  <a:lnTo>
                    <a:pt x="47406" y="282581"/>
                  </a:lnTo>
                  <a:lnTo>
                    <a:pt x="51168" y="286323"/>
                  </a:lnTo>
                  <a:lnTo>
                    <a:pt x="55047" y="289944"/>
                  </a:lnTo>
                  <a:lnTo>
                    <a:pt x="59039" y="293439"/>
                  </a:lnTo>
                  <a:lnTo>
                    <a:pt x="63140" y="296806"/>
                  </a:lnTo>
                  <a:lnTo>
                    <a:pt x="67345" y="300042"/>
                  </a:lnTo>
                  <a:lnTo>
                    <a:pt x="71652" y="303142"/>
                  </a:lnTo>
                  <a:lnTo>
                    <a:pt x="76054" y="306104"/>
                  </a:lnTo>
                  <a:lnTo>
                    <a:pt x="80548" y="308925"/>
                  </a:lnTo>
                  <a:lnTo>
                    <a:pt x="85129" y="311601"/>
                  </a:lnTo>
                  <a:lnTo>
                    <a:pt x="89793" y="314131"/>
                  </a:lnTo>
                  <a:lnTo>
                    <a:pt x="94535" y="316512"/>
                  </a:lnTo>
                  <a:lnTo>
                    <a:pt x="99351" y="318741"/>
                  </a:lnTo>
                  <a:lnTo>
                    <a:pt x="104234" y="320816"/>
                  </a:lnTo>
                  <a:lnTo>
                    <a:pt x="109181" y="322735"/>
                  </a:lnTo>
                  <a:lnTo>
                    <a:pt x="114186" y="324496"/>
                  </a:lnTo>
                  <a:lnTo>
                    <a:pt x="119245" y="326097"/>
                  </a:lnTo>
                  <a:lnTo>
                    <a:pt x="124352" y="327537"/>
                  </a:lnTo>
                  <a:lnTo>
                    <a:pt x="129502" y="328814"/>
                  </a:lnTo>
                  <a:lnTo>
                    <a:pt x="134690" y="329927"/>
                  </a:lnTo>
                  <a:lnTo>
                    <a:pt x="139910" y="330875"/>
                  </a:lnTo>
                  <a:lnTo>
                    <a:pt x="145159" y="331657"/>
                  </a:lnTo>
                  <a:lnTo>
                    <a:pt x="150429" y="332271"/>
                  </a:lnTo>
                  <a:lnTo>
                    <a:pt x="155716" y="332719"/>
                  </a:lnTo>
                  <a:lnTo>
                    <a:pt x="161015" y="332998"/>
                  </a:lnTo>
                  <a:lnTo>
                    <a:pt x="166320" y="333108"/>
                  </a:lnTo>
                  <a:lnTo>
                    <a:pt x="171625" y="333051"/>
                  </a:lnTo>
                  <a:lnTo>
                    <a:pt x="176926" y="332825"/>
                  </a:lnTo>
                  <a:lnTo>
                    <a:pt x="182218" y="332431"/>
                  </a:lnTo>
                  <a:lnTo>
                    <a:pt x="187494" y="331869"/>
                  </a:lnTo>
                  <a:lnTo>
                    <a:pt x="192750" y="331140"/>
                  </a:lnTo>
                  <a:lnTo>
                    <a:pt x="197980" y="330245"/>
                  </a:lnTo>
                  <a:lnTo>
                    <a:pt x="203179" y="329184"/>
                  </a:lnTo>
                  <a:lnTo>
                    <a:pt x="208341" y="327958"/>
                  </a:lnTo>
                  <a:lnTo>
                    <a:pt x="213462" y="326570"/>
                  </a:lnTo>
                  <a:lnTo>
                    <a:pt x="218537" y="325019"/>
                  </a:lnTo>
                  <a:lnTo>
                    <a:pt x="223559" y="323308"/>
                  </a:lnTo>
                  <a:lnTo>
                    <a:pt x="228525" y="321439"/>
                  </a:lnTo>
                  <a:lnTo>
                    <a:pt x="233429" y="319413"/>
                  </a:lnTo>
                  <a:lnTo>
                    <a:pt x="238267" y="317233"/>
                  </a:lnTo>
                  <a:lnTo>
                    <a:pt x="243032" y="314900"/>
                  </a:lnTo>
                  <a:lnTo>
                    <a:pt x="247721" y="312417"/>
                  </a:lnTo>
                  <a:lnTo>
                    <a:pt x="252329" y="309786"/>
                  </a:lnTo>
                  <a:lnTo>
                    <a:pt x="256852" y="307010"/>
                  </a:lnTo>
                  <a:lnTo>
                    <a:pt x="261283" y="304093"/>
                  </a:lnTo>
                  <a:lnTo>
                    <a:pt x="265620" y="301036"/>
                  </a:lnTo>
                  <a:lnTo>
                    <a:pt x="269858" y="297843"/>
                  </a:lnTo>
                  <a:lnTo>
                    <a:pt x="273993" y="294517"/>
                  </a:lnTo>
                  <a:lnTo>
                    <a:pt x="278019" y="291062"/>
                  </a:lnTo>
                  <a:lnTo>
                    <a:pt x="281934" y="287480"/>
                  </a:lnTo>
                  <a:lnTo>
                    <a:pt x="285734" y="283777"/>
                  </a:lnTo>
                  <a:lnTo>
                    <a:pt x="289414" y="279954"/>
                  </a:lnTo>
                  <a:lnTo>
                    <a:pt x="292970" y="276017"/>
                  </a:lnTo>
                  <a:lnTo>
                    <a:pt x="296400" y="271968"/>
                  </a:lnTo>
                  <a:lnTo>
                    <a:pt x="299700" y="267813"/>
                  </a:lnTo>
                  <a:lnTo>
                    <a:pt x="302866" y="263555"/>
                  </a:lnTo>
                  <a:lnTo>
                    <a:pt x="305896" y="259199"/>
                  </a:lnTo>
                  <a:lnTo>
                    <a:pt x="308786" y="254749"/>
                  </a:lnTo>
                  <a:lnTo>
                    <a:pt x="311533" y="250210"/>
                  </a:lnTo>
                  <a:lnTo>
                    <a:pt x="314134" y="245585"/>
                  </a:lnTo>
                  <a:lnTo>
                    <a:pt x="316588" y="240880"/>
                  </a:lnTo>
                  <a:lnTo>
                    <a:pt x="318891" y="236100"/>
                  </a:lnTo>
                  <a:lnTo>
                    <a:pt x="321041" y="231249"/>
                  </a:lnTo>
                  <a:lnTo>
                    <a:pt x="323036" y="226333"/>
                  </a:lnTo>
                  <a:lnTo>
                    <a:pt x="324874" y="221355"/>
                  </a:lnTo>
                  <a:lnTo>
                    <a:pt x="326553" y="216322"/>
                  </a:lnTo>
                  <a:lnTo>
                    <a:pt x="328072" y="211238"/>
                  </a:lnTo>
                  <a:lnTo>
                    <a:pt x="329428" y="206108"/>
                  </a:lnTo>
                  <a:lnTo>
                    <a:pt x="330621" y="200938"/>
                  </a:lnTo>
                  <a:lnTo>
                    <a:pt x="331650" y="195733"/>
                  </a:lnTo>
                  <a:lnTo>
                    <a:pt x="332512" y="190497"/>
                  </a:lnTo>
                  <a:lnTo>
                    <a:pt x="333208" y="185237"/>
                  </a:lnTo>
                  <a:lnTo>
                    <a:pt x="333737" y="179957"/>
                  </a:lnTo>
                  <a:lnTo>
                    <a:pt x="334098" y="174664"/>
                  </a:lnTo>
                  <a:lnTo>
                    <a:pt x="334290" y="169361"/>
                  </a:lnTo>
                  <a:lnTo>
                    <a:pt x="334315" y="164055"/>
                  </a:lnTo>
                  <a:lnTo>
                    <a:pt x="334171" y="158751"/>
                  </a:lnTo>
                  <a:lnTo>
                    <a:pt x="333858" y="153454"/>
                  </a:lnTo>
                  <a:lnTo>
                    <a:pt x="333378" y="148170"/>
                  </a:lnTo>
                  <a:lnTo>
                    <a:pt x="332730" y="142904"/>
                  </a:lnTo>
                  <a:lnTo>
                    <a:pt x="331915" y="137660"/>
                  </a:lnTo>
                  <a:lnTo>
                    <a:pt x="330935" y="132446"/>
                  </a:lnTo>
                  <a:lnTo>
                    <a:pt x="329789" y="127265"/>
                  </a:lnTo>
                  <a:lnTo>
                    <a:pt x="328480" y="122123"/>
                  </a:lnTo>
                  <a:lnTo>
                    <a:pt x="327008" y="117025"/>
                  </a:lnTo>
                  <a:lnTo>
                    <a:pt x="325375" y="111977"/>
                  </a:lnTo>
                  <a:lnTo>
                    <a:pt x="323582" y="106983"/>
                  </a:lnTo>
                  <a:lnTo>
                    <a:pt x="321632" y="102048"/>
                  </a:lnTo>
                  <a:lnTo>
                    <a:pt x="319527" y="97178"/>
                  </a:lnTo>
                  <a:lnTo>
                    <a:pt x="317268" y="92377"/>
                  </a:lnTo>
                  <a:lnTo>
                    <a:pt x="314857" y="87650"/>
                  </a:lnTo>
                  <a:lnTo>
                    <a:pt x="312298" y="83002"/>
                  </a:lnTo>
                  <a:lnTo>
                    <a:pt x="309593" y="78437"/>
                  </a:lnTo>
                  <a:lnTo>
                    <a:pt x="306744" y="73961"/>
                  </a:lnTo>
                  <a:lnTo>
                    <a:pt x="303754" y="69577"/>
                  </a:lnTo>
                  <a:lnTo>
                    <a:pt x="300627" y="65291"/>
                  </a:lnTo>
                  <a:lnTo>
                    <a:pt x="297365" y="61105"/>
                  </a:lnTo>
                  <a:lnTo>
                    <a:pt x="293973" y="57026"/>
                  </a:lnTo>
                  <a:lnTo>
                    <a:pt x="290452" y="53056"/>
                  </a:lnTo>
                  <a:lnTo>
                    <a:pt x="286807" y="49200"/>
                  </a:lnTo>
                  <a:lnTo>
                    <a:pt x="283042" y="45461"/>
                  </a:lnTo>
                  <a:lnTo>
                    <a:pt x="279160" y="41844"/>
                  </a:lnTo>
                  <a:lnTo>
                    <a:pt x="275165" y="38352"/>
                  </a:lnTo>
                  <a:lnTo>
                    <a:pt x="271061" y="34989"/>
                  </a:lnTo>
                  <a:lnTo>
                    <a:pt x="266853" y="31757"/>
                  </a:lnTo>
                  <a:lnTo>
                    <a:pt x="262544" y="28661"/>
                  </a:lnTo>
                  <a:lnTo>
                    <a:pt x="258139" y="25703"/>
                  </a:lnTo>
                  <a:lnTo>
                    <a:pt x="253642" y="22886"/>
                  </a:lnTo>
                  <a:lnTo>
                    <a:pt x="249059" y="20213"/>
                  </a:lnTo>
                  <a:lnTo>
                    <a:pt x="244392" y="17687"/>
                  </a:lnTo>
                  <a:lnTo>
                    <a:pt x="239648" y="15311"/>
                  </a:lnTo>
                  <a:lnTo>
                    <a:pt x="234831" y="13086"/>
                  </a:lnTo>
                  <a:lnTo>
                    <a:pt x="229946" y="11015"/>
                  </a:lnTo>
                  <a:lnTo>
                    <a:pt x="224997" y="9101"/>
                  </a:lnTo>
                  <a:lnTo>
                    <a:pt x="219990" y="7344"/>
                  </a:lnTo>
                  <a:lnTo>
                    <a:pt x="214930" y="5747"/>
                  </a:lnTo>
                  <a:lnTo>
                    <a:pt x="209822" y="4312"/>
                  </a:lnTo>
                  <a:lnTo>
                    <a:pt x="204671" y="3039"/>
                  </a:lnTo>
                  <a:lnTo>
                    <a:pt x="199482" y="1931"/>
                  </a:lnTo>
                  <a:lnTo>
                    <a:pt x="167158" y="165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645733" y="2406772"/>
              <a:ext cx="32324" cy="167167"/>
            </a:xfrm>
            <a:custGeom>
              <a:avLst/>
              <a:pathLst>
                <a:path w="32324" h="167167">
                  <a:moveTo>
                    <a:pt x="32324" y="3154"/>
                  </a:moveTo>
                  <a:lnTo>
                    <a:pt x="25918" y="2021"/>
                  </a:lnTo>
                  <a:lnTo>
                    <a:pt x="19473" y="1138"/>
                  </a:lnTo>
                  <a:lnTo>
                    <a:pt x="12998" y="506"/>
                  </a:lnTo>
                  <a:lnTo>
                    <a:pt x="6504" y="12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522656" y="2911194"/>
              <a:ext cx="3324" cy="167167"/>
            </a:xfrm>
            <a:custGeom>
              <a:avLst/>
              <a:pathLst>
                <a:path w="3324" h="167167">
                  <a:moveTo>
                    <a:pt x="3324" y="0"/>
                  </a:moveTo>
                  <a:lnTo>
                    <a:pt x="0" y="33"/>
                  </a:lnTo>
                  <a:lnTo>
                    <a:pt x="3324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522656" y="2911227"/>
              <a:ext cx="3324" cy="167134"/>
            </a:xfrm>
            <a:custGeom>
              <a:avLst/>
              <a:pathLst>
                <a:path w="3324" h="167134">
                  <a:moveTo>
                    <a:pt x="0" y="0"/>
                  </a:moveTo>
                  <a:lnTo>
                    <a:pt x="3324" y="16713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358813" y="2911227"/>
              <a:ext cx="334334" cy="334283"/>
            </a:xfrm>
            <a:custGeom>
              <a:avLst/>
              <a:pathLst>
                <a:path w="334334" h="334283">
                  <a:moveTo>
                    <a:pt x="163842" y="0"/>
                  </a:moveTo>
                  <a:lnTo>
                    <a:pt x="158546" y="189"/>
                  </a:lnTo>
                  <a:lnTo>
                    <a:pt x="153259" y="546"/>
                  </a:lnTo>
                  <a:lnTo>
                    <a:pt x="147986" y="1070"/>
                  </a:lnTo>
                  <a:lnTo>
                    <a:pt x="142732" y="1762"/>
                  </a:lnTo>
                  <a:lnTo>
                    <a:pt x="137502" y="2619"/>
                  </a:lnTo>
                  <a:lnTo>
                    <a:pt x="132303" y="3642"/>
                  </a:lnTo>
                  <a:lnTo>
                    <a:pt x="127138" y="4830"/>
                  </a:lnTo>
                  <a:lnTo>
                    <a:pt x="122014" y="6180"/>
                  </a:lnTo>
                  <a:lnTo>
                    <a:pt x="116935" y="7692"/>
                  </a:lnTo>
                  <a:lnTo>
                    <a:pt x="111906" y="9364"/>
                  </a:lnTo>
                  <a:lnTo>
                    <a:pt x="106933" y="11195"/>
                  </a:lnTo>
                  <a:lnTo>
                    <a:pt x="102021" y="13183"/>
                  </a:lnTo>
                  <a:lnTo>
                    <a:pt x="97174" y="15325"/>
                  </a:lnTo>
                  <a:lnTo>
                    <a:pt x="92397" y="17620"/>
                  </a:lnTo>
                  <a:lnTo>
                    <a:pt x="87695" y="20065"/>
                  </a:lnTo>
                  <a:lnTo>
                    <a:pt x="83074" y="22658"/>
                  </a:lnTo>
                  <a:lnTo>
                    <a:pt x="78537" y="25396"/>
                  </a:lnTo>
                  <a:lnTo>
                    <a:pt x="74089" y="28276"/>
                  </a:lnTo>
                  <a:lnTo>
                    <a:pt x="69734" y="31296"/>
                  </a:lnTo>
                  <a:lnTo>
                    <a:pt x="65477" y="34453"/>
                  </a:lnTo>
                  <a:lnTo>
                    <a:pt x="61323" y="37743"/>
                  </a:lnTo>
                  <a:lnTo>
                    <a:pt x="57275" y="41163"/>
                  </a:lnTo>
                  <a:lnTo>
                    <a:pt x="53337" y="44709"/>
                  </a:lnTo>
                  <a:lnTo>
                    <a:pt x="49514" y="48379"/>
                  </a:lnTo>
                  <a:lnTo>
                    <a:pt x="45809" y="52167"/>
                  </a:lnTo>
                  <a:lnTo>
                    <a:pt x="42226" y="56072"/>
                  </a:lnTo>
                  <a:lnTo>
                    <a:pt x="38768" y="60088"/>
                  </a:lnTo>
                  <a:lnTo>
                    <a:pt x="35440" y="64211"/>
                  </a:lnTo>
                  <a:lnTo>
                    <a:pt x="32244" y="68438"/>
                  </a:lnTo>
                  <a:lnTo>
                    <a:pt x="29183" y="72765"/>
                  </a:lnTo>
                  <a:lnTo>
                    <a:pt x="26261" y="77186"/>
                  </a:lnTo>
                  <a:lnTo>
                    <a:pt x="23481" y="81697"/>
                  </a:lnTo>
                  <a:lnTo>
                    <a:pt x="20845" y="86294"/>
                  </a:lnTo>
                  <a:lnTo>
                    <a:pt x="18356" y="90973"/>
                  </a:lnTo>
                  <a:lnTo>
                    <a:pt x="16017" y="95728"/>
                  </a:lnTo>
                  <a:lnTo>
                    <a:pt x="13830" y="100555"/>
                  </a:lnTo>
                  <a:lnTo>
                    <a:pt x="11796" y="105448"/>
                  </a:lnTo>
                  <a:lnTo>
                    <a:pt x="9919" y="110404"/>
                  </a:lnTo>
                  <a:lnTo>
                    <a:pt x="8200" y="115417"/>
                  </a:lnTo>
                  <a:lnTo>
                    <a:pt x="6641" y="120481"/>
                  </a:lnTo>
                  <a:lnTo>
                    <a:pt x="5243" y="125593"/>
                  </a:lnTo>
                  <a:lnTo>
                    <a:pt x="4007" y="130746"/>
                  </a:lnTo>
                  <a:lnTo>
                    <a:pt x="2936" y="135936"/>
                  </a:lnTo>
                  <a:lnTo>
                    <a:pt x="2030" y="141157"/>
                  </a:lnTo>
                  <a:lnTo>
                    <a:pt x="1289" y="146405"/>
                  </a:lnTo>
                  <a:lnTo>
                    <a:pt x="716" y="151673"/>
                  </a:lnTo>
                  <a:lnTo>
                    <a:pt x="309" y="156957"/>
                  </a:lnTo>
                  <a:lnTo>
                    <a:pt x="70" y="162250"/>
                  </a:lnTo>
                  <a:lnTo>
                    <a:pt x="0" y="167549"/>
                  </a:lnTo>
                  <a:lnTo>
                    <a:pt x="97" y="172848"/>
                  </a:lnTo>
                  <a:lnTo>
                    <a:pt x="362" y="178140"/>
                  </a:lnTo>
                  <a:lnTo>
                    <a:pt x="794" y="183422"/>
                  </a:lnTo>
                  <a:lnTo>
                    <a:pt x="1394" y="188687"/>
                  </a:lnTo>
                  <a:lnTo>
                    <a:pt x="2161" y="193931"/>
                  </a:lnTo>
                  <a:lnTo>
                    <a:pt x="3093" y="199147"/>
                  </a:lnTo>
                  <a:lnTo>
                    <a:pt x="4190" y="204332"/>
                  </a:lnTo>
                  <a:lnTo>
                    <a:pt x="5451" y="209479"/>
                  </a:lnTo>
                  <a:lnTo>
                    <a:pt x="6875" y="214584"/>
                  </a:lnTo>
                  <a:lnTo>
                    <a:pt x="8459" y="219640"/>
                  </a:lnTo>
                  <a:lnTo>
                    <a:pt x="10203" y="224645"/>
                  </a:lnTo>
                  <a:lnTo>
                    <a:pt x="12105" y="229591"/>
                  </a:lnTo>
                  <a:lnTo>
                    <a:pt x="14162" y="234474"/>
                  </a:lnTo>
                  <a:lnTo>
                    <a:pt x="16374" y="239290"/>
                  </a:lnTo>
                  <a:lnTo>
                    <a:pt x="18737" y="244034"/>
                  </a:lnTo>
                  <a:lnTo>
                    <a:pt x="21249" y="248700"/>
                  </a:lnTo>
                  <a:lnTo>
                    <a:pt x="23907" y="253284"/>
                  </a:lnTo>
                  <a:lnTo>
                    <a:pt x="26710" y="257781"/>
                  </a:lnTo>
                  <a:lnTo>
                    <a:pt x="29654" y="262188"/>
                  </a:lnTo>
                  <a:lnTo>
                    <a:pt x="32736" y="266499"/>
                  </a:lnTo>
                  <a:lnTo>
                    <a:pt x="35953" y="270710"/>
                  </a:lnTo>
                  <a:lnTo>
                    <a:pt x="39302" y="274817"/>
                  </a:lnTo>
                  <a:lnTo>
                    <a:pt x="42779" y="278816"/>
                  </a:lnTo>
                  <a:lnTo>
                    <a:pt x="46382" y="282702"/>
                  </a:lnTo>
                  <a:lnTo>
                    <a:pt x="50106" y="286472"/>
                  </a:lnTo>
                  <a:lnTo>
                    <a:pt x="53947" y="290123"/>
                  </a:lnTo>
                  <a:lnTo>
                    <a:pt x="57902" y="293650"/>
                  </a:lnTo>
                  <a:lnTo>
                    <a:pt x="61967" y="297050"/>
                  </a:lnTo>
                  <a:lnTo>
                    <a:pt x="66138" y="300319"/>
                  </a:lnTo>
                  <a:lnTo>
                    <a:pt x="70410" y="303454"/>
                  </a:lnTo>
                  <a:lnTo>
                    <a:pt x="74780" y="306452"/>
                  </a:lnTo>
                  <a:lnTo>
                    <a:pt x="79242" y="309311"/>
                  </a:lnTo>
                  <a:lnTo>
                    <a:pt x="83793" y="312026"/>
                  </a:lnTo>
                  <a:lnTo>
                    <a:pt x="88427" y="314596"/>
                  </a:lnTo>
                  <a:lnTo>
                    <a:pt x="93141" y="317018"/>
                  </a:lnTo>
                  <a:lnTo>
                    <a:pt x="97929" y="319289"/>
                  </a:lnTo>
                  <a:lnTo>
                    <a:pt x="102786" y="321407"/>
                  </a:lnTo>
                  <a:lnTo>
                    <a:pt x="107709" y="323370"/>
                  </a:lnTo>
                  <a:lnTo>
                    <a:pt x="112691" y="325176"/>
                  </a:lnTo>
                  <a:lnTo>
                    <a:pt x="117728" y="326823"/>
                  </a:lnTo>
                  <a:lnTo>
                    <a:pt x="122814" y="328310"/>
                  </a:lnTo>
                  <a:lnTo>
                    <a:pt x="127945" y="329635"/>
                  </a:lnTo>
                  <a:lnTo>
                    <a:pt x="133115" y="330797"/>
                  </a:lnTo>
                  <a:lnTo>
                    <a:pt x="138320" y="331794"/>
                  </a:lnTo>
                  <a:lnTo>
                    <a:pt x="143554" y="332625"/>
                  </a:lnTo>
                  <a:lnTo>
                    <a:pt x="148811" y="333291"/>
                  </a:lnTo>
                  <a:lnTo>
                    <a:pt x="154087" y="333789"/>
                  </a:lnTo>
                  <a:lnTo>
                    <a:pt x="159376" y="334120"/>
                  </a:lnTo>
                  <a:lnTo>
                    <a:pt x="164673" y="334283"/>
                  </a:lnTo>
                  <a:lnTo>
                    <a:pt x="169972" y="334278"/>
                  </a:lnTo>
                  <a:lnTo>
                    <a:pt x="175269" y="334105"/>
                  </a:lnTo>
                  <a:lnTo>
                    <a:pt x="180557" y="333764"/>
                  </a:lnTo>
                  <a:lnTo>
                    <a:pt x="185832" y="333256"/>
                  </a:lnTo>
                  <a:lnTo>
                    <a:pt x="191088" y="332581"/>
                  </a:lnTo>
                  <a:lnTo>
                    <a:pt x="196320" y="331740"/>
                  </a:lnTo>
                  <a:lnTo>
                    <a:pt x="201523" y="330733"/>
                  </a:lnTo>
                  <a:lnTo>
                    <a:pt x="206691" y="329562"/>
                  </a:lnTo>
                  <a:lnTo>
                    <a:pt x="211820" y="328227"/>
                  </a:lnTo>
                  <a:lnTo>
                    <a:pt x="216903" y="326731"/>
                  </a:lnTo>
                  <a:lnTo>
                    <a:pt x="221937" y="325074"/>
                  </a:lnTo>
                  <a:lnTo>
                    <a:pt x="226916" y="323259"/>
                  </a:lnTo>
                  <a:lnTo>
                    <a:pt x="231834" y="321286"/>
                  </a:lnTo>
                  <a:lnTo>
                    <a:pt x="236688" y="319159"/>
                  </a:lnTo>
                  <a:lnTo>
                    <a:pt x="241472" y="316879"/>
                  </a:lnTo>
                  <a:lnTo>
                    <a:pt x="246181" y="314449"/>
                  </a:lnTo>
                  <a:lnTo>
                    <a:pt x="250810" y="311870"/>
                  </a:lnTo>
                  <a:lnTo>
                    <a:pt x="255356" y="309146"/>
                  </a:lnTo>
                  <a:lnTo>
                    <a:pt x="259813" y="306280"/>
                  </a:lnTo>
                  <a:lnTo>
                    <a:pt x="264177" y="303273"/>
                  </a:lnTo>
                  <a:lnTo>
                    <a:pt x="268443" y="300130"/>
                  </a:lnTo>
                  <a:lnTo>
                    <a:pt x="272608" y="296853"/>
                  </a:lnTo>
                  <a:lnTo>
                    <a:pt x="276667" y="293446"/>
                  </a:lnTo>
                  <a:lnTo>
                    <a:pt x="280615" y="289911"/>
                  </a:lnTo>
                  <a:lnTo>
                    <a:pt x="284450" y="286254"/>
                  </a:lnTo>
                  <a:lnTo>
                    <a:pt x="288167" y="282476"/>
                  </a:lnTo>
                  <a:lnTo>
                    <a:pt x="291762" y="278583"/>
                  </a:lnTo>
                  <a:lnTo>
                    <a:pt x="295232" y="274578"/>
                  </a:lnTo>
                  <a:lnTo>
                    <a:pt x="298573" y="270465"/>
                  </a:lnTo>
                  <a:lnTo>
                    <a:pt x="301782" y="266248"/>
                  </a:lnTo>
                  <a:lnTo>
                    <a:pt x="304856" y="261931"/>
                  </a:lnTo>
                  <a:lnTo>
                    <a:pt x="307792" y="257519"/>
                  </a:lnTo>
                  <a:lnTo>
                    <a:pt x="310586" y="253016"/>
                  </a:lnTo>
                  <a:lnTo>
                    <a:pt x="313236" y="248427"/>
                  </a:lnTo>
                  <a:lnTo>
                    <a:pt x="315739" y="243756"/>
                  </a:lnTo>
                  <a:lnTo>
                    <a:pt x="318093" y="239009"/>
                  </a:lnTo>
                  <a:lnTo>
                    <a:pt x="320296" y="234189"/>
                  </a:lnTo>
                  <a:lnTo>
                    <a:pt x="322344" y="229301"/>
                  </a:lnTo>
                  <a:lnTo>
                    <a:pt x="324237" y="224351"/>
                  </a:lnTo>
                  <a:lnTo>
                    <a:pt x="325971" y="219344"/>
                  </a:lnTo>
                  <a:lnTo>
                    <a:pt x="327547" y="214284"/>
                  </a:lnTo>
                  <a:lnTo>
                    <a:pt x="328960" y="209177"/>
                  </a:lnTo>
                  <a:lnTo>
                    <a:pt x="330212" y="204028"/>
                  </a:lnTo>
                  <a:lnTo>
                    <a:pt x="331299" y="198841"/>
                  </a:lnTo>
                  <a:lnTo>
                    <a:pt x="332222" y="193623"/>
                  </a:lnTo>
                  <a:lnTo>
                    <a:pt x="332979" y="188378"/>
                  </a:lnTo>
                  <a:lnTo>
                    <a:pt x="333569" y="183111"/>
                  </a:lnTo>
                  <a:lnTo>
                    <a:pt x="333991" y="177829"/>
                  </a:lnTo>
                  <a:lnTo>
                    <a:pt x="334247" y="172536"/>
                  </a:lnTo>
                  <a:lnTo>
                    <a:pt x="334334" y="167237"/>
                  </a:lnTo>
                  <a:lnTo>
                    <a:pt x="334253" y="161939"/>
                  </a:lnTo>
                  <a:lnTo>
                    <a:pt x="334004" y="156645"/>
                  </a:lnTo>
                  <a:lnTo>
                    <a:pt x="333588" y="151362"/>
                  </a:lnTo>
                  <a:lnTo>
                    <a:pt x="333005" y="146095"/>
                  </a:lnTo>
                  <a:lnTo>
                    <a:pt x="332254" y="140849"/>
                  </a:lnTo>
                  <a:lnTo>
                    <a:pt x="331338" y="135630"/>
                  </a:lnTo>
                  <a:lnTo>
                    <a:pt x="330257" y="130442"/>
                  </a:lnTo>
                  <a:lnTo>
                    <a:pt x="329012" y="125291"/>
                  </a:lnTo>
                  <a:lnTo>
                    <a:pt x="327605" y="120182"/>
                  </a:lnTo>
                  <a:lnTo>
                    <a:pt x="326036" y="115120"/>
                  </a:lnTo>
                  <a:lnTo>
                    <a:pt x="324307" y="110111"/>
                  </a:lnTo>
                  <a:lnTo>
                    <a:pt x="322421" y="105158"/>
                  </a:lnTo>
                  <a:lnTo>
                    <a:pt x="320379" y="100268"/>
                  </a:lnTo>
                  <a:lnTo>
                    <a:pt x="318182" y="95446"/>
                  </a:lnTo>
                  <a:lnTo>
                    <a:pt x="315834" y="90695"/>
                  </a:lnTo>
                  <a:lnTo>
                    <a:pt x="313336" y="86021"/>
                  </a:lnTo>
                  <a:lnTo>
                    <a:pt x="310692" y="81429"/>
                  </a:lnTo>
                  <a:lnTo>
                    <a:pt x="307903" y="76923"/>
                  </a:lnTo>
                  <a:lnTo>
                    <a:pt x="304973" y="72507"/>
                  </a:lnTo>
                  <a:lnTo>
                    <a:pt x="301905" y="68187"/>
                  </a:lnTo>
                  <a:lnTo>
                    <a:pt x="298701" y="63966"/>
                  </a:lnTo>
                  <a:lnTo>
                    <a:pt x="295365" y="59848"/>
                  </a:lnTo>
                  <a:lnTo>
                    <a:pt x="291900" y="55839"/>
                  </a:lnTo>
                  <a:lnTo>
                    <a:pt x="288309" y="51941"/>
                  </a:lnTo>
                  <a:lnTo>
                    <a:pt x="284597" y="48159"/>
                  </a:lnTo>
                  <a:lnTo>
                    <a:pt x="280767" y="44497"/>
                  </a:lnTo>
                  <a:lnTo>
                    <a:pt x="276823" y="40958"/>
                  </a:lnTo>
                  <a:lnTo>
                    <a:pt x="272768" y="37545"/>
                  </a:lnTo>
                  <a:lnTo>
                    <a:pt x="268608" y="34263"/>
                  </a:lnTo>
                  <a:lnTo>
                    <a:pt x="264345" y="31115"/>
                  </a:lnTo>
                  <a:lnTo>
                    <a:pt x="259985" y="28103"/>
                  </a:lnTo>
                  <a:lnTo>
                    <a:pt x="255532" y="25231"/>
                  </a:lnTo>
                  <a:lnTo>
                    <a:pt x="250989" y="22501"/>
                  </a:lnTo>
                  <a:lnTo>
                    <a:pt x="246363" y="19917"/>
                  </a:lnTo>
                  <a:lnTo>
                    <a:pt x="241657" y="17480"/>
                  </a:lnTo>
                  <a:lnTo>
                    <a:pt x="167166" y="1671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525980" y="2911194"/>
              <a:ext cx="74490" cy="167167"/>
            </a:xfrm>
            <a:custGeom>
              <a:avLst/>
              <a:pathLst>
                <a:path w="74490" h="167167">
                  <a:moveTo>
                    <a:pt x="74490" y="17513"/>
                  </a:moveTo>
                  <a:lnTo>
                    <a:pt x="69127" y="14962"/>
                  </a:lnTo>
                  <a:lnTo>
                    <a:pt x="63677" y="12603"/>
                  </a:lnTo>
                  <a:lnTo>
                    <a:pt x="58147" y="10439"/>
                  </a:lnTo>
                  <a:lnTo>
                    <a:pt x="52544" y="8472"/>
                  </a:lnTo>
                  <a:lnTo>
                    <a:pt x="46874" y="6706"/>
                  </a:lnTo>
                  <a:lnTo>
                    <a:pt x="41145" y="5142"/>
                  </a:lnTo>
                  <a:lnTo>
                    <a:pt x="35364" y="3783"/>
                  </a:lnTo>
                  <a:lnTo>
                    <a:pt x="29538" y="2630"/>
                  </a:lnTo>
                  <a:lnTo>
                    <a:pt x="23675" y="1685"/>
                  </a:lnTo>
                  <a:lnTo>
                    <a:pt x="17783" y="948"/>
                  </a:lnTo>
                  <a:lnTo>
                    <a:pt x="11867" y="421"/>
                  </a:lnTo>
                  <a:lnTo>
                    <a:pt x="5937" y="10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509541" y="3429590"/>
              <a:ext cx="16439" cy="167167"/>
            </a:xfrm>
            <a:custGeom>
              <a:avLst/>
              <a:pathLst>
                <a:path w="16439" h="167167">
                  <a:moveTo>
                    <a:pt x="16439" y="0"/>
                  </a:moveTo>
                  <a:lnTo>
                    <a:pt x="8209" y="202"/>
                  </a:lnTo>
                  <a:lnTo>
                    <a:pt x="0" y="810"/>
                  </a:lnTo>
                  <a:lnTo>
                    <a:pt x="1643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09541" y="3430400"/>
              <a:ext cx="16439" cy="166357"/>
            </a:xfrm>
            <a:custGeom>
              <a:avLst/>
              <a:pathLst>
                <a:path w="16439" h="166357">
                  <a:moveTo>
                    <a:pt x="0" y="0"/>
                  </a:moveTo>
                  <a:lnTo>
                    <a:pt x="16439" y="16635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358832" y="3430400"/>
              <a:ext cx="334312" cy="333522"/>
            </a:xfrm>
            <a:custGeom>
              <a:avLst/>
              <a:pathLst>
                <a:path w="334312" h="333522">
                  <a:moveTo>
                    <a:pt x="150708" y="0"/>
                  </a:moveTo>
                  <a:lnTo>
                    <a:pt x="145453" y="603"/>
                  </a:lnTo>
                  <a:lnTo>
                    <a:pt x="140219" y="1372"/>
                  </a:lnTo>
                  <a:lnTo>
                    <a:pt x="135013" y="2307"/>
                  </a:lnTo>
                  <a:lnTo>
                    <a:pt x="129838" y="3406"/>
                  </a:lnTo>
                  <a:lnTo>
                    <a:pt x="124701" y="4668"/>
                  </a:lnTo>
                  <a:lnTo>
                    <a:pt x="119606" y="6092"/>
                  </a:lnTo>
                  <a:lnTo>
                    <a:pt x="114559" y="7676"/>
                  </a:lnTo>
                  <a:lnTo>
                    <a:pt x="109565" y="9420"/>
                  </a:lnTo>
                  <a:lnTo>
                    <a:pt x="104628" y="11320"/>
                  </a:lnTo>
                  <a:lnTo>
                    <a:pt x="99754" y="13376"/>
                  </a:lnTo>
                  <a:lnTo>
                    <a:pt x="94948" y="15585"/>
                  </a:lnTo>
                  <a:lnTo>
                    <a:pt x="90213" y="17945"/>
                  </a:lnTo>
                  <a:lnTo>
                    <a:pt x="85556" y="20453"/>
                  </a:lnTo>
                  <a:lnTo>
                    <a:pt x="80981" y="23108"/>
                  </a:lnTo>
                  <a:lnTo>
                    <a:pt x="76491" y="25906"/>
                  </a:lnTo>
                  <a:lnTo>
                    <a:pt x="72093" y="28845"/>
                  </a:lnTo>
                  <a:lnTo>
                    <a:pt x="67790" y="31921"/>
                  </a:lnTo>
                  <a:lnTo>
                    <a:pt x="63586" y="35132"/>
                  </a:lnTo>
                  <a:lnTo>
                    <a:pt x="59486" y="38475"/>
                  </a:lnTo>
                  <a:lnTo>
                    <a:pt x="55493" y="41945"/>
                  </a:lnTo>
                  <a:lnTo>
                    <a:pt x="51613" y="45540"/>
                  </a:lnTo>
                  <a:lnTo>
                    <a:pt x="47848" y="49256"/>
                  </a:lnTo>
                  <a:lnTo>
                    <a:pt x="44203" y="53090"/>
                  </a:lnTo>
                  <a:lnTo>
                    <a:pt x="40681" y="57036"/>
                  </a:lnTo>
                  <a:lnTo>
                    <a:pt x="37285" y="61093"/>
                  </a:lnTo>
                  <a:lnTo>
                    <a:pt x="34019" y="65254"/>
                  </a:lnTo>
                  <a:lnTo>
                    <a:pt x="30887" y="69517"/>
                  </a:lnTo>
                  <a:lnTo>
                    <a:pt x="27891" y="73877"/>
                  </a:lnTo>
                  <a:lnTo>
                    <a:pt x="25035" y="78329"/>
                  </a:lnTo>
                  <a:lnTo>
                    <a:pt x="22321" y="82870"/>
                  </a:lnTo>
                  <a:lnTo>
                    <a:pt x="19752" y="87494"/>
                  </a:lnTo>
                  <a:lnTo>
                    <a:pt x="17330" y="92197"/>
                  </a:lnTo>
                  <a:lnTo>
                    <a:pt x="15059" y="96974"/>
                  </a:lnTo>
                  <a:lnTo>
                    <a:pt x="12940" y="101821"/>
                  </a:lnTo>
                  <a:lnTo>
                    <a:pt x="10975" y="106733"/>
                  </a:lnTo>
                  <a:lnTo>
                    <a:pt x="9167" y="111704"/>
                  </a:lnTo>
                  <a:lnTo>
                    <a:pt x="7517" y="116730"/>
                  </a:lnTo>
                  <a:lnTo>
                    <a:pt x="6026" y="121805"/>
                  </a:lnTo>
                  <a:lnTo>
                    <a:pt x="4698" y="126926"/>
                  </a:lnTo>
                  <a:lnTo>
                    <a:pt x="3531" y="132085"/>
                  </a:lnTo>
                  <a:lnTo>
                    <a:pt x="2529" y="137279"/>
                  </a:lnTo>
                  <a:lnTo>
                    <a:pt x="1691" y="142503"/>
                  </a:lnTo>
                  <a:lnTo>
                    <a:pt x="1019" y="147750"/>
                  </a:lnTo>
                  <a:lnTo>
                    <a:pt x="514" y="153015"/>
                  </a:lnTo>
                  <a:lnTo>
                    <a:pt x="175" y="158294"/>
                  </a:lnTo>
                  <a:lnTo>
                    <a:pt x="4" y="163581"/>
                  </a:lnTo>
                  <a:lnTo>
                    <a:pt x="0" y="168871"/>
                  </a:lnTo>
                  <a:lnTo>
                    <a:pt x="163" y="174159"/>
                  </a:lnTo>
                  <a:lnTo>
                    <a:pt x="493" y="179438"/>
                  </a:lnTo>
                  <a:lnTo>
                    <a:pt x="991" y="184705"/>
                  </a:lnTo>
                  <a:lnTo>
                    <a:pt x="1654" y="189953"/>
                  </a:lnTo>
                  <a:lnTo>
                    <a:pt x="2484" y="195177"/>
                  </a:lnTo>
                  <a:lnTo>
                    <a:pt x="3478" y="200373"/>
                  </a:lnTo>
                  <a:lnTo>
                    <a:pt x="4636" y="205534"/>
                  </a:lnTo>
                  <a:lnTo>
                    <a:pt x="5957" y="210656"/>
                  </a:lnTo>
                  <a:lnTo>
                    <a:pt x="7440" y="215734"/>
                  </a:lnTo>
                  <a:lnTo>
                    <a:pt x="9082" y="220763"/>
                  </a:lnTo>
                  <a:lnTo>
                    <a:pt x="10882" y="225737"/>
                  </a:lnTo>
                  <a:lnTo>
                    <a:pt x="12839" y="230651"/>
                  </a:lnTo>
                  <a:lnTo>
                    <a:pt x="14951" y="235502"/>
                  </a:lnTo>
                  <a:lnTo>
                    <a:pt x="17215" y="240282"/>
                  </a:lnTo>
                  <a:lnTo>
                    <a:pt x="19629" y="244989"/>
                  </a:lnTo>
                  <a:lnTo>
                    <a:pt x="22191" y="249618"/>
                  </a:lnTo>
                  <a:lnTo>
                    <a:pt x="24898" y="254162"/>
                  </a:lnTo>
                  <a:lnTo>
                    <a:pt x="27747" y="258619"/>
                  </a:lnTo>
                  <a:lnTo>
                    <a:pt x="30736" y="262984"/>
                  </a:lnTo>
                  <a:lnTo>
                    <a:pt x="33862" y="267251"/>
                  </a:lnTo>
                  <a:lnTo>
                    <a:pt x="37121" y="271418"/>
                  </a:lnTo>
                  <a:lnTo>
                    <a:pt x="40510" y="275479"/>
                  </a:lnTo>
                  <a:lnTo>
                    <a:pt x="44026" y="279432"/>
                  </a:lnTo>
                  <a:lnTo>
                    <a:pt x="47666" y="283271"/>
                  </a:lnTo>
                  <a:lnTo>
                    <a:pt x="51425" y="286993"/>
                  </a:lnTo>
                  <a:lnTo>
                    <a:pt x="55299" y="290594"/>
                  </a:lnTo>
                  <a:lnTo>
                    <a:pt x="59286" y="294070"/>
                  </a:lnTo>
                  <a:lnTo>
                    <a:pt x="63381" y="297419"/>
                  </a:lnTo>
                  <a:lnTo>
                    <a:pt x="67580" y="300637"/>
                  </a:lnTo>
                  <a:lnTo>
                    <a:pt x="71879" y="303720"/>
                  </a:lnTo>
                  <a:lnTo>
                    <a:pt x="76272" y="306666"/>
                  </a:lnTo>
                  <a:lnTo>
                    <a:pt x="80757" y="309471"/>
                  </a:lnTo>
                  <a:lnTo>
                    <a:pt x="85329" y="312132"/>
                  </a:lnTo>
                  <a:lnTo>
                    <a:pt x="89982" y="314648"/>
                  </a:lnTo>
                  <a:lnTo>
                    <a:pt x="94713" y="317015"/>
                  </a:lnTo>
                  <a:lnTo>
                    <a:pt x="99516" y="319232"/>
                  </a:lnTo>
                  <a:lnTo>
                    <a:pt x="104387" y="321295"/>
                  </a:lnTo>
                  <a:lnTo>
                    <a:pt x="109320" y="323203"/>
                  </a:lnTo>
                  <a:lnTo>
                    <a:pt x="114312" y="324955"/>
                  </a:lnTo>
                  <a:lnTo>
                    <a:pt x="119357" y="326547"/>
                  </a:lnTo>
                  <a:lnTo>
                    <a:pt x="124449" y="327979"/>
                  </a:lnTo>
                  <a:lnTo>
                    <a:pt x="129584" y="329249"/>
                  </a:lnTo>
                  <a:lnTo>
                    <a:pt x="134757" y="330356"/>
                  </a:lnTo>
                  <a:lnTo>
                    <a:pt x="139962" y="331299"/>
                  </a:lnTo>
                  <a:lnTo>
                    <a:pt x="145194" y="332076"/>
                  </a:lnTo>
                  <a:lnTo>
                    <a:pt x="150449" y="332688"/>
                  </a:lnTo>
                  <a:lnTo>
                    <a:pt x="155720" y="333133"/>
                  </a:lnTo>
                  <a:lnTo>
                    <a:pt x="161002" y="333411"/>
                  </a:lnTo>
                  <a:lnTo>
                    <a:pt x="166291" y="333522"/>
                  </a:lnTo>
                  <a:lnTo>
                    <a:pt x="171581" y="333465"/>
                  </a:lnTo>
                  <a:lnTo>
                    <a:pt x="176866" y="333241"/>
                  </a:lnTo>
                  <a:lnTo>
                    <a:pt x="182141" y="332850"/>
                  </a:lnTo>
                  <a:lnTo>
                    <a:pt x="187402" y="332293"/>
                  </a:lnTo>
                  <a:lnTo>
                    <a:pt x="192642" y="331569"/>
                  </a:lnTo>
                  <a:lnTo>
                    <a:pt x="197856" y="330679"/>
                  </a:lnTo>
                  <a:lnTo>
                    <a:pt x="203040" y="329625"/>
                  </a:lnTo>
                  <a:lnTo>
                    <a:pt x="208188" y="328408"/>
                  </a:lnTo>
                  <a:lnTo>
                    <a:pt x="213295" y="327028"/>
                  </a:lnTo>
                  <a:lnTo>
                    <a:pt x="218355" y="325488"/>
                  </a:lnTo>
                  <a:lnTo>
                    <a:pt x="223365" y="323788"/>
                  </a:lnTo>
                  <a:lnTo>
                    <a:pt x="228318" y="321930"/>
                  </a:lnTo>
                  <a:lnTo>
                    <a:pt x="233209" y="319917"/>
                  </a:lnTo>
                  <a:lnTo>
                    <a:pt x="238035" y="317750"/>
                  </a:lnTo>
                  <a:lnTo>
                    <a:pt x="242790" y="315431"/>
                  </a:lnTo>
                  <a:lnTo>
                    <a:pt x="247469" y="312963"/>
                  </a:lnTo>
                  <a:lnTo>
                    <a:pt x="252067" y="310349"/>
                  </a:lnTo>
                  <a:lnTo>
                    <a:pt x="256580" y="307590"/>
                  </a:lnTo>
                  <a:lnTo>
                    <a:pt x="261004" y="304689"/>
                  </a:lnTo>
                  <a:lnTo>
                    <a:pt x="265334" y="301650"/>
                  </a:lnTo>
                  <a:lnTo>
                    <a:pt x="269566" y="298476"/>
                  </a:lnTo>
                  <a:lnTo>
                    <a:pt x="273695" y="295169"/>
                  </a:lnTo>
                  <a:lnTo>
                    <a:pt x="277717" y="291734"/>
                  </a:lnTo>
                  <a:lnTo>
                    <a:pt x="281629" y="288173"/>
                  </a:lnTo>
                  <a:lnTo>
                    <a:pt x="285426" y="284489"/>
                  </a:lnTo>
                  <a:lnTo>
                    <a:pt x="289104" y="280688"/>
                  </a:lnTo>
                  <a:lnTo>
                    <a:pt x="292661" y="276772"/>
                  </a:lnTo>
                  <a:lnTo>
                    <a:pt x="296091" y="272745"/>
                  </a:lnTo>
                  <a:lnTo>
                    <a:pt x="299393" y="268612"/>
                  </a:lnTo>
                  <a:lnTo>
                    <a:pt x="302562" y="264377"/>
                  </a:lnTo>
                  <a:lnTo>
                    <a:pt x="305596" y="260043"/>
                  </a:lnTo>
                  <a:lnTo>
                    <a:pt x="308491" y="255616"/>
                  </a:lnTo>
                  <a:lnTo>
                    <a:pt x="311244" y="251099"/>
                  </a:lnTo>
                  <a:lnTo>
                    <a:pt x="313853" y="246497"/>
                  </a:lnTo>
                  <a:lnTo>
                    <a:pt x="316315" y="241816"/>
                  </a:lnTo>
                  <a:lnTo>
                    <a:pt x="318628" y="237058"/>
                  </a:lnTo>
                  <a:lnTo>
                    <a:pt x="320789" y="232230"/>
                  </a:lnTo>
                  <a:lnTo>
                    <a:pt x="322797" y="227336"/>
                  </a:lnTo>
                  <a:lnTo>
                    <a:pt x="324648" y="222380"/>
                  </a:lnTo>
                  <a:lnTo>
                    <a:pt x="326342" y="217369"/>
                  </a:lnTo>
                  <a:lnTo>
                    <a:pt x="327876" y="212306"/>
                  </a:lnTo>
                  <a:lnTo>
                    <a:pt x="329250" y="207198"/>
                  </a:lnTo>
                  <a:lnTo>
                    <a:pt x="330461" y="202049"/>
                  </a:lnTo>
                  <a:lnTo>
                    <a:pt x="331508" y="196864"/>
                  </a:lnTo>
                  <a:lnTo>
                    <a:pt x="332391" y="191648"/>
                  </a:lnTo>
                  <a:lnTo>
                    <a:pt x="333109" y="186407"/>
                  </a:lnTo>
                  <a:lnTo>
                    <a:pt x="333660" y="181146"/>
                  </a:lnTo>
                  <a:lnTo>
                    <a:pt x="334045" y="175870"/>
                  </a:lnTo>
                  <a:lnTo>
                    <a:pt x="334262" y="170585"/>
                  </a:lnTo>
                  <a:lnTo>
                    <a:pt x="334312" y="165295"/>
                  </a:lnTo>
                  <a:lnTo>
                    <a:pt x="334195" y="160006"/>
                  </a:lnTo>
                  <a:lnTo>
                    <a:pt x="333910" y="154724"/>
                  </a:lnTo>
                  <a:lnTo>
                    <a:pt x="333459" y="149454"/>
                  </a:lnTo>
                  <a:lnTo>
                    <a:pt x="332841" y="144200"/>
                  </a:lnTo>
                  <a:lnTo>
                    <a:pt x="332057" y="138968"/>
                  </a:lnTo>
                  <a:lnTo>
                    <a:pt x="331107" y="133764"/>
                  </a:lnTo>
                  <a:lnTo>
                    <a:pt x="329994" y="128593"/>
                  </a:lnTo>
                  <a:lnTo>
                    <a:pt x="328718" y="123459"/>
                  </a:lnTo>
                  <a:lnTo>
                    <a:pt x="327280" y="118369"/>
                  </a:lnTo>
                  <a:lnTo>
                    <a:pt x="325681" y="113326"/>
                  </a:lnTo>
                  <a:lnTo>
                    <a:pt x="323924" y="108337"/>
                  </a:lnTo>
                  <a:lnTo>
                    <a:pt x="322010" y="103405"/>
                  </a:lnTo>
                  <a:lnTo>
                    <a:pt x="319940" y="98537"/>
                  </a:lnTo>
                  <a:lnTo>
                    <a:pt x="317718" y="93737"/>
                  </a:lnTo>
                  <a:lnTo>
                    <a:pt x="315345" y="89009"/>
                  </a:lnTo>
                  <a:lnTo>
                    <a:pt x="312823" y="84359"/>
                  </a:lnTo>
                  <a:lnTo>
                    <a:pt x="310156" y="79791"/>
                  </a:lnTo>
                  <a:lnTo>
                    <a:pt x="307345" y="75309"/>
                  </a:lnTo>
                  <a:lnTo>
                    <a:pt x="304394" y="70919"/>
                  </a:lnTo>
                  <a:lnTo>
                    <a:pt x="301306" y="66624"/>
                  </a:lnTo>
                  <a:lnTo>
                    <a:pt x="298083" y="62429"/>
                  </a:lnTo>
                  <a:lnTo>
                    <a:pt x="294730" y="58339"/>
                  </a:lnTo>
                  <a:lnTo>
                    <a:pt x="291248" y="54356"/>
                  </a:lnTo>
                  <a:lnTo>
                    <a:pt x="287642" y="50485"/>
                  </a:lnTo>
                  <a:lnTo>
                    <a:pt x="283916" y="46731"/>
                  </a:lnTo>
                  <a:lnTo>
                    <a:pt x="280072" y="43096"/>
                  </a:lnTo>
                  <a:lnTo>
                    <a:pt x="167148" y="166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25980" y="3429590"/>
              <a:ext cx="112924" cy="167167"/>
            </a:xfrm>
            <a:custGeom>
              <a:avLst/>
              <a:pathLst>
                <a:path w="112924" h="167167">
                  <a:moveTo>
                    <a:pt x="112924" y="43907"/>
                  </a:moveTo>
                  <a:lnTo>
                    <a:pt x="108705" y="40171"/>
                  </a:lnTo>
                  <a:lnTo>
                    <a:pt x="104363" y="36579"/>
                  </a:lnTo>
                  <a:lnTo>
                    <a:pt x="99902" y="33135"/>
                  </a:lnTo>
                  <a:lnTo>
                    <a:pt x="95327" y="29844"/>
                  </a:lnTo>
                  <a:lnTo>
                    <a:pt x="90645" y="26709"/>
                  </a:lnTo>
                  <a:lnTo>
                    <a:pt x="85859" y="23734"/>
                  </a:lnTo>
                  <a:lnTo>
                    <a:pt x="80976" y="20921"/>
                  </a:lnTo>
                  <a:lnTo>
                    <a:pt x="76000" y="18275"/>
                  </a:lnTo>
                  <a:lnTo>
                    <a:pt x="70939" y="15798"/>
                  </a:lnTo>
                  <a:lnTo>
                    <a:pt x="65796" y="13493"/>
                  </a:lnTo>
                  <a:lnTo>
                    <a:pt x="60579" y="11362"/>
                  </a:lnTo>
                  <a:lnTo>
                    <a:pt x="55294" y="9409"/>
                  </a:lnTo>
                  <a:lnTo>
                    <a:pt x="49945" y="7635"/>
                  </a:lnTo>
                  <a:lnTo>
                    <a:pt x="44539" y="6042"/>
                  </a:lnTo>
                  <a:lnTo>
                    <a:pt x="39083" y="4633"/>
                  </a:lnTo>
                  <a:lnTo>
                    <a:pt x="33583" y="3408"/>
                  </a:lnTo>
                  <a:lnTo>
                    <a:pt x="28044" y="2369"/>
                  </a:lnTo>
                  <a:lnTo>
                    <a:pt x="22473" y="1517"/>
                  </a:lnTo>
                  <a:lnTo>
                    <a:pt x="16877" y="854"/>
                  </a:lnTo>
                  <a:lnTo>
                    <a:pt x="11262" y="379"/>
                  </a:lnTo>
                  <a:lnTo>
                    <a:pt x="5634" y="9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642214" y="3934012"/>
              <a:ext cx="3518" cy="167167"/>
            </a:xfrm>
            <a:custGeom>
              <a:avLst/>
              <a:pathLst>
                <a:path w="3518" h="167167">
                  <a:moveTo>
                    <a:pt x="3518" y="0"/>
                  </a:moveTo>
                  <a:lnTo>
                    <a:pt x="0" y="37"/>
                  </a:lnTo>
                  <a:lnTo>
                    <a:pt x="3518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642214" y="3934049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478566" y="3934049"/>
              <a:ext cx="334325" cy="334288"/>
            </a:xfrm>
            <a:custGeom>
              <a:avLst/>
              <a:pathLst>
                <a:path w="334325" h="334288">
                  <a:moveTo>
                    <a:pt x="163648" y="0"/>
                  </a:moveTo>
                  <a:lnTo>
                    <a:pt x="158365" y="194"/>
                  </a:lnTo>
                  <a:lnTo>
                    <a:pt x="153090" y="556"/>
                  </a:lnTo>
                  <a:lnTo>
                    <a:pt x="147830" y="1085"/>
                  </a:lnTo>
                  <a:lnTo>
                    <a:pt x="142588" y="1779"/>
                  </a:lnTo>
                  <a:lnTo>
                    <a:pt x="137372" y="2639"/>
                  </a:lnTo>
                  <a:lnTo>
                    <a:pt x="132185" y="3664"/>
                  </a:lnTo>
                  <a:lnTo>
                    <a:pt x="127033" y="4852"/>
                  </a:lnTo>
                  <a:lnTo>
                    <a:pt x="121922" y="6202"/>
                  </a:lnTo>
                  <a:lnTo>
                    <a:pt x="116855" y="7713"/>
                  </a:lnTo>
                  <a:lnTo>
                    <a:pt x="111839" y="9384"/>
                  </a:lnTo>
                  <a:lnTo>
                    <a:pt x="106878" y="11212"/>
                  </a:lnTo>
                  <a:lnTo>
                    <a:pt x="101978" y="13197"/>
                  </a:lnTo>
                  <a:lnTo>
                    <a:pt x="97143" y="15335"/>
                  </a:lnTo>
                  <a:lnTo>
                    <a:pt x="92378" y="17626"/>
                  </a:lnTo>
                  <a:lnTo>
                    <a:pt x="87687" y="20066"/>
                  </a:lnTo>
                  <a:lnTo>
                    <a:pt x="83076" y="22653"/>
                  </a:lnTo>
                  <a:lnTo>
                    <a:pt x="78550" y="25384"/>
                  </a:lnTo>
                  <a:lnTo>
                    <a:pt x="74111" y="28257"/>
                  </a:lnTo>
                  <a:lnTo>
                    <a:pt x="69766" y="31269"/>
                  </a:lnTo>
                  <a:lnTo>
                    <a:pt x="65519" y="34417"/>
                  </a:lnTo>
                  <a:lnTo>
                    <a:pt x="61373" y="37698"/>
                  </a:lnTo>
                  <a:lnTo>
                    <a:pt x="57333" y="41108"/>
                  </a:lnTo>
                  <a:lnTo>
                    <a:pt x="53402" y="44645"/>
                  </a:lnTo>
                  <a:lnTo>
                    <a:pt x="49586" y="48304"/>
                  </a:lnTo>
                  <a:lnTo>
                    <a:pt x="45887" y="52081"/>
                  </a:lnTo>
                  <a:lnTo>
                    <a:pt x="42310" y="55974"/>
                  </a:lnTo>
                  <a:lnTo>
                    <a:pt x="38857" y="59978"/>
                  </a:lnTo>
                  <a:lnTo>
                    <a:pt x="35533" y="64089"/>
                  </a:lnTo>
                  <a:lnTo>
                    <a:pt x="32340" y="68303"/>
                  </a:lnTo>
                  <a:lnTo>
                    <a:pt x="29282" y="72616"/>
                  </a:lnTo>
                  <a:lnTo>
                    <a:pt x="26362" y="77024"/>
                  </a:lnTo>
                  <a:lnTo>
                    <a:pt x="23583" y="81522"/>
                  </a:lnTo>
                  <a:lnTo>
                    <a:pt x="20948" y="86105"/>
                  </a:lnTo>
                  <a:lnTo>
                    <a:pt x="18459" y="90770"/>
                  </a:lnTo>
                  <a:lnTo>
                    <a:pt x="16119" y="95510"/>
                  </a:lnTo>
                  <a:lnTo>
                    <a:pt x="13929" y="100323"/>
                  </a:lnTo>
                  <a:lnTo>
                    <a:pt x="11893" y="105202"/>
                  </a:lnTo>
                  <a:lnTo>
                    <a:pt x="10013" y="110143"/>
                  </a:lnTo>
                  <a:lnTo>
                    <a:pt x="8289" y="115141"/>
                  </a:lnTo>
                  <a:lnTo>
                    <a:pt x="6725" y="120192"/>
                  </a:lnTo>
                  <a:lnTo>
                    <a:pt x="5320" y="125289"/>
                  </a:lnTo>
                  <a:lnTo>
                    <a:pt x="4078" y="130428"/>
                  </a:lnTo>
                  <a:lnTo>
                    <a:pt x="2999" y="135603"/>
                  </a:lnTo>
                  <a:lnTo>
                    <a:pt x="2084" y="140811"/>
                  </a:lnTo>
                  <a:lnTo>
                    <a:pt x="1335" y="146044"/>
                  </a:lnTo>
                  <a:lnTo>
                    <a:pt x="751" y="151299"/>
                  </a:lnTo>
                  <a:lnTo>
                    <a:pt x="333" y="156569"/>
                  </a:lnTo>
                  <a:lnTo>
                    <a:pt x="83" y="161851"/>
                  </a:lnTo>
                  <a:lnTo>
                    <a:pt x="0" y="167137"/>
                  </a:lnTo>
                  <a:lnTo>
                    <a:pt x="83" y="172423"/>
                  </a:lnTo>
                  <a:lnTo>
                    <a:pt x="334" y="177704"/>
                  </a:lnTo>
                  <a:lnTo>
                    <a:pt x="752" y="182975"/>
                  </a:lnTo>
                  <a:lnTo>
                    <a:pt x="1336" y="188229"/>
                  </a:lnTo>
                  <a:lnTo>
                    <a:pt x="2087" y="193463"/>
                  </a:lnTo>
                  <a:lnTo>
                    <a:pt x="3002" y="198670"/>
                  </a:lnTo>
                  <a:lnTo>
                    <a:pt x="4081" y="203846"/>
                  </a:lnTo>
                  <a:lnTo>
                    <a:pt x="5324" y="208985"/>
                  </a:lnTo>
                  <a:lnTo>
                    <a:pt x="6728" y="214082"/>
                  </a:lnTo>
                  <a:lnTo>
                    <a:pt x="8293" y="219132"/>
                  </a:lnTo>
                  <a:lnTo>
                    <a:pt x="10017" y="224130"/>
                  </a:lnTo>
                  <a:lnTo>
                    <a:pt x="11898" y="229071"/>
                  </a:lnTo>
                  <a:lnTo>
                    <a:pt x="13935" y="233950"/>
                  </a:lnTo>
                  <a:lnTo>
                    <a:pt x="16125" y="238762"/>
                  </a:lnTo>
                  <a:lnTo>
                    <a:pt x="18465" y="243503"/>
                  </a:lnTo>
                  <a:lnTo>
                    <a:pt x="20955" y="248167"/>
                  </a:lnTo>
                  <a:lnTo>
                    <a:pt x="23591" y="252750"/>
                  </a:lnTo>
                  <a:lnTo>
                    <a:pt x="26370" y="257247"/>
                  </a:lnTo>
                  <a:lnTo>
                    <a:pt x="29290" y="261655"/>
                  </a:lnTo>
                  <a:lnTo>
                    <a:pt x="32348" y="265968"/>
                  </a:lnTo>
                  <a:lnTo>
                    <a:pt x="35541" y="270182"/>
                  </a:lnTo>
                  <a:lnTo>
                    <a:pt x="38866" y="274292"/>
                  </a:lnTo>
                  <a:lnTo>
                    <a:pt x="42319" y="278296"/>
                  </a:lnTo>
                  <a:lnTo>
                    <a:pt x="45897" y="282189"/>
                  </a:lnTo>
                  <a:lnTo>
                    <a:pt x="49596" y="285966"/>
                  </a:lnTo>
                  <a:lnTo>
                    <a:pt x="53413" y="289624"/>
                  </a:lnTo>
                  <a:lnTo>
                    <a:pt x="57343" y="293160"/>
                  </a:lnTo>
                  <a:lnTo>
                    <a:pt x="61384" y="296570"/>
                  </a:lnTo>
                  <a:lnTo>
                    <a:pt x="65530" y="299851"/>
                  </a:lnTo>
                  <a:lnTo>
                    <a:pt x="69778" y="302999"/>
                  </a:lnTo>
                  <a:lnTo>
                    <a:pt x="74123" y="306010"/>
                  </a:lnTo>
                  <a:lnTo>
                    <a:pt x="78561" y="308883"/>
                  </a:lnTo>
                  <a:lnTo>
                    <a:pt x="83088" y="311614"/>
                  </a:lnTo>
                  <a:lnTo>
                    <a:pt x="87699" y="314201"/>
                  </a:lnTo>
                  <a:lnTo>
                    <a:pt x="92390" y="316640"/>
                  </a:lnTo>
                  <a:lnTo>
                    <a:pt x="97155" y="318930"/>
                  </a:lnTo>
                  <a:lnTo>
                    <a:pt x="101991" y="321068"/>
                  </a:lnTo>
                  <a:lnTo>
                    <a:pt x="106891" y="323052"/>
                  </a:lnTo>
                  <a:lnTo>
                    <a:pt x="111852" y="324880"/>
                  </a:lnTo>
                  <a:lnTo>
                    <a:pt x="116868" y="326551"/>
                  </a:lnTo>
                  <a:lnTo>
                    <a:pt x="121935" y="328062"/>
                  </a:lnTo>
                  <a:lnTo>
                    <a:pt x="127047" y="329412"/>
                  </a:lnTo>
                  <a:lnTo>
                    <a:pt x="132199" y="330599"/>
                  </a:lnTo>
                  <a:lnTo>
                    <a:pt x="137386" y="331623"/>
                  </a:lnTo>
                  <a:lnTo>
                    <a:pt x="142602" y="332483"/>
                  </a:lnTo>
                  <a:lnTo>
                    <a:pt x="147843" y="333177"/>
                  </a:lnTo>
                  <a:lnTo>
                    <a:pt x="153104" y="333705"/>
                  </a:lnTo>
                  <a:lnTo>
                    <a:pt x="158379" y="334066"/>
                  </a:lnTo>
                  <a:lnTo>
                    <a:pt x="163662" y="334261"/>
                  </a:lnTo>
                  <a:lnTo>
                    <a:pt x="168949" y="334288"/>
                  </a:lnTo>
                  <a:lnTo>
                    <a:pt x="174234" y="334148"/>
                  </a:lnTo>
                  <a:lnTo>
                    <a:pt x="179512" y="333841"/>
                  </a:lnTo>
                  <a:lnTo>
                    <a:pt x="184778" y="333367"/>
                  </a:lnTo>
                  <a:lnTo>
                    <a:pt x="190026" y="332727"/>
                  </a:lnTo>
                  <a:lnTo>
                    <a:pt x="195251" y="331921"/>
                  </a:lnTo>
                  <a:lnTo>
                    <a:pt x="200448" y="330951"/>
                  </a:lnTo>
                  <a:lnTo>
                    <a:pt x="205612" y="329816"/>
                  </a:lnTo>
                  <a:lnTo>
                    <a:pt x="210738" y="328519"/>
                  </a:lnTo>
                  <a:lnTo>
                    <a:pt x="215820" y="327061"/>
                  </a:lnTo>
                  <a:lnTo>
                    <a:pt x="220853" y="325442"/>
                  </a:lnTo>
                  <a:lnTo>
                    <a:pt x="225832" y="323665"/>
                  </a:lnTo>
                  <a:lnTo>
                    <a:pt x="230753" y="321732"/>
                  </a:lnTo>
                  <a:lnTo>
                    <a:pt x="235610" y="319644"/>
                  </a:lnTo>
                  <a:lnTo>
                    <a:pt x="240399" y="317403"/>
                  </a:lnTo>
                  <a:lnTo>
                    <a:pt x="245114" y="315012"/>
                  </a:lnTo>
                  <a:lnTo>
                    <a:pt x="249752" y="312473"/>
                  </a:lnTo>
                  <a:lnTo>
                    <a:pt x="254307" y="309789"/>
                  </a:lnTo>
                  <a:lnTo>
                    <a:pt x="258774" y="306962"/>
                  </a:lnTo>
                  <a:lnTo>
                    <a:pt x="263151" y="303995"/>
                  </a:lnTo>
                  <a:lnTo>
                    <a:pt x="267431" y="300891"/>
                  </a:lnTo>
                  <a:lnTo>
                    <a:pt x="271610" y="297654"/>
                  </a:lnTo>
                  <a:lnTo>
                    <a:pt x="275686" y="294286"/>
                  </a:lnTo>
                  <a:lnTo>
                    <a:pt x="279653" y="290790"/>
                  </a:lnTo>
                  <a:lnTo>
                    <a:pt x="283507" y="287171"/>
                  </a:lnTo>
                  <a:lnTo>
                    <a:pt x="287245" y="283432"/>
                  </a:lnTo>
                  <a:lnTo>
                    <a:pt x="290863" y="279577"/>
                  </a:lnTo>
                  <a:lnTo>
                    <a:pt x="294357" y="275609"/>
                  </a:lnTo>
                  <a:lnTo>
                    <a:pt x="297723" y="271533"/>
                  </a:lnTo>
                  <a:lnTo>
                    <a:pt x="300960" y="267352"/>
                  </a:lnTo>
                  <a:lnTo>
                    <a:pt x="304062" y="263071"/>
                  </a:lnTo>
                  <a:lnTo>
                    <a:pt x="307028" y="258694"/>
                  </a:lnTo>
                  <a:lnTo>
                    <a:pt x="309853" y="254225"/>
                  </a:lnTo>
                  <a:lnTo>
                    <a:pt x="312536" y="249670"/>
                  </a:lnTo>
                  <a:lnTo>
                    <a:pt x="315073" y="245031"/>
                  </a:lnTo>
                  <a:lnTo>
                    <a:pt x="317463" y="240315"/>
                  </a:lnTo>
                  <a:lnTo>
                    <a:pt x="319702" y="235526"/>
                  </a:lnTo>
                  <a:lnTo>
                    <a:pt x="321789" y="230668"/>
                  </a:lnTo>
                  <a:lnTo>
                    <a:pt x="323721" y="225746"/>
                  </a:lnTo>
                  <a:lnTo>
                    <a:pt x="325496" y="220766"/>
                  </a:lnTo>
                  <a:lnTo>
                    <a:pt x="327113" y="215733"/>
                  </a:lnTo>
                  <a:lnTo>
                    <a:pt x="328570" y="210650"/>
                  </a:lnTo>
                  <a:lnTo>
                    <a:pt x="329865" y="205525"/>
                  </a:lnTo>
                  <a:lnTo>
                    <a:pt x="330998" y="200360"/>
                  </a:lnTo>
                  <a:lnTo>
                    <a:pt x="331967" y="195163"/>
                  </a:lnTo>
                  <a:lnTo>
                    <a:pt x="332771" y="189937"/>
                  </a:lnTo>
                  <a:lnTo>
                    <a:pt x="333410" y="184689"/>
                  </a:lnTo>
                  <a:lnTo>
                    <a:pt x="333882" y="179423"/>
                  </a:lnTo>
                  <a:lnTo>
                    <a:pt x="334187" y="174145"/>
                  </a:lnTo>
                  <a:lnTo>
                    <a:pt x="334325" y="168860"/>
                  </a:lnTo>
                  <a:lnTo>
                    <a:pt x="334297" y="163573"/>
                  </a:lnTo>
                  <a:lnTo>
                    <a:pt x="334100" y="158290"/>
                  </a:lnTo>
                  <a:lnTo>
                    <a:pt x="333737" y="153015"/>
                  </a:lnTo>
                  <a:lnTo>
                    <a:pt x="333208" y="147755"/>
                  </a:lnTo>
                  <a:lnTo>
                    <a:pt x="332512" y="142514"/>
                  </a:lnTo>
                  <a:lnTo>
                    <a:pt x="331651" y="137297"/>
                  </a:lnTo>
                  <a:lnTo>
                    <a:pt x="330625" y="132111"/>
                  </a:lnTo>
                  <a:lnTo>
                    <a:pt x="329436" y="126959"/>
                  </a:lnTo>
                  <a:lnTo>
                    <a:pt x="328085" y="121848"/>
                  </a:lnTo>
                  <a:lnTo>
                    <a:pt x="326572" y="116782"/>
                  </a:lnTo>
                  <a:lnTo>
                    <a:pt x="324900" y="111766"/>
                  </a:lnTo>
                  <a:lnTo>
                    <a:pt x="323071" y="106806"/>
                  </a:lnTo>
                  <a:lnTo>
                    <a:pt x="321085" y="101906"/>
                  </a:lnTo>
                  <a:lnTo>
                    <a:pt x="318945" y="97071"/>
                  </a:lnTo>
                  <a:lnTo>
                    <a:pt x="316654" y="92306"/>
                  </a:lnTo>
                  <a:lnTo>
                    <a:pt x="314213" y="87617"/>
                  </a:lnTo>
                  <a:lnTo>
                    <a:pt x="311625" y="83006"/>
                  </a:lnTo>
                  <a:lnTo>
                    <a:pt x="308893" y="78480"/>
                  </a:lnTo>
                  <a:lnTo>
                    <a:pt x="306018" y="74043"/>
                  </a:lnTo>
                  <a:lnTo>
                    <a:pt x="303005" y="69698"/>
                  </a:lnTo>
                  <a:lnTo>
                    <a:pt x="299856" y="65451"/>
                  </a:lnTo>
                  <a:lnTo>
                    <a:pt x="296575" y="61306"/>
                  </a:lnTo>
                  <a:lnTo>
                    <a:pt x="293163" y="57267"/>
                  </a:lnTo>
                  <a:lnTo>
                    <a:pt x="289626" y="53338"/>
                  </a:lnTo>
                  <a:lnTo>
                    <a:pt x="285966" y="49522"/>
                  </a:lnTo>
                  <a:lnTo>
                    <a:pt x="282188" y="45824"/>
                  </a:lnTo>
                  <a:lnTo>
                    <a:pt x="278294" y="42247"/>
                  </a:lnTo>
                  <a:lnTo>
                    <a:pt x="274290" y="38796"/>
                  </a:lnTo>
                  <a:lnTo>
                    <a:pt x="270178" y="35472"/>
                  </a:lnTo>
                  <a:lnTo>
                    <a:pt x="265963" y="32281"/>
                  </a:lnTo>
                  <a:lnTo>
                    <a:pt x="261649" y="29224"/>
                  </a:lnTo>
                  <a:lnTo>
                    <a:pt x="257241" y="26305"/>
                  </a:lnTo>
                  <a:lnTo>
                    <a:pt x="252742" y="23527"/>
                  </a:lnTo>
                  <a:lnTo>
                    <a:pt x="248158" y="20893"/>
                  </a:lnTo>
                  <a:lnTo>
                    <a:pt x="243493" y="18405"/>
                  </a:lnTo>
                  <a:lnTo>
                    <a:pt x="238752" y="16065"/>
                  </a:lnTo>
                  <a:lnTo>
                    <a:pt x="233939" y="13877"/>
                  </a:lnTo>
                  <a:lnTo>
                    <a:pt x="229059" y="11842"/>
                  </a:lnTo>
                  <a:lnTo>
                    <a:pt x="224118" y="9963"/>
                  </a:lnTo>
                  <a:lnTo>
                    <a:pt x="219119" y="8240"/>
                  </a:lnTo>
                  <a:lnTo>
                    <a:pt x="214069" y="6677"/>
                  </a:lnTo>
                  <a:lnTo>
                    <a:pt x="167167" y="1671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645733" y="3934012"/>
              <a:ext cx="46901" cy="167167"/>
            </a:xfrm>
            <a:custGeom>
              <a:avLst/>
              <a:pathLst>
                <a:path w="46901" h="167167">
                  <a:moveTo>
                    <a:pt x="46901" y="6714"/>
                  </a:moveTo>
                  <a:lnTo>
                    <a:pt x="41169" y="5148"/>
                  </a:lnTo>
                  <a:lnTo>
                    <a:pt x="35385" y="3788"/>
                  </a:lnTo>
                  <a:lnTo>
                    <a:pt x="29556" y="2633"/>
                  </a:lnTo>
                  <a:lnTo>
                    <a:pt x="23689" y="1687"/>
                  </a:lnTo>
                  <a:lnTo>
                    <a:pt x="17793" y="949"/>
                  </a:lnTo>
                  <a:lnTo>
                    <a:pt x="11874" y="422"/>
                  </a:lnTo>
                  <a:lnTo>
                    <a:pt x="5941" y="10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875264" y="4397268"/>
              <a:ext cx="3518" cy="167167"/>
            </a:xfrm>
            <a:custGeom>
              <a:avLst/>
              <a:pathLst>
                <a:path w="3518" h="167167">
                  <a:moveTo>
                    <a:pt x="3518" y="0"/>
                  </a:moveTo>
                  <a:lnTo>
                    <a:pt x="0" y="37"/>
                  </a:lnTo>
                  <a:lnTo>
                    <a:pt x="3518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875264" y="4397305"/>
              <a:ext cx="3518" cy="167130"/>
            </a:xfrm>
            <a:custGeom>
              <a:avLst/>
              <a:pathLst>
                <a:path w="3518" h="167130">
                  <a:moveTo>
                    <a:pt x="0" y="0"/>
                  </a:moveTo>
                  <a:lnTo>
                    <a:pt x="3518" y="16713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711616" y="4397305"/>
              <a:ext cx="334325" cy="334288"/>
            </a:xfrm>
            <a:custGeom>
              <a:avLst/>
              <a:pathLst>
                <a:path w="334325" h="334288">
                  <a:moveTo>
                    <a:pt x="163648" y="0"/>
                  </a:moveTo>
                  <a:lnTo>
                    <a:pt x="158365" y="194"/>
                  </a:lnTo>
                  <a:lnTo>
                    <a:pt x="153090" y="556"/>
                  </a:lnTo>
                  <a:lnTo>
                    <a:pt x="147830" y="1085"/>
                  </a:lnTo>
                  <a:lnTo>
                    <a:pt x="142588" y="1779"/>
                  </a:lnTo>
                  <a:lnTo>
                    <a:pt x="137372" y="2639"/>
                  </a:lnTo>
                  <a:lnTo>
                    <a:pt x="132185" y="3664"/>
                  </a:lnTo>
                  <a:lnTo>
                    <a:pt x="127033" y="4852"/>
                  </a:lnTo>
                  <a:lnTo>
                    <a:pt x="121922" y="6202"/>
                  </a:lnTo>
                  <a:lnTo>
                    <a:pt x="116855" y="7713"/>
                  </a:lnTo>
                  <a:lnTo>
                    <a:pt x="111839" y="9384"/>
                  </a:lnTo>
                  <a:lnTo>
                    <a:pt x="106878" y="11212"/>
                  </a:lnTo>
                  <a:lnTo>
                    <a:pt x="101978" y="13197"/>
                  </a:lnTo>
                  <a:lnTo>
                    <a:pt x="97143" y="15335"/>
                  </a:lnTo>
                  <a:lnTo>
                    <a:pt x="92378" y="17626"/>
                  </a:lnTo>
                  <a:lnTo>
                    <a:pt x="87687" y="20066"/>
                  </a:lnTo>
                  <a:lnTo>
                    <a:pt x="83076" y="22653"/>
                  </a:lnTo>
                  <a:lnTo>
                    <a:pt x="78550" y="25384"/>
                  </a:lnTo>
                  <a:lnTo>
                    <a:pt x="74111" y="28257"/>
                  </a:lnTo>
                  <a:lnTo>
                    <a:pt x="69766" y="31269"/>
                  </a:lnTo>
                  <a:lnTo>
                    <a:pt x="65519" y="34417"/>
                  </a:lnTo>
                  <a:lnTo>
                    <a:pt x="61373" y="37698"/>
                  </a:lnTo>
                  <a:lnTo>
                    <a:pt x="57333" y="41108"/>
                  </a:lnTo>
                  <a:lnTo>
                    <a:pt x="53402" y="44645"/>
                  </a:lnTo>
                  <a:lnTo>
                    <a:pt x="49586" y="48304"/>
                  </a:lnTo>
                  <a:lnTo>
                    <a:pt x="45887" y="52081"/>
                  </a:lnTo>
                  <a:lnTo>
                    <a:pt x="42310" y="55974"/>
                  </a:lnTo>
                  <a:lnTo>
                    <a:pt x="38857" y="59978"/>
                  </a:lnTo>
                  <a:lnTo>
                    <a:pt x="35533" y="64089"/>
                  </a:lnTo>
                  <a:lnTo>
                    <a:pt x="32340" y="68303"/>
                  </a:lnTo>
                  <a:lnTo>
                    <a:pt x="29282" y="72616"/>
                  </a:lnTo>
                  <a:lnTo>
                    <a:pt x="26362" y="77024"/>
                  </a:lnTo>
                  <a:lnTo>
                    <a:pt x="23583" y="81522"/>
                  </a:lnTo>
                  <a:lnTo>
                    <a:pt x="20948" y="86105"/>
                  </a:lnTo>
                  <a:lnTo>
                    <a:pt x="18459" y="90770"/>
                  </a:lnTo>
                  <a:lnTo>
                    <a:pt x="16119" y="95510"/>
                  </a:lnTo>
                  <a:lnTo>
                    <a:pt x="13929" y="100323"/>
                  </a:lnTo>
                  <a:lnTo>
                    <a:pt x="11893" y="105202"/>
                  </a:lnTo>
                  <a:lnTo>
                    <a:pt x="10013" y="110143"/>
                  </a:lnTo>
                  <a:lnTo>
                    <a:pt x="8289" y="115141"/>
                  </a:lnTo>
                  <a:lnTo>
                    <a:pt x="6725" y="120192"/>
                  </a:lnTo>
                  <a:lnTo>
                    <a:pt x="5320" y="125289"/>
                  </a:lnTo>
                  <a:lnTo>
                    <a:pt x="4078" y="130428"/>
                  </a:lnTo>
                  <a:lnTo>
                    <a:pt x="2999" y="135603"/>
                  </a:lnTo>
                  <a:lnTo>
                    <a:pt x="2084" y="140811"/>
                  </a:lnTo>
                  <a:lnTo>
                    <a:pt x="1335" y="146044"/>
                  </a:lnTo>
                  <a:lnTo>
                    <a:pt x="751" y="151299"/>
                  </a:lnTo>
                  <a:lnTo>
                    <a:pt x="333" y="156569"/>
                  </a:lnTo>
                  <a:lnTo>
                    <a:pt x="83" y="161851"/>
                  </a:lnTo>
                  <a:lnTo>
                    <a:pt x="0" y="167137"/>
                  </a:lnTo>
                  <a:lnTo>
                    <a:pt x="83" y="172423"/>
                  </a:lnTo>
                  <a:lnTo>
                    <a:pt x="334" y="177704"/>
                  </a:lnTo>
                  <a:lnTo>
                    <a:pt x="752" y="182975"/>
                  </a:lnTo>
                  <a:lnTo>
                    <a:pt x="1336" y="188229"/>
                  </a:lnTo>
                  <a:lnTo>
                    <a:pt x="2087" y="193463"/>
                  </a:lnTo>
                  <a:lnTo>
                    <a:pt x="3002" y="198670"/>
                  </a:lnTo>
                  <a:lnTo>
                    <a:pt x="4081" y="203846"/>
                  </a:lnTo>
                  <a:lnTo>
                    <a:pt x="5324" y="208985"/>
                  </a:lnTo>
                  <a:lnTo>
                    <a:pt x="6728" y="214082"/>
                  </a:lnTo>
                  <a:lnTo>
                    <a:pt x="8293" y="219132"/>
                  </a:lnTo>
                  <a:lnTo>
                    <a:pt x="10017" y="224130"/>
                  </a:lnTo>
                  <a:lnTo>
                    <a:pt x="11898" y="229071"/>
                  </a:lnTo>
                  <a:lnTo>
                    <a:pt x="13935" y="233950"/>
                  </a:lnTo>
                  <a:lnTo>
                    <a:pt x="16125" y="238762"/>
                  </a:lnTo>
                  <a:lnTo>
                    <a:pt x="18465" y="243503"/>
                  </a:lnTo>
                  <a:lnTo>
                    <a:pt x="20955" y="248167"/>
                  </a:lnTo>
                  <a:lnTo>
                    <a:pt x="23591" y="252750"/>
                  </a:lnTo>
                  <a:lnTo>
                    <a:pt x="26370" y="257247"/>
                  </a:lnTo>
                  <a:lnTo>
                    <a:pt x="29290" y="261655"/>
                  </a:lnTo>
                  <a:lnTo>
                    <a:pt x="32348" y="265968"/>
                  </a:lnTo>
                  <a:lnTo>
                    <a:pt x="35541" y="270182"/>
                  </a:lnTo>
                  <a:lnTo>
                    <a:pt x="38866" y="274292"/>
                  </a:lnTo>
                  <a:lnTo>
                    <a:pt x="42319" y="278296"/>
                  </a:lnTo>
                  <a:lnTo>
                    <a:pt x="45897" y="282189"/>
                  </a:lnTo>
                  <a:lnTo>
                    <a:pt x="49596" y="285966"/>
                  </a:lnTo>
                  <a:lnTo>
                    <a:pt x="53413" y="289624"/>
                  </a:lnTo>
                  <a:lnTo>
                    <a:pt x="57343" y="293160"/>
                  </a:lnTo>
                  <a:lnTo>
                    <a:pt x="61384" y="296570"/>
                  </a:lnTo>
                  <a:lnTo>
                    <a:pt x="65530" y="299851"/>
                  </a:lnTo>
                  <a:lnTo>
                    <a:pt x="69778" y="302999"/>
                  </a:lnTo>
                  <a:lnTo>
                    <a:pt x="74123" y="306010"/>
                  </a:lnTo>
                  <a:lnTo>
                    <a:pt x="78561" y="308883"/>
                  </a:lnTo>
                  <a:lnTo>
                    <a:pt x="83088" y="311614"/>
                  </a:lnTo>
                  <a:lnTo>
                    <a:pt x="87699" y="314201"/>
                  </a:lnTo>
                  <a:lnTo>
                    <a:pt x="92390" y="316640"/>
                  </a:lnTo>
                  <a:lnTo>
                    <a:pt x="97155" y="318930"/>
                  </a:lnTo>
                  <a:lnTo>
                    <a:pt x="101991" y="321068"/>
                  </a:lnTo>
                  <a:lnTo>
                    <a:pt x="106891" y="323052"/>
                  </a:lnTo>
                  <a:lnTo>
                    <a:pt x="111852" y="324880"/>
                  </a:lnTo>
                  <a:lnTo>
                    <a:pt x="116868" y="326551"/>
                  </a:lnTo>
                  <a:lnTo>
                    <a:pt x="121935" y="328062"/>
                  </a:lnTo>
                  <a:lnTo>
                    <a:pt x="127047" y="329412"/>
                  </a:lnTo>
                  <a:lnTo>
                    <a:pt x="132199" y="330599"/>
                  </a:lnTo>
                  <a:lnTo>
                    <a:pt x="137386" y="331623"/>
                  </a:lnTo>
                  <a:lnTo>
                    <a:pt x="142602" y="332483"/>
                  </a:lnTo>
                  <a:lnTo>
                    <a:pt x="147843" y="333177"/>
                  </a:lnTo>
                  <a:lnTo>
                    <a:pt x="153104" y="333705"/>
                  </a:lnTo>
                  <a:lnTo>
                    <a:pt x="158379" y="334066"/>
                  </a:lnTo>
                  <a:lnTo>
                    <a:pt x="163662" y="334261"/>
                  </a:lnTo>
                  <a:lnTo>
                    <a:pt x="168949" y="334288"/>
                  </a:lnTo>
                  <a:lnTo>
                    <a:pt x="174234" y="334148"/>
                  </a:lnTo>
                  <a:lnTo>
                    <a:pt x="179512" y="333841"/>
                  </a:lnTo>
                  <a:lnTo>
                    <a:pt x="184778" y="333367"/>
                  </a:lnTo>
                  <a:lnTo>
                    <a:pt x="190026" y="332727"/>
                  </a:lnTo>
                  <a:lnTo>
                    <a:pt x="195251" y="331921"/>
                  </a:lnTo>
                  <a:lnTo>
                    <a:pt x="200448" y="330951"/>
                  </a:lnTo>
                  <a:lnTo>
                    <a:pt x="205612" y="329816"/>
                  </a:lnTo>
                  <a:lnTo>
                    <a:pt x="210738" y="328519"/>
                  </a:lnTo>
                  <a:lnTo>
                    <a:pt x="215820" y="327061"/>
                  </a:lnTo>
                  <a:lnTo>
                    <a:pt x="220853" y="325442"/>
                  </a:lnTo>
                  <a:lnTo>
                    <a:pt x="225832" y="323665"/>
                  </a:lnTo>
                  <a:lnTo>
                    <a:pt x="230753" y="321732"/>
                  </a:lnTo>
                  <a:lnTo>
                    <a:pt x="235610" y="319644"/>
                  </a:lnTo>
                  <a:lnTo>
                    <a:pt x="240399" y="317403"/>
                  </a:lnTo>
                  <a:lnTo>
                    <a:pt x="245114" y="315012"/>
                  </a:lnTo>
                  <a:lnTo>
                    <a:pt x="249752" y="312473"/>
                  </a:lnTo>
                  <a:lnTo>
                    <a:pt x="254307" y="309789"/>
                  </a:lnTo>
                  <a:lnTo>
                    <a:pt x="258774" y="306962"/>
                  </a:lnTo>
                  <a:lnTo>
                    <a:pt x="263151" y="303995"/>
                  </a:lnTo>
                  <a:lnTo>
                    <a:pt x="267431" y="300891"/>
                  </a:lnTo>
                  <a:lnTo>
                    <a:pt x="271610" y="297654"/>
                  </a:lnTo>
                  <a:lnTo>
                    <a:pt x="275686" y="294286"/>
                  </a:lnTo>
                  <a:lnTo>
                    <a:pt x="279653" y="290790"/>
                  </a:lnTo>
                  <a:lnTo>
                    <a:pt x="283507" y="287171"/>
                  </a:lnTo>
                  <a:lnTo>
                    <a:pt x="287245" y="283432"/>
                  </a:lnTo>
                  <a:lnTo>
                    <a:pt x="290863" y="279577"/>
                  </a:lnTo>
                  <a:lnTo>
                    <a:pt x="294357" y="275609"/>
                  </a:lnTo>
                  <a:lnTo>
                    <a:pt x="297723" y="271533"/>
                  </a:lnTo>
                  <a:lnTo>
                    <a:pt x="300960" y="267352"/>
                  </a:lnTo>
                  <a:lnTo>
                    <a:pt x="304062" y="263071"/>
                  </a:lnTo>
                  <a:lnTo>
                    <a:pt x="307028" y="258694"/>
                  </a:lnTo>
                  <a:lnTo>
                    <a:pt x="309853" y="254225"/>
                  </a:lnTo>
                  <a:lnTo>
                    <a:pt x="312536" y="249670"/>
                  </a:lnTo>
                  <a:lnTo>
                    <a:pt x="315073" y="245031"/>
                  </a:lnTo>
                  <a:lnTo>
                    <a:pt x="317463" y="240315"/>
                  </a:lnTo>
                  <a:lnTo>
                    <a:pt x="319702" y="235526"/>
                  </a:lnTo>
                  <a:lnTo>
                    <a:pt x="321789" y="230668"/>
                  </a:lnTo>
                  <a:lnTo>
                    <a:pt x="323721" y="225746"/>
                  </a:lnTo>
                  <a:lnTo>
                    <a:pt x="325496" y="220766"/>
                  </a:lnTo>
                  <a:lnTo>
                    <a:pt x="327113" y="215733"/>
                  </a:lnTo>
                  <a:lnTo>
                    <a:pt x="328570" y="210650"/>
                  </a:lnTo>
                  <a:lnTo>
                    <a:pt x="329865" y="205525"/>
                  </a:lnTo>
                  <a:lnTo>
                    <a:pt x="330998" y="200360"/>
                  </a:lnTo>
                  <a:lnTo>
                    <a:pt x="331967" y="195163"/>
                  </a:lnTo>
                  <a:lnTo>
                    <a:pt x="332771" y="189937"/>
                  </a:lnTo>
                  <a:lnTo>
                    <a:pt x="333410" y="184689"/>
                  </a:lnTo>
                  <a:lnTo>
                    <a:pt x="333882" y="179423"/>
                  </a:lnTo>
                  <a:lnTo>
                    <a:pt x="334187" y="174145"/>
                  </a:lnTo>
                  <a:lnTo>
                    <a:pt x="334325" y="168860"/>
                  </a:lnTo>
                  <a:lnTo>
                    <a:pt x="334297" y="163573"/>
                  </a:lnTo>
                  <a:lnTo>
                    <a:pt x="334100" y="158290"/>
                  </a:lnTo>
                  <a:lnTo>
                    <a:pt x="333737" y="153015"/>
                  </a:lnTo>
                  <a:lnTo>
                    <a:pt x="333208" y="147755"/>
                  </a:lnTo>
                  <a:lnTo>
                    <a:pt x="332512" y="142514"/>
                  </a:lnTo>
                  <a:lnTo>
                    <a:pt x="331651" y="137297"/>
                  </a:lnTo>
                  <a:lnTo>
                    <a:pt x="330625" y="132111"/>
                  </a:lnTo>
                  <a:lnTo>
                    <a:pt x="329436" y="126959"/>
                  </a:lnTo>
                  <a:lnTo>
                    <a:pt x="328085" y="121848"/>
                  </a:lnTo>
                  <a:lnTo>
                    <a:pt x="326572" y="116782"/>
                  </a:lnTo>
                  <a:lnTo>
                    <a:pt x="324900" y="111766"/>
                  </a:lnTo>
                  <a:lnTo>
                    <a:pt x="323071" y="106806"/>
                  </a:lnTo>
                  <a:lnTo>
                    <a:pt x="321085" y="101906"/>
                  </a:lnTo>
                  <a:lnTo>
                    <a:pt x="318945" y="97071"/>
                  </a:lnTo>
                  <a:lnTo>
                    <a:pt x="316654" y="92306"/>
                  </a:lnTo>
                  <a:lnTo>
                    <a:pt x="314213" y="87617"/>
                  </a:lnTo>
                  <a:lnTo>
                    <a:pt x="311625" y="83006"/>
                  </a:lnTo>
                  <a:lnTo>
                    <a:pt x="308893" y="78480"/>
                  </a:lnTo>
                  <a:lnTo>
                    <a:pt x="306018" y="74043"/>
                  </a:lnTo>
                  <a:lnTo>
                    <a:pt x="303005" y="69698"/>
                  </a:lnTo>
                  <a:lnTo>
                    <a:pt x="299856" y="65451"/>
                  </a:lnTo>
                  <a:lnTo>
                    <a:pt x="296575" y="61306"/>
                  </a:lnTo>
                  <a:lnTo>
                    <a:pt x="293163" y="57267"/>
                  </a:lnTo>
                  <a:lnTo>
                    <a:pt x="289626" y="53338"/>
                  </a:lnTo>
                  <a:lnTo>
                    <a:pt x="285966" y="49522"/>
                  </a:lnTo>
                  <a:lnTo>
                    <a:pt x="282188" y="45824"/>
                  </a:lnTo>
                  <a:lnTo>
                    <a:pt x="278294" y="42247"/>
                  </a:lnTo>
                  <a:lnTo>
                    <a:pt x="274290" y="38796"/>
                  </a:lnTo>
                  <a:lnTo>
                    <a:pt x="270178" y="35472"/>
                  </a:lnTo>
                  <a:lnTo>
                    <a:pt x="265963" y="32281"/>
                  </a:lnTo>
                  <a:lnTo>
                    <a:pt x="261649" y="29224"/>
                  </a:lnTo>
                  <a:lnTo>
                    <a:pt x="257241" y="26305"/>
                  </a:lnTo>
                  <a:lnTo>
                    <a:pt x="252742" y="23527"/>
                  </a:lnTo>
                  <a:lnTo>
                    <a:pt x="248158" y="20893"/>
                  </a:lnTo>
                  <a:lnTo>
                    <a:pt x="243493" y="18405"/>
                  </a:lnTo>
                  <a:lnTo>
                    <a:pt x="238752" y="16065"/>
                  </a:lnTo>
                  <a:lnTo>
                    <a:pt x="233939" y="13877"/>
                  </a:lnTo>
                  <a:lnTo>
                    <a:pt x="229059" y="11842"/>
                  </a:lnTo>
                  <a:lnTo>
                    <a:pt x="224118" y="9963"/>
                  </a:lnTo>
                  <a:lnTo>
                    <a:pt x="219119" y="8240"/>
                  </a:lnTo>
                  <a:lnTo>
                    <a:pt x="214069" y="6677"/>
                  </a:lnTo>
                  <a:lnTo>
                    <a:pt x="167167" y="1671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878783" y="4397268"/>
              <a:ext cx="46901" cy="167167"/>
            </a:xfrm>
            <a:custGeom>
              <a:avLst/>
              <a:pathLst>
                <a:path w="46901" h="167167">
                  <a:moveTo>
                    <a:pt x="46901" y="6714"/>
                  </a:moveTo>
                  <a:lnTo>
                    <a:pt x="41169" y="5148"/>
                  </a:lnTo>
                  <a:lnTo>
                    <a:pt x="35385" y="3788"/>
                  </a:lnTo>
                  <a:lnTo>
                    <a:pt x="29556" y="2633"/>
                  </a:lnTo>
                  <a:lnTo>
                    <a:pt x="23689" y="1687"/>
                  </a:lnTo>
                  <a:lnTo>
                    <a:pt x="17793" y="949"/>
                  </a:lnTo>
                  <a:lnTo>
                    <a:pt x="11874" y="422"/>
                  </a:lnTo>
                  <a:lnTo>
                    <a:pt x="5941" y="10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211783" y="4794382"/>
              <a:ext cx="783" cy="167167"/>
            </a:xfrm>
            <a:custGeom>
              <a:avLst/>
              <a:pathLst>
                <a:path w="783" h="167167">
                  <a:moveTo>
                    <a:pt x="783" y="0"/>
                  </a:moveTo>
                  <a:lnTo>
                    <a:pt x="0" y="1"/>
                  </a:lnTo>
                  <a:lnTo>
                    <a:pt x="783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211783" y="4794384"/>
              <a:ext cx="783" cy="167165"/>
            </a:xfrm>
            <a:custGeom>
              <a:avLst/>
              <a:pathLst>
                <a:path w="783" h="167165">
                  <a:moveTo>
                    <a:pt x="0" y="0"/>
                  </a:moveTo>
                  <a:lnTo>
                    <a:pt x="783" y="16716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048052" y="4794384"/>
              <a:ext cx="164514" cy="167165"/>
            </a:xfrm>
            <a:custGeom>
              <a:avLst/>
              <a:pathLst>
                <a:path w="164514" h="167165">
                  <a:moveTo>
                    <a:pt x="163731" y="0"/>
                  </a:moveTo>
                  <a:lnTo>
                    <a:pt x="158338" y="112"/>
                  </a:lnTo>
                  <a:lnTo>
                    <a:pt x="152951" y="398"/>
                  </a:lnTo>
                  <a:lnTo>
                    <a:pt x="147575" y="858"/>
                  </a:lnTo>
                  <a:lnTo>
                    <a:pt x="142218" y="1491"/>
                  </a:lnTo>
                  <a:lnTo>
                    <a:pt x="136884" y="2297"/>
                  </a:lnTo>
                  <a:lnTo>
                    <a:pt x="131578" y="3274"/>
                  </a:lnTo>
                  <a:lnTo>
                    <a:pt x="126307" y="4422"/>
                  </a:lnTo>
                  <a:lnTo>
                    <a:pt x="121076" y="5740"/>
                  </a:lnTo>
                  <a:lnTo>
                    <a:pt x="115890" y="7226"/>
                  </a:lnTo>
                  <a:lnTo>
                    <a:pt x="110754" y="8878"/>
                  </a:lnTo>
                  <a:lnTo>
                    <a:pt x="105675" y="10695"/>
                  </a:lnTo>
                  <a:lnTo>
                    <a:pt x="100657" y="12675"/>
                  </a:lnTo>
                  <a:lnTo>
                    <a:pt x="95705" y="14816"/>
                  </a:lnTo>
                  <a:lnTo>
                    <a:pt x="90825" y="17116"/>
                  </a:lnTo>
                  <a:lnTo>
                    <a:pt x="86022" y="19572"/>
                  </a:lnTo>
                  <a:lnTo>
                    <a:pt x="81300" y="22181"/>
                  </a:lnTo>
                  <a:lnTo>
                    <a:pt x="76665" y="24942"/>
                  </a:lnTo>
                  <a:lnTo>
                    <a:pt x="72122" y="27850"/>
                  </a:lnTo>
                  <a:lnTo>
                    <a:pt x="67675" y="30904"/>
                  </a:lnTo>
                  <a:lnTo>
                    <a:pt x="63328" y="34100"/>
                  </a:lnTo>
                  <a:lnTo>
                    <a:pt x="59087" y="37434"/>
                  </a:lnTo>
                  <a:lnTo>
                    <a:pt x="54956" y="40903"/>
                  </a:lnTo>
                  <a:lnTo>
                    <a:pt x="50939" y="44504"/>
                  </a:lnTo>
                  <a:lnTo>
                    <a:pt x="47040" y="48233"/>
                  </a:lnTo>
                  <a:lnTo>
                    <a:pt x="43264" y="52085"/>
                  </a:lnTo>
                  <a:lnTo>
                    <a:pt x="39614" y="56058"/>
                  </a:lnTo>
                  <a:lnTo>
                    <a:pt x="36094" y="60146"/>
                  </a:lnTo>
                  <a:lnTo>
                    <a:pt x="32707" y="64345"/>
                  </a:lnTo>
                  <a:lnTo>
                    <a:pt x="29458" y="68652"/>
                  </a:lnTo>
                  <a:lnTo>
                    <a:pt x="26350" y="73061"/>
                  </a:lnTo>
                  <a:lnTo>
                    <a:pt x="23385" y="77568"/>
                  </a:lnTo>
                  <a:lnTo>
                    <a:pt x="20568" y="82169"/>
                  </a:lnTo>
                  <a:lnTo>
                    <a:pt x="17900" y="86858"/>
                  </a:lnTo>
                  <a:lnTo>
                    <a:pt x="15385" y="91630"/>
                  </a:lnTo>
                  <a:lnTo>
                    <a:pt x="13026" y="96482"/>
                  </a:lnTo>
                  <a:lnTo>
                    <a:pt x="10824" y="101406"/>
                  </a:lnTo>
                  <a:lnTo>
                    <a:pt x="8782" y="106400"/>
                  </a:lnTo>
                  <a:lnTo>
                    <a:pt x="6902" y="111456"/>
                  </a:lnTo>
                  <a:lnTo>
                    <a:pt x="5187" y="116571"/>
                  </a:lnTo>
                  <a:lnTo>
                    <a:pt x="3637" y="121739"/>
                  </a:lnTo>
                  <a:lnTo>
                    <a:pt x="2255" y="126953"/>
                  </a:lnTo>
                  <a:lnTo>
                    <a:pt x="1042" y="132210"/>
                  </a:lnTo>
                  <a:lnTo>
                    <a:pt x="0" y="137503"/>
                  </a:lnTo>
                  <a:lnTo>
                    <a:pt x="164514" y="1671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045411" y="4794382"/>
              <a:ext cx="334304" cy="334334"/>
            </a:xfrm>
            <a:custGeom>
              <a:avLst/>
              <a:pathLst>
                <a:path w="334304" h="334334">
                  <a:moveTo>
                    <a:pt x="2640" y="137505"/>
                  </a:moveTo>
                  <a:lnTo>
                    <a:pt x="1781" y="142743"/>
                  </a:lnTo>
                  <a:lnTo>
                    <a:pt x="1089" y="148007"/>
                  </a:lnTo>
                  <a:lnTo>
                    <a:pt x="564" y="153290"/>
                  </a:lnTo>
                  <a:lnTo>
                    <a:pt x="208" y="158586"/>
                  </a:lnTo>
                  <a:lnTo>
                    <a:pt x="19" y="163892"/>
                  </a:lnTo>
                  <a:lnTo>
                    <a:pt x="0" y="169200"/>
                  </a:lnTo>
                  <a:lnTo>
                    <a:pt x="148" y="174507"/>
                  </a:lnTo>
                  <a:lnTo>
                    <a:pt x="466" y="179806"/>
                  </a:lnTo>
                  <a:lnTo>
                    <a:pt x="951" y="185093"/>
                  </a:lnTo>
                  <a:lnTo>
                    <a:pt x="1604" y="190361"/>
                  </a:lnTo>
                  <a:lnTo>
                    <a:pt x="2424" y="195606"/>
                  </a:lnTo>
                  <a:lnTo>
                    <a:pt x="3410" y="200822"/>
                  </a:lnTo>
                  <a:lnTo>
                    <a:pt x="4561" y="206005"/>
                  </a:lnTo>
                  <a:lnTo>
                    <a:pt x="5877" y="211148"/>
                  </a:lnTo>
                  <a:lnTo>
                    <a:pt x="7354" y="216247"/>
                  </a:lnTo>
                  <a:lnTo>
                    <a:pt x="8993" y="221296"/>
                  </a:lnTo>
                  <a:lnTo>
                    <a:pt x="10792" y="226291"/>
                  </a:lnTo>
                  <a:lnTo>
                    <a:pt x="12748" y="231226"/>
                  </a:lnTo>
                  <a:lnTo>
                    <a:pt x="14860" y="236097"/>
                  </a:lnTo>
                  <a:lnTo>
                    <a:pt x="17126" y="240898"/>
                  </a:lnTo>
                  <a:lnTo>
                    <a:pt x="19542" y="245625"/>
                  </a:lnTo>
                  <a:lnTo>
                    <a:pt x="22108" y="250272"/>
                  </a:lnTo>
                  <a:lnTo>
                    <a:pt x="24820" y="254836"/>
                  </a:lnTo>
                  <a:lnTo>
                    <a:pt x="27676" y="259311"/>
                  </a:lnTo>
                  <a:lnTo>
                    <a:pt x="30672" y="263694"/>
                  </a:lnTo>
                  <a:lnTo>
                    <a:pt x="33806" y="267979"/>
                  </a:lnTo>
                  <a:lnTo>
                    <a:pt x="37074" y="272162"/>
                  </a:lnTo>
                  <a:lnTo>
                    <a:pt x="40473" y="276240"/>
                  </a:lnTo>
                  <a:lnTo>
                    <a:pt x="44001" y="280207"/>
                  </a:lnTo>
                  <a:lnTo>
                    <a:pt x="47652" y="284061"/>
                  </a:lnTo>
                  <a:lnTo>
                    <a:pt x="51424" y="287796"/>
                  </a:lnTo>
                  <a:lnTo>
                    <a:pt x="55313" y="291410"/>
                  </a:lnTo>
                  <a:lnTo>
                    <a:pt x="59314" y="294899"/>
                  </a:lnTo>
                  <a:lnTo>
                    <a:pt x="63425" y="298259"/>
                  </a:lnTo>
                  <a:lnTo>
                    <a:pt x="67639" y="301486"/>
                  </a:lnTo>
                  <a:lnTo>
                    <a:pt x="71955" y="304578"/>
                  </a:lnTo>
                  <a:lnTo>
                    <a:pt x="76366" y="307532"/>
                  </a:lnTo>
                  <a:lnTo>
                    <a:pt x="80869" y="310344"/>
                  </a:lnTo>
                  <a:lnTo>
                    <a:pt x="85458" y="313012"/>
                  </a:lnTo>
                  <a:lnTo>
                    <a:pt x="90131" y="315532"/>
                  </a:lnTo>
                  <a:lnTo>
                    <a:pt x="94880" y="317903"/>
                  </a:lnTo>
                  <a:lnTo>
                    <a:pt x="99703" y="320122"/>
                  </a:lnTo>
                  <a:lnTo>
                    <a:pt x="104594" y="322187"/>
                  </a:lnTo>
                  <a:lnTo>
                    <a:pt x="109548" y="324095"/>
                  </a:lnTo>
                  <a:lnTo>
                    <a:pt x="114560" y="325845"/>
                  </a:lnTo>
                  <a:lnTo>
                    <a:pt x="119625" y="327435"/>
                  </a:lnTo>
                  <a:lnTo>
                    <a:pt x="124738" y="328863"/>
                  </a:lnTo>
                  <a:lnTo>
                    <a:pt x="129894" y="330129"/>
                  </a:lnTo>
                  <a:lnTo>
                    <a:pt x="135087" y="331230"/>
                  </a:lnTo>
                  <a:lnTo>
                    <a:pt x="140313" y="332165"/>
                  </a:lnTo>
                  <a:lnTo>
                    <a:pt x="145565" y="332934"/>
                  </a:lnTo>
                  <a:lnTo>
                    <a:pt x="150840" y="333536"/>
                  </a:lnTo>
                  <a:lnTo>
                    <a:pt x="156131" y="333970"/>
                  </a:lnTo>
                  <a:lnTo>
                    <a:pt x="161433" y="334236"/>
                  </a:lnTo>
                  <a:lnTo>
                    <a:pt x="166741" y="334334"/>
                  </a:lnTo>
                  <a:lnTo>
                    <a:pt x="172049" y="334263"/>
                  </a:lnTo>
                  <a:lnTo>
                    <a:pt x="177352" y="334023"/>
                  </a:lnTo>
                  <a:lnTo>
                    <a:pt x="182645" y="333615"/>
                  </a:lnTo>
                  <a:lnTo>
                    <a:pt x="187923" y="333039"/>
                  </a:lnTo>
                  <a:lnTo>
                    <a:pt x="193179" y="332296"/>
                  </a:lnTo>
                  <a:lnTo>
                    <a:pt x="198409" y="331387"/>
                  </a:lnTo>
                  <a:lnTo>
                    <a:pt x="203608" y="330311"/>
                  </a:lnTo>
                  <a:lnTo>
                    <a:pt x="208770" y="329072"/>
                  </a:lnTo>
                  <a:lnTo>
                    <a:pt x="213890" y="327669"/>
                  </a:lnTo>
                  <a:lnTo>
                    <a:pt x="218963" y="326104"/>
                  </a:lnTo>
                  <a:lnTo>
                    <a:pt x="223983" y="324378"/>
                  </a:lnTo>
                  <a:lnTo>
                    <a:pt x="228947" y="322495"/>
                  </a:lnTo>
                  <a:lnTo>
                    <a:pt x="233847" y="320454"/>
                  </a:lnTo>
                  <a:lnTo>
                    <a:pt x="238681" y="318259"/>
                  </a:lnTo>
                  <a:lnTo>
                    <a:pt x="243443" y="315912"/>
                  </a:lnTo>
                  <a:lnTo>
                    <a:pt x="248127" y="313415"/>
                  </a:lnTo>
                  <a:lnTo>
                    <a:pt x="252730" y="310770"/>
                  </a:lnTo>
                  <a:lnTo>
                    <a:pt x="257247" y="307980"/>
                  </a:lnTo>
                  <a:lnTo>
                    <a:pt x="261673" y="305048"/>
                  </a:lnTo>
                  <a:lnTo>
                    <a:pt x="266003" y="301978"/>
                  </a:lnTo>
                  <a:lnTo>
                    <a:pt x="270234" y="298771"/>
                  </a:lnTo>
                  <a:lnTo>
                    <a:pt x="274361" y="295431"/>
                  </a:lnTo>
                  <a:lnTo>
                    <a:pt x="278380" y="291963"/>
                  </a:lnTo>
                  <a:lnTo>
                    <a:pt x="282286" y="288368"/>
                  </a:lnTo>
                  <a:lnTo>
                    <a:pt x="286077" y="284651"/>
                  </a:lnTo>
                  <a:lnTo>
                    <a:pt x="289747" y="280816"/>
                  </a:lnTo>
                  <a:lnTo>
                    <a:pt x="293294" y="276866"/>
                  </a:lnTo>
                  <a:lnTo>
                    <a:pt x="296714" y="272805"/>
                  </a:lnTo>
                  <a:lnTo>
                    <a:pt x="300003" y="268638"/>
                  </a:lnTo>
                  <a:lnTo>
                    <a:pt x="303158" y="264368"/>
                  </a:lnTo>
                  <a:lnTo>
                    <a:pt x="306175" y="260001"/>
                  </a:lnTo>
                  <a:lnTo>
                    <a:pt x="309053" y="255540"/>
                  </a:lnTo>
                  <a:lnTo>
                    <a:pt x="311788" y="250990"/>
                  </a:lnTo>
                  <a:lnTo>
                    <a:pt x="314376" y="246355"/>
                  </a:lnTo>
                  <a:lnTo>
                    <a:pt x="316817" y="241640"/>
                  </a:lnTo>
                  <a:lnTo>
                    <a:pt x="319106" y="236850"/>
                  </a:lnTo>
                  <a:lnTo>
                    <a:pt x="321242" y="231990"/>
                  </a:lnTo>
                  <a:lnTo>
                    <a:pt x="323222" y="227065"/>
                  </a:lnTo>
                  <a:lnTo>
                    <a:pt x="325046" y="222079"/>
                  </a:lnTo>
                  <a:lnTo>
                    <a:pt x="326710" y="217038"/>
                  </a:lnTo>
                  <a:lnTo>
                    <a:pt x="328213" y="211946"/>
                  </a:lnTo>
                  <a:lnTo>
                    <a:pt x="329553" y="206810"/>
                  </a:lnTo>
                  <a:lnTo>
                    <a:pt x="330730" y="201633"/>
                  </a:lnTo>
                  <a:lnTo>
                    <a:pt x="331742" y="196422"/>
                  </a:lnTo>
                  <a:lnTo>
                    <a:pt x="332588" y="191181"/>
                  </a:lnTo>
                  <a:lnTo>
                    <a:pt x="333267" y="185916"/>
                  </a:lnTo>
                  <a:lnTo>
                    <a:pt x="333779" y="180632"/>
                  </a:lnTo>
                  <a:lnTo>
                    <a:pt x="334122" y="175334"/>
                  </a:lnTo>
                  <a:lnTo>
                    <a:pt x="334298" y="170028"/>
                  </a:lnTo>
                  <a:lnTo>
                    <a:pt x="334304" y="164720"/>
                  </a:lnTo>
                  <a:lnTo>
                    <a:pt x="334142" y="159413"/>
                  </a:lnTo>
                  <a:lnTo>
                    <a:pt x="333812" y="154115"/>
                  </a:lnTo>
                  <a:lnTo>
                    <a:pt x="333313" y="148830"/>
                  </a:lnTo>
                  <a:lnTo>
                    <a:pt x="332647" y="143563"/>
                  </a:lnTo>
                  <a:lnTo>
                    <a:pt x="331814" y="138320"/>
                  </a:lnTo>
                  <a:lnTo>
                    <a:pt x="330815" y="133106"/>
                  </a:lnTo>
                  <a:lnTo>
                    <a:pt x="329651" y="127926"/>
                  </a:lnTo>
                  <a:lnTo>
                    <a:pt x="328323" y="122786"/>
                  </a:lnTo>
                  <a:lnTo>
                    <a:pt x="326833" y="117691"/>
                  </a:lnTo>
                  <a:lnTo>
                    <a:pt x="325181" y="112646"/>
                  </a:lnTo>
                  <a:lnTo>
                    <a:pt x="323370" y="107656"/>
                  </a:lnTo>
                  <a:lnTo>
                    <a:pt x="321402" y="102725"/>
                  </a:lnTo>
                  <a:lnTo>
                    <a:pt x="319278" y="97860"/>
                  </a:lnTo>
                  <a:lnTo>
                    <a:pt x="317001" y="93065"/>
                  </a:lnTo>
                  <a:lnTo>
                    <a:pt x="314572" y="88344"/>
                  </a:lnTo>
                  <a:lnTo>
                    <a:pt x="311995" y="83703"/>
                  </a:lnTo>
                  <a:lnTo>
                    <a:pt x="309272" y="79146"/>
                  </a:lnTo>
                  <a:lnTo>
                    <a:pt x="306405" y="74678"/>
                  </a:lnTo>
                  <a:lnTo>
                    <a:pt x="303398" y="70303"/>
                  </a:lnTo>
                  <a:lnTo>
                    <a:pt x="300253" y="66025"/>
                  </a:lnTo>
                  <a:lnTo>
                    <a:pt x="296975" y="61850"/>
                  </a:lnTo>
                  <a:lnTo>
                    <a:pt x="293565" y="57781"/>
                  </a:lnTo>
                  <a:lnTo>
                    <a:pt x="290028" y="53822"/>
                  </a:lnTo>
                  <a:lnTo>
                    <a:pt x="286367" y="49978"/>
                  </a:lnTo>
                  <a:lnTo>
                    <a:pt x="282586" y="46251"/>
                  </a:lnTo>
                  <a:lnTo>
                    <a:pt x="278688" y="42647"/>
                  </a:lnTo>
                  <a:lnTo>
                    <a:pt x="274678" y="39168"/>
                  </a:lnTo>
                  <a:lnTo>
                    <a:pt x="270560" y="35819"/>
                  </a:lnTo>
                  <a:lnTo>
                    <a:pt x="266337" y="32602"/>
                  </a:lnTo>
                  <a:lnTo>
                    <a:pt x="262014" y="29520"/>
                  </a:lnTo>
                  <a:lnTo>
                    <a:pt x="257595" y="26577"/>
                  </a:lnTo>
                  <a:lnTo>
                    <a:pt x="253086" y="23777"/>
                  </a:lnTo>
                  <a:lnTo>
                    <a:pt x="248489" y="21120"/>
                  </a:lnTo>
                  <a:lnTo>
                    <a:pt x="243811" y="18611"/>
                  </a:lnTo>
                  <a:lnTo>
                    <a:pt x="239055" y="16252"/>
                  </a:lnTo>
                  <a:lnTo>
                    <a:pt x="234227" y="14045"/>
                  </a:lnTo>
                  <a:lnTo>
                    <a:pt x="229331" y="11993"/>
                  </a:lnTo>
                  <a:lnTo>
                    <a:pt x="224372" y="10097"/>
                  </a:lnTo>
                  <a:lnTo>
                    <a:pt x="219356" y="8359"/>
                  </a:lnTo>
                  <a:lnTo>
                    <a:pt x="214287" y="6782"/>
                  </a:lnTo>
                  <a:lnTo>
                    <a:pt x="209171" y="5366"/>
                  </a:lnTo>
                  <a:lnTo>
                    <a:pt x="204012" y="4113"/>
                  </a:lnTo>
                  <a:lnTo>
                    <a:pt x="198816" y="3025"/>
                  </a:lnTo>
                  <a:lnTo>
                    <a:pt x="193588" y="2103"/>
                  </a:lnTo>
                  <a:lnTo>
                    <a:pt x="188333" y="1347"/>
                  </a:lnTo>
                  <a:lnTo>
                    <a:pt x="183057" y="758"/>
                  </a:lnTo>
                  <a:lnTo>
                    <a:pt x="177765" y="337"/>
                  </a:lnTo>
                  <a:lnTo>
                    <a:pt x="172463" y="84"/>
                  </a:lnTo>
                  <a:lnTo>
                    <a:pt x="167155" y="0"/>
                  </a:lnTo>
                  <a:lnTo>
                    <a:pt x="16715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461939" y="5103947"/>
              <a:ext cx="334301" cy="334334"/>
            </a:xfrm>
            <a:custGeom>
              <a:avLst/>
              <a:pathLst>
                <a:path w="334301" h="334334">
                  <a:moveTo>
                    <a:pt x="167081" y="0"/>
                  </a:moveTo>
                  <a:lnTo>
                    <a:pt x="161775" y="86"/>
                  </a:lnTo>
                  <a:lnTo>
                    <a:pt x="156475" y="341"/>
                  </a:lnTo>
                  <a:lnTo>
                    <a:pt x="151185" y="763"/>
                  </a:lnTo>
                  <a:lnTo>
                    <a:pt x="145911" y="1354"/>
                  </a:lnTo>
                  <a:lnTo>
                    <a:pt x="140658" y="2112"/>
                  </a:lnTo>
                  <a:lnTo>
                    <a:pt x="135433" y="3036"/>
                  </a:lnTo>
                  <a:lnTo>
                    <a:pt x="130239" y="4125"/>
                  </a:lnTo>
                  <a:lnTo>
                    <a:pt x="125082" y="5379"/>
                  </a:lnTo>
                  <a:lnTo>
                    <a:pt x="119968" y="6796"/>
                  </a:lnTo>
                  <a:lnTo>
                    <a:pt x="114901" y="8374"/>
                  </a:lnTo>
                  <a:lnTo>
                    <a:pt x="109887" y="10112"/>
                  </a:lnTo>
                  <a:lnTo>
                    <a:pt x="104931" y="12009"/>
                  </a:lnTo>
                  <a:lnTo>
                    <a:pt x="100038" y="14062"/>
                  </a:lnTo>
                  <a:lnTo>
                    <a:pt x="95212" y="16270"/>
                  </a:lnTo>
                  <a:lnTo>
                    <a:pt x="90458" y="18629"/>
                  </a:lnTo>
                  <a:lnTo>
                    <a:pt x="85782" y="21138"/>
                  </a:lnTo>
                  <a:lnTo>
                    <a:pt x="81188" y="23794"/>
                  </a:lnTo>
                  <a:lnTo>
                    <a:pt x="76680" y="26595"/>
                  </a:lnTo>
                  <a:lnTo>
                    <a:pt x="72264" y="29538"/>
                  </a:lnTo>
                  <a:lnTo>
                    <a:pt x="67943" y="32619"/>
                  </a:lnTo>
                  <a:lnTo>
                    <a:pt x="63722" y="35835"/>
                  </a:lnTo>
                  <a:lnTo>
                    <a:pt x="59606" y="39184"/>
                  </a:lnTo>
                  <a:lnTo>
                    <a:pt x="55598" y="42663"/>
                  </a:lnTo>
                  <a:lnTo>
                    <a:pt x="51702" y="46266"/>
                  </a:lnTo>
                  <a:lnTo>
                    <a:pt x="47923" y="49991"/>
                  </a:lnTo>
                  <a:lnTo>
                    <a:pt x="44263" y="53835"/>
                  </a:lnTo>
                  <a:lnTo>
                    <a:pt x="40728" y="57793"/>
                  </a:lnTo>
                  <a:lnTo>
                    <a:pt x="37320" y="61860"/>
                  </a:lnTo>
                  <a:lnTo>
                    <a:pt x="34043" y="66034"/>
                  </a:lnTo>
                  <a:lnTo>
                    <a:pt x="30900" y="70310"/>
                  </a:lnTo>
                  <a:lnTo>
                    <a:pt x="27894" y="74684"/>
                  </a:lnTo>
                  <a:lnTo>
                    <a:pt x="25029" y="79151"/>
                  </a:lnTo>
                  <a:lnTo>
                    <a:pt x="22307" y="83706"/>
                  </a:lnTo>
                  <a:lnTo>
                    <a:pt x="19730" y="88346"/>
                  </a:lnTo>
                  <a:lnTo>
                    <a:pt x="17303" y="93065"/>
                  </a:lnTo>
                  <a:lnTo>
                    <a:pt x="15026" y="97858"/>
                  </a:lnTo>
                  <a:lnTo>
                    <a:pt x="12903" y="102722"/>
                  </a:lnTo>
                  <a:lnTo>
                    <a:pt x="10935" y="107650"/>
                  </a:lnTo>
                  <a:lnTo>
                    <a:pt x="9125" y="112639"/>
                  </a:lnTo>
                  <a:lnTo>
                    <a:pt x="7473" y="117682"/>
                  </a:lnTo>
                  <a:lnTo>
                    <a:pt x="5983" y="122775"/>
                  </a:lnTo>
                  <a:lnTo>
                    <a:pt x="4655" y="127913"/>
                  </a:lnTo>
                  <a:lnTo>
                    <a:pt x="3491" y="133091"/>
                  </a:lnTo>
                  <a:lnTo>
                    <a:pt x="2492" y="138303"/>
                  </a:lnTo>
                  <a:lnTo>
                    <a:pt x="1659" y="143544"/>
                  </a:lnTo>
                  <a:lnTo>
                    <a:pt x="992" y="148809"/>
                  </a:lnTo>
                  <a:lnTo>
                    <a:pt x="493" y="154092"/>
                  </a:lnTo>
                  <a:lnTo>
                    <a:pt x="162" y="159388"/>
                  </a:lnTo>
                  <a:lnTo>
                    <a:pt x="0" y="164693"/>
                  </a:lnTo>
                  <a:lnTo>
                    <a:pt x="5" y="169999"/>
                  </a:lnTo>
                  <a:lnTo>
                    <a:pt x="179" y="175303"/>
                  </a:lnTo>
                  <a:lnTo>
                    <a:pt x="522" y="180599"/>
                  </a:lnTo>
                  <a:lnTo>
                    <a:pt x="1032" y="185881"/>
                  </a:lnTo>
                  <a:lnTo>
                    <a:pt x="1710" y="191145"/>
                  </a:lnTo>
                  <a:lnTo>
                    <a:pt x="2554" y="196384"/>
                  </a:lnTo>
                  <a:lnTo>
                    <a:pt x="3565" y="201594"/>
                  </a:lnTo>
                  <a:lnTo>
                    <a:pt x="4740" y="206769"/>
                  </a:lnTo>
                  <a:lnTo>
                    <a:pt x="6079" y="211904"/>
                  </a:lnTo>
                  <a:lnTo>
                    <a:pt x="7580" y="216994"/>
                  </a:lnTo>
                  <a:lnTo>
                    <a:pt x="9242" y="222034"/>
                  </a:lnTo>
                  <a:lnTo>
                    <a:pt x="11063" y="227018"/>
                  </a:lnTo>
                  <a:lnTo>
                    <a:pt x="13041" y="231942"/>
                  </a:lnTo>
                  <a:lnTo>
                    <a:pt x="15175" y="236801"/>
                  </a:lnTo>
                  <a:lnTo>
                    <a:pt x="17462" y="241590"/>
                  </a:lnTo>
                  <a:lnTo>
                    <a:pt x="19900" y="246304"/>
                  </a:lnTo>
                  <a:lnTo>
                    <a:pt x="22486" y="250938"/>
                  </a:lnTo>
                  <a:lnTo>
                    <a:pt x="25218" y="255488"/>
                  </a:lnTo>
                  <a:lnTo>
                    <a:pt x="28093" y="259948"/>
                  </a:lnTo>
                  <a:lnTo>
                    <a:pt x="31108" y="264315"/>
                  </a:lnTo>
                  <a:lnTo>
                    <a:pt x="34260" y="268584"/>
                  </a:lnTo>
                  <a:lnTo>
                    <a:pt x="37546" y="272751"/>
                  </a:lnTo>
                  <a:lnTo>
                    <a:pt x="40963" y="276812"/>
                  </a:lnTo>
                  <a:lnTo>
                    <a:pt x="44507" y="280762"/>
                  </a:lnTo>
                  <a:lnTo>
                    <a:pt x="48174" y="284598"/>
                  </a:lnTo>
                  <a:lnTo>
                    <a:pt x="51961" y="288315"/>
                  </a:lnTo>
                  <a:lnTo>
                    <a:pt x="55865" y="291910"/>
                  </a:lnTo>
                  <a:lnTo>
                    <a:pt x="59880" y="295380"/>
                  </a:lnTo>
                  <a:lnTo>
                    <a:pt x="64004" y="298720"/>
                  </a:lnTo>
                  <a:lnTo>
                    <a:pt x="68232" y="301927"/>
                  </a:lnTo>
                  <a:lnTo>
                    <a:pt x="72559" y="304999"/>
                  </a:lnTo>
                  <a:lnTo>
                    <a:pt x="76982" y="307932"/>
                  </a:lnTo>
                  <a:lnTo>
                    <a:pt x="81495" y="310723"/>
                  </a:lnTo>
                  <a:lnTo>
                    <a:pt x="86095" y="313370"/>
                  </a:lnTo>
                  <a:lnTo>
                    <a:pt x="90777" y="315869"/>
                  </a:lnTo>
                  <a:lnTo>
                    <a:pt x="95535" y="318218"/>
                  </a:lnTo>
                  <a:lnTo>
                    <a:pt x="100366" y="320415"/>
                  </a:lnTo>
                  <a:lnTo>
                    <a:pt x="105264" y="322458"/>
                  </a:lnTo>
                  <a:lnTo>
                    <a:pt x="110224" y="324344"/>
                  </a:lnTo>
                  <a:lnTo>
                    <a:pt x="115242" y="326071"/>
                  </a:lnTo>
                  <a:lnTo>
                    <a:pt x="120312" y="327639"/>
                  </a:lnTo>
                  <a:lnTo>
                    <a:pt x="125429" y="329045"/>
                  </a:lnTo>
                  <a:lnTo>
                    <a:pt x="130588" y="330287"/>
                  </a:lnTo>
                  <a:lnTo>
                    <a:pt x="135784" y="331366"/>
                  </a:lnTo>
                  <a:lnTo>
                    <a:pt x="141012" y="332279"/>
                  </a:lnTo>
                  <a:lnTo>
                    <a:pt x="146266" y="333025"/>
                  </a:lnTo>
                  <a:lnTo>
                    <a:pt x="151541" y="333604"/>
                  </a:lnTo>
                  <a:lnTo>
                    <a:pt x="156832" y="334016"/>
                  </a:lnTo>
                  <a:lnTo>
                    <a:pt x="162133" y="334259"/>
                  </a:lnTo>
                  <a:lnTo>
                    <a:pt x="167440" y="334334"/>
                  </a:lnTo>
                  <a:lnTo>
                    <a:pt x="172746" y="334241"/>
                  </a:lnTo>
                  <a:lnTo>
                    <a:pt x="178046" y="333979"/>
                  </a:lnTo>
                  <a:lnTo>
                    <a:pt x="183335" y="333549"/>
                  </a:lnTo>
                  <a:lnTo>
                    <a:pt x="188608" y="332951"/>
                  </a:lnTo>
                  <a:lnTo>
                    <a:pt x="193860" y="332187"/>
                  </a:lnTo>
                  <a:lnTo>
                    <a:pt x="199084" y="331256"/>
                  </a:lnTo>
                  <a:lnTo>
                    <a:pt x="204277" y="330159"/>
                  </a:lnTo>
                  <a:lnTo>
                    <a:pt x="209431" y="328899"/>
                  </a:lnTo>
                  <a:lnTo>
                    <a:pt x="214544" y="327475"/>
                  </a:lnTo>
                  <a:lnTo>
                    <a:pt x="219608" y="325890"/>
                  </a:lnTo>
                  <a:lnTo>
                    <a:pt x="224620" y="324145"/>
                  </a:lnTo>
                  <a:lnTo>
                    <a:pt x="229574" y="322241"/>
                  </a:lnTo>
                  <a:lnTo>
                    <a:pt x="234465" y="320182"/>
                  </a:lnTo>
                  <a:lnTo>
                    <a:pt x="239288" y="317968"/>
                  </a:lnTo>
                  <a:lnTo>
                    <a:pt x="244038" y="315602"/>
                  </a:lnTo>
                  <a:lnTo>
                    <a:pt x="248711" y="313087"/>
                  </a:lnTo>
                  <a:lnTo>
                    <a:pt x="253301" y="310424"/>
                  </a:lnTo>
                  <a:lnTo>
                    <a:pt x="257805" y="307618"/>
                  </a:lnTo>
                  <a:lnTo>
                    <a:pt x="262217" y="304669"/>
                  </a:lnTo>
                  <a:lnTo>
                    <a:pt x="266534" y="301582"/>
                  </a:lnTo>
                  <a:lnTo>
                    <a:pt x="270751" y="298360"/>
                  </a:lnTo>
                  <a:lnTo>
                    <a:pt x="274863" y="295005"/>
                  </a:lnTo>
                  <a:lnTo>
                    <a:pt x="278866" y="291522"/>
                  </a:lnTo>
                  <a:lnTo>
                    <a:pt x="282757" y="287913"/>
                  </a:lnTo>
                  <a:lnTo>
                    <a:pt x="286531" y="284183"/>
                  </a:lnTo>
                  <a:lnTo>
                    <a:pt x="290185" y="280334"/>
                  </a:lnTo>
                  <a:lnTo>
                    <a:pt x="293716" y="276372"/>
                  </a:lnTo>
                  <a:lnTo>
                    <a:pt x="297118" y="272300"/>
                  </a:lnTo>
                  <a:lnTo>
                    <a:pt x="300390" y="268121"/>
                  </a:lnTo>
                  <a:lnTo>
                    <a:pt x="303527" y="263841"/>
                  </a:lnTo>
                  <a:lnTo>
                    <a:pt x="306527" y="259464"/>
                  </a:lnTo>
                  <a:lnTo>
                    <a:pt x="309386" y="254993"/>
                  </a:lnTo>
                  <a:lnTo>
                    <a:pt x="312102" y="250434"/>
                  </a:lnTo>
                  <a:lnTo>
                    <a:pt x="314672" y="245791"/>
                  </a:lnTo>
                  <a:lnTo>
                    <a:pt x="317094" y="241069"/>
                  </a:lnTo>
                  <a:lnTo>
                    <a:pt x="319364" y="236272"/>
                  </a:lnTo>
                  <a:lnTo>
                    <a:pt x="321481" y="231406"/>
                  </a:lnTo>
                  <a:lnTo>
                    <a:pt x="323442" y="226474"/>
                  </a:lnTo>
                  <a:lnTo>
                    <a:pt x="325246" y="221484"/>
                  </a:lnTo>
                  <a:lnTo>
                    <a:pt x="326890" y="216438"/>
                  </a:lnTo>
                  <a:lnTo>
                    <a:pt x="328373" y="211343"/>
                  </a:lnTo>
                  <a:lnTo>
                    <a:pt x="329694" y="206203"/>
                  </a:lnTo>
                  <a:lnTo>
                    <a:pt x="330852" y="201024"/>
                  </a:lnTo>
                  <a:lnTo>
                    <a:pt x="331844" y="195811"/>
                  </a:lnTo>
                  <a:lnTo>
                    <a:pt x="332670" y="190569"/>
                  </a:lnTo>
                  <a:lnTo>
                    <a:pt x="333329" y="185303"/>
                  </a:lnTo>
                  <a:lnTo>
                    <a:pt x="333821" y="180019"/>
                  </a:lnTo>
                  <a:lnTo>
                    <a:pt x="334145" y="174722"/>
                  </a:lnTo>
                  <a:lnTo>
                    <a:pt x="334301" y="169418"/>
                  </a:lnTo>
                  <a:lnTo>
                    <a:pt x="334288" y="164111"/>
                  </a:lnTo>
                  <a:lnTo>
                    <a:pt x="334107" y="158807"/>
                  </a:lnTo>
                  <a:lnTo>
                    <a:pt x="333757" y="153512"/>
                  </a:lnTo>
                  <a:lnTo>
                    <a:pt x="333240" y="148230"/>
                  </a:lnTo>
                  <a:lnTo>
                    <a:pt x="332555" y="142968"/>
                  </a:lnTo>
                  <a:lnTo>
                    <a:pt x="331704" y="137730"/>
                  </a:lnTo>
                  <a:lnTo>
                    <a:pt x="330687" y="132521"/>
                  </a:lnTo>
                  <a:lnTo>
                    <a:pt x="329504" y="127348"/>
                  </a:lnTo>
                  <a:lnTo>
                    <a:pt x="328159" y="122215"/>
                  </a:lnTo>
                  <a:lnTo>
                    <a:pt x="326651" y="117126"/>
                  </a:lnTo>
                  <a:lnTo>
                    <a:pt x="324982" y="112089"/>
                  </a:lnTo>
                  <a:lnTo>
                    <a:pt x="323154" y="107107"/>
                  </a:lnTo>
                  <a:lnTo>
                    <a:pt x="321169" y="102185"/>
                  </a:lnTo>
                  <a:lnTo>
                    <a:pt x="319029" y="97329"/>
                  </a:lnTo>
                  <a:lnTo>
                    <a:pt x="316736" y="92543"/>
                  </a:lnTo>
                  <a:lnTo>
                    <a:pt x="314292" y="87833"/>
                  </a:lnTo>
                  <a:lnTo>
                    <a:pt x="311699" y="83202"/>
                  </a:lnTo>
                  <a:lnTo>
                    <a:pt x="308961" y="78656"/>
                  </a:lnTo>
                  <a:lnTo>
                    <a:pt x="306080" y="74200"/>
                  </a:lnTo>
                  <a:lnTo>
                    <a:pt x="303059" y="69837"/>
                  </a:lnTo>
                  <a:lnTo>
                    <a:pt x="299902" y="65572"/>
                  </a:lnTo>
                  <a:lnTo>
                    <a:pt x="296610" y="61409"/>
                  </a:lnTo>
                  <a:lnTo>
                    <a:pt x="293188" y="57353"/>
                  </a:lnTo>
                  <a:lnTo>
                    <a:pt x="289639" y="53408"/>
                  </a:lnTo>
                  <a:lnTo>
                    <a:pt x="285966" y="49577"/>
                  </a:lnTo>
                  <a:lnTo>
                    <a:pt x="282174" y="45865"/>
                  </a:lnTo>
                  <a:lnTo>
                    <a:pt x="278265" y="42275"/>
                  </a:lnTo>
                  <a:lnTo>
                    <a:pt x="274245" y="38811"/>
                  </a:lnTo>
                  <a:lnTo>
                    <a:pt x="270117" y="35476"/>
                  </a:lnTo>
                  <a:lnTo>
                    <a:pt x="265885" y="32274"/>
                  </a:lnTo>
                  <a:lnTo>
                    <a:pt x="261554" y="29208"/>
                  </a:lnTo>
                  <a:lnTo>
                    <a:pt x="257127" y="26281"/>
                  </a:lnTo>
                  <a:lnTo>
                    <a:pt x="252610" y="23496"/>
                  </a:lnTo>
                  <a:lnTo>
                    <a:pt x="248006" y="20856"/>
                  </a:lnTo>
                  <a:lnTo>
                    <a:pt x="243321" y="18363"/>
                  </a:lnTo>
                  <a:lnTo>
                    <a:pt x="238560" y="16020"/>
                  </a:lnTo>
                  <a:lnTo>
                    <a:pt x="233726" y="13829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629088" y="5103947"/>
              <a:ext cx="66577" cy="167167"/>
            </a:xfrm>
            <a:custGeom>
              <a:avLst/>
              <a:pathLst>
                <a:path w="66577" h="167167">
                  <a:moveTo>
                    <a:pt x="66577" y="13829"/>
                  </a:moveTo>
                  <a:lnTo>
                    <a:pt x="61305" y="11647"/>
                  </a:lnTo>
                  <a:lnTo>
                    <a:pt x="55962" y="9645"/>
                  </a:lnTo>
                  <a:lnTo>
                    <a:pt x="50553" y="7827"/>
                  </a:lnTo>
                  <a:lnTo>
                    <a:pt x="45085" y="6194"/>
                  </a:lnTo>
                  <a:lnTo>
                    <a:pt x="39565" y="4749"/>
                  </a:lnTo>
                  <a:lnTo>
                    <a:pt x="33999" y="3494"/>
                  </a:lnTo>
                  <a:lnTo>
                    <a:pt x="28393" y="2428"/>
                  </a:lnTo>
                  <a:lnTo>
                    <a:pt x="22754" y="1555"/>
                  </a:lnTo>
                  <a:lnTo>
                    <a:pt x="17089" y="875"/>
                  </a:lnTo>
                  <a:lnTo>
                    <a:pt x="11403" y="389"/>
                  </a:lnTo>
                  <a:lnTo>
                    <a:pt x="5705" y="9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105892" y="5309273"/>
              <a:ext cx="2" cy="167167"/>
            </a:xfrm>
            <a:custGeom>
              <a:avLst/>
              <a:pathLst>
                <a:path w="2" h="167167">
                  <a:moveTo>
                    <a:pt x="0" y="0"/>
                  </a:moveTo>
                  <a:lnTo>
                    <a:pt x="2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940282" y="5309273"/>
              <a:ext cx="165612" cy="167167"/>
            </a:xfrm>
            <a:custGeom>
              <a:avLst/>
              <a:pathLst>
                <a:path w="165612" h="167167">
                  <a:moveTo>
                    <a:pt x="165610" y="0"/>
                  </a:moveTo>
                  <a:lnTo>
                    <a:pt x="160161" y="88"/>
                  </a:lnTo>
                  <a:lnTo>
                    <a:pt x="154719" y="355"/>
                  </a:lnTo>
                  <a:lnTo>
                    <a:pt x="149288" y="798"/>
                  </a:lnTo>
                  <a:lnTo>
                    <a:pt x="143875" y="1419"/>
                  </a:lnTo>
                  <a:lnTo>
                    <a:pt x="138484" y="2215"/>
                  </a:lnTo>
                  <a:lnTo>
                    <a:pt x="133122" y="3187"/>
                  </a:lnTo>
                  <a:lnTo>
                    <a:pt x="127795" y="4333"/>
                  </a:lnTo>
                  <a:lnTo>
                    <a:pt x="122508" y="5652"/>
                  </a:lnTo>
                  <a:lnTo>
                    <a:pt x="117267" y="7143"/>
                  </a:lnTo>
                  <a:lnTo>
                    <a:pt x="112078" y="8803"/>
                  </a:lnTo>
                  <a:lnTo>
                    <a:pt x="106945" y="10632"/>
                  </a:lnTo>
                  <a:lnTo>
                    <a:pt x="101874" y="12628"/>
                  </a:lnTo>
                  <a:lnTo>
                    <a:pt x="96871" y="14787"/>
                  </a:lnTo>
                  <a:lnTo>
                    <a:pt x="91942" y="17108"/>
                  </a:lnTo>
                  <a:lnTo>
                    <a:pt x="87090" y="19589"/>
                  </a:lnTo>
                  <a:lnTo>
                    <a:pt x="82322" y="22227"/>
                  </a:lnTo>
                  <a:lnTo>
                    <a:pt x="77642" y="25018"/>
                  </a:lnTo>
                  <a:lnTo>
                    <a:pt x="73056" y="27961"/>
                  </a:lnTo>
                  <a:lnTo>
                    <a:pt x="68568" y="31051"/>
                  </a:lnTo>
                  <a:lnTo>
                    <a:pt x="64184" y="34286"/>
                  </a:lnTo>
                  <a:lnTo>
                    <a:pt x="59907" y="37663"/>
                  </a:lnTo>
                  <a:lnTo>
                    <a:pt x="55742" y="41177"/>
                  </a:lnTo>
                  <a:lnTo>
                    <a:pt x="51694" y="44824"/>
                  </a:lnTo>
                  <a:lnTo>
                    <a:pt x="47768" y="48602"/>
                  </a:lnTo>
                  <a:lnTo>
                    <a:pt x="43966" y="52506"/>
                  </a:lnTo>
                  <a:lnTo>
                    <a:pt x="40294" y="56531"/>
                  </a:lnTo>
                  <a:lnTo>
                    <a:pt x="36754" y="60674"/>
                  </a:lnTo>
                  <a:lnTo>
                    <a:pt x="33352" y="64931"/>
                  </a:lnTo>
                  <a:lnTo>
                    <a:pt x="30090" y="69296"/>
                  </a:lnTo>
                  <a:lnTo>
                    <a:pt x="26973" y="73764"/>
                  </a:lnTo>
                  <a:lnTo>
                    <a:pt x="24002" y="78332"/>
                  </a:lnTo>
                  <a:lnTo>
                    <a:pt x="21182" y="82995"/>
                  </a:lnTo>
                  <a:lnTo>
                    <a:pt x="18515" y="87747"/>
                  </a:lnTo>
                  <a:lnTo>
                    <a:pt x="16005" y="92583"/>
                  </a:lnTo>
                  <a:lnTo>
                    <a:pt x="13654" y="97499"/>
                  </a:lnTo>
                  <a:lnTo>
                    <a:pt x="11464" y="102488"/>
                  </a:lnTo>
                  <a:lnTo>
                    <a:pt x="9438" y="107547"/>
                  </a:lnTo>
                  <a:lnTo>
                    <a:pt x="7578" y="112668"/>
                  </a:lnTo>
                  <a:lnTo>
                    <a:pt x="5885" y="117848"/>
                  </a:lnTo>
                  <a:lnTo>
                    <a:pt x="4363" y="123080"/>
                  </a:lnTo>
                  <a:lnTo>
                    <a:pt x="3012" y="128358"/>
                  </a:lnTo>
                  <a:lnTo>
                    <a:pt x="1833" y="133679"/>
                  </a:lnTo>
                  <a:lnTo>
                    <a:pt x="829" y="139034"/>
                  </a:lnTo>
                  <a:lnTo>
                    <a:pt x="0" y="144420"/>
                  </a:lnTo>
                  <a:lnTo>
                    <a:pt x="165612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938735" y="5309273"/>
              <a:ext cx="334311" cy="334333"/>
            </a:xfrm>
            <a:custGeom>
              <a:avLst/>
              <a:pathLst>
                <a:path w="334311" h="334333">
                  <a:moveTo>
                    <a:pt x="1546" y="144420"/>
                  </a:moveTo>
                  <a:lnTo>
                    <a:pt x="909" y="149679"/>
                  </a:lnTo>
                  <a:lnTo>
                    <a:pt x="438" y="154955"/>
                  </a:lnTo>
                  <a:lnTo>
                    <a:pt x="135" y="160244"/>
                  </a:lnTo>
                  <a:lnTo>
                    <a:pt x="0" y="165540"/>
                  </a:lnTo>
                  <a:lnTo>
                    <a:pt x="32" y="170838"/>
                  </a:lnTo>
                  <a:lnTo>
                    <a:pt x="232" y="176132"/>
                  </a:lnTo>
                  <a:lnTo>
                    <a:pt x="600" y="181417"/>
                  </a:lnTo>
                  <a:lnTo>
                    <a:pt x="1135" y="186687"/>
                  </a:lnTo>
                  <a:lnTo>
                    <a:pt x="1837" y="191938"/>
                  </a:lnTo>
                  <a:lnTo>
                    <a:pt x="2705" y="197164"/>
                  </a:lnTo>
                  <a:lnTo>
                    <a:pt x="3738" y="202360"/>
                  </a:lnTo>
                  <a:lnTo>
                    <a:pt x="4935" y="207521"/>
                  </a:lnTo>
                  <a:lnTo>
                    <a:pt x="6296" y="212641"/>
                  </a:lnTo>
                  <a:lnTo>
                    <a:pt x="7817" y="217715"/>
                  </a:lnTo>
                  <a:lnTo>
                    <a:pt x="9499" y="222739"/>
                  </a:lnTo>
                  <a:lnTo>
                    <a:pt x="11339" y="227707"/>
                  </a:lnTo>
                  <a:lnTo>
                    <a:pt x="13336" y="232614"/>
                  </a:lnTo>
                  <a:lnTo>
                    <a:pt x="15487" y="237455"/>
                  </a:lnTo>
                  <a:lnTo>
                    <a:pt x="17790" y="242226"/>
                  </a:lnTo>
                  <a:lnTo>
                    <a:pt x="20243" y="246921"/>
                  </a:lnTo>
                  <a:lnTo>
                    <a:pt x="22844" y="251536"/>
                  </a:lnTo>
                  <a:lnTo>
                    <a:pt x="25590" y="256067"/>
                  </a:lnTo>
                  <a:lnTo>
                    <a:pt x="28478" y="260508"/>
                  </a:lnTo>
                  <a:lnTo>
                    <a:pt x="31506" y="264856"/>
                  </a:lnTo>
                  <a:lnTo>
                    <a:pt x="34669" y="269105"/>
                  </a:lnTo>
                  <a:lnTo>
                    <a:pt x="37966" y="273252"/>
                  </a:lnTo>
                  <a:lnTo>
                    <a:pt x="41392" y="277292"/>
                  </a:lnTo>
                  <a:lnTo>
                    <a:pt x="44945" y="281222"/>
                  </a:lnTo>
                  <a:lnTo>
                    <a:pt x="48620" y="285038"/>
                  </a:lnTo>
                  <a:lnTo>
                    <a:pt x="52415" y="288735"/>
                  </a:lnTo>
                  <a:lnTo>
                    <a:pt x="56324" y="292309"/>
                  </a:lnTo>
                  <a:lnTo>
                    <a:pt x="60345" y="295758"/>
                  </a:lnTo>
                  <a:lnTo>
                    <a:pt x="64474" y="299079"/>
                  </a:lnTo>
                  <a:lnTo>
                    <a:pt x="68705" y="302266"/>
                  </a:lnTo>
                  <a:lnTo>
                    <a:pt x="73035" y="305318"/>
                  </a:lnTo>
                  <a:lnTo>
                    <a:pt x="77460" y="308231"/>
                  </a:lnTo>
                  <a:lnTo>
                    <a:pt x="81975" y="311002"/>
                  </a:lnTo>
                  <a:lnTo>
                    <a:pt x="86576" y="313629"/>
                  </a:lnTo>
                  <a:lnTo>
                    <a:pt x="91257" y="316109"/>
                  </a:lnTo>
                  <a:lnTo>
                    <a:pt x="96015" y="318440"/>
                  </a:lnTo>
                  <a:lnTo>
                    <a:pt x="100844" y="320618"/>
                  </a:lnTo>
                  <a:lnTo>
                    <a:pt x="105739" y="322642"/>
                  </a:lnTo>
                  <a:lnTo>
                    <a:pt x="110697" y="324510"/>
                  </a:lnTo>
                  <a:lnTo>
                    <a:pt x="115711" y="326220"/>
                  </a:lnTo>
                  <a:lnTo>
                    <a:pt x="120776" y="327771"/>
                  </a:lnTo>
                  <a:lnTo>
                    <a:pt x="125889" y="329160"/>
                  </a:lnTo>
                  <a:lnTo>
                    <a:pt x="131042" y="330386"/>
                  </a:lnTo>
                  <a:lnTo>
                    <a:pt x="136232" y="331449"/>
                  </a:lnTo>
                  <a:lnTo>
                    <a:pt x="141454" y="332346"/>
                  </a:lnTo>
                  <a:lnTo>
                    <a:pt x="146700" y="333078"/>
                  </a:lnTo>
                  <a:lnTo>
                    <a:pt x="151968" y="333643"/>
                  </a:lnTo>
                  <a:lnTo>
                    <a:pt x="157251" y="334040"/>
                  </a:lnTo>
                  <a:lnTo>
                    <a:pt x="162543" y="334271"/>
                  </a:lnTo>
                  <a:lnTo>
                    <a:pt x="167841" y="334333"/>
                  </a:lnTo>
                  <a:lnTo>
                    <a:pt x="173137" y="334227"/>
                  </a:lnTo>
                  <a:lnTo>
                    <a:pt x="178428" y="333954"/>
                  </a:lnTo>
                  <a:lnTo>
                    <a:pt x="183707" y="333513"/>
                  </a:lnTo>
                  <a:lnTo>
                    <a:pt x="188970" y="332905"/>
                  </a:lnTo>
                  <a:lnTo>
                    <a:pt x="194211" y="332131"/>
                  </a:lnTo>
                  <a:lnTo>
                    <a:pt x="199424" y="331191"/>
                  </a:lnTo>
                  <a:lnTo>
                    <a:pt x="204605" y="330086"/>
                  </a:lnTo>
                  <a:lnTo>
                    <a:pt x="209749" y="328818"/>
                  </a:lnTo>
                  <a:lnTo>
                    <a:pt x="214850" y="327387"/>
                  </a:lnTo>
                  <a:lnTo>
                    <a:pt x="219903" y="325796"/>
                  </a:lnTo>
                  <a:lnTo>
                    <a:pt x="224903" y="324045"/>
                  </a:lnTo>
                  <a:lnTo>
                    <a:pt x="229845" y="322136"/>
                  </a:lnTo>
                  <a:lnTo>
                    <a:pt x="234724" y="320072"/>
                  </a:lnTo>
                  <a:lnTo>
                    <a:pt x="239535" y="317854"/>
                  </a:lnTo>
                  <a:lnTo>
                    <a:pt x="244273" y="315485"/>
                  </a:lnTo>
                  <a:lnTo>
                    <a:pt x="248934" y="312967"/>
                  </a:lnTo>
                  <a:lnTo>
                    <a:pt x="253513" y="310303"/>
                  </a:lnTo>
                  <a:lnTo>
                    <a:pt x="258005" y="307495"/>
                  </a:lnTo>
                  <a:lnTo>
                    <a:pt x="262406" y="304546"/>
                  </a:lnTo>
                  <a:lnTo>
                    <a:pt x="266711" y="301459"/>
                  </a:lnTo>
                  <a:lnTo>
                    <a:pt x="270917" y="298237"/>
                  </a:lnTo>
                  <a:lnTo>
                    <a:pt x="275018" y="294883"/>
                  </a:lnTo>
                  <a:lnTo>
                    <a:pt x="279010" y="291401"/>
                  </a:lnTo>
                  <a:lnTo>
                    <a:pt x="282891" y="287795"/>
                  </a:lnTo>
                  <a:lnTo>
                    <a:pt x="286655" y="284067"/>
                  </a:lnTo>
                  <a:lnTo>
                    <a:pt x="290299" y="280222"/>
                  </a:lnTo>
                  <a:lnTo>
                    <a:pt x="293820" y="276263"/>
                  </a:lnTo>
                  <a:lnTo>
                    <a:pt x="297213" y="272195"/>
                  </a:lnTo>
                  <a:lnTo>
                    <a:pt x="300476" y="268021"/>
                  </a:lnTo>
                  <a:lnTo>
                    <a:pt x="303605" y="263746"/>
                  </a:lnTo>
                  <a:lnTo>
                    <a:pt x="306596" y="259374"/>
                  </a:lnTo>
                  <a:lnTo>
                    <a:pt x="309448" y="254910"/>
                  </a:lnTo>
                  <a:lnTo>
                    <a:pt x="312157" y="250357"/>
                  </a:lnTo>
                  <a:lnTo>
                    <a:pt x="314720" y="245721"/>
                  </a:lnTo>
                  <a:lnTo>
                    <a:pt x="317135" y="241005"/>
                  </a:lnTo>
                  <a:lnTo>
                    <a:pt x="319400" y="236216"/>
                  </a:lnTo>
                  <a:lnTo>
                    <a:pt x="321511" y="231357"/>
                  </a:lnTo>
                  <a:lnTo>
                    <a:pt x="323468" y="226434"/>
                  </a:lnTo>
                  <a:lnTo>
                    <a:pt x="325267" y="221452"/>
                  </a:lnTo>
                  <a:lnTo>
                    <a:pt x="326908" y="216414"/>
                  </a:lnTo>
                  <a:lnTo>
                    <a:pt x="328388" y="211328"/>
                  </a:lnTo>
                  <a:lnTo>
                    <a:pt x="329706" y="206197"/>
                  </a:lnTo>
                  <a:lnTo>
                    <a:pt x="330861" y="201027"/>
                  </a:lnTo>
                  <a:lnTo>
                    <a:pt x="331852" y="195822"/>
                  </a:lnTo>
                  <a:lnTo>
                    <a:pt x="332677" y="190589"/>
                  </a:lnTo>
                  <a:lnTo>
                    <a:pt x="333337" y="185333"/>
                  </a:lnTo>
                  <a:lnTo>
                    <a:pt x="333829" y="180058"/>
                  </a:lnTo>
                  <a:lnTo>
                    <a:pt x="334153" y="174770"/>
                  </a:lnTo>
                  <a:lnTo>
                    <a:pt x="334311" y="169475"/>
                  </a:lnTo>
                  <a:lnTo>
                    <a:pt x="334300" y="164177"/>
                  </a:lnTo>
                  <a:lnTo>
                    <a:pt x="334121" y="158883"/>
                  </a:lnTo>
                  <a:lnTo>
                    <a:pt x="333775" y="153596"/>
                  </a:lnTo>
                  <a:lnTo>
                    <a:pt x="333261" y="148324"/>
                  </a:lnTo>
                  <a:lnTo>
                    <a:pt x="332581" y="143070"/>
                  </a:lnTo>
                  <a:lnTo>
                    <a:pt x="331734" y="137840"/>
                  </a:lnTo>
                  <a:lnTo>
                    <a:pt x="330722" y="132640"/>
                  </a:lnTo>
                  <a:lnTo>
                    <a:pt x="329546" y="127475"/>
                  </a:lnTo>
                  <a:lnTo>
                    <a:pt x="328207" y="122349"/>
                  </a:lnTo>
                  <a:lnTo>
                    <a:pt x="326706" y="117269"/>
                  </a:lnTo>
                  <a:lnTo>
                    <a:pt x="325044" y="112238"/>
                  </a:lnTo>
                  <a:lnTo>
                    <a:pt x="323225" y="107263"/>
                  </a:lnTo>
                  <a:lnTo>
                    <a:pt x="321248" y="102348"/>
                  </a:lnTo>
                  <a:lnTo>
                    <a:pt x="319117" y="97498"/>
                  </a:lnTo>
                  <a:lnTo>
                    <a:pt x="316833" y="92718"/>
                  </a:lnTo>
                  <a:lnTo>
                    <a:pt x="314399" y="88012"/>
                  </a:lnTo>
                  <a:lnTo>
                    <a:pt x="311817" y="83387"/>
                  </a:lnTo>
                  <a:lnTo>
                    <a:pt x="309089" y="78845"/>
                  </a:lnTo>
                  <a:lnTo>
                    <a:pt x="306219" y="74392"/>
                  </a:lnTo>
                  <a:lnTo>
                    <a:pt x="303210" y="70032"/>
                  </a:lnTo>
                  <a:lnTo>
                    <a:pt x="300063" y="65770"/>
                  </a:lnTo>
                  <a:lnTo>
                    <a:pt x="296784" y="61610"/>
                  </a:lnTo>
                  <a:lnTo>
                    <a:pt x="293374" y="57555"/>
                  </a:lnTo>
                  <a:lnTo>
                    <a:pt x="289837" y="53611"/>
                  </a:lnTo>
                  <a:lnTo>
                    <a:pt x="286177" y="49781"/>
                  </a:lnTo>
                  <a:lnTo>
                    <a:pt x="282398" y="46068"/>
                  </a:lnTo>
                  <a:lnTo>
                    <a:pt x="278503" y="42477"/>
                  </a:lnTo>
                  <a:lnTo>
                    <a:pt x="274496" y="39012"/>
                  </a:lnTo>
                  <a:lnTo>
                    <a:pt x="270381" y="35675"/>
                  </a:lnTo>
                  <a:lnTo>
                    <a:pt x="266163" y="32470"/>
                  </a:lnTo>
                  <a:lnTo>
                    <a:pt x="261845" y="29401"/>
                  </a:lnTo>
                  <a:lnTo>
                    <a:pt x="257432" y="26470"/>
                  </a:lnTo>
                  <a:lnTo>
                    <a:pt x="252929" y="23680"/>
                  </a:lnTo>
                  <a:lnTo>
                    <a:pt x="248339" y="21034"/>
                  </a:lnTo>
                  <a:lnTo>
                    <a:pt x="243668" y="18535"/>
                  </a:lnTo>
                  <a:lnTo>
                    <a:pt x="238920" y="16186"/>
                  </a:lnTo>
                  <a:lnTo>
                    <a:pt x="234100" y="13988"/>
                  </a:lnTo>
                  <a:lnTo>
                    <a:pt x="229212" y="11943"/>
                  </a:lnTo>
                  <a:lnTo>
                    <a:pt x="224262" y="10055"/>
                  </a:lnTo>
                  <a:lnTo>
                    <a:pt x="219255" y="8325"/>
                  </a:lnTo>
                  <a:lnTo>
                    <a:pt x="214196" y="6754"/>
                  </a:lnTo>
                  <a:lnTo>
                    <a:pt x="209089" y="5344"/>
                  </a:lnTo>
                  <a:lnTo>
                    <a:pt x="203941" y="4096"/>
                  </a:lnTo>
                  <a:lnTo>
                    <a:pt x="198755" y="3013"/>
                  </a:lnTo>
                  <a:lnTo>
                    <a:pt x="193538" y="2094"/>
                  </a:lnTo>
                  <a:lnTo>
                    <a:pt x="188294" y="1341"/>
                  </a:lnTo>
                  <a:lnTo>
                    <a:pt x="183029" y="754"/>
                  </a:lnTo>
                  <a:lnTo>
                    <a:pt x="177748" y="335"/>
                  </a:lnTo>
                  <a:lnTo>
                    <a:pt x="172456" y="83"/>
                  </a:lnTo>
                  <a:lnTo>
                    <a:pt x="167159" y="0"/>
                  </a:lnTo>
                  <a:lnTo>
                    <a:pt x="167159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611089" y="5399291"/>
              <a:ext cx="6191" cy="167167"/>
            </a:xfrm>
            <a:custGeom>
              <a:avLst/>
              <a:pathLst>
                <a:path w="6191" h="167167">
                  <a:moveTo>
                    <a:pt x="6191" y="0"/>
                  </a:moveTo>
                  <a:lnTo>
                    <a:pt x="0" y="114"/>
                  </a:lnTo>
                  <a:lnTo>
                    <a:pt x="6191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611089" y="5399406"/>
              <a:ext cx="6191" cy="167052"/>
            </a:xfrm>
            <a:custGeom>
              <a:avLst/>
              <a:pathLst>
                <a:path w="6191" h="167052">
                  <a:moveTo>
                    <a:pt x="0" y="0"/>
                  </a:moveTo>
                  <a:lnTo>
                    <a:pt x="6191" y="1670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611089" y="5399406"/>
              <a:ext cx="6191" cy="167052"/>
            </a:xfrm>
            <a:custGeom>
              <a:avLst/>
              <a:pathLst>
                <a:path w="6191" h="167052">
                  <a:moveTo>
                    <a:pt x="0" y="0"/>
                  </a:moveTo>
                  <a:lnTo>
                    <a:pt x="6191" y="1670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611089" y="5399406"/>
              <a:ext cx="6191" cy="167052"/>
            </a:xfrm>
            <a:custGeom>
              <a:avLst/>
              <a:pathLst>
                <a:path w="6191" h="167052">
                  <a:moveTo>
                    <a:pt x="0" y="0"/>
                  </a:moveTo>
                  <a:lnTo>
                    <a:pt x="6191" y="1670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611089" y="5399406"/>
              <a:ext cx="6191" cy="167052"/>
            </a:xfrm>
            <a:custGeom>
              <a:avLst/>
              <a:pathLst>
                <a:path w="6191" h="167052">
                  <a:moveTo>
                    <a:pt x="0" y="0"/>
                  </a:moveTo>
                  <a:lnTo>
                    <a:pt x="6191" y="1670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611089" y="5399406"/>
              <a:ext cx="6191" cy="167052"/>
            </a:xfrm>
            <a:custGeom>
              <a:avLst/>
              <a:pathLst>
                <a:path w="6191" h="167052">
                  <a:moveTo>
                    <a:pt x="0" y="0"/>
                  </a:moveTo>
                  <a:lnTo>
                    <a:pt x="6191" y="16705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611089" y="5399406"/>
              <a:ext cx="6191" cy="167052"/>
            </a:xfrm>
            <a:custGeom>
              <a:avLst/>
              <a:pathLst>
                <a:path w="6191" h="167052">
                  <a:moveTo>
                    <a:pt x="0" y="0"/>
                  </a:moveTo>
                  <a:lnTo>
                    <a:pt x="6191" y="16705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450127" y="5399406"/>
              <a:ext cx="334306" cy="334220"/>
            </a:xfrm>
            <a:custGeom>
              <a:avLst/>
              <a:pathLst>
                <a:path w="334306" h="334220">
                  <a:moveTo>
                    <a:pt x="160961" y="0"/>
                  </a:moveTo>
                  <a:lnTo>
                    <a:pt x="155673" y="279"/>
                  </a:lnTo>
                  <a:lnTo>
                    <a:pt x="150397" y="727"/>
                  </a:lnTo>
                  <a:lnTo>
                    <a:pt x="145138" y="1341"/>
                  </a:lnTo>
                  <a:lnTo>
                    <a:pt x="139901" y="2121"/>
                  </a:lnTo>
                  <a:lnTo>
                    <a:pt x="134691" y="3067"/>
                  </a:lnTo>
                  <a:lnTo>
                    <a:pt x="129513" y="4177"/>
                  </a:lnTo>
                  <a:lnTo>
                    <a:pt x="124374" y="5451"/>
                  </a:lnTo>
                  <a:lnTo>
                    <a:pt x="119277" y="6887"/>
                  </a:lnTo>
                  <a:lnTo>
                    <a:pt x="114229" y="8484"/>
                  </a:lnTo>
                  <a:lnTo>
                    <a:pt x="109233" y="10239"/>
                  </a:lnTo>
                  <a:lnTo>
                    <a:pt x="104296" y="12152"/>
                  </a:lnTo>
                  <a:lnTo>
                    <a:pt x="99421" y="14221"/>
                  </a:lnTo>
                  <a:lnTo>
                    <a:pt x="94615" y="16442"/>
                  </a:lnTo>
                  <a:lnTo>
                    <a:pt x="89881" y="18815"/>
                  </a:lnTo>
                  <a:lnTo>
                    <a:pt x="85225" y="21337"/>
                  </a:lnTo>
                  <a:lnTo>
                    <a:pt x="80651" y="24005"/>
                  </a:lnTo>
                  <a:lnTo>
                    <a:pt x="76164" y="26816"/>
                  </a:lnTo>
                  <a:lnTo>
                    <a:pt x="71769" y="29768"/>
                  </a:lnTo>
                  <a:lnTo>
                    <a:pt x="67468" y="32858"/>
                  </a:lnTo>
                  <a:lnTo>
                    <a:pt x="63268" y="36082"/>
                  </a:lnTo>
                  <a:lnTo>
                    <a:pt x="59173" y="39438"/>
                  </a:lnTo>
                  <a:lnTo>
                    <a:pt x="55185" y="42922"/>
                  </a:lnTo>
                  <a:lnTo>
                    <a:pt x="51310" y="46530"/>
                  </a:lnTo>
                  <a:lnTo>
                    <a:pt x="47551" y="50260"/>
                  </a:lnTo>
                  <a:lnTo>
                    <a:pt x="43912" y="54106"/>
                  </a:lnTo>
                  <a:lnTo>
                    <a:pt x="40397" y="58066"/>
                  </a:lnTo>
                  <a:lnTo>
                    <a:pt x="37008" y="62135"/>
                  </a:lnTo>
                  <a:lnTo>
                    <a:pt x="33751" y="66310"/>
                  </a:lnTo>
                  <a:lnTo>
                    <a:pt x="30627" y="70585"/>
                  </a:lnTo>
                  <a:lnTo>
                    <a:pt x="27640" y="74958"/>
                  </a:lnTo>
                  <a:lnTo>
                    <a:pt x="24794" y="79422"/>
                  </a:lnTo>
                  <a:lnTo>
                    <a:pt x="22090" y="83975"/>
                  </a:lnTo>
                  <a:lnTo>
                    <a:pt x="19531" y="88611"/>
                  </a:lnTo>
                  <a:lnTo>
                    <a:pt x="17121" y="93326"/>
                  </a:lnTo>
                  <a:lnTo>
                    <a:pt x="14861" y="98114"/>
                  </a:lnTo>
                  <a:lnTo>
                    <a:pt x="12754" y="102972"/>
                  </a:lnTo>
                  <a:lnTo>
                    <a:pt x="10802" y="107894"/>
                  </a:lnTo>
                  <a:lnTo>
                    <a:pt x="9007" y="112876"/>
                  </a:lnTo>
                  <a:lnTo>
                    <a:pt x="7371" y="117911"/>
                  </a:lnTo>
                  <a:lnTo>
                    <a:pt x="5895" y="122996"/>
                  </a:lnTo>
                  <a:lnTo>
                    <a:pt x="4580" y="128126"/>
                  </a:lnTo>
                  <a:lnTo>
                    <a:pt x="3429" y="133294"/>
                  </a:lnTo>
                  <a:lnTo>
                    <a:pt x="2442" y="138496"/>
                  </a:lnTo>
                  <a:lnTo>
                    <a:pt x="1620" y="143727"/>
                  </a:lnTo>
                  <a:lnTo>
                    <a:pt x="964" y="148982"/>
                  </a:lnTo>
                  <a:lnTo>
                    <a:pt x="475" y="154254"/>
                  </a:lnTo>
                  <a:lnTo>
                    <a:pt x="154" y="159539"/>
                  </a:lnTo>
                  <a:lnTo>
                    <a:pt x="0" y="164832"/>
                  </a:lnTo>
                  <a:lnTo>
                    <a:pt x="13" y="170127"/>
                  </a:lnTo>
                  <a:lnTo>
                    <a:pt x="194" y="175419"/>
                  </a:lnTo>
                  <a:lnTo>
                    <a:pt x="543" y="180703"/>
                  </a:lnTo>
                  <a:lnTo>
                    <a:pt x="1059" y="185973"/>
                  </a:lnTo>
                  <a:lnTo>
                    <a:pt x="1741" y="191223"/>
                  </a:lnTo>
                  <a:lnTo>
                    <a:pt x="2590" y="196450"/>
                  </a:lnTo>
                  <a:lnTo>
                    <a:pt x="3604" y="201647"/>
                  </a:lnTo>
                  <a:lnTo>
                    <a:pt x="4781" y="206810"/>
                  </a:lnTo>
                  <a:lnTo>
                    <a:pt x="6122" y="211932"/>
                  </a:lnTo>
                  <a:lnTo>
                    <a:pt x="7624" y="217010"/>
                  </a:lnTo>
                  <a:lnTo>
                    <a:pt x="9286" y="222037"/>
                  </a:lnTo>
                  <a:lnTo>
                    <a:pt x="11107" y="227009"/>
                  </a:lnTo>
                  <a:lnTo>
                    <a:pt x="13084" y="231921"/>
                  </a:lnTo>
                  <a:lnTo>
                    <a:pt x="15216" y="236768"/>
                  </a:lnTo>
                  <a:lnTo>
                    <a:pt x="17500" y="241545"/>
                  </a:lnTo>
                  <a:lnTo>
                    <a:pt x="19934" y="246248"/>
                  </a:lnTo>
                  <a:lnTo>
                    <a:pt x="22517" y="250870"/>
                  </a:lnTo>
                  <a:lnTo>
                    <a:pt x="25244" y="255409"/>
                  </a:lnTo>
                  <a:lnTo>
                    <a:pt x="28113" y="259859"/>
                  </a:lnTo>
                  <a:lnTo>
                    <a:pt x="31122" y="264216"/>
                  </a:lnTo>
                  <a:lnTo>
                    <a:pt x="34268" y="268476"/>
                  </a:lnTo>
                  <a:lnTo>
                    <a:pt x="37547" y="272633"/>
                  </a:lnTo>
                  <a:lnTo>
                    <a:pt x="40956" y="276685"/>
                  </a:lnTo>
                  <a:lnTo>
                    <a:pt x="44491" y="280627"/>
                  </a:lnTo>
                  <a:lnTo>
                    <a:pt x="48150" y="284455"/>
                  </a:lnTo>
                  <a:lnTo>
                    <a:pt x="51928" y="288165"/>
                  </a:lnTo>
                  <a:lnTo>
                    <a:pt x="55821" y="291753"/>
                  </a:lnTo>
                  <a:lnTo>
                    <a:pt x="59827" y="295217"/>
                  </a:lnTo>
                  <a:lnTo>
                    <a:pt x="63939" y="298552"/>
                  </a:lnTo>
                  <a:lnTo>
                    <a:pt x="68156" y="301755"/>
                  </a:lnTo>
                  <a:lnTo>
                    <a:pt x="72472" y="304822"/>
                  </a:lnTo>
                  <a:lnTo>
                    <a:pt x="76883" y="307752"/>
                  </a:lnTo>
                  <a:lnTo>
                    <a:pt x="81384" y="310540"/>
                  </a:lnTo>
                  <a:lnTo>
                    <a:pt x="85972" y="313185"/>
                  </a:lnTo>
                  <a:lnTo>
                    <a:pt x="90640" y="315682"/>
                  </a:lnTo>
                  <a:lnTo>
                    <a:pt x="95386" y="318031"/>
                  </a:lnTo>
                  <a:lnTo>
                    <a:pt x="100204" y="320228"/>
                  </a:lnTo>
                  <a:lnTo>
                    <a:pt x="105089" y="322272"/>
                  </a:lnTo>
                  <a:lnTo>
                    <a:pt x="110036" y="324159"/>
                  </a:lnTo>
                  <a:lnTo>
                    <a:pt x="115040" y="325890"/>
                  </a:lnTo>
                  <a:lnTo>
                    <a:pt x="120097" y="327460"/>
                  </a:lnTo>
                  <a:lnTo>
                    <a:pt x="125201" y="328870"/>
                  </a:lnTo>
                  <a:lnTo>
                    <a:pt x="130347" y="330118"/>
                  </a:lnTo>
                  <a:lnTo>
                    <a:pt x="135530" y="331202"/>
                  </a:lnTo>
                  <a:lnTo>
                    <a:pt x="140744" y="332121"/>
                  </a:lnTo>
                  <a:lnTo>
                    <a:pt x="145986" y="332874"/>
                  </a:lnTo>
                  <a:lnTo>
                    <a:pt x="151248" y="333461"/>
                  </a:lnTo>
                  <a:lnTo>
                    <a:pt x="156526" y="333882"/>
                  </a:lnTo>
                  <a:lnTo>
                    <a:pt x="161815" y="334134"/>
                  </a:lnTo>
                  <a:lnTo>
                    <a:pt x="167110" y="334220"/>
                  </a:lnTo>
                  <a:lnTo>
                    <a:pt x="172404" y="334137"/>
                  </a:lnTo>
                  <a:lnTo>
                    <a:pt x="177693" y="333887"/>
                  </a:lnTo>
                  <a:lnTo>
                    <a:pt x="182972" y="333469"/>
                  </a:lnTo>
                  <a:lnTo>
                    <a:pt x="188235" y="332885"/>
                  </a:lnTo>
                  <a:lnTo>
                    <a:pt x="193476" y="332134"/>
                  </a:lnTo>
                  <a:lnTo>
                    <a:pt x="198691" y="331218"/>
                  </a:lnTo>
                  <a:lnTo>
                    <a:pt x="203875" y="330136"/>
                  </a:lnTo>
                  <a:lnTo>
                    <a:pt x="209021" y="328891"/>
                  </a:lnTo>
                  <a:lnTo>
                    <a:pt x="214126" y="327484"/>
                  </a:lnTo>
                  <a:lnTo>
                    <a:pt x="219183" y="325916"/>
                  </a:lnTo>
                  <a:lnTo>
                    <a:pt x="224189" y="324188"/>
                  </a:lnTo>
                  <a:lnTo>
                    <a:pt x="229137" y="322303"/>
                  </a:lnTo>
                  <a:lnTo>
                    <a:pt x="234023" y="320262"/>
                  </a:lnTo>
                  <a:lnTo>
                    <a:pt x="238842" y="318067"/>
                  </a:lnTo>
                  <a:lnTo>
                    <a:pt x="243588" y="315721"/>
                  </a:lnTo>
                  <a:lnTo>
                    <a:pt x="248259" y="313226"/>
                  </a:lnTo>
                  <a:lnTo>
                    <a:pt x="252847" y="310584"/>
                  </a:lnTo>
                  <a:lnTo>
                    <a:pt x="257350" y="307798"/>
                  </a:lnTo>
                  <a:lnTo>
                    <a:pt x="261762" y="304870"/>
                  </a:lnTo>
                  <a:lnTo>
                    <a:pt x="266080" y="301805"/>
                  </a:lnTo>
                  <a:lnTo>
                    <a:pt x="270298" y="298604"/>
                  </a:lnTo>
                  <a:lnTo>
                    <a:pt x="274413" y="295271"/>
                  </a:lnTo>
                  <a:lnTo>
                    <a:pt x="278420" y="291810"/>
                  </a:lnTo>
                  <a:lnTo>
                    <a:pt x="282315" y="288223"/>
                  </a:lnTo>
                  <a:lnTo>
                    <a:pt x="286095" y="284515"/>
                  </a:lnTo>
                  <a:lnTo>
                    <a:pt x="289756" y="280689"/>
                  </a:lnTo>
                  <a:lnTo>
                    <a:pt x="293293" y="276749"/>
                  </a:lnTo>
                  <a:lnTo>
                    <a:pt x="296704" y="272699"/>
                  </a:lnTo>
                  <a:lnTo>
                    <a:pt x="299985" y="268543"/>
                  </a:lnTo>
                  <a:lnTo>
                    <a:pt x="303133" y="264285"/>
                  </a:lnTo>
                  <a:lnTo>
                    <a:pt x="306144" y="259930"/>
                  </a:lnTo>
                  <a:lnTo>
                    <a:pt x="309016" y="255481"/>
                  </a:lnTo>
                  <a:lnTo>
                    <a:pt x="311745" y="250944"/>
                  </a:lnTo>
                  <a:lnTo>
                    <a:pt x="314330" y="246322"/>
                  </a:lnTo>
                  <a:lnTo>
                    <a:pt x="316766" y="241621"/>
                  </a:lnTo>
                  <a:lnTo>
                    <a:pt x="319053" y="236845"/>
                  </a:lnTo>
                  <a:lnTo>
                    <a:pt x="321187" y="232000"/>
                  </a:lnTo>
                  <a:lnTo>
                    <a:pt x="323167" y="227089"/>
                  </a:lnTo>
                  <a:lnTo>
                    <a:pt x="324990" y="222117"/>
                  </a:lnTo>
                  <a:lnTo>
                    <a:pt x="326655" y="217091"/>
                  </a:lnTo>
                  <a:lnTo>
                    <a:pt x="328160" y="212014"/>
                  </a:lnTo>
                  <a:lnTo>
                    <a:pt x="329503" y="206892"/>
                  </a:lnTo>
                  <a:lnTo>
                    <a:pt x="330683" y="201730"/>
                  </a:lnTo>
                  <a:lnTo>
                    <a:pt x="331699" y="196534"/>
                  </a:lnTo>
                  <a:lnTo>
                    <a:pt x="332551" y="191307"/>
                  </a:lnTo>
                  <a:lnTo>
                    <a:pt x="333236" y="186057"/>
                  </a:lnTo>
                  <a:lnTo>
                    <a:pt x="333754" y="180787"/>
                  </a:lnTo>
                  <a:lnTo>
                    <a:pt x="334106" y="175504"/>
                  </a:lnTo>
                  <a:lnTo>
                    <a:pt x="334290" y="170212"/>
                  </a:lnTo>
                  <a:lnTo>
                    <a:pt x="334306" y="164917"/>
                  </a:lnTo>
                  <a:lnTo>
                    <a:pt x="334155" y="159624"/>
                  </a:lnTo>
                  <a:lnTo>
                    <a:pt x="333835" y="154339"/>
                  </a:lnTo>
                  <a:lnTo>
                    <a:pt x="333349" y="149066"/>
                  </a:lnTo>
                  <a:lnTo>
                    <a:pt x="332696" y="143811"/>
                  </a:lnTo>
                  <a:lnTo>
                    <a:pt x="331877" y="138580"/>
                  </a:lnTo>
                  <a:lnTo>
                    <a:pt x="330893" y="133377"/>
                  </a:lnTo>
                  <a:lnTo>
                    <a:pt x="329744" y="128208"/>
                  </a:lnTo>
                  <a:lnTo>
                    <a:pt x="328432" y="123078"/>
                  </a:lnTo>
                  <a:lnTo>
                    <a:pt x="326959" y="117993"/>
                  </a:lnTo>
                  <a:lnTo>
                    <a:pt x="325325" y="112956"/>
                  </a:lnTo>
                  <a:lnTo>
                    <a:pt x="323532" y="107974"/>
                  </a:lnTo>
                  <a:lnTo>
                    <a:pt x="321583" y="103050"/>
                  </a:lnTo>
                  <a:lnTo>
                    <a:pt x="319478" y="98192"/>
                  </a:lnTo>
                  <a:lnTo>
                    <a:pt x="317221" y="93402"/>
                  </a:lnTo>
                  <a:lnTo>
                    <a:pt x="314813" y="88686"/>
                  </a:lnTo>
                  <a:lnTo>
                    <a:pt x="312257" y="84049"/>
                  </a:lnTo>
                  <a:lnTo>
                    <a:pt x="309555" y="79495"/>
                  </a:lnTo>
                  <a:lnTo>
                    <a:pt x="306711" y="75028"/>
                  </a:lnTo>
                  <a:lnTo>
                    <a:pt x="303726" y="70655"/>
                  </a:lnTo>
                  <a:lnTo>
                    <a:pt x="300605" y="66378"/>
                  </a:lnTo>
                  <a:lnTo>
                    <a:pt x="297349" y="62201"/>
                  </a:lnTo>
                  <a:lnTo>
                    <a:pt x="293963" y="58131"/>
                  </a:lnTo>
                  <a:lnTo>
                    <a:pt x="290450" y="54169"/>
                  </a:lnTo>
                  <a:lnTo>
                    <a:pt x="286813" y="50321"/>
                  </a:lnTo>
                  <a:lnTo>
                    <a:pt x="283056" y="46589"/>
                  </a:lnTo>
                  <a:lnTo>
                    <a:pt x="279182" y="42979"/>
                  </a:lnTo>
                  <a:lnTo>
                    <a:pt x="275197" y="39493"/>
                  </a:lnTo>
                  <a:lnTo>
                    <a:pt x="271103" y="36135"/>
                  </a:lnTo>
                  <a:lnTo>
                    <a:pt x="266904" y="32909"/>
                  </a:lnTo>
                  <a:lnTo>
                    <a:pt x="262606" y="29817"/>
                  </a:lnTo>
                  <a:lnTo>
                    <a:pt x="258211" y="26862"/>
                  </a:lnTo>
                  <a:lnTo>
                    <a:pt x="253726" y="24049"/>
                  </a:lnTo>
                  <a:lnTo>
                    <a:pt x="249153" y="21379"/>
                  </a:lnTo>
                  <a:lnTo>
                    <a:pt x="244498" y="18855"/>
                  </a:lnTo>
                  <a:lnTo>
                    <a:pt x="239766" y="16479"/>
                  </a:lnTo>
                  <a:lnTo>
                    <a:pt x="234961" y="14255"/>
                  </a:lnTo>
                  <a:lnTo>
                    <a:pt x="230087" y="12184"/>
                  </a:lnTo>
                  <a:lnTo>
                    <a:pt x="225151" y="10269"/>
                  </a:lnTo>
                  <a:lnTo>
                    <a:pt x="220156" y="8510"/>
                  </a:lnTo>
                  <a:lnTo>
                    <a:pt x="215109" y="6911"/>
                  </a:lnTo>
                  <a:lnTo>
                    <a:pt x="210013" y="5473"/>
                  </a:lnTo>
                  <a:lnTo>
                    <a:pt x="204874" y="4196"/>
                  </a:lnTo>
                  <a:lnTo>
                    <a:pt x="167152" y="1670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617280" y="5399291"/>
              <a:ext cx="37721" cy="167167"/>
            </a:xfrm>
            <a:custGeom>
              <a:avLst/>
              <a:pathLst>
                <a:path w="37721" h="167167">
                  <a:moveTo>
                    <a:pt x="37721" y="4311"/>
                  </a:moveTo>
                  <a:lnTo>
                    <a:pt x="31517" y="2998"/>
                  </a:lnTo>
                  <a:lnTo>
                    <a:pt x="25268" y="1920"/>
                  </a:lnTo>
                  <a:lnTo>
                    <a:pt x="18983" y="1081"/>
                  </a:lnTo>
                  <a:lnTo>
                    <a:pt x="12670" y="480"/>
                  </a:lnTo>
                  <a:lnTo>
                    <a:pt x="6340" y="12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089967" y="5369149"/>
              <a:ext cx="45708" cy="167167"/>
            </a:xfrm>
            <a:custGeom>
              <a:avLst/>
              <a:pathLst>
                <a:path w="45708" h="167167">
                  <a:moveTo>
                    <a:pt x="45708" y="0"/>
                  </a:moveTo>
                  <a:lnTo>
                    <a:pt x="39096" y="130"/>
                  </a:lnTo>
                  <a:lnTo>
                    <a:pt x="32494" y="523"/>
                  </a:lnTo>
                  <a:lnTo>
                    <a:pt x="25912" y="1176"/>
                  </a:lnTo>
                  <a:lnTo>
                    <a:pt x="19362" y="2089"/>
                  </a:lnTo>
                  <a:lnTo>
                    <a:pt x="12853" y="3260"/>
                  </a:lnTo>
                  <a:lnTo>
                    <a:pt x="6396" y="4688"/>
                  </a:lnTo>
                  <a:lnTo>
                    <a:pt x="0" y="6370"/>
                  </a:lnTo>
                  <a:lnTo>
                    <a:pt x="45708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089967" y="5375520"/>
              <a:ext cx="45708" cy="160797"/>
            </a:xfrm>
            <a:custGeom>
              <a:avLst/>
              <a:pathLst>
                <a:path w="45708" h="160797">
                  <a:moveTo>
                    <a:pt x="0" y="0"/>
                  </a:moveTo>
                  <a:lnTo>
                    <a:pt x="45708" y="16079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089967" y="5375520"/>
              <a:ext cx="45708" cy="160797"/>
            </a:xfrm>
            <a:custGeom>
              <a:avLst/>
              <a:pathLst>
                <a:path w="45708" h="160797">
                  <a:moveTo>
                    <a:pt x="0" y="0"/>
                  </a:moveTo>
                  <a:lnTo>
                    <a:pt x="45708" y="16079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089967" y="5375520"/>
              <a:ext cx="45708" cy="160797"/>
            </a:xfrm>
            <a:custGeom>
              <a:avLst/>
              <a:pathLst>
                <a:path w="45708" h="160797">
                  <a:moveTo>
                    <a:pt x="0" y="0"/>
                  </a:moveTo>
                  <a:lnTo>
                    <a:pt x="45708" y="16079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089967" y="5375520"/>
              <a:ext cx="45708" cy="160797"/>
            </a:xfrm>
            <a:custGeom>
              <a:avLst/>
              <a:pathLst>
                <a:path w="45708" h="160797">
                  <a:moveTo>
                    <a:pt x="0" y="0"/>
                  </a:moveTo>
                  <a:lnTo>
                    <a:pt x="45708" y="16079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089967" y="5375520"/>
              <a:ext cx="45708" cy="160797"/>
            </a:xfrm>
            <a:custGeom>
              <a:avLst/>
              <a:pathLst>
                <a:path w="45708" h="160797">
                  <a:moveTo>
                    <a:pt x="0" y="0"/>
                  </a:moveTo>
                  <a:lnTo>
                    <a:pt x="45708" y="16079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968515" y="5375520"/>
              <a:ext cx="167160" cy="327845"/>
            </a:xfrm>
            <a:custGeom>
              <a:avLst/>
              <a:pathLst>
                <a:path w="167160" h="327845">
                  <a:moveTo>
                    <a:pt x="121452" y="0"/>
                  </a:moveTo>
                  <a:lnTo>
                    <a:pt x="116311" y="1551"/>
                  </a:lnTo>
                  <a:lnTo>
                    <a:pt x="111223" y="3266"/>
                  </a:lnTo>
                  <a:lnTo>
                    <a:pt x="106192" y="5144"/>
                  </a:lnTo>
                  <a:lnTo>
                    <a:pt x="101224" y="7182"/>
                  </a:lnTo>
                  <a:lnTo>
                    <a:pt x="96324" y="9379"/>
                  </a:lnTo>
                  <a:lnTo>
                    <a:pt x="91498" y="11733"/>
                  </a:lnTo>
                  <a:lnTo>
                    <a:pt x="86749" y="14240"/>
                  </a:lnTo>
                  <a:lnTo>
                    <a:pt x="82083" y="16898"/>
                  </a:lnTo>
                  <a:lnTo>
                    <a:pt x="77505" y="19705"/>
                  </a:lnTo>
                  <a:lnTo>
                    <a:pt x="73020" y="22657"/>
                  </a:lnTo>
                  <a:lnTo>
                    <a:pt x="68632" y="25752"/>
                  </a:lnTo>
                  <a:lnTo>
                    <a:pt x="64345" y="28986"/>
                  </a:lnTo>
                  <a:lnTo>
                    <a:pt x="60165" y="32356"/>
                  </a:lnTo>
                  <a:lnTo>
                    <a:pt x="56095" y="35859"/>
                  </a:lnTo>
                  <a:lnTo>
                    <a:pt x="52139" y="39491"/>
                  </a:lnTo>
                  <a:lnTo>
                    <a:pt x="48302" y="43248"/>
                  </a:lnTo>
                  <a:lnTo>
                    <a:pt x="44588" y="47126"/>
                  </a:lnTo>
                  <a:lnTo>
                    <a:pt x="41001" y="51121"/>
                  </a:lnTo>
                  <a:lnTo>
                    <a:pt x="37543" y="55230"/>
                  </a:lnTo>
                  <a:lnTo>
                    <a:pt x="34219" y="59447"/>
                  </a:lnTo>
                  <a:lnTo>
                    <a:pt x="31033" y="63769"/>
                  </a:lnTo>
                  <a:lnTo>
                    <a:pt x="27987" y="68192"/>
                  </a:lnTo>
                  <a:lnTo>
                    <a:pt x="25084" y="72709"/>
                  </a:lnTo>
                  <a:lnTo>
                    <a:pt x="22328" y="77318"/>
                  </a:lnTo>
                  <a:lnTo>
                    <a:pt x="19722" y="82013"/>
                  </a:lnTo>
                  <a:lnTo>
                    <a:pt x="17268" y="86789"/>
                  </a:lnTo>
                  <a:lnTo>
                    <a:pt x="14968" y="91641"/>
                  </a:lnTo>
                  <a:lnTo>
                    <a:pt x="12825" y="96565"/>
                  </a:lnTo>
                  <a:lnTo>
                    <a:pt x="10842" y="101555"/>
                  </a:lnTo>
                  <a:lnTo>
                    <a:pt x="9020" y="106606"/>
                  </a:lnTo>
                  <a:lnTo>
                    <a:pt x="7361" y="111714"/>
                  </a:lnTo>
                  <a:lnTo>
                    <a:pt x="5867" y="116871"/>
                  </a:lnTo>
                  <a:lnTo>
                    <a:pt x="4539" y="122074"/>
                  </a:lnTo>
                  <a:lnTo>
                    <a:pt x="3380" y="127317"/>
                  </a:lnTo>
                  <a:lnTo>
                    <a:pt x="2389" y="132595"/>
                  </a:lnTo>
                  <a:lnTo>
                    <a:pt x="1568" y="137902"/>
                  </a:lnTo>
                  <a:lnTo>
                    <a:pt x="918" y="143232"/>
                  </a:lnTo>
                  <a:lnTo>
                    <a:pt x="440" y="148581"/>
                  </a:lnTo>
                  <a:lnTo>
                    <a:pt x="133" y="153942"/>
                  </a:lnTo>
                  <a:lnTo>
                    <a:pt x="0" y="159310"/>
                  </a:lnTo>
                  <a:lnTo>
                    <a:pt x="38" y="164679"/>
                  </a:lnTo>
                  <a:lnTo>
                    <a:pt x="249" y="170045"/>
                  </a:lnTo>
                  <a:lnTo>
                    <a:pt x="632" y="175401"/>
                  </a:lnTo>
                  <a:lnTo>
                    <a:pt x="1187" y="180742"/>
                  </a:lnTo>
                  <a:lnTo>
                    <a:pt x="1913" y="186063"/>
                  </a:lnTo>
                  <a:lnTo>
                    <a:pt x="2810" y="191357"/>
                  </a:lnTo>
                  <a:lnTo>
                    <a:pt x="3876" y="196620"/>
                  </a:lnTo>
                  <a:lnTo>
                    <a:pt x="5111" y="201846"/>
                  </a:lnTo>
                  <a:lnTo>
                    <a:pt x="6513" y="207029"/>
                  </a:lnTo>
                  <a:lnTo>
                    <a:pt x="8081" y="212165"/>
                  </a:lnTo>
                  <a:lnTo>
                    <a:pt x="9813" y="217248"/>
                  </a:lnTo>
                  <a:lnTo>
                    <a:pt x="11707" y="222273"/>
                  </a:lnTo>
                  <a:lnTo>
                    <a:pt x="13762" y="227234"/>
                  </a:lnTo>
                  <a:lnTo>
                    <a:pt x="15975" y="232126"/>
                  </a:lnTo>
                  <a:lnTo>
                    <a:pt x="18344" y="236945"/>
                  </a:lnTo>
                  <a:lnTo>
                    <a:pt x="20866" y="241686"/>
                  </a:lnTo>
                  <a:lnTo>
                    <a:pt x="23540" y="246343"/>
                  </a:lnTo>
                  <a:lnTo>
                    <a:pt x="26362" y="250911"/>
                  </a:lnTo>
                  <a:lnTo>
                    <a:pt x="29329" y="255387"/>
                  </a:lnTo>
                  <a:lnTo>
                    <a:pt x="32438" y="259765"/>
                  </a:lnTo>
                  <a:lnTo>
                    <a:pt x="35686" y="264041"/>
                  </a:lnTo>
                  <a:lnTo>
                    <a:pt x="39070" y="268211"/>
                  </a:lnTo>
                  <a:lnTo>
                    <a:pt x="42586" y="272269"/>
                  </a:lnTo>
                  <a:lnTo>
                    <a:pt x="46230" y="276213"/>
                  </a:lnTo>
                  <a:lnTo>
                    <a:pt x="50000" y="280037"/>
                  </a:lnTo>
                  <a:lnTo>
                    <a:pt x="53890" y="283739"/>
                  </a:lnTo>
                  <a:lnTo>
                    <a:pt x="57897" y="287313"/>
                  </a:lnTo>
                  <a:lnTo>
                    <a:pt x="62017" y="290757"/>
                  </a:lnTo>
                  <a:lnTo>
                    <a:pt x="66245" y="294067"/>
                  </a:lnTo>
                  <a:lnTo>
                    <a:pt x="70578" y="297240"/>
                  </a:lnTo>
                  <a:lnTo>
                    <a:pt x="75010" y="300271"/>
                  </a:lnTo>
                  <a:lnTo>
                    <a:pt x="79537" y="303159"/>
                  </a:lnTo>
                  <a:lnTo>
                    <a:pt x="84155" y="305900"/>
                  </a:lnTo>
                  <a:lnTo>
                    <a:pt x="88858" y="308491"/>
                  </a:lnTo>
                  <a:lnTo>
                    <a:pt x="93642" y="310930"/>
                  </a:lnTo>
                  <a:lnTo>
                    <a:pt x="98502" y="313214"/>
                  </a:lnTo>
                  <a:lnTo>
                    <a:pt x="103433" y="315340"/>
                  </a:lnTo>
                  <a:lnTo>
                    <a:pt x="108429" y="317307"/>
                  </a:lnTo>
                  <a:lnTo>
                    <a:pt x="113486" y="319113"/>
                  </a:lnTo>
                  <a:lnTo>
                    <a:pt x="118599" y="320755"/>
                  </a:lnTo>
                  <a:lnTo>
                    <a:pt x="123762" y="322232"/>
                  </a:lnTo>
                  <a:lnTo>
                    <a:pt x="128969" y="323543"/>
                  </a:lnTo>
                  <a:lnTo>
                    <a:pt x="134216" y="324686"/>
                  </a:lnTo>
                  <a:lnTo>
                    <a:pt x="139497" y="325659"/>
                  </a:lnTo>
                  <a:lnTo>
                    <a:pt x="144806" y="326463"/>
                  </a:lnTo>
                  <a:lnTo>
                    <a:pt x="150138" y="327095"/>
                  </a:lnTo>
                  <a:lnTo>
                    <a:pt x="155488" y="327556"/>
                  </a:lnTo>
                  <a:lnTo>
                    <a:pt x="160850" y="327845"/>
                  </a:lnTo>
                  <a:lnTo>
                    <a:pt x="167160" y="1607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129366" y="5369149"/>
              <a:ext cx="173463" cy="334331"/>
            </a:xfrm>
            <a:custGeom>
              <a:avLst/>
              <a:pathLst>
                <a:path w="173463" h="334331">
                  <a:moveTo>
                    <a:pt x="0" y="334215"/>
                  </a:moveTo>
                  <a:lnTo>
                    <a:pt x="5313" y="334331"/>
                  </a:lnTo>
                  <a:lnTo>
                    <a:pt x="10627" y="334279"/>
                  </a:lnTo>
                  <a:lnTo>
                    <a:pt x="15937" y="334057"/>
                  </a:lnTo>
                  <a:lnTo>
                    <a:pt x="21237" y="333667"/>
                  </a:lnTo>
                  <a:lnTo>
                    <a:pt x="26523" y="333108"/>
                  </a:lnTo>
                  <a:lnTo>
                    <a:pt x="31787" y="332381"/>
                  </a:lnTo>
                  <a:lnTo>
                    <a:pt x="37026" y="331488"/>
                  </a:lnTo>
                  <a:lnTo>
                    <a:pt x="42234" y="330429"/>
                  </a:lnTo>
                  <a:lnTo>
                    <a:pt x="47406" y="329204"/>
                  </a:lnTo>
                  <a:lnTo>
                    <a:pt x="52536" y="327816"/>
                  </a:lnTo>
                  <a:lnTo>
                    <a:pt x="57619" y="326265"/>
                  </a:lnTo>
                  <a:lnTo>
                    <a:pt x="62651" y="324554"/>
                  </a:lnTo>
                  <a:lnTo>
                    <a:pt x="67625" y="322683"/>
                  </a:lnTo>
                  <a:lnTo>
                    <a:pt x="72538" y="320656"/>
                  </a:lnTo>
                  <a:lnTo>
                    <a:pt x="77384" y="318473"/>
                  </a:lnTo>
                  <a:lnTo>
                    <a:pt x="82157" y="316137"/>
                  </a:lnTo>
                  <a:lnTo>
                    <a:pt x="86855" y="313651"/>
                  </a:lnTo>
                  <a:lnTo>
                    <a:pt x="91470" y="311016"/>
                  </a:lnTo>
                  <a:lnTo>
                    <a:pt x="96000" y="308236"/>
                  </a:lnTo>
                  <a:lnTo>
                    <a:pt x="100439" y="305314"/>
                  </a:lnTo>
                  <a:lnTo>
                    <a:pt x="104783" y="302252"/>
                  </a:lnTo>
                  <a:lnTo>
                    <a:pt x="109027" y="299053"/>
                  </a:lnTo>
                  <a:lnTo>
                    <a:pt x="113168" y="295722"/>
                  </a:lnTo>
                  <a:lnTo>
                    <a:pt x="117200" y="292260"/>
                  </a:lnTo>
                  <a:lnTo>
                    <a:pt x="121121" y="288672"/>
                  </a:lnTo>
                  <a:lnTo>
                    <a:pt x="124925" y="284960"/>
                  </a:lnTo>
                  <a:lnTo>
                    <a:pt x="128609" y="281130"/>
                  </a:lnTo>
                  <a:lnTo>
                    <a:pt x="132170" y="277185"/>
                  </a:lnTo>
                  <a:lnTo>
                    <a:pt x="135604" y="273129"/>
                  </a:lnTo>
                  <a:lnTo>
                    <a:pt x="138907" y="268965"/>
                  </a:lnTo>
                  <a:lnTo>
                    <a:pt x="142076" y="264699"/>
                  </a:lnTo>
                  <a:lnTo>
                    <a:pt x="145108" y="260334"/>
                  </a:lnTo>
                  <a:lnTo>
                    <a:pt x="147999" y="255874"/>
                  </a:lnTo>
                  <a:lnTo>
                    <a:pt x="150747" y="251325"/>
                  </a:lnTo>
                  <a:lnTo>
                    <a:pt x="153350" y="246691"/>
                  </a:lnTo>
                  <a:lnTo>
                    <a:pt x="155803" y="241977"/>
                  </a:lnTo>
                  <a:lnTo>
                    <a:pt x="158106" y="237187"/>
                  </a:lnTo>
                  <a:lnTo>
                    <a:pt x="160255" y="232327"/>
                  </a:lnTo>
                  <a:lnTo>
                    <a:pt x="162248" y="227400"/>
                  </a:lnTo>
                  <a:lnTo>
                    <a:pt x="164084" y="222413"/>
                  </a:lnTo>
                  <a:lnTo>
                    <a:pt x="165761" y="217369"/>
                  </a:lnTo>
                  <a:lnTo>
                    <a:pt x="167276" y="212275"/>
                  </a:lnTo>
                  <a:lnTo>
                    <a:pt x="168629" y="207136"/>
                  </a:lnTo>
                  <a:lnTo>
                    <a:pt x="169817" y="201956"/>
                  </a:lnTo>
                  <a:lnTo>
                    <a:pt x="170840" y="196740"/>
                  </a:lnTo>
                  <a:lnTo>
                    <a:pt x="171697" y="191495"/>
                  </a:lnTo>
                  <a:lnTo>
                    <a:pt x="172387" y="186226"/>
                  </a:lnTo>
                  <a:lnTo>
                    <a:pt x="172909" y="180937"/>
                  </a:lnTo>
                  <a:lnTo>
                    <a:pt x="173262" y="175634"/>
                  </a:lnTo>
                  <a:lnTo>
                    <a:pt x="173447" y="170323"/>
                  </a:lnTo>
                  <a:lnTo>
                    <a:pt x="173463" y="165008"/>
                  </a:lnTo>
                  <a:lnTo>
                    <a:pt x="173310" y="159696"/>
                  </a:lnTo>
                  <a:lnTo>
                    <a:pt x="172988" y="154391"/>
                  </a:lnTo>
                  <a:lnTo>
                    <a:pt x="172498" y="149099"/>
                  </a:lnTo>
                  <a:lnTo>
                    <a:pt x="171839" y="143825"/>
                  </a:lnTo>
                  <a:lnTo>
                    <a:pt x="171014" y="138575"/>
                  </a:lnTo>
                  <a:lnTo>
                    <a:pt x="170022" y="133354"/>
                  </a:lnTo>
                  <a:lnTo>
                    <a:pt x="168864" y="128167"/>
                  </a:lnTo>
                  <a:lnTo>
                    <a:pt x="167542" y="123019"/>
                  </a:lnTo>
                  <a:lnTo>
                    <a:pt x="166057" y="117916"/>
                  </a:lnTo>
                  <a:lnTo>
                    <a:pt x="164411" y="112863"/>
                  </a:lnTo>
                  <a:lnTo>
                    <a:pt x="162605" y="107865"/>
                  </a:lnTo>
                  <a:lnTo>
                    <a:pt x="160641" y="102926"/>
                  </a:lnTo>
                  <a:lnTo>
                    <a:pt x="158521" y="98053"/>
                  </a:lnTo>
                  <a:lnTo>
                    <a:pt x="156247" y="93249"/>
                  </a:lnTo>
                  <a:lnTo>
                    <a:pt x="153821" y="88520"/>
                  </a:lnTo>
                  <a:lnTo>
                    <a:pt x="151247" y="83871"/>
                  </a:lnTo>
                  <a:lnTo>
                    <a:pt x="148526" y="79306"/>
                  </a:lnTo>
                  <a:lnTo>
                    <a:pt x="145661" y="74830"/>
                  </a:lnTo>
                  <a:lnTo>
                    <a:pt x="142655" y="70446"/>
                  </a:lnTo>
                  <a:lnTo>
                    <a:pt x="139512" y="66161"/>
                  </a:lnTo>
                  <a:lnTo>
                    <a:pt x="136233" y="61978"/>
                  </a:lnTo>
                  <a:lnTo>
                    <a:pt x="132824" y="57901"/>
                  </a:lnTo>
                  <a:lnTo>
                    <a:pt x="129287" y="53935"/>
                  </a:lnTo>
                  <a:lnTo>
                    <a:pt x="125625" y="50083"/>
                  </a:lnTo>
                  <a:lnTo>
                    <a:pt x="121843" y="46349"/>
                  </a:lnTo>
                  <a:lnTo>
                    <a:pt x="117944" y="42738"/>
                  </a:lnTo>
                  <a:lnTo>
                    <a:pt x="113932" y="39252"/>
                  </a:lnTo>
                  <a:lnTo>
                    <a:pt x="109812" y="35895"/>
                  </a:lnTo>
                  <a:lnTo>
                    <a:pt x="105586" y="32671"/>
                  </a:lnTo>
                  <a:lnTo>
                    <a:pt x="101261" y="29584"/>
                  </a:lnTo>
                  <a:lnTo>
                    <a:pt x="96839" y="26635"/>
                  </a:lnTo>
                  <a:lnTo>
                    <a:pt x="92326" y="23828"/>
                  </a:lnTo>
                  <a:lnTo>
                    <a:pt x="87727" y="21166"/>
                  </a:lnTo>
                  <a:lnTo>
                    <a:pt x="83044" y="18652"/>
                  </a:lnTo>
                  <a:lnTo>
                    <a:pt x="78284" y="16288"/>
                  </a:lnTo>
                  <a:lnTo>
                    <a:pt x="73452" y="14076"/>
                  </a:lnTo>
                  <a:lnTo>
                    <a:pt x="68552" y="12019"/>
                  </a:lnTo>
                  <a:lnTo>
                    <a:pt x="63588" y="10119"/>
                  </a:lnTo>
                  <a:lnTo>
                    <a:pt x="58567" y="8377"/>
                  </a:lnTo>
                  <a:lnTo>
                    <a:pt x="53493" y="6797"/>
                  </a:lnTo>
                  <a:lnTo>
                    <a:pt x="48371" y="5378"/>
                  </a:lnTo>
                  <a:lnTo>
                    <a:pt x="43207" y="4122"/>
                  </a:lnTo>
                  <a:lnTo>
                    <a:pt x="38005" y="3032"/>
                  </a:lnTo>
                  <a:lnTo>
                    <a:pt x="32772" y="2107"/>
                  </a:lnTo>
                  <a:lnTo>
                    <a:pt x="27512" y="1349"/>
                  </a:lnTo>
                  <a:lnTo>
                    <a:pt x="22230" y="759"/>
                  </a:lnTo>
                  <a:lnTo>
                    <a:pt x="16932" y="337"/>
                  </a:lnTo>
                  <a:lnTo>
                    <a:pt x="11623" y="84"/>
                  </a:lnTo>
                  <a:lnTo>
                    <a:pt x="6310" y="0"/>
                  </a:lnTo>
                  <a:lnTo>
                    <a:pt x="631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5621063" y="5220472"/>
              <a:ext cx="12072" cy="167167"/>
            </a:xfrm>
            <a:custGeom>
              <a:avLst/>
              <a:pathLst>
                <a:path w="12072" h="167167">
                  <a:moveTo>
                    <a:pt x="12072" y="0"/>
                  </a:moveTo>
                  <a:lnTo>
                    <a:pt x="0" y="436"/>
                  </a:lnTo>
                  <a:lnTo>
                    <a:pt x="1207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5621063" y="5220908"/>
              <a:ext cx="12072" cy="166730"/>
            </a:xfrm>
            <a:custGeom>
              <a:avLst/>
              <a:pathLst>
                <a:path w="12072" h="166730">
                  <a:moveTo>
                    <a:pt x="0" y="0"/>
                  </a:moveTo>
                  <a:lnTo>
                    <a:pt x="12072" y="1667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5621063" y="5220908"/>
              <a:ext cx="12072" cy="166730"/>
            </a:xfrm>
            <a:custGeom>
              <a:avLst/>
              <a:pathLst>
                <a:path w="12072" h="166730">
                  <a:moveTo>
                    <a:pt x="0" y="0"/>
                  </a:moveTo>
                  <a:lnTo>
                    <a:pt x="12072" y="16673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621063" y="5220908"/>
              <a:ext cx="12072" cy="166730"/>
            </a:xfrm>
            <a:custGeom>
              <a:avLst/>
              <a:pathLst>
                <a:path w="12072" h="166730">
                  <a:moveTo>
                    <a:pt x="0" y="0"/>
                  </a:moveTo>
                  <a:lnTo>
                    <a:pt x="12072" y="16673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5621063" y="5220908"/>
              <a:ext cx="12072" cy="166730"/>
            </a:xfrm>
            <a:custGeom>
              <a:avLst/>
              <a:pathLst>
                <a:path w="12072" h="166730">
                  <a:moveTo>
                    <a:pt x="0" y="0"/>
                  </a:moveTo>
                  <a:lnTo>
                    <a:pt x="12072" y="16673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5493352" y="5220908"/>
              <a:ext cx="139783" cy="166730"/>
            </a:xfrm>
            <a:custGeom>
              <a:avLst/>
              <a:pathLst>
                <a:path w="139783" h="166730">
                  <a:moveTo>
                    <a:pt x="127711" y="0"/>
                  </a:moveTo>
                  <a:lnTo>
                    <a:pt x="122252" y="485"/>
                  </a:lnTo>
                  <a:lnTo>
                    <a:pt x="116812" y="1149"/>
                  </a:lnTo>
                  <a:lnTo>
                    <a:pt x="111396" y="1991"/>
                  </a:lnTo>
                  <a:lnTo>
                    <a:pt x="106011" y="3010"/>
                  </a:lnTo>
                  <a:lnTo>
                    <a:pt x="100663" y="4205"/>
                  </a:lnTo>
                  <a:lnTo>
                    <a:pt x="95356" y="5575"/>
                  </a:lnTo>
                  <a:lnTo>
                    <a:pt x="90097" y="7118"/>
                  </a:lnTo>
                  <a:lnTo>
                    <a:pt x="84892" y="8832"/>
                  </a:lnTo>
                  <a:lnTo>
                    <a:pt x="79745" y="10716"/>
                  </a:lnTo>
                  <a:lnTo>
                    <a:pt x="74663" y="12768"/>
                  </a:lnTo>
                  <a:lnTo>
                    <a:pt x="69651" y="14986"/>
                  </a:lnTo>
                  <a:lnTo>
                    <a:pt x="64715" y="17366"/>
                  </a:lnTo>
                  <a:lnTo>
                    <a:pt x="59859" y="19907"/>
                  </a:lnTo>
                  <a:lnTo>
                    <a:pt x="55089" y="22606"/>
                  </a:lnTo>
                  <a:lnTo>
                    <a:pt x="50410" y="25460"/>
                  </a:lnTo>
                  <a:lnTo>
                    <a:pt x="45827" y="28466"/>
                  </a:lnTo>
                  <a:lnTo>
                    <a:pt x="41345" y="31620"/>
                  </a:lnTo>
                  <a:lnTo>
                    <a:pt x="36969" y="34919"/>
                  </a:lnTo>
                  <a:lnTo>
                    <a:pt x="32703" y="38360"/>
                  </a:lnTo>
                  <a:lnTo>
                    <a:pt x="28553" y="41940"/>
                  </a:lnTo>
                  <a:lnTo>
                    <a:pt x="24522" y="45653"/>
                  </a:lnTo>
                  <a:lnTo>
                    <a:pt x="20615" y="49496"/>
                  </a:lnTo>
                  <a:lnTo>
                    <a:pt x="16836" y="53466"/>
                  </a:lnTo>
                  <a:lnTo>
                    <a:pt x="13189" y="57557"/>
                  </a:lnTo>
                  <a:lnTo>
                    <a:pt x="9678" y="61765"/>
                  </a:lnTo>
                  <a:lnTo>
                    <a:pt x="6307" y="66087"/>
                  </a:lnTo>
                  <a:lnTo>
                    <a:pt x="3080" y="70516"/>
                  </a:lnTo>
                  <a:lnTo>
                    <a:pt x="0" y="75049"/>
                  </a:lnTo>
                  <a:lnTo>
                    <a:pt x="139783" y="166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5465976" y="5220472"/>
              <a:ext cx="334310" cy="334333"/>
            </a:xfrm>
            <a:custGeom>
              <a:avLst/>
              <a:pathLst>
                <a:path w="334310" h="334333">
                  <a:moveTo>
                    <a:pt x="27375" y="75485"/>
                  </a:moveTo>
                  <a:lnTo>
                    <a:pt x="24540" y="79961"/>
                  </a:lnTo>
                  <a:lnTo>
                    <a:pt x="21848" y="84524"/>
                  </a:lnTo>
                  <a:lnTo>
                    <a:pt x="19302" y="89170"/>
                  </a:lnTo>
                  <a:lnTo>
                    <a:pt x="16905" y="93895"/>
                  </a:lnTo>
                  <a:lnTo>
                    <a:pt x="14658" y="98693"/>
                  </a:lnTo>
                  <a:lnTo>
                    <a:pt x="12565" y="103560"/>
                  </a:lnTo>
                  <a:lnTo>
                    <a:pt x="10627" y="108491"/>
                  </a:lnTo>
                  <a:lnTo>
                    <a:pt x="8846" y="113480"/>
                  </a:lnTo>
                  <a:lnTo>
                    <a:pt x="7225" y="118524"/>
                  </a:lnTo>
                  <a:lnTo>
                    <a:pt x="5764" y="123617"/>
                  </a:lnTo>
                  <a:lnTo>
                    <a:pt x="4465" y="128753"/>
                  </a:lnTo>
                  <a:lnTo>
                    <a:pt x="3329" y="133928"/>
                  </a:lnTo>
                  <a:lnTo>
                    <a:pt x="2358" y="139136"/>
                  </a:lnTo>
                  <a:lnTo>
                    <a:pt x="1553" y="144372"/>
                  </a:lnTo>
                  <a:lnTo>
                    <a:pt x="913" y="149632"/>
                  </a:lnTo>
                  <a:lnTo>
                    <a:pt x="441" y="154908"/>
                  </a:lnTo>
                  <a:lnTo>
                    <a:pt x="136" y="160198"/>
                  </a:lnTo>
                  <a:lnTo>
                    <a:pt x="0" y="165494"/>
                  </a:lnTo>
                  <a:lnTo>
                    <a:pt x="30" y="170792"/>
                  </a:lnTo>
                  <a:lnTo>
                    <a:pt x="229" y="176086"/>
                  </a:lnTo>
                  <a:lnTo>
                    <a:pt x="596" y="181371"/>
                  </a:lnTo>
                  <a:lnTo>
                    <a:pt x="1129" y="186642"/>
                  </a:lnTo>
                  <a:lnTo>
                    <a:pt x="1830" y="191894"/>
                  </a:lnTo>
                  <a:lnTo>
                    <a:pt x="2697" y="197120"/>
                  </a:lnTo>
                  <a:lnTo>
                    <a:pt x="3728" y="202317"/>
                  </a:lnTo>
                  <a:lnTo>
                    <a:pt x="4924" y="207478"/>
                  </a:lnTo>
                  <a:lnTo>
                    <a:pt x="6283" y="212599"/>
                  </a:lnTo>
                  <a:lnTo>
                    <a:pt x="7804" y="217674"/>
                  </a:lnTo>
                  <a:lnTo>
                    <a:pt x="9484" y="222698"/>
                  </a:lnTo>
                  <a:lnTo>
                    <a:pt x="11323" y="227667"/>
                  </a:lnTo>
                  <a:lnTo>
                    <a:pt x="13319" y="232575"/>
                  </a:lnTo>
                  <a:lnTo>
                    <a:pt x="15468" y="237417"/>
                  </a:lnTo>
                  <a:lnTo>
                    <a:pt x="17771" y="242189"/>
                  </a:lnTo>
                  <a:lnTo>
                    <a:pt x="20223" y="246885"/>
                  </a:lnTo>
                  <a:lnTo>
                    <a:pt x="22823" y="251501"/>
                  </a:lnTo>
                  <a:lnTo>
                    <a:pt x="25568" y="256032"/>
                  </a:lnTo>
                  <a:lnTo>
                    <a:pt x="28455" y="260475"/>
                  </a:lnTo>
                  <a:lnTo>
                    <a:pt x="31482" y="264823"/>
                  </a:lnTo>
                  <a:lnTo>
                    <a:pt x="34644" y="269073"/>
                  </a:lnTo>
                  <a:lnTo>
                    <a:pt x="37940" y="273221"/>
                  </a:lnTo>
                  <a:lnTo>
                    <a:pt x="41366" y="277263"/>
                  </a:lnTo>
                  <a:lnTo>
                    <a:pt x="44918" y="281194"/>
                  </a:lnTo>
                  <a:lnTo>
                    <a:pt x="48592" y="285010"/>
                  </a:lnTo>
                  <a:lnTo>
                    <a:pt x="52386" y="288708"/>
                  </a:lnTo>
                  <a:lnTo>
                    <a:pt x="56295" y="292284"/>
                  </a:lnTo>
                  <a:lnTo>
                    <a:pt x="60316" y="295734"/>
                  </a:lnTo>
                  <a:lnTo>
                    <a:pt x="64444" y="299056"/>
                  </a:lnTo>
                  <a:lnTo>
                    <a:pt x="68675" y="302244"/>
                  </a:lnTo>
                  <a:lnTo>
                    <a:pt x="73004" y="305297"/>
                  </a:lnTo>
                  <a:lnTo>
                    <a:pt x="77429" y="308211"/>
                  </a:lnTo>
                  <a:lnTo>
                    <a:pt x="81943" y="310984"/>
                  </a:lnTo>
                  <a:lnTo>
                    <a:pt x="86544" y="313612"/>
                  </a:lnTo>
                  <a:lnTo>
                    <a:pt x="91225" y="316093"/>
                  </a:lnTo>
                  <a:lnTo>
                    <a:pt x="95982" y="318425"/>
                  </a:lnTo>
                  <a:lnTo>
                    <a:pt x="100811" y="320604"/>
                  </a:lnTo>
                  <a:lnTo>
                    <a:pt x="105707" y="322630"/>
                  </a:lnTo>
                  <a:lnTo>
                    <a:pt x="110664" y="324499"/>
                  </a:lnTo>
                  <a:lnTo>
                    <a:pt x="115678" y="326210"/>
                  </a:lnTo>
                  <a:lnTo>
                    <a:pt x="120744" y="327761"/>
                  </a:lnTo>
                  <a:lnTo>
                    <a:pt x="125856" y="329152"/>
                  </a:lnTo>
                  <a:lnTo>
                    <a:pt x="131010" y="330379"/>
                  </a:lnTo>
                  <a:lnTo>
                    <a:pt x="136200" y="331443"/>
                  </a:lnTo>
                  <a:lnTo>
                    <a:pt x="141421" y="332341"/>
                  </a:lnTo>
                  <a:lnTo>
                    <a:pt x="146668" y="333074"/>
                  </a:lnTo>
                  <a:lnTo>
                    <a:pt x="151936" y="333640"/>
                  </a:lnTo>
                  <a:lnTo>
                    <a:pt x="157219" y="334039"/>
                  </a:lnTo>
                  <a:lnTo>
                    <a:pt x="162512" y="334270"/>
                  </a:lnTo>
                  <a:lnTo>
                    <a:pt x="167809" y="334333"/>
                  </a:lnTo>
                  <a:lnTo>
                    <a:pt x="173106" y="334229"/>
                  </a:lnTo>
                  <a:lnTo>
                    <a:pt x="178397" y="333956"/>
                  </a:lnTo>
                  <a:lnTo>
                    <a:pt x="183677" y="333516"/>
                  </a:lnTo>
                  <a:lnTo>
                    <a:pt x="188940" y="332909"/>
                  </a:lnTo>
                  <a:lnTo>
                    <a:pt x="194181" y="332136"/>
                  </a:lnTo>
                  <a:lnTo>
                    <a:pt x="199395" y="331197"/>
                  </a:lnTo>
                  <a:lnTo>
                    <a:pt x="204577" y="330093"/>
                  </a:lnTo>
                  <a:lnTo>
                    <a:pt x="209721" y="328825"/>
                  </a:lnTo>
                  <a:lnTo>
                    <a:pt x="214822" y="327395"/>
                  </a:lnTo>
                  <a:lnTo>
                    <a:pt x="219876" y="325804"/>
                  </a:lnTo>
                  <a:lnTo>
                    <a:pt x="224876" y="324054"/>
                  </a:lnTo>
                  <a:lnTo>
                    <a:pt x="229819" y="322146"/>
                  </a:lnTo>
                  <a:lnTo>
                    <a:pt x="234699" y="320083"/>
                  </a:lnTo>
                  <a:lnTo>
                    <a:pt x="239510" y="317866"/>
                  </a:lnTo>
                  <a:lnTo>
                    <a:pt x="244249" y="315497"/>
                  </a:lnTo>
                  <a:lnTo>
                    <a:pt x="248911" y="312980"/>
                  </a:lnTo>
                  <a:lnTo>
                    <a:pt x="253491" y="310316"/>
                  </a:lnTo>
                  <a:lnTo>
                    <a:pt x="257984" y="307509"/>
                  </a:lnTo>
                  <a:lnTo>
                    <a:pt x="262385" y="304560"/>
                  </a:lnTo>
                  <a:lnTo>
                    <a:pt x="266691" y="301473"/>
                  </a:lnTo>
                  <a:lnTo>
                    <a:pt x="270897" y="298252"/>
                  </a:lnTo>
                  <a:lnTo>
                    <a:pt x="274999" y="294899"/>
                  </a:lnTo>
                  <a:lnTo>
                    <a:pt x="278992" y="291417"/>
                  </a:lnTo>
                  <a:lnTo>
                    <a:pt x="282874" y="287811"/>
                  </a:lnTo>
                  <a:lnTo>
                    <a:pt x="286639" y="284084"/>
                  </a:lnTo>
                  <a:lnTo>
                    <a:pt x="290283" y="280239"/>
                  </a:lnTo>
                  <a:lnTo>
                    <a:pt x="293805" y="276280"/>
                  </a:lnTo>
                  <a:lnTo>
                    <a:pt x="297199" y="272212"/>
                  </a:lnTo>
                  <a:lnTo>
                    <a:pt x="300462" y="268039"/>
                  </a:lnTo>
                  <a:lnTo>
                    <a:pt x="303592" y="263764"/>
                  </a:lnTo>
                  <a:lnTo>
                    <a:pt x="306584" y="259392"/>
                  </a:lnTo>
                  <a:lnTo>
                    <a:pt x="309437" y="254927"/>
                  </a:lnTo>
                  <a:lnTo>
                    <a:pt x="312146" y="250375"/>
                  </a:lnTo>
                  <a:lnTo>
                    <a:pt x="314710" y="245738"/>
                  </a:lnTo>
                  <a:lnTo>
                    <a:pt x="317126" y="241023"/>
                  </a:lnTo>
                  <a:lnTo>
                    <a:pt x="319391" y="236234"/>
                  </a:lnTo>
                  <a:lnTo>
                    <a:pt x="321503" y="231375"/>
                  </a:lnTo>
                  <a:lnTo>
                    <a:pt x="323460" y="226452"/>
                  </a:lnTo>
                  <a:lnTo>
                    <a:pt x="325260" y="221469"/>
                  </a:lnTo>
                  <a:lnTo>
                    <a:pt x="326902" y="216432"/>
                  </a:lnTo>
                  <a:lnTo>
                    <a:pt x="328383" y="211345"/>
                  </a:lnTo>
                  <a:lnTo>
                    <a:pt x="329702" y="206214"/>
                  </a:lnTo>
                  <a:lnTo>
                    <a:pt x="330857" y="201044"/>
                  </a:lnTo>
                  <a:lnTo>
                    <a:pt x="331849" y="195839"/>
                  </a:lnTo>
                  <a:lnTo>
                    <a:pt x="332675" y="190606"/>
                  </a:lnTo>
                  <a:lnTo>
                    <a:pt x="333334" y="185349"/>
                  </a:lnTo>
                  <a:lnTo>
                    <a:pt x="333827" y="180074"/>
                  </a:lnTo>
                  <a:lnTo>
                    <a:pt x="334152" y="174786"/>
                  </a:lnTo>
                  <a:lnTo>
                    <a:pt x="334310" y="169491"/>
                  </a:lnTo>
                  <a:lnTo>
                    <a:pt x="334300" y="164193"/>
                  </a:lnTo>
                  <a:lnTo>
                    <a:pt x="334121" y="158898"/>
                  </a:lnTo>
                  <a:lnTo>
                    <a:pt x="333775" y="153611"/>
                  </a:lnTo>
                  <a:lnTo>
                    <a:pt x="333262" y="148338"/>
                  </a:lnTo>
                  <a:lnTo>
                    <a:pt x="332582" y="143084"/>
                  </a:lnTo>
                  <a:lnTo>
                    <a:pt x="331736" y="137854"/>
                  </a:lnTo>
                  <a:lnTo>
                    <a:pt x="330724" y="132653"/>
                  </a:lnTo>
                  <a:lnTo>
                    <a:pt x="329549" y="127488"/>
                  </a:lnTo>
                  <a:lnTo>
                    <a:pt x="328210" y="122362"/>
                  </a:lnTo>
                  <a:lnTo>
                    <a:pt x="326709" y="117281"/>
                  </a:lnTo>
                  <a:lnTo>
                    <a:pt x="325048" y="112250"/>
                  </a:lnTo>
                  <a:lnTo>
                    <a:pt x="323228" y="107274"/>
                  </a:lnTo>
                  <a:lnTo>
                    <a:pt x="321252" y="102358"/>
                  </a:lnTo>
                  <a:lnTo>
                    <a:pt x="319121" y="97508"/>
                  </a:lnTo>
                  <a:lnTo>
                    <a:pt x="316837" y="92727"/>
                  </a:lnTo>
                  <a:lnTo>
                    <a:pt x="314403" y="88022"/>
                  </a:lnTo>
                  <a:lnTo>
                    <a:pt x="311821" y="83395"/>
                  </a:lnTo>
                  <a:lnTo>
                    <a:pt x="309094" y="78853"/>
                  </a:lnTo>
                  <a:lnTo>
                    <a:pt x="306224" y="74400"/>
                  </a:lnTo>
                  <a:lnTo>
                    <a:pt x="303215" y="70040"/>
                  </a:lnTo>
                  <a:lnTo>
                    <a:pt x="300069" y="65777"/>
                  </a:lnTo>
                  <a:lnTo>
                    <a:pt x="296789" y="61616"/>
                  </a:lnTo>
                  <a:lnTo>
                    <a:pt x="293379" y="57561"/>
                  </a:lnTo>
                  <a:lnTo>
                    <a:pt x="289842" y="53617"/>
                  </a:lnTo>
                  <a:lnTo>
                    <a:pt x="286183" y="49786"/>
                  </a:lnTo>
                  <a:lnTo>
                    <a:pt x="282403" y="46073"/>
                  </a:lnTo>
                  <a:lnTo>
                    <a:pt x="278508" y="42482"/>
                  </a:lnTo>
                  <a:lnTo>
                    <a:pt x="274501" y="39016"/>
                  </a:lnTo>
                  <a:lnTo>
                    <a:pt x="270386" y="35679"/>
                  </a:lnTo>
                  <a:lnTo>
                    <a:pt x="266168" y="32474"/>
                  </a:lnTo>
                  <a:lnTo>
                    <a:pt x="261850" y="29404"/>
                  </a:lnTo>
                  <a:lnTo>
                    <a:pt x="257437" y="26473"/>
                  </a:lnTo>
                  <a:lnTo>
                    <a:pt x="252933" y="23683"/>
                  </a:lnTo>
                  <a:lnTo>
                    <a:pt x="248343" y="21037"/>
                  </a:lnTo>
                  <a:lnTo>
                    <a:pt x="243671" y="18537"/>
                  </a:lnTo>
                  <a:lnTo>
                    <a:pt x="238923" y="16187"/>
                  </a:lnTo>
                  <a:lnTo>
                    <a:pt x="234103" y="13989"/>
                  </a:lnTo>
                  <a:lnTo>
                    <a:pt x="229215" y="11945"/>
                  </a:lnTo>
                  <a:lnTo>
                    <a:pt x="224265" y="10056"/>
                  </a:lnTo>
                  <a:lnTo>
                    <a:pt x="219258" y="8325"/>
                  </a:lnTo>
                  <a:lnTo>
                    <a:pt x="214198" y="6754"/>
                  </a:lnTo>
                  <a:lnTo>
                    <a:pt x="209091" y="5344"/>
                  </a:lnTo>
                  <a:lnTo>
                    <a:pt x="203942" y="4097"/>
                  </a:lnTo>
                  <a:lnTo>
                    <a:pt x="198756" y="3013"/>
                  </a:lnTo>
                  <a:lnTo>
                    <a:pt x="193539" y="2094"/>
                  </a:lnTo>
                  <a:lnTo>
                    <a:pt x="188295" y="1341"/>
                  </a:lnTo>
                  <a:lnTo>
                    <a:pt x="183029" y="755"/>
                  </a:lnTo>
                  <a:lnTo>
                    <a:pt x="177748" y="335"/>
                  </a:lnTo>
                  <a:lnTo>
                    <a:pt x="172456" y="83"/>
                  </a:lnTo>
                  <a:lnTo>
                    <a:pt x="167159" y="0"/>
                  </a:lnTo>
                  <a:lnTo>
                    <a:pt x="167159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056524" y="4961274"/>
              <a:ext cx="26315" cy="167167"/>
            </a:xfrm>
            <a:custGeom>
              <a:avLst/>
              <a:pathLst>
                <a:path w="26315" h="167167">
                  <a:moveTo>
                    <a:pt x="26315" y="0"/>
                  </a:moveTo>
                  <a:lnTo>
                    <a:pt x="19710" y="130"/>
                  </a:lnTo>
                  <a:lnTo>
                    <a:pt x="13116" y="521"/>
                  </a:lnTo>
                  <a:lnTo>
                    <a:pt x="6542" y="1173"/>
                  </a:lnTo>
                  <a:lnTo>
                    <a:pt x="0" y="2084"/>
                  </a:lnTo>
                  <a:lnTo>
                    <a:pt x="2631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056524" y="4963358"/>
              <a:ext cx="26315" cy="165083"/>
            </a:xfrm>
            <a:custGeom>
              <a:avLst/>
              <a:pathLst>
                <a:path w="26315" h="165083">
                  <a:moveTo>
                    <a:pt x="0" y="0"/>
                  </a:moveTo>
                  <a:lnTo>
                    <a:pt x="26315" y="16508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056524" y="4963358"/>
              <a:ext cx="26315" cy="165083"/>
            </a:xfrm>
            <a:custGeom>
              <a:avLst/>
              <a:pathLst>
                <a:path w="26315" h="165083">
                  <a:moveTo>
                    <a:pt x="0" y="0"/>
                  </a:moveTo>
                  <a:lnTo>
                    <a:pt x="26315" y="16508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056524" y="4963358"/>
              <a:ext cx="26315" cy="165083"/>
            </a:xfrm>
            <a:custGeom>
              <a:avLst/>
              <a:pathLst>
                <a:path w="26315" h="165083">
                  <a:moveTo>
                    <a:pt x="0" y="0"/>
                  </a:moveTo>
                  <a:lnTo>
                    <a:pt x="26315" y="16508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915690" y="4963358"/>
              <a:ext cx="167150" cy="199748"/>
            </a:xfrm>
            <a:custGeom>
              <a:avLst/>
              <a:pathLst>
                <a:path w="167150" h="199748">
                  <a:moveTo>
                    <a:pt x="140834" y="0"/>
                  </a:moveTo>
                  <a:lnTo>
                    <a:pt x="135495" y="940"/>
                  </a:lnTo>
                  <a:lnTo>
                    <a:pt x="130189" y="2052"/>
                  </a:lnTo>
                  <a:lnTo>
                    <a:pt x="124922" y="3337"/>
                  </a:lnTo>
                  <a:lnTo>
                    <a:pt x="119700" y="4791"/>
                  </a:lnTo>
                  <a:lnTo>
                    <a:pt x="114527" y="6414"/>
                  </a:lnTo>
                  <a:lnTo>
                    <a:pt x="109409" y="8204"/>
                  </a:lnTo>
                  <a:lnTo>
                    <a:pt x="104353" y="10159"/>
                  </a:lnTo>
                  <a:lnTo>
                    <a:pt x="99362" y="12276"/>
                  </a:lnTo>
                  <a:lnTo>
                    <a:pt x="94443" y="14555"/>
                  </a:lnTo>
                  <a:lnTo>
                    <a:pt x="89600" y="16992"/>
                  </a:lnTo>
                  <a:lnTo>
                    <a:pt x="84839" y="19584"/>
                  </a:lnTo>
                  <a:lnTo>
                    <a:pt x="80164" y="22330"/>
                  </a:lnTo>
                  <a:lnTo>
                    <a:pt x="75581" y="25225"/>
                  </a:lnTo>
                  <a:lnTo>
                    <a:pt x="71094" y="28268"/>
                  </a:lnTo>
                  <a:lnTo>
                    <a:pt x="66708" y="31455"/>
                  </a:lnTo>
                  <a:lnTo>
                    <a:pt x="62428" y="34782"/>
                  </a:lnTo>
                  <a:lnTo>
                    <a:pt x="58258" y="38246"/>
                  </a:lnTo>
                  <a:lnTo>
                    <a:pt x="54202" y="41844"/>
                  </a:lnTo>
                  <a:lnTo>
                    <a:pt x="50265" y="45571"/>
                  </a:lnTo>
                  <a:lnTo>
                    <a:pt x="46451" y="49424"/>
                  </a:lnTo>
                  <a:lnTo>
                    <a:pt x="42765" y="53399"/>
                  </a:lnTo>
                  <a:lnTo>
                    <a:pt x="39208" y="57491"/>
                  </a:lnTo>
                  <a:lnTo>
                    <a:pt x="35787" y="61696"/>
                  </a:lnTo>
                  <a:lnTo>
                    <a:pt x="32504" y="66010"/>
                  </a:lnTo>
                  <a:lnTo>
                    <a:pt x="29362" y="70429"/>
                  </a:lnTo>
                  <a:lnTo>
                    <a:pt x="26365" y="74946"/>
                  </a:lnTo>
                  <a:lnTo>
                    <a:pt x="23516" y="79559"/>
                  </a:lnTo>
                  <a:lnTo>
                    <a:pt x="20819" y="84261"/>
                  </a:lnTo>
                  <a:lnTo>
                    <a:pt x="18275" y="89049"/>
                  </a:lnTo>
                  <a:lnTo>
                    <a:pt x="15888" y="93916"/>
                  </a:lnTo>
                  <a:lnTo>
                    <a:pt x="13659" y="98859"/>
                  </a:lnTo>
                  <a:lnTo>
                    <a:pt x="11593" y="103871"/>
                  </a:lnTo>
                  <a:lnTo>
                    <a:pt x="9690" y="108947"/>
                  </a:lnTo>
                  <a:lnTo>
                    <a:pt x="7952" y="114082"/>
                  </a:lnTo>
                  <a:lnTo>
                    <a:pt x="6382" y="119271"/>
                  </a:lnTo>
                  <a:lnTo>
                    <a:pt x="4981" y="124508"/>
                  </a:lnTo>
                  <a:lnTo>
                    <a:pt x="3751" y="129788"/>
                  </a:lnTo>
                  <a:lnTo>
                    <a:pt x="2692" y="135105"/>
                  </a:lnTo>
                  <a:lnTo>
                    <a:pt x="1807" y="140454"/>
                  </a:lnTo>
                  <a:lnTo>
                    <a:pt x="1095" y="145828"/>
                  </a:lnTo>
                  <a:lnTo>
                    <a:pt x="558" y="151223"/>
                  </a:lnTo>
                  <a:lnTo>
                    <a:pt x="196" y="156632"/>
                  </a:lnTo>
                  <a:lnTo>
                    <a:pt x="10" y="162050"/>
                  </a:lnTo>
                  <a:lnTo>
                    <a:pt x="0" y="167472"/>
                  </a:lnTo>
                  <a:lnTo>
                    <a:pt x="165" y="172891"/>
                  </a:lnTo>
                  <a:lnTo>
                    <a:pt x="506" y="178301"/>
                  </a:lnTo>
                  <a:lnTo>
                    <a:pt x="1022" y="183698"/>
                  </a:lnTo>
                  <a:lnTo>
                    <a:pt x="1713" y="189075"/>
                  </a:lnTo>
                  <a:lnTo>
                    <a:pt x="2578" y="194427"/>
                  </a:lnTo>
                  <a:lnTo>
                    <a:pt x="3616" y="199748"/>
                  </a:lnTo>
                  <a:lnTo>
                    <a:pt x="167150" y="165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919306" y="4961274"/>
              <a:ext cx="330682" cy="334334"/>
            </a:xfrm>
            <a:custGeom>
              <a:avLst/>
              <a:pathLst>
                <a:path w="330682" h="334334">
                  <a:moveTo>
                    <a:pt x="0" y="201832"/>
                  </a:moveTo>
                  <a:lnTo>
                    <a:pt x="1181" y="207000"/>
                  </a:lnTo>
                  <a:lnTo>
                    <a:pt x="2526" y="212128"/>
                  </a:lnTo>
                  <a:lnTo>
                    <a:pt x="4032" y="217211"/>
                  </a:lnTo>
                  <a:lnTo>
                    <a:pt x="5699" y="222244"/>
                  </a:lnTo>
                  <a:lnTo>
                    <a:pt x="7525" y="227221"/>
                  </a:lnTo>
                  <a:lnTo>
                    <a:pt x="9508" y="232138"/>
                  </a:lnTo>
                  <a:lnTo>
                    <a:pt x="11646" y="236989"/>
                  </a:lnTo>
                  <a:lnTo>
                    <a:pt x="13936" y="241770"/>
                  </a:lnTo>
                  <a:lnTo>
                    <a:pt x="16377" y="246476"/>
                  </a:lnTo>
                  <a:lnTo>
                    <a:pt x="18966" y="251103"/>
                  </a:lnTo>
                  <a:lnTo>
                    <a:pt x="21700" y="255645"/>
                  </a:lnTo>
                  <a:lnTo>
                    <a:pt x="24577" y="260098"/>
                  </a:lnTo>
                  <a:lnTo>
                    <a:pt x="27594" y="264457"/>
                  </a:lnTo>
                  <a:lnTo>
                    <a:pt x="30747" y="268719"/>
                  </a:lnTo>
                  <a:lnTo>
                    <a:pt x="34034" y="272878"/>
                  </a:lnTo>
                  <a:lnTo>
                    <a:pt x="37451" y="276932"/>
                  </a:lnTo>
                  <a:lnTo>
                    <a:pt x="40995" y="280874"/>
                  </a:lnTo>
                  <a:lnTo>
                    <a:pt x="44662" y="284703"/>
                  </a:lnTo>
                  <a:lnTo>
                    <a:pt x="48449" y="288413"/>
                  </a:lnTo>
                  <a:lnTo>
                    <a:pt x="52352" y="292001"/>
                  </a:lnTo>
                  <a:lnTo>
                    <a:pt x="56366" y="295464"/>
                  </a:lnTo>
                  <a:lnTo>
                    <a:pt x="60488" y="298798"/>
                  </a:lnTo>
                  <a:lnTo>
                    <a:pt x="64714" y="301999"/>
                  </a:lnTo>
                  <a:lnTo>
                    <a:pt x="69039" y="305065"/>
                  </a:lnTo>
                  <a:lnTo>
                    <a:pt x="73459" y="307992"/>
                  </a:lnTo>
                  <a:lnTo>
                    <a:pt x="77970" y="310777"/>
                  </a:lnTo>
                  <a:lnTo>
                    <a:pt x="82567" y="313418"/>
                  </a:lnTo>
                  <a:lnTo>
                    <a:pt x="87245" y="315912"/>
                  </a:lnTo>
                  <a:lnTo>
                    <a:pt x="92000" y="318256"/>
                  </a:lnTo>
                  <a:lnTo>
                    <a:pt x="96827" y="320449"/>
                  </a:lnTo>
                  <a:lnTo>
                    <a:pt x="101721" y="322487"/>
                  </a:lnTo>
                  <a:lnTo>
                    <a:pt x="106677" y="324369"/>
                  </a:lnTo>
                  <a:lnTo>
                    <a:pt x="111691" y="326092"/>
                  </a:lnTo>
                  <a:lnTo>
                    <a:pt x="116756" y="327656"/>
                  </a:lnTo>
                  <a:lnTo>
                    <a:pt x="121869" y="329059"/>
                  </a:lnTo>
                  <a:lnTo>
                    <a:pt x="127023" y="330299"/>
                  </a:lnTo>
                  <a:lnTo>
                    <a:pt x="132214" y="331374"/>
                  </a:lnTo>
                  <a:lnTo>
                    <a:pt x="137437" y="332285"/>
                  </a:lnTo>
                  <a:lnTo>
                    <a:pt x="142686" y="333029"/>
                  </a:lnTo>
                  <a:lnTo>
                    <a:pt x="147956" y="333607"/>
                  </a:lnTo>
                  <a:lnTo>
                    <a:pt x="153242" y="334017"/>
                  </a:lnTo>
                  <a:lnTo>
                    <a:pt x="158537" y="334260"/>
                  </a:lnTo>
                  <a:lnTo>
                    <a:pt x="163838" y="334334"/>
                  </a:lnTo>
                  <a:lnTo>
                    <a:pt x="169139" y="334240"/>
                  </a:lnTo>
                  <a:lnTo>
                    <a:pt x="174434" y="333979"/>
                  </a:lnTo>
                  <a:lnTo>
                    <a:pt x="179718" y="333549"/>
                  </a:lnTo>
                  <a:lnTo>
                    <a:pt x="184986" y="332952"/>
                  </a:lnTo>
                  <a:lnTo>
                    <a:pt x="190232" y="332189"/>
                  </a:lnTo>
                  <a:lnTo>
                    <a:pt x="195451" y="331259"/>
                  </a:lnTo>
                  <a:lnTo>
                    <a:pt x="200639" y="330164"/>
                  </a:lnTo>
                  <a:lnTo>
                    <a:pt x="205788" y="328906"/>
                  </a:lnTo>
                  <a:lnTo>
                    <a:pt x="210896" y="327485"/>
                  </a:lnTo>
                  <a:lnTo>
                    <a:pt x="215956" y="325902"/>
                  </a:lnTo>
                  <a:lnTo>
                    <a:pt x="220963" y="324160"/>
                  </a:lnTo>
                  <a:lnTo>
                    <a:pt x="225912" y="322260"/>
                  </a:lnTo>
                  <a:lnTo>
                    <a:pt x="230798" y="320204"/>
                  </a:lnTo>
                  <a:lnTo>
                    <a:pt x="235617" y="317994"/>
                  </a:lnTo>
                  <a:lnTo>
                    <a:pt x="240364" y="315632"/>
                  </a:lnTo>
                  <a:lnTo>
                    <a:pt x="245033" y="313122"/>
                  </a:lnTo>
                  <a:lnTo>
                    <a:pt x="249620" y="310464"/>
                  </a:lnTo>
                  <a:lnTo>
                    <a:pt x="254121" y="307662"/>
                  </a:lnTo>
                  <a:lnTo>
                    <a:pt x="258530" y="304719"/>
                  </a:lnTo>
                  <a:lnTo>
                    <a:pt x="262844" y="301637"/>
                  </a:lnTo>
                  <a:lnTo>
                    <a:pt x="267058" y="298421"/>
                  </a:lnTo>
                  <a:lnTo>
                    <a:pt x="271168" y="295072"/>
                  </a:lnTo>
                  <a:lnTo>
                    <a:pt x="275170" y="291595"/>
                  </a:lnTo>
                  <a:lnTo>
                    <a:pt x="279059" y="287992"/>
                  </a:lnTo>
                  <a:lnTo>
                    <a:pt x="282832" y="284268"/>
                  </a:lnTo>
                  <a:lnTo>
                    <a:pt x="286486" y="280426"/>
                  </a:lnTo>
                  <a:lnTo>
                    <a:pt x="290015" y="276471"/>
                  </a:lnTo>
                  <a:lnTo>
                    <a:pt x="293418" y="272405"/>
                  </a:lnTo>
                  <a:lnTo>
                    <a:pt x="296689" y="268233"/>
                  </a:lnTo>
                  <a:lnTo>
                    <a:pt x="299827" y="263960"/>
                  </a:lnTo>
                  <a:lnTo>
                    <a:pt x="302828" y="259590"/>
                  </a:lnTo>
                  <a:lnTo>
                    <a:pt x="305688" y="255126"/>
                  </a:lnTo>
                  <a:lnTo>
                    <a:pt x="308406" y="250574"/>
                  </a:lnTo>
                  <a:lnTo>
                    <a:pt x="310978" y="245939"/>
                  </a:lnTo>
                  <a:lnTo>
                    <a:pt x="313402" y="241224"/>
                  </a:lnTo>
                  <a:lnTo>
                    <a:pt x="315675" y="236434"/>
                  </a:lnTo>
                  <a:lnTo>
                    <a:pt x="317795" y="231575"/>
                  </a:lnTo>
                  <a:lnTo>
                    <a:pt x="319759" y="226651"/>
                  </a:lnTo>
                  <a:lnTo>
                    <a:pt x="321567" y="221667"/>
                  </a:lnTo>
                  <a:lnTo>
                    <a:pt x="323216" y="216629"/>
                  </a:lnTo>
                  <a:lnTo>
                    <a:pt x="324704" y="211540"/>
                  </a:lnTo>
                  <a:lnTo>
                    <a:pt x="326030" y="206407"/>
                  </a:lnTo>
                  <a:lnTo>
                    <a:pt x="327192" y="201235"/>
                  </a:lnTo>
                  <a:lnTo>
                    <a:pt x="328190" y="196028"/>
                  </a:lnTo>
                  <a:lnTo>
                    <a:pt x="329023" y="190793"/>
                  </a:lnTo>
                  <a:lnTo>
                    <a:pt x="329689" y="185533"/>
                  </a:lnTo>
                  <a:lnTo>
                    <a:pt x="330187" y="180255"/>
                  </a:lnTo>
                  <a:lnTo>
                    <a:pt x="330519" y="174964"/>
                  </a:lnTo>
                  <a:lnTo>
                    <a:pt x="330682" y="169665"/>
                  </a:lnTo>
                  <a:lnTo>
                    <a:pt x="330677" y="164364"/>
                  </a:lnTo>
                  <a:lnTo>
                    <a:pt x="330504" y="159065"/>
                  </a:lnTo>
                  <a:lnTo>
                    <a:pt x="330163" y="153775"/>
                  </a:lnTo>
                  <a:lnTo>
                    <a:pt x="329655" y="148497"/>
                  </a:lnTo>
                  <a:lnTo>
                    <a:pt x="328979" y="143239"/>
                  </a:lnTo>
                  <a:lnTo>
                    <a:pt x="328137" y="138005"/>
                  </a:lnTo>
                  <a:lnTo>
                    <a:pt x="327130" y="132800"/>
                  </a:lnTo>
                  <a:lnTo>
                    <a:pt x="325958" y="127630"/>
                  </a:lnTo>
                  <a:lnTo>
                    <a:pt x="324622" y="122499"/>
                  </a:lnTo>
                  <a:lnTo>
                    <a:pt x="323125" y="117414"/>
                  </a:lnTo>
                  <a:lnTo>
                    <a:pt x="321467" y="112378"/>
                  </a:lnTo>
                  <a:lnTo>
                    <a:pt x="319650" y="107398"/>
                  </a:lnTo>
                  <a:lnTo>
                    <a:pt x="317677" y="102477"/>
                  </a:lnTo>
                  <a:lnTo>
                    <a:pt x="315548" y="97622"/>
                  </a:lnTo>
                  <a:lnTo>
                    <a:pt x="313266" y="92837"/>
                  </a:lnTo>
                  <a:lnTo>
                    <a:pt x="310834" y="88126"/>
                  </a:lnTo>
                  <a:lnTo>
                    <a:pt x="308254" y="83495"/>
                  </a:lnTo>
                  <a:lnTo>
                    <a:pt x="305528" y="78948"/>
                  </a:lnTo>
                  <a:lnTo>
                    <a:pt x="302659" y="74490"/>
                  </a:lnTo>
                  <a:lnTo>
                    <a:pt x="299650" y="70125"/>
                  </a:lnTo>
                  <a:lnTo>
                    <a:pt x="296505" y="65858"/>
                  </a:lnTo>
                  <a:lnTo>
                    <a:pt x="293225" y="61692"/>
                  </a:lnTo>
                  <a:lnTo>
                    <a:pt x="289815" y="57633"/>
                  </a:lnTo>
                  <a:lnTo>
                    <a:pt x="286279" y="53683"/>
                  </a:lnTo>
                  <a:lnTo>
                    <a:pt x="282618" y="49848"/>
                  </a:lnTo>
                  <a:lnTo>
                    <a:pt x="278838" y="46131"/>
                  </a:lnTo>
                  <a:lnTo>
                    <a:pt x="274942" y="42536"/>
                  </a:lnTo>
                  <a:lnTo>
                    <a:pt x="270934" y="39066"/>
                  </a:lnTo>
                  <a:lnTo>
                    <a:pt x="266818" y="35724"/>
                  </a:lnTo>
                  <a:lnTo>
                    <a:pt x="262598" y="32515"/>
                  </a:lnTo>
                  <a:lnTo>
                    <a:pt x="258279" y="29442"/>
                  </a:lnTo>
                  <a:lnTo>
                    <a:pt x="253864" y="26507"/>
                  </a:lnTo>
                  <a:lnTo>
                    <a:pt x="249358" y="23713"/>
                  </a:lnTo>
                  <a:lnTo>
                    <a:pt x="244766" y="21064"/>
                  </a:lnTo>
                  <a:lnTo>
                    <a:pt x="240093" y="18561"/>
                  </a:lnTo>
                  <a:lnTo>
                    <a:pt x="235342" y="16208"/>
                  </a:lnTo>
                  <a:lnTo>
                    <a:pt x="230519" y="14007"/>
                  </a:lnTo>
                  <a:lnTo>
                    <a:pt x="225629" y="11960"/>
                  </a:lnTo>
                  <a:lnTo>
                    <a:pt x="220676" y="10069"/>
                  </a:lnTo>
                  <a:lnTo>
                    <a:pt x="215666" y="8336"/>
                  </a:lnTo>
                  <a:lnTo>
                    <a:pt x="210603" y="6763"/>
                  </a:lnTo>
                  <a:lnTo>
                    <a:pt x="205493" y="5351"/>
                  </a:lnTo>
                  <a:lnTo>
                    <a:pt x="200341" y="4102"/>
                  </a:lnTo>
                  <a:lnTo>
                    <a:pt x="195152" y="3017"/>
                  </a:lnTo>
                  <a:lnTo>
                    <a:pt x="189931" y="2097"/>
                  </a:lnTo>
                  <a:lnTo>
                    <a:pt x="184683" y="1343"/>
                  </a:lnTo>
                  <a:lnTo>
                    <a:pt x="179414" y="756"/>
                  </a:lnTo>
                  <a:lnTo>
                    <a:pt x="174129" y="336"/>
                  </a:lnTo>
                  <a:lnTo>
                    <a:pt x="168834" y="84"/>
                  </a:lnTo>
                  <a:lnTo>
                    <a:pt x="163533" y="0"/>
                  </a:lnTo>
                  <a:lnTo>
                    <a:pt x="16353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385833" y="4605529"/>
              <a:ext cx="74713" cy="167167"/>
            </a:xfrm>
            <a:custGeom>
              <a:avLst/>
              <a:pathLst>
                <a:path w="74713" h="167167">
                  <a:moveTo>
                    <a:pt x="74713" y="0"/>
                  </a:moveTo>
                  <a:lnTo>
                    <a:pt x="68756" y="106"/>
                  </a:lnTo>
                  <a:lnTo>
                    <a:pt x="62807" y="424"/>
                  </a:lnTo>
                  <a:lnTo>
                    <a:pt x="56873" y="954"/>
                  </a:lnTo>
                  <a:lnTo>
                    <a:pt x="50961" y="1695"/>
                  </a:lnTo>
                  <a:lnTo>
                    <a:pt x="45080" y="2647"/>
                  </a:lnTo>
                  <a:lnTo>
                    <a:pt x="39236" y="3807"/>
                  </a:lnTo>
                  <a:lnTo>
                    <a:pt x="33438" y="5175"/>
                  </a:lnTo>
                  <a:lnTo>
                    <a:pt x="27692" y="6749"/>
                  </a:lnTo>
                  <a:lnTo>
                    <a:pt x="22005" y="8526"/>
                  </a:lnTo>
                  <a:lnTo>
                    <a:pt x="16386" y="10505"/>
                  </a:lnTo>
                  <a:lnTo>
                    <a:pt x="10840" y="12683"/>
                  </a:lnTo>
                  <a:lnTo>
                    <a:pt x="5376" y="15058"/>
                  </a:lnTo>
                  <a:lnTo>
                    <a:pt x="0" y="17625"/>
                  </a:lnTo>
                  <a:lnTo>
                    <a:pt x="74713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385833" y="4623154"/>
              <a:ext cx="74713" cy="149541"/>
            </a:xfrm>
            <a:custGeom>
              <a:avLst/>
              <a:pathLst>
                <a:path w="74713" h="149541">
                  <a:moveTo>
                    <a:pt x="0" y="0"/>
                  </a:moveTo>
                  <a:lnTo>
                    <a:pt x="74713" y="14954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385833" y="4623154"/>
              <a:ext cx="74713" cy="149541"/>
            </a:xfrm>
            <a:custGeom>
              <a:avLst/>
              <a:pathLst>
                <a:path w="74713" h="149541">
                  <a:moveTo>
                    <a:pt x="0" y="0"/>
                  </a:moveTo>
                  <a:lnTo>
                    <a:pt x="74713" y="14954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293383" y="4623154"/>
              <a:ext cx="278588" cy="316708"/>
            </a:xfrm>
            <a:custGeom>
              <a:avLst/>
              <a:pathLst>
                <a:path w="278588" h="316708">
                  <a:moveTo>
                    <a:pt x="92449" y="0"/>
                  </a:moveTo>
                  <a:lnTo>
                    <a:pt x="87725" y="2454"/>
                  </a:lnTo>
                  <a:lnTo>
                    <a:pt x="83081" y="5059"/>
                  </a:lnTo>
                  <a:lnTo>
                    <a:pt x="78523" y="7809"/>
                  </a:lnTo>
                  <a:lnTo>
                    <a:pt x="74055" y="10704"/>
                  </a:lnTo>
                  <a:lnTo>
                    <a:pt x="69681" y="13739"/>
                  </a:lnTo>
                  <a:lnTo>
                    <a:pt x="65406" y="16912"/>
                  </a:lnTo>
                  <a:lnTo>
                    <a:pt x="61234" y="20220"/>
                  </a:lnTo>
                  <a:lnTo>
                    <a:pt x="57170" y="23658"/>
                  </a:lnTo>
                  <a:lnTo>
                    <a:pt x="53217" y="27225"/>
                  </a:lnTo>
                  <a:lnTo>
                    <a:pt x="49380" y="30915"/>
                  </a:lnTo>
                  <a:lnTo>
                    <a:pt x="45662" y="34726"/>
                  </a:lnTo>
                  <a:lnTo>
                    <a:pt x="42068" y="38653"/>
                  </a:lnTo>
                  <a:lnTo>
                    <a:pt x="38600" y="42693"/>
                  </a:lnTo>
                  <a:lnTo>
                    <a:pt x="35263" y="46841"/>
                  </a:lnTo>
                  <a:lnTo>
                    <a:pt x="32059" y="51093"/>
                  </a:lnTo>
                  <a:lnTo>
                    <a:pt x="28993" y="55445"/>
                  </a:lnTo>
                  <a:lnTo>
                    <a:pt x="26067" y="59893"/>
                  </a:lnTo>
                  <a:lnTo>
                    <a:pt x="23283" y="64431"/>
                  </a:lnTo>
                  <a:lnTo>
                    <a:pt x="20646" y="69056"/>
                  </a:lnTo>
                  <a:lnTo>
                    <a:pt x="18158" y="73762"/>
                  </a:lnTo>
                  <a:lnTo>
                    <a:pt x="15820" y="78546"/>
                  </a:lnTo>
                  <a:lnTo>
                    <a:pt x="13636" y="83401"/>
                  </a:lnTo>
                  <a:lnTo>
                    <a:pt x="11608" y="88323"/>
                  </a:lnTo>
                  <a:lnTo>
                    <a:pt x="9737" y="93308"/>
                  </a:lnTo>
                  <a:lnTo>
                    <a:pt x="8026" y="98349"/>
                  </a:lnTo>
                  <a:lnTo>
                    <a:pt x="6477" y="103443"/>
                  </a:lnTo>
                  <a:lnTo>
                    <a:pt x="5091" y="108583"/>
                  </a:lnTo>
                  <a:lnTo>
                    <a:pt x="3868" y="113764"/>
                  </a:lnTo>
                  <a:lnTo>
                    <a:pt x="2812" y="118982"/>
                  </a:lnTo>
                  <a:lnTo>
                    <a:pt x="1922" y="124231"/>
                  </a:lnTo>
                  <a:lnTo>
                    <a:pt x="1200" y="129506"/>
                  </a:lnTo>
                  <a:lnTo>
                    <a:pt x="646" y="134801"/>
                  </a:lnTo>
                  <a:lnTo>
                    <a:pt x="261" y="140111"/>
                  </a:lnTo>
                  <a:lnTo>
                    <a:pt x="46" y="145430"/>
                  </a:lnTo>
                  <a:lnTo>
                    <a:pt x="0" y="150754"/>
                  </a:lnTo>
                  <a:lnTo>
                    <a:pt x="123" y="156076"/>
                  </a:lnTo>
                  <a:lnTo>
                    <a:pt x="416" y="161392"/>
                  </a:lnTo>
                  <a:lnTo>
                    <a:pt x="878" y="166696"/>
                  </a:lnTo>
                  <a:lnTo>
                    <a:pt x="1508" y="171982"/>
                  </a:lnTo>
                  <a:lnTo>
                    <a:pt x="2307" y="177246"/>
                  </a:lnTo>
                  <a:lnTo>
                    <a:pt x="3273" y="182482"/>
                  </a:lnTo>
                  <a:lnTo>
                    <a:pt x="4405" y="187684"/>
                  </a:lnTo>
                  <a:lnTo>
                    <a:pt x="5702" y="192847"/>
                  </a:lnTo>
                  <a:lnTo>
                    <a:pt x="7163" y="197967"/>
                  </a:lnTo>
                  <a:lnTo>
                    <a:pt x="8786" y="203037"/>
                  </a:lnTo>
                  <a:lnTo>
                    <a:pt x="10570" y="208053"/>
                  </a:lnTo>
                  <a:lnTo>
                    <a:pt x="12512" y="213010"/>
                  </a:lnTo>
                  <a:lnTo>
                    <a:pt x="14612" y="217902"/>
                  </a:lnTo>
                  <a:lnTo>
                    <a:pt x="16866" y="222725"/>
                  </a:lnTo>
                  <a:lnTo>
                    <a:pt x="19273" y="227474"/>
                  </a:lnTo>
                  <a:lnTo>
                    <a:pt x="21829" y="232144"/>
                  </a:lnTo>
                  <a:lnTo>
                    <a:pt x="24533" y="236730"/>
                  </a:lnTo>
                  <a:lnTo>
                    <a:pt x="27382" y="241228"/>
                  </a:lnTo>
                  <a:lnTo>
                    <a:pt x="30372" y="245632"/>
                  </a:lnTo>
                  <a:lnTo>
                    <a:pt x="33502" y="249939"/>
                  </a:lnTo>
                  <a:lnTo>
                    <a:pt x="36767" y="254145"/>
                  </a:lnTo>
                  <a:lnTo>
                    <a:pt x="40164" y="258244"/>
                  </a:lnTo>
                  <a:lnTo>
                    <a:pt x="43689" y="262233"/>
                  </a:lnTo>
                  <a:lnTo>
                    <a:pt x="47341" y="266107"/>
                  </a:lnTo>
                  <a:lnTo>
                    <a:pt x="51113" y="269864"/>
                  </a:lnTo>
                  <a:lnTo>
                    <a:pt x="55003" y="273498"/>
                  </a:lnTo>
                  <a:lnTo>
                    <a:pt x="59008" y="277007"/>
                  </a:lnTo>
                  <a:lnTo>
                    <a:pt x="63121" y="280386"/>
                  </a:lnTo>
                  <a:lnTo>
                    <a:pt x="67341" y="283633"/>
                  </a:lnTo>
                  <a:lnTo>
                    <a:pt x="71661" y="286744"/>
                  </a:lnTo>
                  <a:lnTo>
                    <a:pt x="76079" y="289715"/>
                  </a:lnTo>
                  <a:lnTo>
                    <a:pt x="80588" y="292545"/>
                  </a:lnTo>
                  <a:lnTo>
                    <a:pt x="85186" y="295229"/>
                  </a:lnTo>
                  <a:lnTo>
                    <a:pt x="89867" y="297765"/>
                  </a:lnTo>
                  <a:lnTo>
                    <a:pt x="94626" y="300152"/>
                  </a:lnTo>
                  <a:lnTo>
                    <a:pt x="99459" y="302385"/>
                  </a:lnTo>
                  <a:lnTo>
                    <a:pt x="104360" y="304463"/>
                  </a:lnTo>
                  <a:lnTo>
                    <a:pt x="109325" y="306385"/>
                  </a:lnTo>
                  <a:lnTo>
                    <a:pt x="114349" y="308147"/>
                  </a:lnTo>
                  <a:lnTo>
                    <a:pt x="119426" y="309748"/>
                  </a:lnTo>
                  <a:lnTo>
                    <a:pt x="124552" y="311187"/>
                  </a:lnTo>
                  <a:lnTo>
                    <a:pt x="129721" y="312462"/>
                  </a:lnTo>
                  <a:lnTo>
                    <a:pt x="134928" y="313572"/>
                  </a:lnTo>
                  <a:lnTo>
                    <a:pt x="140167" y="314515"/>
                  </a:lnTo>
                  <a:lnTo>
                    <a:pt x="145434" y="315291"/>
                  </a:lnTo>
                  <a:lnTo>
                    <a:pt x="150724" y="315899"/>
                  </a:lnTo>
                  <a:lnTo>
                    <a:pt x="156029" y="316338"/>
                  </a:lnTo>
                  <a:lnTo>
                    <a:pt x="161346" y="316608"/>
                  </a:lnTo>
                  <a:lnTo>
                    <a:pt x="166669" y="316708"/>
                  </a:lnTo>
                  <a:lnTo>
                    <a:pt x="171993" y="316639"/>
                  </a:lnTo>
                  <a:lnTo>
                    <a:pt x="177311" y="316401"/>
                  </a:lnTo>
                  <a:lnTo>
                    <a:pt x="182619" y="315993"/>
                  </a:lnTo>
                  <a:lnTo>
                    <a:pt x="187912" y="315416"/>
                  </a:lnTo>
                  <a:lnTo>
                    <a:pt x="193183" y="314671"/>
                  </a:lnTo>
                  <a:lnTo>
                    <a:pt x="198428" y="313759"/>
                  </a:lnTo>
                  <a:lnTo>
                    <a:pt x="203642" y="312680"/>
                  </a:lnTo>
                  <a:lnTo>
                    <a:pt x="208818" y="311436"/>
                  </a:lnTo>
                  <a:lnTo>
                    <a:pt x="213952" y="310027"/>
                  </a:lnTo>
                  <a:lnTo>
                    <a:pt x="219039" y="308456"/>
                  </a:lnTo>
                  <a:lnTo>
                    <a:pt x="224073" y="306723"/>
                  </a:lnTo>
                  <a:lnTo>
                    <a:pt x="229049" y="304831"/>
                  </a:lnTo>
                  <a:lnTo>
                    <a:pt x="233963" y="302782"/>
                  </a:lnTo>
                  <a:lnTo>
                    <a:pt x="238809" y="300577"/>
                  </a:lnTo>
                  <a:lnTo>
                    <a:pt x="243582" y="298219"/>
                  </a:lnTo>
                  <a:lnTo>
                    <a:pt x="248278" y="295710"/>
                  </a:lnTo>
                  <a:lnTo>
                    <a:pt x="252891" y="293053"/>
                  </a:lnTo>
                  <a:lnTo>
                    <a:pt x="257417" y="290250"/>
                  </a:lnTo>
                  <a:lnTo>
                    <a:pt x="261852" y="287305"/>
                  </a:lnTo>
                  <a:lnTo>
                    <a:pt x="266191" y="284220"/>
                  </a:lnTo>
                  <a:lnTo>
                    <a:pt x="270430" y="280998"/>
                  </a:lnTo>
                  <a:lnTo>
                    <a:pt x="274563" y="277643"/>
                  </a:lnTo>
                  <a:lnTo>
                    <a:pt x="278588" y="274158"/>
                  </a:lnTo>
                  <a:lnTo>
                    <a:pt x="167163" y="1495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460546" y="4605529"/>
              <a:ext cx="167165" cy="291784"/>
            </a:xfrm>
            <a:custGeom>
              <a:avLst/>
              <a:pathLst>
                <a:path w="167165" h="291784">
                  <a:moveTo>
                    <a:pt x="111425" y="291784"/>
                  </a:moveTo>
                  <a:lnTo>
                    <a:pt x="115374" y="288136"/>
                  </a:lnTo>
                  <a:lnTo>
                    <a:pt x="119204" y="284364"/>
                  </a:lnTo>
                  <a:lnTo>
                    <a:pt x="122911" y="280470"/>
                  </a:lnTo>
                  <a:lnTo>
                    <a:pt x="126491" y="276460"/>
                  </a:lnTo>
                  <a:lnTo>
                    <a:pt x="129940" y="272336"/>
                  </a:lnTo>
                  <a:lnTo>
                    <a:pt x="133254" y="268103"/>
                  </a:lnTo>
                  <a:lnTo>
                    <a:pt x="136431" y="263766"/>
                  </a:lnTo>
                  <a:lnTo>
                    <a:pt x="139467" y="259329"/>
                  </a:lnTo>
                  <a:lnTo>
                    <a:pt x="142358" y="254797"/>
                  </a:lnTo>
                  <a:lnTo>
                    <a:pt x="145102" y="250174"/>
                  </a:lnTo>
                  <a:lnTo>
                    <a:pt x="147696" y="245466"/>
                  </a:lnTo>
                  <a:lnTo>
                    <a:pt x="150137" y="240676"/>
                  </a:lnTo>
                  <a:lnTo>
                    <a:pt x="152423" y="235810"/>
                  </a:lnTo>
                  <a:lnTo>
                    <a:pt x="154552" y="230874"/>
                  </a:lnTo>
                  <a:lnTo>
                    <a:pt x="156520" y="225871"/>
                  </a:lnTo>
                  <a:lnTo>
                    <a:pt x="158327" y="220808"/>
                  </a:lnTo>
                  <a:lnTo>
                    <a:pt x="159970" y="215689"/>
                  </a:lnTo>
                  <a:lnTo>
                    <a:pt x="161447" y="210520"/>
                  </a:lnTo>
                  <a:lnTo>
                    <a:pt x="162758" y="205307"/>
                  </a:lnTo>
                  <a:lnTo>
                    <a:pt x="163900" y="200053"/>
                  </a:lnTo>
                  <a:lnTo>
                    <a:pt x="164873" y="194766"/>
                  </a:lnTo>
                  <a:lnTo>
                    <a:pt x="165675" y="189451"/>
                  </a:lnTo>
                  <a:lnTo>
                    <a:pt x="166306" y="184112"/>
                  </a:lnTo>
                  <a:lnTo>
                    <a:pt x="166765" y="178755"/>
                  </a:lnTo>
                  <a:lnTo>
                    <a:pt x="167051" y="173387"/>
                  </a:lnTo>
                  <a:lnTo>
                    <a:pt x="167165" y="168012"/>
                  </a:lnTo>
                  <a:lnTo>
                    <a:pt x="167106" y="162637"/>
                  </a:lnTo>
                  <a:lnTo>
                    <a:pt x="166873" y="157266"/>
                  </a:lnTo>
                  <a:lnTo>
                    <a:pt x="166469" y="151905"/>
                  </a:lnTo>
                  <a:lnTo>
                    <a:pt x="165892" y="146560"/>
                  </a:lnTo>
                  <a:lnTo>
                    <a:pt x="165144" y="141237"/>
                  </a:lnTo>
                  <a:lnTo>
                    <a:pt x="164224" y="135940"/>
                  </a:lnTo>
                  <a:lnTo>
                    <a:pt x="163135" y="130676"/>
                  </a:lnTo>
                  <a:lnTo>
                    <a:pt x="161878" y="125449"/>
                  </a:lnTo>
                  <a:lnTo>
                    <a:pt x="160453" y="120265"/>
                  </a:lnTo>
                  <a:lnTo>
                    <a:pt x="158861" y="115130"/>
                  </a:lnTo>
                  <a:lnTo>
                    <a:pt x="157106" y="110049"/>
                  </a:lnTo>
                  <a:lnTo>
                    <a:pt x="155188" y="105027"/>
                  </a:lnTo>
                  <a:lnTo>
                    <a:pt x="153110" y="100069"/>
                  </a:lnTo>
                  <a:lnTo>
                    <a:pt x="150873" y="95180"/>
                  </a:lnTo>
                  <a:lnTo>
                    <a:pt x="148480" y="90366"/>
                  </a:lnTo>
                  <a:lnTo>
                    <a:pt x="145934" y="85632"/>
                  </a:lnTo>
                  <a:lnTo>
                    <a:pt x="143237" y="80981"/>
                  </a:lnTo>
                  <a:lnTo>
                    <a:pt x="140392" y="76420"/>
                  </a:lnTo>
                  <a:lnTo>
                    <a:pt x="137401" y="71953"/>
                  </a:lnTo>
                  <a:lnTo>
                    <a:pt x="134268" y="67584"/>
                  </a:lnTo>
                  <a:lnTo>
                    <a:pt x="130997" y="63318"/>
                  </a:lnTo>
                  <a:lnTo>
                    <a:pt x="127590" y="59159"/>
                  </a:lnTo>
                  <a:lnTo>
                    <a:pt x="124051" y="55113"/>
                  </a:lnTo>
                  <a:lnTo>
                    <a:pt x="120384" y="51182"/>
                  </a:lnTo>
                  <a:lnTo>
                    <a:pt x="116592" y="47371"/>
                  </a:lnTo>
                  <a:lnTo>
                    <a:pt x="112680" y="43684"/>
                  </a:lnTo>
                  <a:lnTo>
                    <a:pt x="108651" y="40124"/>
                  </a:lnTo>
                  <a:lnTo>
                    <a:pt x="104510" y="36696"/>
                  </a:lnTo>
                  <a:lnTo>
                    <a:pt x="100260" y="33403"/>
                  </a:lnTo>
                  <a:lnTo>
                    <a:pt x="95907" y="30249"/>
                  </a:lnTo>
                  <a:lnTo>
                    <a:pt x="91455" y="27236"/>
                  </a:lnTo>
                  <a:lnTo>
                    <a:pt x="86909" y="24367"/>
                  </a:lnTo>
                  <a:lnTo>
                    <a:pt x="82272" y="21646"/>
                  </a:lnTo>
                  <a:lnTo>
                    <a:pt x="77550" y="19076"/>
                  </a:lnTo>
                  <a:lnTo>
                    <a:pt x="72748" y="16659"/>
                  </a:lnTo>
                  <a:lnTo>
                    <a:pt x="67871" y="14398"/>
                  </a:lnTo>
                  <a:lnTo>
                    <a:pt x="62924" y="12294"/>
                  </a:lnTo>
                  <a:lnTo>
                    <a:pt x="57911" y="10351"/>
                  </a:lnTo>
                  <a:lnTo>
                    <a:pt x="52839" y="8570"/>
                  </a:lnTo>
                  <a:lnTo>
                    <a:pt x="47712" y="6953"/>
                  </a:lnTo>
                  <a:lnTo>
                    <a:pt x="42536" y="5502"/>
                  </a:lnTo>
                  <a:lnTo>
                    <a:pt x="37316" y="4218"/>
                  </a:lnTo>
                  <a:lnTo>
                    <a:pt x="32057" y="3102"/>
                  </a:lnTo>
                  <a:lnTo>
                    <a:pt x="26765" y="2156"/>
                  </a:lnTo>
                  <a:lnTo>
                    <a:pt x="21445" y="1381"/>
                  </a:lnTo>
                  <a:lnTo>
                    <a:pt x="16103" y="777"/>
                  </a:lnTo>
                  <a:lnTo>
                    <a:pt x="10744" y="345"/>
                  </a:lnTo>
                  <a:lnTo>
                    <a:pt x="5375" y="8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652557" y="4172415"/>
              <a:ext cx="93335" cy="167167"/>
            </a:xfrm>
            <a:custGeom>
              <a:avLst/>
              <a:pathLst>
                <a:path w="93335" h="167167">
                  <a:moveTo>
                    <a:pt x="93335" y="0"/>
                  </a:moveTo>
                  <a:lnTo>
                    <a:pt x="87511" y="101"/>
                  </a:lnTo>
                  <a:lnTo>
                    <a:pt x="81694" y="405"/>
                  </a:lnTo>
                  <a:lnTo>
                    <a:pt x="75892" y="912"/>
                  </a:lnTo>
                  <a:lnTo>
                    <a:pt x="70110" y="1621"/>
                  </a:lnTo>
                  <a:lnTo>
                    <a:pt x="64357" y="2530"/>
                  </a:lnTo>
                  <a:lnTo>
                    <a:pt x="58639" y="3640"/>
                  </a:lnTo>
                  <a:lnTo>
                    <a:pt x="52963" y="4948"/>
                  </a:lnTo>
                  <a:lnTo>
                    <a:pt x="47336" y="6453"/>
                  </a:lnTo>
                  <a:lnTo>
                    <a:pt x="41765" y="8153"/>
                  </a:lnTo>
                  <a:lnTo>
                    <a:pt x="36256" y="10046"/>
                  </a:lnTo>
                  <a:lnTo>
                    <a:pt x="30817" y="12130"/>
                  </a:lnTo>
                  <a:lnTo>
                    <a:pt x="25453" y="14402"/>
                  </a:lnTo>
                  <a:lnTo>
                    <a:pt x="20172" y="16860"/>
                  </a:lnTo>
                  <a:lnTo>
                    <a:pt x="14980" y="19500"/>
                  </a:lnTo>
                  <a:lnTo>
                    <a:pt x="9883" y="22320"/>
                  </a:lnTo>
                  <a:lnTo>
                    <a:pt x="4888" y="25315"/>
                  </a:lnTo>
                  <a:lnTo>
                    <a:pt x="0" y="28482"/>
                  </a:lnTo>
                  <a:lnTo>
                    <a:pt x="93335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652557" y="4200898"/>
              <a:ext cx="93335" cy="138684"/>
            </a:xfrm>
            <a:custGeom>
              <a:avLst/>
              <a:pathLst>
                <a:path w="93335" h="138684">
                  <a:moveTo>
                    <a:pt x="0" y="0"/>
                  </a:moveTo>
                  <a:lnTo>
                    <a:pt x="93335" y="13868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578727" y="4200898"/>
              <a:ext cx="334332" cy="305838"/>
            </a:xfrm>
            <a:custGeom>
              <a:avLst/>
              <a:pathLst>
                <a:path w="334332" h="305838">
                  <a:moveTo>
                    <a:pt x="73830" y="0"/>
                  </a:moveTo>
                  <a:lnTo>
                    <a:pt x="69480" y="3028"/>
                  </a:lnTo>
                  <a:lnTo>
                    <a:pt x="65228" y="6193"/>
                  </a:lnTo>
                  <a:lnTo>
                    <a:pt x="61079" y="9491"/>
                  </a:lnTo>
                  <a:lnTo>
                    <a:pt x="57037" y="12919"/>
                  </a:lnTo>
                  <a:lnTo>
                    <a:pt x="53105" y="16474"/>
                  </a:lnTo>
                  <a:lnTo>
                    <a:pt x="49288" y="20151"/>
                  </a:lnTo>
                  <a:lnTo>
                    <a:pt x="45590" y="23948"/>
                  </a:lnTo>
                  <a:lnTo>
                    <a:pt x="42014" y="27860"/>
                  </a:lnTo>
                  <a:lnTo>
                    <a:pt x="38563" y="31883"/>
                  </a:lnTo>
                  <a:lnTo>
                    <a:pt x="35242" y="36014"/>
                  </a:lnTo>
                  <a:lnTo>
                    <a:pt x="32053" y="40248"/>
                  </a:lnTo>
                  <a:lnTo>
                    <a:pt x="29001" y="44580"/>
                  </a:lnTo>
                  <a:lnTo>
                    <a:pt x="26087" y="49008"/>
                  </a:lnTo>
                  <a:lnTo>
                    <a:pt x="23315" y="53525"/>
                  </a:lnTo>
                  <a:lnTo>
                    <a:pt x="20687" y="58128"/>
                  </a:lnTo>
                  <a:lnTo>
                    <a:pt x="18207" y="62813"/>
                  </a:lnTo>
                  <a:lnTo>
                    <a:pt x="15877" y="67573"/>
                  </a:lnTo>
                  <a:lnTo>
                    <a:pt x="13699" y="72405"/>
                  </a:lnTo>
                  <a:lnTo>
                    <a:pt x="11674" y="77303"/>
                  </a:lnTo>
                  <a:lnTo>
                    <a:pt x="9807" y="82264"/>
                  </a:lnTo>
                  <a:lnTo>
                    <a:pt x="8097" y="87281"/>
                  </a:lnTo>
                  <a:lnTo>
                    <a:pt x="6548" y="92349"/>
                  </a:lnTo>
                  <a:lnTo>
                    <a:pt x="5159" y="97465"/>
                  </a:lnTo>
                  <a:lnTo>
                    <a:pt x="3934" y="102621"/>
                  </a:lnTo>
                  <a:lnTo>
                    <a:pt x="2873" y="107814"/>
                  </a:lnTo>
                  <a:lnTo>
                    <a:pt x="1977" y="113038"/>
                  </a:lnTo>
                  <a:lnTo>
                    <a:pt x="1247" y="118288"/>
                  </a:lnTo>
                  <a:lnTo>
                    <a:pt x="684" y="123558"/>
                  </a:lnTo>
                  <a:lnTo>
                    <a:pt x="288" y="128843"/>
                  </a:lnTo>
                  <a:lnTo>
                    <a:pt x="60" y="134139"/>
                  </a:lnTo>
                  <a:lnTo>
                    <a:pt x="0" y="139439"/>
                  </a:lnTo>
                  <a:lnTo>
                    <a:pt x="107" y="144738"/>
                  </a:lnTo>
                  <a:lnTo>
                    <a:pt x="383" y="150031"/>
                  </a:lnTo>
                  <a:lnTo>
                    <a:pt x="827" y="155312"/>
                  </a:lnTo>
                  <a:lnTo>
                    <a:pt x="1438" y="160577"/>
                  </a:lnTo>
                  <a:lnTo>
                    <a:pt x="2215" y="165820"/>
                  </a:lnTo>
                  <a:lnTo>
                    <a:pt x="3158" y="171036"/>
                  </a:lnTo>
                  <a:lnTo>
                    <a:pt x="4266" y="176219"/>
                  </a:lnTo>
                  <a:lnTo>
                    <a:pt x="5538" y="181364"/>
                  </a:lnTo>
                  <a:lnTo>
                    <a:pt x="6972" y="186467"/>
                  </a:lnTo>
                  <a:lnTo>
                    <a:pt x="8568" y="191521"/>
                  </a:lnTo>
                  <a:lnTo>
                    <a:pt x="10322" y="196523"/>
                  </a:lnTo>
                  <a:lnTo>
                    <a:pt x="12235" y="201466"/>
                  </a:lnTo>
                  <a:lnTo>
                    <a:pt x="14303" y="206346"/>
                  </a:lnTo>
                  <a:lnTo>
                    <a:pt x="16525" y="211158"/>
                  </a:lnTo>
                  <a:lnTo>
                    <a:pt x="18898" y="215897"/>
                  </a:lnTo>
                  <a:lnTo>
                    <a:pt x="21421" y="220559"/>
                  </a:lnTo>
                  <a:lnTo>
                    <a:pt x="24089" y="225138"/>
                  </a:lnTo>
                  <a:lnTo>
                    <a:pt x="26902" y="229630"/>
                  </a:lnTo>
                  <a:lnTo>
                    <a:pt x="29856" y="234031"/>
                  </a:lnTo>
                  <a:lnTo>
                    <a:pt x="32948" y="238336"/>
                  </a:lnTo>
                  <a:lnTo>
                    <a:pt x="36174" y="242541"/>
                  </a:lnTo>
                  <a:lnTo>
                    <a:pt x="39533" y="246642"/>
                  </a:lnTo>
                  <a:lnTo>
                    <a:pt x="43019" y="250634"/>
                  </a:lnTo>
                  <a:lnTo>
                    <a:pt x="46631" y="254513"/>
                  </a:lnTo>
                  <a:lnTo>
                    <a:pt x="50363" y="258276"/>
                  </a:lnTo>
                  <a:lnTo>
                    <a:pt x="54213" y="261919"/>
                  </a:lnTo>
                  <a:lnTo>
                    <a:pt x="58177" y="265438"/>
                  </a:lnTo>
                  <a:lnTo>
                    <a:pt x="62250" y="268829"/>
                  </a:lnTo>
                  <a:lnTo>
                    <a:pt x="66429" y="272090"/>
                  </a:lnTo>
                  <a:lnTo>
                    <a:pt x="70708" y="275216"/>
                  </a:lnTo>
                  <a:lnTo>
                    <a:pt x="75085" y="278206"/>
                  </a:lnTo>
                  <a:lnTo>
                    <a:pt x="79555" y="281055"/>
                  </a:lnTo>
                  <a:lnTo>
                    <a:pt x="84112" y="283760"/>
                  </a:lnTo>
                  <a:lnTo>
                    <a:pt x="88753" y="286320"/>
                  </a:lnTo>
                  <a:lnTo>
                    <a:pt x="93473" y="288732"/>
                  </a:lnTo>
                  <a:lnTo>
                    <a:pt x="98267" y="290993"/>
                  </a:lnTo>
                  <a:lnTo>
                    <a:pt x="103130" y="293101"/>
                  </a:lnTo>
                  <a:lnTo>
                    <a:pt x="108058" y="295053"/>
                  </a:lnTo>
                  <a:lnTo>
                    <a:pt x="113044" y="296848"/>
                  </a:lnTo>
                  <a:lnTo>
                    <a:pt x="118086" y="298484"/>
                  </a:lnTo>
                  <a:lnTo>
                    <a:pt x="123177" y="299960"/>
                  </a:lnTo>
                  <a:lnTo>
                    <a:pt x="128311" y="301274"/>
                  </a:lnTo>
                  <a:lnTo>
                    <a:pt x="133485" y="302424"/>
                  </a:lnTo>
                  <a:lnTo>
                    <a:pt x="138693" y="303409"/>
                  </a:lnTo>
                  <a:lnTo>
                    <a:pt x="143930" y="304229"/>
                  </a:lnTo>
                  <a:lnTo>
                    <a:pt x="149189" y="304882"/>
                  </a:lnTo>
                  <a:lnTo>
                    <a:pt x="154467" y="305369"/>
                  </a:lnTo>
                  <a:lnTo>
                    <a:pt x="159758" y="305687"/>
                  </a:lnTo>
                  <a:lnTo>
                    <a:pt x="165056" y="305838"/>
                  </a:lnTo>
                  <a:lnTo>
                    <a:pt x="170356" y="305821"/>
                  </a:lnTo>
                  <a:lnTo>
                    <a:pt x="175653" y="305636"/>
                  </a:lnTo>
                  <a:lnTo>
                    <a:pt x="180942" y="305283"/>
                  </a:lnTo>
                  <a:lnTo>
                    <a:pt x="186216" y="304762"/>
                  </a:lnTo>
                  <a:lnTo>
                    <a:pt x="191472" y="304075"/>
                  </a:lnTo>
                  <a:lnTo>
                    <a:pt x="196703" y="303221"/>
                  </a:lnTo>
                  <a:lnTo>
                    <a:pt x="201904" y="302202"/>
                  </a:lnTo>
                  <a:lnTo>
                    <a:pt x="207071" y="301019"/>
                  </a:lnTo>
                  <a:lnTo>
                    <a:pt x="212197" y="299672"/>
                  </a:lnTo>
                  <a:lnTo>
                    <a:pt x="217278" y="298163"/>
                  </a:lnTo>
                  <a:lnTo>
                    <a:pt x="222309" y="296495"/>
                  </a:lnTo>
                  <a:lnTo>
                    <a:pt x="227284" y="294667"/>
                  </a:lnTo>
                  <a:lnTo>
                    <a:pt x="232199" y="292683"/>
                  </a:lnTo>
                  <a:lnTo>
                    <a:pt x="237048" y="290544"/>
                  </a:lnTo>
                  <a:lnTo>
                    <a:pt x="241827" y="288252"/>
                  </a:lnTo>
                  <a:lnTo>
                    <a:pt x="246531" y="285810"/>
                  </a:lnTo>
                  <a:lnTo>
                    <a:pt x="251155" y="283220"/>
                  </a:lnTo>
                  <a:lnTo>
                    <a:pt x="255695" y="280485"/>
                  </a:lnTo>
                  <a:lnTo>
                    <a:pt x="260146" y="277607"/>
                  </a:lnTo>
                  <a:lnTo>
                    <a:pt x="264504" y="274589"/>
                  </a:lnTo>
                  <a:lnTo>
                    <a:pt x="268763" y="271435"/>
                  </a:lnTo>
                  <a:lnTo>
                    <a:pt x="272921" y="268147"/>
                  </a:lnTo>
                  <a:lnTo>
                    <a:pt x="276972" y="264730"/>
                  </a:lnTo>
                  <a:lnTo>
                    <a:pt x="280912" y="261185"/>
                  </a:lnTo>
                  <a:lnTo>
                    <a:pt x="284739" y="257518"/>
                  </a:lnTo>
                  <a:lnTo>
                    <a:pt x="288447" y="253731"/>
                  </a:lnTo>
                  <a:lnTo>
                    <a:pt x="292033" y="249828"/>
                  </a:lnTo>
                  <a:lnTo>
                    <a:pt x="295494" y="245813"/>
                  </a:lnTo>
                  <a:lnTo>
                    <a:pt x="298826" y="241691"/>
                  </a:lnTo>
                  <a:lnTo>
                    <a:pt x="302025" y="237466"/>
                  </a:lnTo>
                  <a:lnTo>
                    <a:pt x="305089" y="233141"/>
                  </a:lnTo>
                  <a:lnTo>
                    <a:pt x="308014" y="228721"/>
                  </a:lnTo>
                  <a:lnTo>
                    <a:pt x="310798" y="224210"/>
                  </a:lnTo>
                  <a:lnTo>
                    <a:pt x="313437" y="219614"/>
                  </a:lnTo>
                  <a:lnTo>
                    <a:pt x="315929" y="214936"/>
                  </a:lnTo>
                  <a:lnTo>
                    <a:pt x="318271" y="210181"/>
                  </a:lnTo>
                  <a:lnTo>
                    <a:pt x="320462" y="205355"/>
                  </a:lnTo>
                  <a:lnTo>
                    <a:pt x="322499" y="200462"/>
                  </a:lnTo>
                  <a:lnTo>
                    <a:pt x="324379" y="195506"/>
                  </a:lnTo>
                  <a:lnTo>
                    <a:pt x="326101" y="190494"/>
                  </a:lnTo>
                  <a:lnTo>
                    <a:pt x="327664" y="185429"/>
                  </a:lnTo>
                  <a:lnTo>
                    <a:pt x="329065" y="180317"/>
                  </a:lnTo>
                  <a:lnTo>
                    <a:pt x="330304" y="175164"/>
                  </a:lnTo>
                  <a:lnTo>
                    <a:pt x="331378" y="169974"/>
                  </a:lnTo>
                  <a:lnTo>
                    <a:pt x="332288" y="164752"/>
                  </a:lnTo>
                  <a:lnTo>
                    <a:pt x="333031" y="159504"/>
                  </a:lnTo>
                  <a:lnTo>
                    <a:pt x="333608" y="154236"/>
                  </a:lnTo>
                  <a:lnTo>
                    <a:pt x="334017" y="148951"/>
                  </a:lnTo>
                  <a:lnTo>
                    <a:pt x="334259" y="143656"/>
                  </a:lnTo>
                  <a:lnTo>
                    <a:pt x="334332" y="138357"/>
                  </a:lnTo>
                  <a:lnTo>
                    <a:pt x="334238" y="133057"/>
                  </a:lnTo>
                  <a:lnTo>
                    <a:pt x="333976" y="127764"/>
                  </a:lnTo>
                  <a:lnTo>
                    <a:pt x="333546" y="122481"/>
                  </a:lnTo>
                  <a:lnTo>
                    <a:pt x="332948" y="117214"/>
                  </a:lnTo>
                  <a:lnTo>
                    <a:pt x="332184" y="111969"/>
                  </a:lnTo>
                  <a:lnTo>
                    <a:pt x="167165" y="138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745892" y="4172415"/>
              <a:ext cx="165019" cy="167167"/>
            </a:xfrm>
            <a:custGeom>
              <a:avLst/>
              <a:pathLst>
                <a:path w="165019" h="167167">
                  <a:moveTo>
                    <a:pt x="165019" y="140452"/>
                  </a:moveTo>
                  <a:lnTo>
                    <a:pt x="164054" y="135055"/>
                  </a:lnTo>
                  <a:lnTo>
                    <a:pt x="162913" y="129693"/>
                  </a:lnTo>
                  <a:lnTo>
                    <a:pt x="161596" y="124371"/>
                  </a:lnTo>
                  <a:lnTo>
                    <a:pt x="160106" y="119095"/>
                  </a:lnTo>
                  <a:lnTo>
                    <a:pt x="158443" y="113871"/>
                  </a:lnTo>
                  <a:lnTo>
                    <a:pt x="156610" y="108704"/>
                  </a:lnTo>
                  <a:lnTo>
                    <a:pt x="154609" y="103600"/>
                  </a:lnTo>
                  <a:lnTo>
                    <a:pt x="152441" y="98564"/>
                  </a:lnTo>
                  <a:lnTo>
                    <a:pt x="150110" y="93602"/>
                  </a:lnTo>
                  <a:lnTo>
                    <a:pt x="147617" y="88719"/>
                  </a:lnTo>
                  <a:lnTo>
                    <a:pt x="144965" y="83921"/>
                  </a:lnTo>
                  <a:lnTo>
                    <a:pt x="142157" y="79212"/>
                  </a:lnTo>
                  <a:lnTo>
                    <a:pt x="139197" y="74597"/>
                  </a:lnTo>
                  <a:lnTo>
                    <a:pt x="136086" y="70083"/>
                  </a:lnTo>
                  <a:lnTo>
                    <a:pt x="132829" y="65672"/>
                  </a:lnTo>
                  <a:lnTo>
                    <a:pt x="129430" y="61371"/>
                  </a:lnTo>
                  <a:lnTo>
                    <a:pt x="125891" y="57184"/>
                  </a:lnTo>
                  <a:lnTo>
                    <a:pt x="122217" y="53115"/>
                  </a:lnTo>
                  <a:lnTo>
                    <a:pt x="118411" y="49168"/>
                  </a:lnTo>
                  <a:lnTo>
                    <a:pt x="114478" y="45349"/>
                  </a:lnTo>
                  <a:lnTo>
                    <a:pt x="110422" y="41660"/>
                  </a:lnTo>
                  <a:lnTo>
                    <a:pt x="106247" y="38107"/>
                  </a:lnTo>
                  <a:lnTo>
                    <a:pt x="101957" y="34692"/>
                  </a:lnTo>
                  <a:lnTo>
                    <a:pt x="97559" y="31420"/>
                  </a:lnTo>
                  <a:lnTo>
                    <a:pt x="93055" y="28294"/>
                  </a:lnTo>
                  <a:lnTo>
                    <a:pt x="88451" y="25317"/>
                  </a:lnTo>
                  <a:lnTo>
                    <a:pt x="83752" y="22493"/>
                  </a:lnTo>
                  <a:lnTo>
                    <a:pt x="78963" y="19825"/>
                  </a:lnTo>
                  <a:lnTo>
                    <a:pt x="74088" y="17314"/>
                  </a:lnTo>
                  <a:lnTo>
                    <a:pt x="69135" y="14965"/>
                  </a:lnTo>
                  <a:lnTo>
                    <a:pt x="64107" y="12780"/>
                  </a:lnTo>
                  <a:lnTo>
                    <a:pt x="59009" y="10761"/>
                  </a:lnTo>
                  <a:lnTo>
                    <a:pt x="53849" y="8910"/>
                  </a:lnTo>
                  <a:lnTo>
                    <a:pt x="48630" y="7229"/>
                  </a:lnTo>
                  <a:lnTo>
                    <a:pt x="43360" y="5721"/>
                  </a:lnTo>
                  <a:lnTo>
                    <a:pt x="38042" y="4386"/>
                  </a:lnTo>
                  <a:lnTo>
                    <a:pt x="32684" y="3226"/>
                  </a:lnTo>
                  <a:lnTo>
                    <a:pt x="27290" y="2242"/>
                  </a:lnTo>
                  <a:lnTo>
                    <a:pt x="21867" y="1436"/>
                  </a:lnTo>
                  <a:lnTo>
                    <a:pt x="16421" y="808"/>
                  </a:lnTo>
                  <a:lnTo>
                    <a:pt x="10957" y="359"/>
                  </a:lnTo>
                  <a:lnTo>
                    <a:pt x="5481" y="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763884" y="3685283"/>
              <a:ext cx="159610" cy="167167"/>
            </a:xfrm>
            <a:custGeom>
              <a:avLst/>
              <a:pathLst>
                <a:path w="159610" h="167167">
                  <a:moveTo>
                    <a:pt x="159610" y="0"/>
                  </a:moveTo>
                  <a:lnTo>
                    <a:pt x="154172" y="88"/>
                  </a:lnTo>
                  <a:lnTo>
                    <a:pt x="148739" y="353"/>
                  </a:lnTo>
                  <a:lnTo>
                    <a:pt x="143318" y="795"/>
                  </a:lnTo>
                  <a:lnTo>
                    <a:pt x="137914" y="1413"/>
                  </a:lnTo>
                  <a:lnTo>
                    <a:pt x="132534" y="2207"/>
                  </a:lnTo>
                  <a:lnTo>
                    <a:pt x="127181" y="3175"/>
                  </a:lnTo>
                  <a:lnTo>
                    <a:pt x="121864" y="4317"/>
                  </a:lnTo>
                  <a:lnTo>
                    <a:pt x="116586" y="5631"/>
                  </a:lnTo>
                  <a:lnTo>
                    <a:pt x="111354" y="7116"/>
                  </a:lnTo>
                  <a:lnTo>
                    <a:pt x="106172" y="8771"/>
                  </a:lnTo>
                  <a:lnTo>
                    <a:pt x="101048" y="10593"/>
                  </a:lnTo>
                  <a:lnTo>
                    <a:pt x="95985" y="12581"/>
                  </a:lnTo>
                  <a:lnTo>
                    <a:pt x="90990" y="14733"/>
                  </a:lnTo>
                  <a:lnTo>
                    <a:pt x="86067" y="17046"/>
                  </a:lnTo>
                  <a:lnTo>
                    <a:pt x="81222" y="19517"/>
                  </a:lnTo>
                  <a:lnTo>
                    <a:pt x="76461" y="22146"/>
                  </a:lnTo>
                  <a:lnTo>
                    <a:pt x="71787" y="24927"/>
                  </a:lnTo>
                  <a:lnTo>
                    <a:pt x="67206" y="27860"/>
                  </a:lnTo>
                  <a:lnTo>
                    <a:pt x="62723" y="30940"/>
                  </a:lnTo>
                  <a:lnTo>
                    <a:pt x="58343" y="34164"/>
                  </a:lnTo>
                  <a:lnTo>
                    <a:pt x="54069" y="37528"/>
                  </a:lnTo>
                  <a:lnTo>
                    <a:pt x="49908" y="41030"/>
                  </a:lnTo>
                  <a:lnTo>
                    <a:pt x="45862" y="44666"/>
                  </a:lnTo>
                  <a:lnTo>
                    <a:pt x="41937" y="48431"/>
                  </a:lnTo>
                  <a:lnTo>
                    <a:pt x="38137" y="52322"/>
                  </a:lnTo>
                  <a:lnTo>
                    <a:pt x="34465" y="56335"/>
                  </a:lnTo>
                  <a:lnTo>
                    <a:pt x="30926" y="60465"/>
                  </a:lnTo>
                  <a:lnTo>
                    <a:pt x="27523" y="64707"/>
                  </a:lnTo>
                  <a:lnTo>
                    <a:pt x="24260" y="69059"/>
                  </a:lnTo>
                  <a:lnTo>
                    <a:pt x="21140" y="73514"/>
                  </a:lnTo>
                  <a:lnTo>
                    <a:pt x="18166" y="78068"/>
                  </a:lnTo>
                  <a:lnTo>
                    <a:pt x="15342" y="82717"/>
                  </a:lnTo>
                  <a:lnTo>
                    <a:pt x="12671" y="87455"/>
                  </a:lnTo>
                  <a:lnTo>
                    <a:pt x="10156" y="92277"/>
                  </a:lnTo>
                  <a:lnTo>
                    <a:pt x="7799" y="97179"/>
                  </a:lnTo>
                  <a:lnTo>
                    <a:pt x="5602" y="102154"/>
                  </a:lnTo>
                  <a:lnTo>
                    <a:pt x="3569" y="107199"/>
                  </a:lnTo>
                  <a:lnTo>
                    <a:pt x="1701" y="112307"/>
                  </a:lnTo>
                  <a:lnTo>
                    <a:pt x="0" y="117473"/>
                  </a:lnTo>
                  <a:lnTo>
                    <a:pt x="15961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756346" y="3685414"/>
              <a:ext cx="334307" cy="334202"/>
            </a:xfrm>
            <a:custGeom>
              <a:avLst/>
              <a:pathLst>
                <a:path w="334307" h="334202">
                  <a:moveTo>
                    <a:pt x="7538" y="117341"/>
                  </a:moveTo>
                  <a:lnTo>
                    <a:pt x="6044" y="122423"/>
                  </a:lnTo>
                  <a:lnTo>
                    <a:pt x="4711" y="127549"/>
                  </a:lnTo>
                  <a:lnTo>
                    <a:pt x="3542" y="132714"/>
                  </a:lnTo>
                  <a:lnTo>
                    <a:pt x="2537" y="137915"/>
                  </a:lnTo>
                  <a:lnTo>
                    <a:pt x="1697" y="143144"/>
                  </a:lnTo>
                  <a:lnTo>
                    <a:pt x="1023" y="148398"/>
                  </a:lnTo>
                  <a:lnTo>
                    <a:pt x="516" y="153670"/>
                  </a:lnTo>
                  <a:lnTo>
                    <a:pt x="176" y="158955"/>
                  </a:lnTo>
                  <a:lnTo>
                    <a:pt x="4" y="164249"/>
                  </a:lnTo>
                  <a:lnTo>
                    <a:pt x="0" y="169545"/>
                  </a:lnTo>
                  <a:lnTo>
                    <a:pt x="163" y="174839"/>
                  </a:lnTo>
                  <a:lnTo>
                    <a:pt x="494" y="180125"/>
                  </a:lnTo>
                  <a:lnTo>
                    <a:pt x="992" y="185398"/>
                  </a:lnTo>
                  <a:lnTo>
                    <a:pt x="1657" y="190653"/>
                  </a:lnTo>
                  <a:lnTo>
                    <a:pt x="2489" y="195884"/>
                  </a:lnTo>
                  <a:lnTo>
                    <a:pt x="3485" y="201086"/>
                  </a:lnTo>
                  <a:lnTo>
                    <a:pt x="4646" y="206253"/>
                  </a:lnTo>
                  <a:lnTo>
                    <a:pt x="5970" y="211382"/>
                  </a:lnTo>
                  <a:lnTo>
                    <a:pt x="7456" y="216465"/>
                  </a:lnTo>
                  <a:lnTo>
                    <a:pt x="9102" y="221500"/>
                  </a:lnTo>
                  <a:lnTo>
                    <a:pt x="10907" y="226479"/>
                  </a:lnTo>
                  <a:lnTo>
                    <a:pt x="12868" y="231399"/>
                  </a:lnTo>
                  <a:lnTo>
                    <a:pt x="14985" y="236254"/>
                  </a:lnTo>
                  <a:lnTo>
                    <a:pt x="17254" y="241040"/>
                  </a:lnTo>
                  <a:lnTo>
                    <a:pt x="19674" y="245751"/>
                  </a:lnTo>
                  <a:lnTo>
                    <a:pt x="22241" y="250384"/>
                  </a:lnTo>
                  <a:lnTo>
                    <a:pt x="24954" y="254933"/>
                  </a:lnTo>
                  <a:lnTo>
                    <a:pt x="27810" y="259393"/>
                  </a:lnTo>
                  <a:lnTo>
                    <a:pt x="30806" y="263761"/>
                  </a:lnTo>
                  <a:lnTo>
                    <a:pt x="33939" y="268032"/>
                  </a:lnTo>
                  <a:lnTo>
                    <a:pt x="37205" y="272201"/>
                  </a:lnTo>
                  <a:lnTo>
                    <a:pt x="40602" y="276265"/>
                  </a:lnTo>
                  <a:lnTo>
                    <a:pt x="44126" y="280219"/>
                  </a:lnTo>
                  <a:lnTo>
                    <a:pt x="47773" y="284059"/>
                  </a:lnTo>
                  <a:lnTo>
                    <a:pt x="51541" y="287782"/>
                  </a:lnTo>
                  <a:lnTo>
                    <a:pt x="55424" y="291384"/>
                  </a:lnTo>
                  <a:lnTo>
                    <a:pt x="59419" y="294861"/>
                  </a:lnTo>
                  <a:lnTo>
                    <a:pt x="63523" y="298210"/>
                  </a:lnTo>
                  <a:lnTo>
                    <a:pt x="67730" y="301427"/>
                  </a:lnTo>
                  <a:lnTo>
                    <a:pt x="72038" y="304509"/>
                  </a:lnTo>
                  <a:lnTo>
                    <a:pt x="76440" y="307453"/>
                  </a:lnTo>
                  <a:lnTo>
                    <a:pt x="80934" y="310256"/>
                  </a:lnTo>
                  <a:lnTo>
                    <a:pt x="85515" y="312915"/>
                  </a:lnTo>
                  <a:lnTo>
                    <a:pt x="90177" y="315428"/>
                  </a:lnTo>
                  <a:lnTo>
                    <a:pt x="94917" y="317792"/>
                  </a:lnTo>
                  <a:lnTo>
                    <a:pt x="99729" y="320005"/>
                  </a:lnTo>
                  <a:lnTo>
                    <a:pt x="104609" y="322064"/>
                  </a:lnTo>
                  <a:lnTo>
                    <a:pt x="109552" y="323967"/>
                  </a:lnTo>
                  <a:lnTo>
                    <a:pt x="114552" y="325713"/>
                  </a:lnTo>
                  <a:lnTo>
                    <a:pt x="119605" y="327300"/>
                  </a:lnTo>
                  <a:lnTo>
                    <a:pt x="124706" y="328725"/>
                  </a:lnTo>
                  <a:lnTo>
                    <a:pt x="129850" y="329989"/>
                  </a:lnTo>
                  <a:lnTo>
                    <a:pt x="135031" y="331088"/>
                  </a:lnTo>
                  <a:lnTo>
                    <a:pt x="140244" y="332024"/>
                  </a:lnTo>
                  <a:lnTo>
                    <a:pt x="145484" y="332793"/>
                  </a:lnTo>
                  <a:lnTo>
                    <a:pt x="150746" y="333396"/>
                  </a:lnTo>
                  <a:lnTo>
                    <a:pt x="156025" y="333832"/>
                  </a:lnTo>
                  <a:lnTo>
                    <a:pt x="161315" y="334101"/>
                  </a:lnTo>
                  <a:lnTo>
                    <a:pt x="166610" y="334202"/>
                  </a:lnTo>
                  <a:lnTo>
                    <a:pt x="171906" y="334135"/>
                  </a:lnTo>
                  <a:lnTo>
                    <a:pt x="177197" y="333900"/>
                  </a:lnTo>
                  <a:lnTo>
                    <a:pt x="182479" y="333498"/>
                  </a:lnTo>
                  <a:lnTo>
                    <a:pt x="187744" y="332929"/>
                  </a:lnTo>
                  <a:lnTo>
                    <a:pt x="192989" y="332193"/>
                  </a:lnTo>
                  <a:lnTo>
                    <a:pt x="198209" y="331292"/>
                  </a:lnTo>
                  <a:lnTo>
                    <a:pt x="203397" y="330225"/>
                  </a:lnTo>
                  <a:lnTo>
                    <a:pt x="208548" y="328995"/>
                  </a:lnTo>
                  <a:lnTo>
                    <a:pt x="213658" y="327602"/>
                  </a:lnTo>
                  <a:lnTo>
                    <a:pt x="218722" y="326048"/>
                  </a:lnTo>
                  <a:lnTo>
                    <a:pt x="223733" y="324335"/>
                  </a:lnTo>
                  <a:lnTo>
                    <a:pt x="228688" y="322463"/>
                  </a:lnTo>
                  <a:lnTo>
                    <a:pt x="233581" y="320436"/>
                  </a:lnTo>
                  <a:lnTo>
                    <a:pt x="238407" y="318254"/>
                  </a:lnTo>
                  <a:lnTo>
                    <a:pt x="243162" y="315921"/>
                  </a:lnTo>
                  <a:lnTo>
                    <a:pt x="247841" y="313438"/>
                  </a:lnTo>
                  <a:lnTo>
                    <a:pt x="252438" y="310808"/>
                  </a:lnTo>
                  <a:lnTo>
                    <a:pt x="256950" y="308034"/>
                  </a:lnTo>
                  <a:lnTo>
                    <a:pt x="261372" y="305118"/>
                  </a:lnTo>
                  <a:lnTo>
                    <a:pt x="265699" y="302064"/>
                  </a:lnTo>
                  <a:lnTo>
                    <a:pt x="269927" y="298874"/>
                  </a:lnTo>
                  <a:lnTo>
                    <a:pt x="274052" y="295552"/>
                  </a:lnTo>
                  <a:lnTo>
                    <a:pt x="278070" y="292101"/>
                  </a:lnTo>
                  <a:lnTo>
                    <a:pt x="281976" y="288524"/>
                  </a:lnTo>
                  <a:lnTo>
                    <a:pt x="285767" y="284825"/>
                  </a:lnTo>
                  <a:lnTo>
                    <a:pt x="289439" y="281008"/>
                  </a:lnTo>
                  <a:lnTo>
                    <a:pt x="292988" y="277077"/>
                  </a:lnTo>
                  <a:lnTo>
                    <a:pt x="296411" y="273035"/>
                  </a:lnTo>
                  <a:lnTo>
                    <a:pt x="299704" y="268887"/>
                  </a:lnTo>
                  <a:lnTo>
                    <a:pt x="302864" y="264637"/>
                  </a:lnTo>
                  <a:lnTo>
                    <a:pt x="305888" y="260288"/>
                  </a:lnTo>
                  <a:lnTo>
                    <a:pt x="308773" y="255846"/>
                  </a:lnTo>
                  <a:lnTo>
                    <a:pt x="311515" y="251315"/>
                  </a:lnTo>
                  <a:lnTo>
                    <a:pt x="314113" y="246699"/>
                  </a:lnTo>
                  <a:lnTo>
                    <a:pt x="316563" y="242003"/>
                  </a:lnTo>
                  <a:lnTo>
                    <a:pt x="318863" y="237232"/>
                  </a:lnTo>
                  <a:lnTo>
                    <a:pt x="321010" y="232391"/>
                  </a:lnTo>
                  <a:lnTo>
                    <a:pt x="323004" y="227484"/>
                  </a:lnTo>
                  <a:lnTo>
                    <a:pt x="324840" y="222516"/>
                  </a:lnTo>
                  <a:lnTo>
                    <a:pt x="326519" y="217492"/>
                  </a:lnTo>
                  <a:lnTo>
                    <a:pt x="328037" y="212418"/>
                  </a:lnTo>
                  <a:lnTo>
                    <a:pt x="329394" y="207299"/>
                  </a:lnTo>
                  <a:lnTo>
                    <a:pt x="330588" y="202139"/>
                  </a:lnTo>
                  <a:lnTo>
                    <a:pt x="331618" y="196943"/>
                  </a:lnTo>
                  <a:lnTo>
                    <a:pt x="332483" y="191718"/>
                  </a:lnTo>
                  <a:lnTo>
                    <a:pt x="333182" y="186468"/>
                  </a:lnTo>
                  <a:lnTo>
                    <a:pt x="333715" y="181198"/>
                  </a:lnTo>
                  <a:lnTo>
                    <a:pt x="334080" y="175914"/>
                  </a:lnTo>
                  <a:lnTo>
                    <a:pt x="334277" y="170621"/>
                  </a:lnTo>
                  <a:lnTo>
                    <a:pt x="334307" y="165325"/>
                  </a:lnTo>
                  <a:lnTo>
                    <a:pt x="334169" y="160030"/>
                  </a:lnTo>
                  <a:lnTo>
                    <a:pt x="333863" y="154743"/>
                  </a:lnTo>
                  <a:lnTo>
                    <a:pt x="333390" y="149467"/>
                  </a:lnTo>
                  <a:lnTo>
                    <a:pt x="332750" y="144210"/>
                  </a:lnTo>
                  <a:lnTo>
                    <a:pt x="331944" y="138975"/>
                  </a:lnTo>
                  <a:lnTo>
                    <a:pt x="330972" y="133768"/>
                  </a:lnTo>
                  <a:lnTo>
                    <a:pt x="329836" y="128595"/>
                  </a:lnTo>
                  <a:lnTo>
                    <a:pt x="328536" y="123461"/>
                  </a:lnTo>
                  <a:lnTo>
                    <a:pt x="327075" y="118370"/>
                  </a:lnTo>
                  <a:lnTo>
                    <a:pt x="325453" y="113328"/>
                  </a:lnTo>
                  <a:lnTo>
                    <a:pt x="323672" y="108340"/>
                  </a:lnTo>
                  <a:lnTo>
                    <a:pt x="321734" y="103411"/>
                  </a:lnTo>
                  <a:lnTo>
                    <a:pt x="319641" y="98545"/>
                  </a:lnTo>
                  <a:lnTo>
                    <a:pt x="317395" y="93749"/>
                  </a:lnTo>
                  <a:lnTo>
                    <a:pt x="314998" y="89026"/>
                  </a:lnTo>
                  <a:lnTo>
                    <a:pt x="312452" y="84381"/>
                  </a:lnTo>
                  <a:lnTo>
                    <a:pt x="309761" y="79819"/>
                  </a:lnTo>
                  <a:lnTo>
                    <a:pt x="306926" y="75345"/>
                  </a:lnTo>
                  <a:lnTo>
                    <a:pt x="303951" y="70963"/>
                  </a:lnTo>
                  <a:lnTo>
                    <a:pt x="300839" y="66677"/>
                  </a:lnTo>
                  <a:lnTo>
                    <a:pt x="297593" y="62493"/>
                  </a:lnTo>
                  <a:lnTo>
                    <a:pt x="294215" y="58413"/>
                  </a:lnTo>
                  <a:lnTo>
                    <a:pt x="290710" y="54442"/>
                  </a:lnTo>
                  <a:lnTo>
                    <a:pt x="287081" y="50584"/>
                  </a:lnTo>
                  <a:lnTo>
                    <a:pt x="283332" y="46843"/>
                  </a:lnTo>
                  <a:lnTo>
                    <a:pt x="279466" y="43222"/>
                  </a:lnTo>
                  <a:lnTo>
                    <a:pt x="275487" y="39726"/>
                  </a:lnTo>
                  <a:lnTo>
                    <a:pt x="271400" y="36358"/>
                  </a:lnTo>
                  <a:lnTo>
                    <a:pt x="267208" y="33121"/>
                  </a:lnTo>
                  <a:lnTo>
                    <a:pt x="262915" y="30018"/>
                  </a:lnTo>
                  <a:lnTo>
                    <a:pt x="258527" y="27053"/>
                  </a:lnTo>
                  <a:lnTo>
                    <a:pt x="254046" y="24229"/>
                  </a:lnTo>
                  <a:lnTo>
                    <a:pt x="249478" y="21548"/>
                  </a:lnTo>
                  <a:lnTo>
                    <a:pt x="244828" y="19012"/>
                  </a:lnTo>
                  <a:lnTo>
                    <a:pt x="240100" y="16626"/>
                  </a:lnTo>
                  <a:lnTo>
                    <a:pt x="235298" y="14390"/>
                  </a:lnTo>
                  <a:lnTo>
                    <a:pt x="230428" y="12308"/>
                  </a:lnTo>
                  <a:lnTo>
                    <a:pt x="225495" y="10381"/>
                  </a:lnTo>
                  <a:lnTo>
                    <a:pt x="220503" y="8611"/>
                  </a:lnTo>
                  <a:lnTo>
                    <a:pt x="215457" y="7000"/>
                  </a:lnTo>
                  <a:lnTo>
                    <a:pt x="210363" y="5550"/>
                  </a:lnTo>
                  <a:lnTo>
                    <a:pt x="205226" y="4262"/>
                  </a:lnTo>
                  <a:lnTo>
                    <a:pt x="200050" y="3138"/>
                  </a:lnTo>
                  <a:lnTo>
                    <a:pt x="194841" y="2178"/>
                  </a:lnTo>
                  <a:lnTo>
                    <a:pt x="189605" y="1383"/>
                  </a:lnTo>
                  <a:lnTo>
                    <a:pt x="184346" y="755"/>
                  </a:lnTo>
                  <a:lnTo>
                    <a:pt x="179069" y="293"/>
                  </a:lnTo>
                  <a:lnTo>
                    <a:pt x="173781" y="0"/>
                  </a:lnTo>
                  <a:lnTo>
                    <a:pt x="167148" y="1670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923495" y="3685283"/>
              <a:ext cx="6632" cy="167167"/>
            </a:xfrm>
            <a:custGeom>
              <a:avLst/>
              <a:pathLst>
                <a:path w="6632" h="167167">
                  <a:moveTo>
                    <a:pt x="6632" y="131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20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832" name="tx832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836" name="tx836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838" name="tx838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839" name="tx839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840" name="tx840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844" name="tx844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846" name="tx846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2025-02-06T12:15:25Z</dcterms:modified>
  <cp:category/>
</cp:coreProperties>
</file>