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56737" y="271051"/>
              <a:ext cx="99628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2702993" y="1561060"/>
              <a:ext cx="868834" cy="2383065"/>
            </a:xfrm>
            <a:custGeom>
              <a:avLst/>
              <a:pathLst>
                <a:path w="868834" h="2383065">
                  <a:moveTo>
                    <a:pt x="868834" y="0"/>
                  </a:moveTo>
                  <a:lnTo>
                    <a:pt x="0" y="2383065"/>
                  </a:lnTo>
                </a:path>
              </a:pathLst>
            </a:custGeom>
            <a:ln w="15554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17396" y="1566652"/>
              <a:ext cx="673078" cy="2835136"/>
            </a:xfrm>
            <a:custGeom>
              <a:avLst/>
              <a:pathLst>
                <a:path w="673078" h="2835136">
                  <a:moveTo>
                    <a:pt x="673078" y="0"/>
                  </a:moveTo>
                  <a:lnTo>
                    <a:pt x="0" y="2835136"/>
                  </a:lnTo>
                </a:path>
              </a:pathLst>
            </a:custGeom>
            <a:ln w="2152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435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2018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2605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37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9517" y="1612795"/>
              <a:ext cx="3249786" cy="1399449"/>
            </a:xfrm>
            <a:custGeom>
              <a:avLst/>
              <a:pathLst>
                <a:path w="3249786" h="1399449">
                  <a:moveTo>
                    <a:pt x="3249786" y="0"/>
                  </a:moveTo>
                  <a:lnTo>
                    <a:pt x="0" y="1399449"/>
                  </a:lnTo>
                </a:path>
              </a:pathLst>
            </a:custGeom>
            <a:ln w="16404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70813" y="1630155"/>
              <a:ext cx="3267194" cy="1883124"/>
            </a:xfrm>
            <a:custGeom>
              <a:avLst/>
              <a:pathLst>
                <a:path w="3267194" h="1883124">
                  <a:moveTo>
                    <a:pt x="3267194" y="0"/>
                  </a:moveTo>
                  <a:lnTo>
                    <a:pt x="0" y="1883124"/>
                  </a:lnTo>
                </a:path>
              </a:pathLst>
            </a:custGeom>
            <a:ln w="1314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2136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79903" y="1646395"/>
              <a:ext cx="3168767" cy="2355068"/>
            </a:xfrm>
            <a:custGeom>
              <a:avLst/>
              <a:pathLst>
                <a:path w="3168767" h="2355068">
                  <a:moveTo>
                    <a:pt x="3168767" y="0"/>
                  </a:moveTo>
                  <a:lnTo>
                    <a:pt x="0" y="2355068"/>
                  </a:lnTo>
                </a:path>
              </a:pathLst>
            </a:custGeom>
            <a:ln w="116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00473" y="1661292"/>
              <a:ext cx="2960676" cy="2788528"/>
            </a:xfrm>
            <a:custGeom>
              <a:avLst/>
              <a:pathLst>
                <a:path w="2960676" h="2788528">
                  <a:moveTo>
                    <a:pt x="2960676" y="0"/>
                  </a:moveTo>
                  <a:lnTo>
                    <a:pt x="0" y="2788528"/>
                  </a:lnTo>
                </a:path>
              </a:pathLst>
            </a:custGeom>
            <a:ln w="1601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20126" y="1674646"/>
              <a:ext cx="2655153" cy="3158935"/>
            </a:xfrm>
            <a:custGeom>
              <a:avLst/>
              <a:pathLst>
                <a:path w="2655153" h="3158935">
                  <a:moveTo>
                    <a:pt x="2655153" y="0"/>
                  </a:moveTo>
                  <a:lnTo>
                    <a:pt x="0" y="3158935"/>
                  </a:lnTo>
                </a:path>
              </a:pathLst>
            </a:custGeom>
            <a:ln w="3481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52574" y="1712711"/>
              <a:ext cx="410826" cy="3508894"/>
            </a:xfrm>
            <a:custGeom>
              <a:avLst/>
              <a:pathLst>
                <a:path w="410826" h="3508894">
                  <a:moveTo>
                    <a:pt x="410826" y="0"/>
                  </a:moveTo>
                  <a:lnTo>
                    <a:pt x="0" y="3508894"/>
                  </a:lnTo>
                </a:path>
              </a:pathLst>
            </a:custGeom>
            <a:ln w="1686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223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82840" y="1713845"/>
              <a:ext cx="0" cy="3247428"/>
            </a:xfrm>
            <a:custGeom>
              <a:avLst/>
              <a:pathLst>
                <a:path w="0" h="3247428">
                  <a:moveTo>
                    <a:pt x="0" y="0"/>
                  </a:moveTo>
                  <a:lnTo>
                    <a:pt x="0" y="3247428"/>
                  </a:lnTo>
                </a:path>
              </a:pathLst>
            </a:custGeom>
            <a:ln w="1631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11865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70813" y="1370958"/>
              <a:ext cx="2817489" cy="1623926"/>
            </a:xfrm>
            <a:custGeom>
              <a:avLst/>
              <a:pathLst>
                <a:path w="2817489" h="1623926">
                  <a:moveTo>
                    <a:pt x="2817489" y="0"/>
                  </a:moveTo>
                  <a:lnTo>
                    <a:pt x="0" y="1623926"/>
                  </a:lnTo>
                </a:path>
              </a:pathLst>
            </a:custGeom>
            <a:ln w="223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60150" y="1387197"/>
              <a:ext cx="2838815" cy="2109844"/>
            </a:xfrm>
            <a:custGeom>
              <a:avLst/>
              <a:pathLst>
                <a:path w="2838815" h="2109844">
                  <a:moveTo>
                    <a:pt x="2838815" y="0"/>
                  </a:moveTo>
                  <a:lnTo>
                    <a:pt x="0" y="2109844"/>
                  </a:lnTo>
                </a:path>
              </a:pathLst>
            </a:custGeom>
            <a:ln w="2152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2862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67423" y="1402094"/>
              <a:ext cx="2744021" cy="2584471"/>
            </a:xfrm>
            <a:custGeom>
              <a:avLst/>
              <a:pathLst>
                <a:path w="2744021" h="2584471">
                  <a:moveTo>
                    <a:pt x="2744021" y="0"/>
                  </a:moveTo>
                  <a:lnTo>
                    <a:pt x="0" y="2584471"/>
                  </a:lnTo>
                </a:path>
              </a:pathLst>
            </a:custGeom>
            <a:ln w="245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86343" y="1415448"/>
              <a:ext cx="2539232" cy="3021019"/>
            </a:xfrm>
            <a:custGeom>
              <a:avLst/>
              <a:pathLst>
                <a:path w="2539232" h="3021019">
                  <a:moveTo>
                    <a:pt x="2539232" y="0"/>
                  </a:moveTo>
                  <a:lnTo>
                    <a:pt x="0" y="3021019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38950" y="1335350"/>
              <a:ext cx="2434018" cy="727464"/>
            </a:xfrm>
            <a:custGeom>
              <a:avLst/>
              <a:pathLst>
                <a:path w="2434018" h="727464">
                  <a:moveTo>
                    <a:pt x="2434018" y="0"/>
                  </a:moveTo>
                  <a:lnTo>
                    <a:pt x="0" y="727464"/>
                  </a:lnTo>
                </a:path>
              </a:pathLst>
            </a:custGeom>
            <a:ln w="2152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04535" y="1427075"/>
              <a:ext cx="2236631" cy="3394879"/>
            </a:xfrm>
            <a:custGeom>
              <a:avLst/>
              <a:pathLst>
                <a:path w="2236631" h="3394879">
                  <a:moveTo>
                    <a:pt x="2236631" y="0"/>
                  </a:moveTo>
                  <a:lnTo>
                    <a:pt x="0" y="3394879"/>
                  </a:lnTo>
                </a:path>
              </a:pathLst>
            </a:custGeom>
            <a:ln w="2605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33135" y="1454647"/>
              <a:ext cx="0" cy="3765824"/>
            </a:xfrm>
            <a:custGeom>
              <a:avLst/>
              <a:pathLst>
                <a:path w="0" h="3765824">
                  <a:moveTo>
                    <a:pt x="0" y="0"/>
                  </a:moveTo>
                  <a:lnTo>
                    <a:pt x="0" y="3765824"/>
                  </a:lnTo>
                </a:path>
              </a:pathLst>
            </a:custGeom>
            <a:ln w="1555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2675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52574" y="1453513"/>
              <a:ext cx="410826" cy="3508894"/>
            </a:xfrm>
            <a:custGeom>
              <a:avLst/>
              <a:pathLst>
                <a:path w="410826" h="3508894">
                  <a:moveTo>
                    <a:pt x="0" y="0"/>
                  </a:moveTo>
                  <a:lnTo>
                    <a:pt x="410826" y="3508894"/>
                  </a:lnTo>
                </a:path>
              </a:pathLst>
            </a:custGeom>
            <a:ln w="3143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319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3258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25980" y="3245529"/>
              <a:ext cx="0" cy="184060"/>
            </a:xfrm>
            <a:custGeom>
              <a:avLst/>
              <a:pathLst>
                <a:path w="0" h="184060">
                  <a:moveTo>
                    <a:pt x="0" y="0"/>
                  </a:moveTo>
                  <a:lnTo>
                    <a:pt x="0" y="184060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47670" y="3192976"/>
              <a:ext cx="2366315" cy="2228726"/>
            </a:xfrm>
            <a:custGeom>
              <a:avLst/>
              <a:pathLst>
                <a:path w="2366315" h="2228726">
                  <a:moveTo>
                    <a:pt x="0" y="0"/>
                  </a:moveTo>
                  <a:lnTo>
                    <a:pt x="2366315" y="2228726"/>
                  </a:lnTo>
                </a:path>
              </a:pathLst>
            </a:custGeom>
            <a:ln w="3049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5420" y="3244395"/>
              <a:ext cx="80874" cy="690751"/>
            </a:xfrm>
            <a:custGeom>
              <a:avLst/>
              <a:pathLst>
                <a:path w="80874" h="690751">
                  <a:moveTo>
                    <a:pt x="0" y="0"/>
                  </a:moveTo>
                  <a:lnTo>
                    <a:pt x="80874" y="690751"/>
                  </a:lnTo>
                </a:path>
              </a:pathLst>
            </a:custGeom>
            <a:ln w="3048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564594" y="3241008"/>
              <a:ext cx="275576" cy="1160780"/>
            </a:xfrm>
            <a:custGeom>
              <a:avLst/>
              <a:pathLst>
                <a:path w="275576" h="1160780">
                  <a:moveTo>
                    <a:pt x="0" y="0"/>
                  </a:moveTo>
                  <a:lnTo>
                    <a:pt x="275576" y="1160780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583240" y="3235416"/>
              <a:ext cx="572065" cy="1569078"/>
            </a:xfrm>
            <a:custGeom>
              <a:avLst/>
              <a:pathLst>
                <a:path w="572065" h="1569078">
                  <a:moveTo>
                    <a:pt x="0" y="0"/>
                  </a:moveTo>
                  <a:lnTo>
                    <a:pt x="572065" y="1569078"/>
                  </a:lnTo>
                </a:path>
              </a:pathLst>
            </a:custGeom>
            <a:ln w="328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60150" y="3178078"/>
              <a:ext cx="2838815" cy="2109844"/>
            </a:xfrm>
            <a:custGeom>
              <a:avLst/>
              <a:pathLst>
                <a:path w="2838815" h="2109844">
                  <a:moveTo>
                    <a:pt x="0" y="0"/>
                  </a:moveTo>
                  <a:lnTo>
                    <a:pt x="2838815" y="2109844"/>
                  </a:lnTo>
                </a:path>
              </a:pathLst>
            </a:custGeom>
            <a:ln w="3286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86147" y="3126231"/>
              <a:ext cx="3899578" cy="1165481"/>
            </a:xfrm>
            <a:custGeom>
              <a:avLst/>
              <a:pathLst>
                <a:path w="3899578" h="1165481">
                  <a:moveTo>
                    <a:pt x="0" y="0"/>
                  </a:moveTo>
                  <a:lnTo>
                    <a:pt x="3899578" y="1165481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70813" y="3161839"/>
              <a:ext cx="3267194" cy="1883124"/>
            </a:xfrm>
            <a:custGeom>
              <a:avLst/>
              <a:pathLst>
                <a:path w="3267194" h="1883124">
                  <a:moveTo>
                    <a:pt x="0" y="0"/>
                  </a:moveTo>
                  <a:lnTo>
                    <a:pt x="3267194" y="1883124"/>
                  </a:lnTo>
                </a:path>
              </a:pathLst>
            </a:custGeom>
            <a:ln w="328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79517" y="3144479"/>
              <a:ext cx="3627493" cy="1562100"/>
            </a:xfrm>
            <a:custGeom>
              <a:avLst/>
              <a:pathLst>
                <a:path w="3627493" h="1562100">
                  <a:moveTo>
                    <a:pt x="0" y="0"/>
                  </a:moveTo>
                  <a:lnTo>
                    <a:pt x="3627493" y="1562100"/>
                  </a:lnTo>
                </a:path>
              </a:pathLst>
            </a:custGeom>
            <a:ln w="3286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690616" y="3107342"/>
              <a:ext cx="4068242" cy="716127"/>
            </a:xfrm>
            <a:custGeom>
              <a:avLst/>
              <a:pathLst>
                <a:path w="4068242" h="716127">
                  <a:moveTo>
                    <a:pt x="0" y="0"/>
                  </a:moveTo>
                  <a:lnTo>
                    <a:pt x="4068242" y="716127"/>
                  </a:lnTo>
                </a:path>
              </a:pathLst>
            </a:custGeom>
            <a:ln w="155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60150" y="3696474"/>
              <a:ext cx="2341355" cy="1740125"/>
            </a:xfrm>
            <a:custGeom>
              <a:avLst/>
              <a:pathLst>
                <a:path w="2341355" h="1740125">
                  <a:moveTo>
                    <a:pt x="0" y="0"/>
                  </a:moveTo>
                  <a:lnTo>
                    <a:pt x="2341355" y="1740125"/>
                  </a:lnTo>
                </a:path>
              </a:pathLst>
            </a:custGeom>
            <a:ln w="2398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64594" y="3759404"/>
              <a:ext cx="42526" cy="179128"/>
            </a:xfrm>
            <a:custGeom>
              <a:avLst/>
              <a:pathLst>
                <a:path w="42526" h="179128">
                  <a:moveTo>
                    <a:pt x="0" y="0"/>
                  </a:moveTo>
                  <a:lnTo>
                    <a:pt x="42526" y="179128"/>
                  </a:lnTo>
                </a:path>
              </a:pathLst>
            </a:custGeom>
            <a:ln w="2862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83240" y="3753812"/>
              <a:ext cx="238282" cy="653568"/>
            </a:xfrm>
            <a:custGeom>
              <a:avLst/>
              <a:pathLst>
                <a:path w="238282" h="653568">
                  <a:moveTo>
                    <a:pt x="0" y="0"/>
                  </a:moveTo>
                  <a:lnTo>
                    <a:pt x="238282" y="653568"/>
                  </a:lnTo>
                </a:path>
              </a:pathLst>
            </a:custGeom>
            <a:ln w="2152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601106" y="3746093"/>
              <a:ext cx="536333" cy="1066121"/>
            </a:xfrm>
            <a:custGeom>
              <a:avLst/>
              <a:pathLst>
                <a:path w="536333" h="1066121">
                  <a:moveTo>
                    <a:pt x="0" y="0"/>
                  </a:moveTo>
                  <a:lnTo>
                    <a:pt x="536333" y="1066121"/>
                  </a:lnTo>
                </a:path>
              </a:pathLst>
            </a:custGeom>
            <a:ln w="2862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70813" y="3680235"/>
              <a:ext cx="2817489" cy="1623926"/>
            </a:xfrm>
            <a:custGeom>
              <a:avLst/>
              <a:pathLst>
                <a:path w="2817489" h="1623926">
                  <a:moveTo>
                    <a:pt x="0" y="0"/>
                  </a:moveTo>
                  <a:lnTo>
                    <a:pt x="2817489" y="1623926"/>
                  </a:lnTo>
                </a:path>
              </a:pathLst>
            </a:custGeom>
            <a:ln w="2351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90616" y="3625738"/>
              <a:ext cx="3890639" cy="684864"/>
            </a:xfrm>
            <a:custGeom>
              <a:avLst/>
              <a:pathLst>
                <a:path w="3890639" h="684864">
                  <a:moveTo>
                    <a:pt x="0" y="0"/>
                  </a:moveTo>
                  <a:lnTo>
                    <a:pt x="3890639" y="684864"/>
                  </a:lnTo>
                </a:path>
              </a:pathLst>
            </a:custGeom>
            <a:ln w="2018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79517" y="3662875"/>
              <a:ext cx="3249786" cy="1399449"/>
            </a:xfrm>
            <a:custGeom>
              <a:avLst/>
              <a:pathLst>
                <a:path w="3249786" h="1399449">
                  <a:moveTo>
                    <a:pt x="0" y="0"/>
                  </a:moveTo>
                  <a:lnTo>
                    <a:pt x="3249786" y="1399449"/>
                  </a:lnTo>
                </a:path>
              </a:pathLst>
            </a:custGeom>
            <a:ln w="2680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86147" y="3644627"/>
              <a:ext cx="3614232" cy="1080199"/>
            </a:xfrm>
            <a:custGeom>
              <a:avLst/>
              <a:pathLst>
                <a:path w="3614232" h="1080199">
                  <a:moveTo>
                    <a:pt x="0" y="0"/>
                  </a:moveTo>
                  <a:lnTo>
                    <a:pt x="3614232" y="1080199"/>
                  </a:lnTo>
                </a:path>
              </a:pathLst>
            </a:custGeom>
            <a:ln w="1873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2866" y="3606461"/>
              <a:ext cx="4063743" cy="236285"/>
            </a:xfrm>
            <a:custGeom>
              <a:avLst/>
              <a:pathLst>
                <a:path w="4063743" h="236285">
                  <a:moveTo>
                    <a:pt x="0" y="0"/>
                  </a:moveTo>
                  <a:lnTo>
                    <a:pt x="4063743" y="236285"/>
                  </a:lnTo>
                </a:path>
              </a:pathLst>
            </a:custGeom>
            <a:ln w="2862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95843" y="5435509"/>
              <a:ext cx="177125" cy="52938"/>
            </a:xfrm>
            <a:custGeom>
              <a:avLst/>
              <a:pathLst>
                <a:path w="177125" h="52938">
                  <a:moveTo>
                    <a:pt x="0" y="52938"/>
                  </a:moveTo>
                  <a:lnTo>
                    <a:pt x="177125" y="0"/>
                  </a:lnTo>
                </a:path>
              </a:pathLst>
            </a:custGeom>
            <a:ln w="21522" cap="rnd">
              <a:solidFill>
                <a:srgbClr val="6A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2136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2018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80508" y="4856174"/>
              <a:ext cx="1035205" cy="596665"/>
            </a:xfrm>
            <a:custGeom>
              <a:avLst/>
              <a:pathLst>
                <a:path w="1035205" h="596665">
                  <a:moveTo>
                    <a:pt x="0" y="596665"/>
                  </a:moveTo>
                  <a:lnTo>
                    <a:pt x="1035205" y="0"/>
                  </a:lnTo>
                </a:path>
              </a:pathLst>
            </a:custGeom>
            <a:ln w="3074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57366" y="3967065"/>
              <a:ext cx="1544438" cy="1454637"/>
            </a:xfrm>
            <a:custGeom>
              <a:avLst/>
              <a:pathLst>
                <a:path w="1544438" h="1454637">
                  <a:moveTo>
                    <a:pt x="0" y="1454637"/>
                  </a:moveTo>
                  <a:lnTo>
                    <a:pt x="1544438" y="0"/>
                  </a:lnTo>
                </a:path>
              </a:pathLst>
            </a:custGeom>
            <a:ln w="26755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90566" y="4184657"/>
              <a:ext cx="2200277" cy="1268181"/>
            </a:xfrm>
            <a:custGeom>
              <a:avLst/>
              <a:pathLst>
                <a:path w="2200277" h="1268181">
                  <a:moveTo>
                    <a:pt x="0" y="0"/>
                  </a:moveTo>
                  <a:lnTo>
                    <a:pt x="2200277" y="1268181"/>
                  </a:lnTo>
                </a:path>
              </a:pathLst>
            </a:custGeom>
            <a:ln w="2152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720859" y="4250515"/>
              <a:ext cx="82797" cy="164584"/>
            </a:xfrm>
            <a:custGeom>
              <a:avLst/>
              <a:pathLst>
                <a:path w="82797" h="164584">
                  <a:moveTo>
                    <a:pt x="0" y="0"/>
                  </a:moveTo>
                  <a:lnTo>
                    <a:pt x="82797" y="164584"/>
                  </a:lnTo>
                </a:path>
              </a:pathLst>
            </a:custGeom>
            <a:ln w="2819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737702" y="4240775"/>
              <a:ext cx="382895" cy="581179"/>
            </a:xfrm>
            <a:custGeom>
              <a:avLst/>
              <a:pathLst>
                <a:path w="382895" h="581179">
                  <a:moveTo>
                    <a:pt x="0" y="0"/>
                  </a:moveTo>
                  <a:lnTo>
                    <a:pt x="382895" y="581179"/>
                  </a:lnTo>
                </a:path>
              </a:pathLst>
            </a:custGeom>
            <a:ln w="2675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799270" y="4167297"/>
              <a:ext cx="2680328" cy="1154224"/>
            </a:xfrm>
            <a:custGeom>
              <a:avLst/>
              <a:pathLst>
                <a:path w="2680328" h="1154224">
                  <a:moveTo>
                    <a:pt x="0" y="0"/>
                  </a:moveTo>
                  <a:lnTo>
                    <a:pt x="2680328" y="1154224"/>
                  </a:lnTo>
                </a:path>
              </a:pathLst>
            </a:custGeom>
            <a:ln w="2152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12619" y="4110883"/>
              <a:ext cx="3766388" cy="218995"/>
            </a:xfrm>
            <a:custGeom>
              <a:avLst/>
              <a:pathLst>
                <a:path w="3766388" h="218995">
                  <a:moveTo>
                    <a:pt x="0" y="0"/>
                  </a:moveTo>
                  <a:lnTo>
                    <a:pt x="3766388" y="218995"/>
                  </a:lnTo>
                </a:path>
              </a:pathLst>
            </a:custGeom>
            <a:ln w="261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05900" y="4149050"/>
              <a:ext cx="3116772" cy="931521"/>
            </a:xfrm>
            <a:custGeom>
              <a:avLst/>
              <a:pathLst>
                <a:path w="3116772" h="931521">
                  <a:moveTo>
                    <a:pt x="0" y="0"/>
                  </a:moveTo>
                  <a:lnTo>
                    <a:pt x="3116772" y="931521"/>
                  </a:lnTo>
                </a:path>
              </a:pathLst>
            </a:custGeom>
            <a:ln w="1873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10369" y="4130161"/>
              <a:ext cx="3485540" cy="613555"/>
            </a:xfrm>
            <a:custGeom>
              <a:avLst/>
              <a:pathLst>
                <a:path w="3485540" h="613555">
                  <a:moveTo>
                    <a:pt x="0" y="0"/>
                  </a:moveTo>
                  <a:lnTo>
                    <a:pt x="3485540" y="613555"/>
                  </a:lnTo>
                </a:path>
              </a:pathLst>
            </a:custGeom>
            <a:ln w="2152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12619" y="3862154"/>
              <a:ext cx="3943990" cy="229322"/>
            </a:xfrm>
            <a:custGeom>
              <a:avLst/>
              <a:pathLst>
                <a:path w="3943990" h="229322">
                  <a:moveTo>
                    <a:pt x="0" y="229322"/>
                  </a:moveTo>
                  <a:lnTo>
                    <a:pt x="3943990" y="0"/>
                  </a:lnTo>
                </a:path>
              </a:pathLst>
            </a:custGeom>
            <a:ln w="326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032320" y="4630552"/>
              <a:ext cx="1949819" cy="839647"/>
            </a:xfrm>
            <a:custGeom>
              <a:avLst/>
              <a:pathLst>
                <a:path w="1949819" h="839647">
                  <a:moveTo>
                    <a:pt x="0" y="0"/>
                  </a:moveTo>
                  <a:lnTo>
                    <a:pt x="1949819" y="839647"/>
                  </a:lnTo>
                </a:path>
              </a:pathLst>
            </a:custGeom>
            <a:ln w="3195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86343" y="4692403"/>
              <a:ext cx="118663" cy="141178"/>
            </a:xfrm>
            <a:custGeom>
              <a:avLst/>
              <a:pathLst>
                <a:path w="118663" h="141178">
                  <a:moveTo>
                    <a:pt x="0" y="0"/>
                  </a:moveTo>
                  <a:lnTo>
                    <a:pt x="118663" y="141178"/>
                  </a:lnTo>
                </a:path>
              </a:pathLst>
            </a:custGeom>
            <a:ln w="2152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38950" y="4612305"/>
              <a:ext cx="2434018" cy="727464"/>
            </a:xfrm>
            <a:custGeom>
              <a:avLst/>
              <a:pathLst>
                <a:path w="2434018" h="727464">
                  <a:moveTo>
                    <a:pt x="0" y="0"/>
                  </a:moveTo>
                  <a:lnTo>
                    <a:pt x="2434018" y="727464"/>
                  </a:lnTo>
                </a:path>
              </a:pathLst>
            </a:custGeom>
            <a:ln w="3232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45669" y="4349286"/>
              <a:ext cx="3533338" cy="205445"/>
            </a:xfrm>
            <a:custGeom>
              <a:avLst/>
              <a:pathLst>
                <a:path w="3533338" h="205445">
                  <a:moveTo>
                    <a:pt x="0" y="205445"/>
                  </a:moveTo>
                  <a:lnTo>
                    <a:pt x="3533338" y="0"/>
                  </a:lnTo>
                </a:path>
              </a:pathLst>
            </a:custGeom>
            <a:ln w="3049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43419" y="4593416"/>
              <a:ext cx="2874784" cy="506044"/>
            </a:xfrm>
            <a:custGeom>
              <a:avLst/>
              <a:pathLst>
                <a:path w="2874784" h="506044">
                  <a:moveTo>
                    <a:pt x="0" y="0"/>
                  </a:moveTo>
                  <a:lnTo>
                    <a:pt x="2874784" y="506044"/>
                  </a:lnTo>
                </a:path>
              </a:pathLst>
            </a:custGeom>
            <a:ln w="2152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45669" y="4574139"/>
              <a:ext cx="3247992" cy="188853"/>
            </a:xfrm>
            <a:custGeom>
              <a:avLst/>
              <a:pathLst>
                <a:path w="3247992" h="188853">
                  <a:moveTo>
                    <a:pt x="0" y="0"/>
                  </a:moveTo>
                  <a:lnTo>
                    <a:pt x="3247992" y="188853"/>
                  </a:lnTo>
                </a:path>
              </a:pathLst>
            </a:custGeom>
            <a:ln w="3355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043419" y="3881431"/>
              <a:ext cx="3715439" cy="654023"/>
            </a:xfrm>
            <a:custGeom>
              <a:avLst/>
              <a:pathLst>
                <a:path w="3715439" h="654023">
                  <a:moveTo>
                    <a:pt x="0" y="654023"/>
                  </a:moveTo>
                  <a:lnTo>
                    <a:pt x="3715439" y="0"/>
                  </a:lnTo>
                </a:path>
              </a:pathLst>
            </a:custGeom>
            <a:ln w="328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970752" y="2250279"/>
              <a:ext cx="2072955" cy="3146443"/>
            </a:xfrm>
            <a:custGeom>
              <a:avLst/>
              <a:pathLst>
                <a:path w="2072955" h="3146443">
                  <a:moveTo>
                    <a:pt x="0" y="0"/>
                  </a:moveTo>
                  <a:lnTo>
                    <a:pt x="2072955" y="3146443"/>
                  </a:lnTo>
                </a:path>
              </a:pathLst>
            </a:custGeom>
            <a:ln w="2152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65173" y="2276717"/>
              <a:ext cx="194171" cy="1658429"/>
            </a:xfrm>
            <a:custGeom>
              <a:avLst/>
              <a:pathLst>
                <a:path w="194171" h="1658429">
                  <a:moveTo>
                    <a:pt x="194171" y="0"/>
                  </a:moveTo>
                  <a:lnTo>
                    <a:pt x="0" y="1658429"/>
                  </a:lnTo>
                </a:path>
              </a:pathLst>
            </a:custGeom>
            <a:ln w="3355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78783" y="2277851"/>
              <a:ext cx="0" cy="2119416"/>
            </a:xfrm>
            <a:custGeom>
              <a:avLst/>
              <a:pathLst>
                <a:path w="0" h="2119416">
                  <a:moveTo>
                    <a:pt x="0" y="0"/>
                  </a:moveTo>
                  <a:lnTo>
                    <a:pt x="0" y="2119416"/>
                  </a:lnTo>
                </a:path>
              </a:pathLst>
            </a:custGeom>
            <a:ln w="3285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986343" y="2238652"/>
              <a:ext cx="2539232" cy="3021019"/>
            </a:xfrm>
            <a:custGeom>
              <a:avLst/>
              <a:pathLst>
                <a:path w="2539232" h="3021019">
                  <a:moveTo>
                    <a:pt x="0" y="0"/>
                  </a:moveTo>
                  <a:lnTo>
                    <a:pt x="2539232" y="3021019"/>
                  </a:lnTo>
                </a:path>
              </a:pathLst>
            </a:custGeom>
            <a:ln w="2152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000473" y="2225298"/>
              <a:ext cx="2960676" cy="2788528"/>
            </a:xfrm>
            <a:custGeom>
              <a:avLst/>
              <a:pathLst>
                <a:path w="2960676" h="2788528">
                  <a:moveTo>
                    <a:pt x="0" y="0"/>
                  </a:moveTo>
                  <a:lnTo>
                    <a:pt x="2960676" y="2788528"/>
                  </a:lnTo>
                </a:path>
              </a:pathLst>
            </a:custGeom>
            <a:ln w="1435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72733" y="5009419"/>
              <a:ext cx="1602775" cy="479027"/>
            </a:xfrm>
            <a:custGeom>
              <a:avLst/>
              <a:pathLst>
                <a:path w="1602775" h="479027">
                  <a:moveTo>
                    <a:pt x="0" y="0"/>
                  </a:moveTo>
                  <a:lnTo>
                    <a:pt x="1602775" y="479027"/>
                  </a:lnTo>
                </a:path>
              </a:pathLst>
            </a:custGeom>
            <a:ln w="2018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377202" y="4990530"/>
              <a:ext cx="2091296" cy="368128"/>
            </a:xfrm>
            <a:custGeom>
              <a:avLst/>
              <a:pathLst>
                <a:path w="2091296" h="368128">
                  <a:moveTo>
                    <a:pt x="0" y="0"/>
                  </a:moveTo>
                  <a:lnTo>
                    <a:pt x="2091296" y="368128"/>
                  </a:lnTo>
                </a:path>
              </a:pathLst>
            </a:custGeom>
            <a:ln w="3481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377202" y="4368564"/>
              <a:ext cx="3204053" cy="564005"/>
            </a:xfrm>
            <a:custGeom>
              <a:avLst/>
              <a:pathLst>
                <a:path w="3204053" h="564005">
                  <a:moveTo>
                    <a:pt x="0" y="564005"/>
                  </a:moveTo>
                  <a:lnTo>
                    <a:pt x="3204053" y="0"/>
                  </a:lnTo>
                </a:path>
              </a:pathLst>
            </a:custGeom>
            <a:ln w="2675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379452" y="4971253"/>
              <a:ext cx="2536502" cy="147484"/>
            </a:xfrm>
            <a:custGeom>
              <a:avLst/>
              <a:pathLst>
                <a:path w="2536502" h="147484">
                  <a:moveTo>
                    <a:pt x="0" y="0"/>
                  </a:moveTo>
                  <a:lnTo>
                    <a:pt x="2536502" y="147484"/>
                  </a:lnTo>
                </a:path>
              </a:pathLst>
            </a:custGeom>
            <a:ln w="3692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79452" y="4782400"/>
              <a:ext cx="2914209" cy="169446"/>
            </a:xfrm>
            <a:custGeom>
              <a:avLst/>
              <a:pathLst>
                <a:path w="2914209" h="169446">
                  <a:moveTo>
                    <a:pt x="0" y="169446"/>
                  </a:moveTo>
                  <a:lnTo>
                    <a:pt x="2914209" y="0"/>
                  </a:lnTo>
                </a:path>
              </a:pathLst>
            </a:custGeom>
            <a:ln w="1435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54825" y="4454197"/>
              <a:ext cx="869377" cy="818827"/>
            </a:xfrm>
            <a:custGeom>
              <a:avLst/>
              <a:pathLst>
                <a:path w="869377" h="818827">
                  <a:moveTo>
                    <a:pt x="0" y="818827"/>
                  </a:moveTo>
                  <a:lnTo>
                    <a:pt x="869377" y="0"/>
                  </a:lnTo>
                </a:path>
              </a:pathLst>
            </a:custGeom>
            <a:ln w="3195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77968" y="5211919"/>
              <a:ext cx="160039" cy="92242"/>
            </a:xfrm>
            <a:custGeom>
              <a:avLst/>
              <a:pathLst>
                <a:path w="160039" h="92242">
                  <a:moveTo>
                    <a:pt x="0" y="92242"/>
                  </a:moveTo>
                  <a:lnTo>
                    <a:pt x="160039" y="0"/>
                  </a:lnTo>
                </a:path>
              </a:pathLst>
            </a:custGeom>
            <a:ln w="35459" cap="rnd">
              <a:solidFill>
                <a:srgbClr val="6A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67305" y="4872413"/>
              <a:ext cx="559071" cy="415509"/>
            </a:xfrm>
            <a:custGeom>
              <a:avLst/>
              <a:pathLst>
                <a:path w="559071" h="415509">
                  <a:moveTo>
                    <a:pt x="0" y="415509"/>
                  </a:moveTo>
                  <a:lnTo>
                    <a:pt x="559071" y="0"/>
                  </a:lnTo>
                </a:path>
              </a:pathLst>
            </a:custGeom>
            <a:ln w="1435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3049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190400" y="4467551"/>
              <a:ext cx="447932" cy="532922"/>
            </a:xfrm>
            <a:custGeom>
              <a:avLst/>
              <a:pathLst>
                <a:path w="447932" h="532922">
                  <a:moveTo>
                    <a:pt x="0" y="532922"/>
                  </a:moveTo>
                  <a:lnTo>
                    <a:pt x="447932" y="0"/>
                  </a:lnTo>
                </a:path>
              </a:pathLst>
            </a:custGeom>
            <a:ln w="363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1435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28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727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60150" y="1238519"/>
              <a:ext cx="2341355" cy="1740125"/>
            </a:xfrm>
            <a:custGeom>
              <a:avLst/>
              <a:pathLst>
                <a:path w="2341355" h="1740125">
                  <a:moveTo>
                    <a:pt x="2341355" y="0"/>
                  </a:moveTo>
                  <a:lnTo>
                    <a:pt x="0" y="1740125"/>
                  </a:lnTo>
                </a:path>
              </a:pathLst>
            </a:custGeom>
            <a:ln w="1435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647670" y="1253417"/>
              <a:ext cx="2366315" cy="2228726"/>
            </a:xfrm>
            <a:custGeom>
              <a:avLst/>
              <a:pathLst>
                <a:path w="2366315" h="2228726">
                  <a:moveTo>
                    <a:pt x="2366315" y="0"/>
                  </a:moveTo>
                  <a:lnTo>
                    <a:pt x="0" y="2228726"/>
                  </a:lnTo>
                </a:path>
              </a:pathLst>
            </a:custGeom>
            <a:ln w="328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135676" y="1305970"/>
              <a:ext cx="0" cy="4063179"/>
            </a:xfrm>
            <a:custGeom>
              <a:avLst/>
              <a:pathLst>
                <a:path w="0" h="4063179">
                  <a:moveTo>
                    <a:pt x="0" y="0"/>
                  </a:moveTo>
                  <a:lnTo>
                    <a:pt x="0" y="4063179"/>
                  </a:lnTo>
                </a:path>
              </a:pathLst>
            </a:custGeom>
            <a:ln w="3727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753293" y="1266770"/>
              <a:ext cx="2274822" cy="2706441"/>
            </a:xfrm>
            <a:custGeom>
              <a:avLst/>
              <a:pathLst>
                <a:path w="2274822" h="2706441">
                  <a:moveTo>
                    <a:pt x="2274822" y="0"/>
                  </a:moveTo>
                  <a:lnTo>
                    <a:pt x="0" y="2706441"/>
                  </a:lnTo>
                </a:path>
              </a:pathLst>
            </a:custGeom>
            <a:ln w="1435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970752" y="1278397"/>
              <a:ext cx="2072955" cy="3146443"/>
            </a:xfrm>
            <a:custGeom>
              <a:avLst/>
              <a:pathLst>
                <a:path w="2072955" h="3146443">
                  <a:moveTo>
                    <a:pt x="2072955" y="0"/>
                  </a:moveTo>
                  <a:lnTo>
                    <a:pt x="0" y="3146443"/>
                  </a:lnTo>
                </a:path>
              </a:pathLst>
            </a:custGeom>
            <a:ln w="2675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87692" y="1288138"/>
              <a:ext cx="1772857" cy="3524076"/>
            </a:xfrm>
            <a:custGeom>
              <a:avLst/>
              <a:pathLst>
                <a:path w="1772857" h="3524076">
                  <a:moveTo>
                    <a:pt x="1772857" y="0"/>
                  </a:moveTo>
                  <a:lnTo>
                    <a:pt x="0" y="3524076"/>
                  </a:lnTo>
                </a:path>
              </a:pathLst>
            </a:custGeom>
            <a:ln w="3229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155115" y="1304836"/>
              <a:ext cx="458580" cy="3916770"/>
            </a:xfrm>
            <a:custGeom>
              <a:avLst/>
              <a:pathLst>
                <a:path w="458580" h="3916770">
                  <a:moveTo>
                    <a:pt x="0" y="0"/>
                  </a:moveTo>
                  <a:lnTo>
                    <a:pt x="458580" y="3916770"/>
                  </a:lnTo>
                </a:path>
              </a:pathLst>
            </a:custGeom>
            <a:ln w="2018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2675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174289" y="1301449"/>
              <a:ext cx="869937" cy="3664345"/>
            </a:xfrm>
            <a:custGeom>
              <a:avLst/>
              <a:pathLst>
                <a:path w="869937" h="3664345">
                  <a:moveTo>
                    <a:pt x="0" y="0"/>
                  </a:moveTo>
                  <a:lnTo>
                    <a:pt x="869937" y="3664345"/>
                  </a:lnTo>
                </a:path>
              </a:pathLst>
            </a:custGeom>
            <a:ln w="3666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2018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1873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37896" y="3170392"/>
              <a:ext cx="45883" cy="167167"/>
            </a:xfrm>
            <a:custGeom>
              <a:avLst/>
              <a:pathLst>
                <a:path w="45883" h="167167">
                  <a:moveTo>
                    <a:pt x="45883" y="0"/>
                  </a:moveTo>
                  <a:lnTo>
                    <a:pt x="39244" y="131"/>
                  </a:lnTo>
                  <a:lnTo>
                    <a:pt x="32617" y="527"/>
                  </a:lnTo>
                  <a:lnTo>
                    <a:pt x="26010" y="1185"/>
                  </a:lnTo>
                  <a:lnTo>
                    <a:pt x="19434" y="2105"/>
                  </a:lnTo>
                  <a:lnTo>
                    <a:pt x="12901" y="3285"/>
                  </a:lnTo>
                  <a:lnTo>
                    <a:pt x="6419" y="4724"/>
                  </a:lnTo>
                  <a:lnTo>
                    <a:pt x="0" y="6420"/>
                  </a:lnTo>
                  <a:lnTo>
                    <a:pt x="45883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937896" y="3176812"/>
              <a:ext cx="45883" cy="160747"/>
            </a:xfrm>
            <a:custGeom>
              <a:avLst/>
              <a:pathLst>
                <a:path w="45883" h="160747">
                  <a:moveTo>
                    <a:pt x="0" y="0"/>
                  </a:moveTo>
                  <a:lnTo>
                    <a:pt x="45883" y="16074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816612" y="3170487"/>
              <a:ext cx="334324" cy="334229"/>
            </a:xfrm>
            <a:custGeom>
              <a:avLst/>
              <a:pathLst>
                <a:path w="334324" h="334229">
                  <a:moveTo>
                    <a:pt x="121283" y="6325"/>
                  </a:moveTo>
                  <a:lnTo>
                    <a:pt x="116228" y="7855"/>
                  </a:lnTo>
                  <a:lnTo>
                    <a:pt x="111224" y="9543"/>
                  </a:lnTo>
                  <a:lnTo>
                    <a:pt x="106275" y="11389"/>
                  </a:lnTo>
                  <a:lnTo>
                    <a:pt x="101388" y="13390"/>
                  </a:lnTo>
                  <a:lnTo>
                    <a:pt x="96566" y="15545"/>
                  </a:lnTo>
                  <a:lnTo>
                    <a:pt x="91814" y="17851"/>
                  </a:lnTo>
                  <a:lnTo>
                    <a:pt x="87138" y="20306"/>
                  </a:lnTo>
                  <a:lnTo>
                    <a:pt x="82542" y="22907"/>
                  </a:lnTo>
                  <a:lnTo>
                    <a:pt x="78030" y="25652"/>
                  </a:lnTo>
                  <a:lnTo>
                    <a:pt x="73607" y="28539"/>
                  </a:lnTo>
                  <a:lnTo>
                    <a:pt x="69277" y="31564"/>
                  </a:lnTo>
                  <a:lnTo>
                    <a:pt x="65045" y="34724"/>
                  </a:lnTo>
                  <a:lnTo>
                    <a:pt x="60915" y="38016"/>
                  </a:lnTo>
                  <a:lnTo>
                    <a:pt x="56891" y="41436"/>
                  </a:lnTo>
                  <a:lnTo>
                    <a:pt x="52978" y="44983"/>
                  </a:lnTo>
                  <a:lnTo>
                    <a:pt x="49178" y="48651"/>
                  </a:lnTo>
                  <a:lnTo>
                    <a:pt x="45496" y="52437"/>
                  </a:lnTo>
                  <a:lnTo>
                    <a:pt x="41935" y="56338"/>
                  </a:lnTo>
                  <a:lnTo>
                    <a:pt x="38500" y="60349"/>
                  </a:lnTo>
                  <a:lnTo>
                    <a:pt x="35192" y="64467"/>
                  </a:lnTo>
                  <a:lnTo>
                    <a:pt x="32017" y="68688"/>
                  </a:lnTo>
                  <a:lnTo>
                    <a:pt x="28976" y="73006"/>
                  </a:lnTo>
                  <a:lnTo>
                    <a:pt x="26074" y="77418"/>
                  </a:lnTo>
                  <a:lnTo>
                    <a:pt x="23312" y="81920"/>
                  </a:lnTo>
                  <a:lnTo>
                    <a:pt x="20694" y="86507"/>
                  </a:lnTo>
                  <a:lnTo>
                    <a:pt x="18222" y="91174"/>
                  </a:lnTo>
                  <a:lnTo>
                    <a:pt x="15899" y="95917"/>
                  </a:lnTo>
                  <a:lnTo>
                    <a:pt x="13726" y="100732"/>
                  </a:lnTo>
                  <a:lnTo>
                    <a:pt x="11707" y="105612"/>
                  </a:lnTo>
                  <a:lnTo>
                    <a:pt x="9843" y="110553"/>
                  </a:lnTo>
                  <a:lnTo>
                    <a:pt x="8136" y="115552"/>
                  </a:lnTo>
                  <a:lnTo>
                    <a:pt x="6588" y="120601"/>
                  </a:lnTo>
                  <a:lnTo>
                    <a:pt x="5200" y="125697"/>
                  </a:lnTo>
                  <a:lnTo>
                    <a:pt x="3974" y="130834"/>
                  </a:lnTo>
                  <a:lnTo>
                    <a:pt x="2911" y="136007"/>
                  </a:lnTo>
                  <a:lnTo>
                    <a:pt x="2011" y="141212"/>
                  </a:lnTo>
                  <a:lnTo>
                    <a:pt x="1277" y="146442"/>
                  </a:lnTo>
                  <a:lnTo>
                    <a:pt x="708" y="151693"/>
                  </a:lnTo>
                  <a:lnTo>
                    <a:pt x="305" y="156959"/>
                  </a:lnTo>
                  <a:lnTo>
                    <a:pt x="69" y="162235"/>
                  </a:lnTo>
                  <a:lnTo>
                    <a:pt x="0" y="167516"/>
                  </a:lnTo>
                  <a:lnTo>
                    <a:pt x="97" y="172797"/>
                  </a:lnTo>
                  <a:lnTo>
                    <a:pt x="361" y="178071"/>
                  </a:lnTo>
                  <a:lnTo>
                    <a:pt x="792" y="183335"/>
                  </a:lnTo>
                  <a:lnTo>
                    <a:pt x="1389" y="188583"/>
                  </a:lnTo>
                  <a:lnTo>
                    <a:pt x="2151" y="193809"/>
                  </a:lnTo>
                  <a:lnTo>
                    <a:pt x="3078" y="199009"/>
                  </a:lnTo>
                  <a:lnTo>
                    <a:pt x="4169" y="204176"/>
                  </a:lnTo>
                  <a:lnTo>
                    <a:pt x="5422" y="209307"/>
                  </a:lnTo>
                  <a:lnTo>
                    <a:pt x="6837" y="214395"/>
                  </a:lnTo>
                  <a:lnTo>
                    <a:pt x="8412" y="219437"/>
                  </a:lnTo>
                  <a:lnTo>
                    <a:pt x="10145" y="224425"/>
                  </a:lnTo>
                  <a:lnTo>
                    <a:pt x="12036" y="229357"/>
                  </a:lnTo>
                  <a:lnTo>
                    <a:pt x="14081" y="234227"/>
                  </a:lnTo>
                  <a:lnTo>
                    <a:pt x="16278" y="239029"/>
                  </a:lnTo>
                  <a:lnTo>
                    <a:pt x="18627" y="243760"/>
                  </a:lnTo>
                  <a:lnTo>
                    <a:pt x="21123" y="248414"/>
                  </a:lnTo>
                  <a:lnTo>
                    <a:pt x="23766" y="252987"/>
                  </a:lnTo>
                  <a:lnTo>
                    <a:pt x="26552" y="257474"/>
                  </a:lnTo>
                  <a:lnTo>
                    <a:pt x="29478" y="261871"/>
                  </a:lnTo>
                  <a:lnTo>
                    <a:pt x="32541" y="266173"/>
                  </a:lnTo>
                  <a:lnTo>
                    <a:pt x="35739" y="270376"/>
                  </a:lnTo>
                  <a:lnTo>
                    <a:pt x="39068" y="274477"/>
                  </a:lnTo>
                  <a:lnTo>
                    <a:pt x="42525" y="278470"/>
                  </a:lnTo>
                  <a:lnTo>
                    <a:pt x="46106" y="282352"/>
                  </a:lnTo>
                  <a:lnTo>
                    <a:pt x="49808" y="286118"/>
                  </a:lnTo>
                  <a:lnTo>
                    <a:pt x="53627" y="289766"/>
                  </a:lnTo>
                  <a:lnTo>
                    <a:pt x="57560" y="293292"/>
                  </a:lnTo>
                  <a:lnTo>
                    <a:pt x="61602" y="296691"/>
                  </a:lnTo>
                  <a:lnTo>
                    <a:pt x="65749" y="299961"/>
                  </a:lnTo>
                  <a:lnTo>
                    <a:pt x="69998" y="303099"/>
                  </a:lnTo>
                  <a:lnTo>
                    <a:pt x="74343" y="306101"/>
                  </a:lnTo>
                  <a:lnTo>
                    <a:pt x="78781" y="308963"/>
                  </a:lnTo>
                  <a:lnTo>
                    <a:pt x="83308" y="311685"/>
                  </a:lnTo>
                  <a:lnTo>
                    <a:pt x="87918" y="314262"/>
                  </a:lnTo>
                  <a:lnTo>
                    <a:pt x="92607" y="316692"/>
                  </a:lnTo>
                  <a:lnTo>
                    <a:pt x="97371" y="318972"/>
                  </a:lnTo>
                  <a:lnTo>
                    <a:pt x="102204" y="321101"/>
                  </a:lnTo>
                  <a:lnTo>
                    <a:pt x="107103" y="323077"/>
                  </a:lnTo>
                  <a:lnTo>
                    <a:pt x="112061" y="324896"/>
                  </a:lnTo>
                  <a:lnTo>
                    <a:pt x="117074" y="326558"/>
                  </a:lnTo>
                  <a:lnTo>
                    <a:pt x="122137" y="328061"/>
                  </a:lnTo>
                  <a:lnTo>
                    <a:pt x="127245" y="329403"/>
                  </a:lnTo>
                  <a:lnTo>
                    <a:pt x="132393" y="330583"/>
                  </a:lnTo>
                  <a:lnTo>
                    <a:pt x="137576" y="331600"/>
                  </a:lnTo>
                  <a:lnTo>
                    <a:pt x="142788" y="332453"/>
                  </a:lnTo>
                  <a:lnTo>
                    <a:pt x="148024" y="333140"/>
                  </a:lnTo>
                  <a:lnTo>
                    <a:pt x="153280" y="333662"/>
                  </a:lnTo>
                  <a:lnTo>
                    <a:pt x="158550" y="334018"/>
                  </a:lnTo>
                  <a:lnTo>
                    <a:pt x="163828" y="334207"/>
                  </a:lnTo>
                  <a:lnTo>
                    <a:pt x="169109" y="334229"/>
                  </a:lnTo>
                  <a:lnTo>
                    <a:pt x="174389" y="334084"/>
                  </a:lnTo>
                  <a:lnTo>
                    <a:pt x="179661" y="333772"/>
                  </a:lnTo>
                  <a:lnTo>
                    <a:pt x="184921" y="333294"/>
                  </a:lnTo>
                  <a:lnTo>
                    <a:pt x="190163" y="332651"/>
                  </a:lnTo>
                  <a:lnTo>
                    <a:pt x="195382" y="331841"/>
                  </a:lnTo>
                  <a:lnTo>
                    <a:pt x="200573" y="330868"/>
                  </a:lnTo>
                  <a:lnTo>
                    <a:pt x="205731" y="329731"/>
                  </a:lnTo>
                  <a:lnTo>
                    <a:pt x="210850" y="328431"/>
                  </a:lnTo>
                  <a:lnTo>
                    <a:pt x="215925" y="326971"/>
                  </a:lnTo>
                  <a:lnTo>
                    <a:pt x="220952" y="325351"/>
                  </a:lnTo>
                  <a:lnTo>
                    <a:pt x="225925" y="323573"/>
                  </a:lnTo>
                  <a:lnTo>
                    <a:pt x="230840" y="321638"/>
                  </a:lnTo>
                  <a:lnTo>
                    <a:pt x="235691" y="319550"/>
                  </a:lnTo>
                  <a:lnTo>
                    <a:pt x="240473" y="317309"/>
                  </a:lnTo>
                  <a:lnTo>
                    <a:pt x="245183" y="314918"/>
                  </a:lnTo>
                  <a:lnTo>
                    <a:pt x="249814" y="312380"/>
                  </a:lnTo>
                  <a:lnTo>
                    <a:pt x="254363" y="309697"/>
                  </a:lnTo>
                  <a:lnTo>
                    <a:pt x="258825" y="306871"/>
                  </a:lnTo>
                  <a:lnTo>
                    <a:pt x="263196" y="303905"/>
                  </a:lnTo>
                  <a:lnTo>
                    <a:pt x="267470" y="300804"/>
                  </a:lnTo>
                  <a:lnTo>
                    <a:pt x="271645" y="297568"/>
                  </a:lnTo>
                  <a:lnTo>
                    <a:pt x="275715" y="294203"/>
                  </a:lnTo>
                  <a:lnTo>
                    <a:pt x="279677" y="290710"/>
                  </a:lnTo>
                  <a:lnTo>
                    <a:pt x="283527" y="287094"/>
                  </a:lnTo>
                  <a:lnTo>
                    <a:pt x="287260" y="283358"/>
                  </a:lnTo>
                  <a:lnTo>
                    <a:pt x="290874" y="279507"/>
                  </a:lnTo>
                  <a:lnTo>
                    <a:pt x="294364" y="275543"/>
                  </a:lnTo>
                  <a:lnTo>
                    <a:pt x="297727" y="271470"/>
                  </a:lnTo>
                  <a:lnTo>
                    <a:pt x="300960" y="267294"/>
                  </a:lnTo>
                  <a:lnTo>
                    <a:pt x="304059" y="263017"/>
                  </a:lnTo>
                  <a:lnTo>
                    <a:pt x="307021" y="258645"/>
                  </a:lnTo>
                  <a:lnTo>
                    <a:pt x="309844" y="254181"/>
                  </a:lnTo>
                  <a:lnTo>
                    <a:pt x="312525" y="249631"/>
                  </a:lnTo>
                  <a:lnTo>
                    <a:pt x="315060" y="244997"/>
                  </a:lnTo>
                  <a:lnTo>
                    <a:pt x="317448" y="240287"/>
                  </a:lnTo>
                  <a:lnTo>
                    <a:pt x="319686" y="235503"/>
                  </a:lnTo>
                  <a:lnTo>
                    <a:pt x="321772" y="230650"/>
                  </a:lnTo>
                  <a:lnTo>
                    <a:pt x="323703" y="225735"/>
                  </a:lnTo>
                  <a:lnTo>
                    <a:pt x="325478" y="220760"/>
                  </a:lnTo>
                  <a:lnTo>
                    <a:pt x="327095" y="215733"/>
                  </a:lnTo>
                  <a:lnTo>
                    <a:pt x="328552" y="210656"/>
                  </a:lnTo>
                  <a:lnTo>
                    <a:pt x="329849" y="205536"/>
                  </a:lnTo>
                  <a:lnTo>
                    <a:pt x="330982" y="200378"/>
                  </a:lnTo>
                  <a:lnTo>
                    <a:pt x="331953" y="195186"/>
                  </a:lnTo>
                  <a:lnTo>
                    <a:pt x="332759" y="189967"/>
                  </a:lnTo>
                  <a:lnTo>
                    <a:pt x="333399" y="184724"/>
                  </a:lnTo>
                  <a:lnTo>
                    <a:pt x="333874" y="179464"/>
                  </a:lnTo>
                  <a:lnTo>
                    <a:pt x="334182" y="174191"/>
                  </a:lnTo>
                  <a:lnTo>
                    <a:pt x="334324" y="168912"/>
                  </a:lnTo>
                  <a:lnTo>
                    <a:pt x="334298" y="163630"/>
                  </a:lnTo>
                  <a:lnTo>
                    <a:pt x="334106" y="158352"/>
                  </a:lnTo>
                  <a:lnTo>
                    <a:pt x="333747" y="153083"/>
                  </a:lnTo>
                  <a:lnTo>
                    <a:pt x="333222" y="147828"/>
                  </a:lnTo>
                  <a:lnTo>
                    <a:pt x="332532" y="142592"/>
                  </a:lnTo>
                  <a:lnTo>
                    <a:pt x="331676" y="137380"/>
                  </a:lnTo>
                  <a:lnTo>
                    <a:pt x="330656" y="132198"/>
                  </a:lnTo>
                  <a:lnTo>
                    <a:pt x="329472" y="127051"/>
                  </a:lnTo>
                  <a:lnTo>
                    <a:pt x="328127" y="121944"/>
                  </a:lnTo>
                  <a:lnTo>
                    <a:pt x="326621" y="116881"/>
                  </a:lnTo>
                  <a:lnTo>
                    <a:pt x="324956" y="111869"/>
                  </a:lnTo>
                  <a:lnTo>
                    <a:pt x="323133" y="106912"/>
                  </a:lnTo>
                  <a:lnTo>
                    <a:pt x="321155" y="102015"/>
                  </a:lnTo>
                  <a:lnTo>
                    <a:pt x="319023" y="97183"/>
                  </a:lnTo>
                  <a:lnTo>
                    <a:pt x="316739" y="92421"/>
                  </a:lnTo>
                  <a:lnTo>
                    <a:pt x="314306" y="87733"/>
                  </a:lnTo>
                  <a:lnTo>
                    <a:pt x="311727" y="83125"/>
                  </a:lnTo>
                  <a:lnTo>
                    <a:pt x="309003" y="78600"/>
                  </a:lnTo>
                  <a:lnTo>
                    <a:pt x="306137" y="74163"/>
                  </a:lnTo>
                  <a:lnTo>
                    <a:pt x="303133" y="69820"/>
                  </a:lnTo>
                  <a:lnTo>
                    <a:pt x="299993" y="65573"/>
                  </a:lnTo>
                  <a:lnTo>
                    <a:pt x="296720" y="61428"/>
                  </a:lnTo>
                  <a:lnTo>
                    <a:pt x="293318" y="57388"/>
                  </a:lnTo>
                  <a:lnTo>
                    <a:pt x="289790" y="53457"/>
                  </a:lnTo>
                  <a:lnTo>
                    <a:pt x="286140" y="49640"/>
                  </a:lnTo>
                  <a:lnTo>
                    <a:pt x="282371" y="45941"/>
                  </a:lnTo>
                  <a:lnTo>
                    <a:pt x="278487" y="42362"/>
                  </a:lnTo>
                  <a:lnTo>
                    <a:pt x="274491" y="38907"/>
                  </a:lnTo>
                  <a:lnTo>
                    <a:pt x="270389" y="35581"/>
                  </a:lnTo>
                  <a:lnTo>
                    <a:pt x="266184" y="32386"/>
                  </a:lnTo>
                  <a:lnTo>
                    <a:pt x="261880" y="29325"/>
                  </a:lnTo>
                  <a:lnTo>
                    <a:pt x="257481" y="26402"/>
                  </a:lnTo>
                  <a:lnTo>
                    <a:pt x="252992" y="23619"/>
                  </a:lnTo>
                  <a:lnTo>
                    <a:pt x="248417" y="20979"/>
                  </a:lnTo>
                  <a:lnTo>
                    <a:pt x="243762" y="18485"/>
                  </a:lnTo>
                  <a:lnTo>
                    <a:pt x="239030" y="16140"/>
                  </a:lnTo>
                  <a:lnTo>
                    <a:pt x="234226" y="13945"/>
                  </a:lnTo>
                  <a:lnTo>
                    <a:pt x="229355" y="11903"/>
                  </a:lnTo>
                  <a:lnTo>
                    <a:pt x="224422" y="10016"/>
                  </a:lnTo>
                  <a:lnTo>
                    <a:pt x="219432" y="8286"/>
                  </a:lnTo>
                  <a:lnTo>
                    <a:pt x="214390" y="6714"/>
                  </a:lnTo>
                  <a:lnTo>
                    <a:pt x="209301" y="5302"/>
                  </a:lnTo>
                  <a:lnTo>
                    <a:pt x="204169" y="4052"/>
                  </a:lnTo>
                  <a:lnTo>
                    <a:pt x="199001" y="2964"/>
                  </a:lnTo>
                  <a:lnTo>
                    <a:pt x="193801" y="2040"/>
                  </a:lnTo>
                  <a:lnTo>
                    <a:pt x="188574" y="1281"/>
                  </a:lnTo>
                  <a:lnTo>
                    <a:pt x="183326" y="688"/>
                  </a:lnTo>
                  <a:lnTo>
                    <a:pt x="178062" y="260"/>
                  </a:lnTo>
                  <a:lnTo>
                    <a:pt x="172787" y="0"/>
                  </a:lnTo>
                  <a:lnTo>
                    <a:pt x="167166" y="1670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983779" y="3170392"/>
              <a:ext cx="5620" cy="167167"/>
            </a:xfrm>
            <a:custGeom>
              <a:avLst/>
              <a:pathLst>
                <a:path w="5620" h="167167">
                  <a:moveTo>
                    <a:pt x="5620" y="9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760980" y="2655501"/>
              <a:ext cx="162515" cy="167167"/>
            </a:xfrm>
            <a:custGeom>
              <a:avLst/>
              <a:pathLst>
                <a:path w="162515" h="167167">
                  <a:moveTo>
                    <a:pt x="162515" y="0"/>
                  </a:moveTo>
                  <a:lnTo>
                    <a:pt x="157075" y="88"/>
                  </a:lnTo>
                  <a:lnTo>
                    <a:pt x="151641" y="353"/>
                  </a:lnTo>
                  <a:lnTo>
                    <a:pt x="146219" y="796"/>
                  </a:lnTo>
                  <a:lnTo>
                    <a:pt x="140815" y="1414"/>
                  </a:lnTo>
                  <a:lnTo>
                    <a:pt x="135433" y="2208"/>
                  </a:lnTo>
                  <a:lnTo>
                    <a:pt x="130079" y="3176"/>
                  </a:lnTo>
                  <a:lnTo>
                    <a:pt x="124761" y="4319"/>
                  </a:lnTo>
                  <a:lnTo>
                    <a:pt x="119482" y="5633"/>
                  </a:lnTo>
                  <a:lnTo>
                    <a:pt x="114248" y="7119"/>
                  </a:lnTo>
                  <a:lnTo>
                    <a:pt x="109066" y="8774"/>
                  </a:lnTo>
                  <a:lnTo>
                    <a:pt x="103941" y="10597"/>
                  </a:lnTo>
                  <a:lnTo>
                    <a:pt x="98877" y="12586"/>
                  </a:lnTo>
                  <a:lnTo>
                    <a:pt x="93881" y="14739"/>
                  </a:lnTo>
                  <a:lnTo>
                    <a:pt x="88958" y="17053"/>
                  </a:lnTo>
                  <a:lnTo>
                    <a:pt x="84112" y="19526"/>
                  </a:lnTo>
                  <a:lnTo>
                    <a:pt x="79349" y="22155"/>
                  </a:lnTo>
                  <a:lnTo>
                    <a:pt x="74675" y="24938"/>
                  </a:lnTo>
                  <a:lnTo>
                    <a:pt x="70094" y="27871"/>
                  </a:lnTo>
                  <a:lnTo>
                    <a:pt x="65610" y="30952"/>
                  </a:lnTo>
                  <a:lnTo>
                    <a:pt x="61229" y="34177"/>
                  </a:lnTo>
                  <a:lnTo>
                    <a:pt x="56955" y="37544"/>
                  </a:lnTo>
                  <a:lnTo>
                    <a:pt x="52794" y="41047"/>
                  </a:lnTo>
                  <a:lnTo>
                    <a:pt x="48748" y="44684"/>
                  </a:lnTo>
                  <a:lnTo>
                    <a:pt x="44823" y="48451"/>
                  </a:lnTo>
                  <a:lnTo>
                    <a:pt x="41022" y="52343"/>
                  </a:lnTo>
                  <a:lnTo>
                    <a:pt x="37350" y="56357"/>
                  </a:lnTo>
                  <a:lnTo>
                    <a:pt x="33811" y="60488"/>
                  </a:lnTo>
                  <a:lnTo>
                    <a:pt x="30408" y="64733"/>
                  </a:lnTo>
                  <a:lnTo>
                    <a:pt x="27145" y="69085"/>
                  </a:lnTo>
                  <a:lnTo>
                    <a:pt x="24025" y="73542"/>
                  </a:lnTo>
                  <a:lnTo>
                    <a:pt x="21052" y="78098"/>
                  </a:lnTo>
                  <a:lnTo>
                    <a:pt x="18229" y="82748"/>
                  </a:lnTo>
                  <a:lnTo>
                    <a:pt x="15558" y="87488"/>
                  </a:lnTo>
                  <a:lnTo>
                    <a:pt x="13043" y="92312"/>
                  </a:lnTo>
                  <a:lnTo>
                    <a:pt x="10687" y="97215"/>
                  </a:lnTo>
                  <a:lnTo>
                    <a:pt x="8491" y="102192"/>
                  </a:lnTo>
                  <a:lnTo>
                    <a:pt x="6458" y="107238"/>
                  </a:lnTo>
                  <a:lnTo>
                    <a:pt x="4591" y="112348"/>
                  </a:lnTo>
                  <a:lnTo>
                    <a:pt x="2891" y="117515"/>
                  </a:lnTo>
                  <a:lnTo>
                    <a:pt x="1360" y="122736"/>
                  </a:lnTo>
                  <a:lnTo>
                    <a:pt x="0" y="128003"/>
                  </a:lnTo>
                  <a:lnTo>
                    <a:pt x="162515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760980" y="2783505"/>
              <a:ext cx="162515" cy="39164"/>
            </a:xfrm>
            <a:custGeom>
              <a:avLst/>
              <a:pathLst>
                <a:path w="162515" h="39164">
                  <a:moveTo>
                    <a:pt x="0" y="0"/>
                  </a:moveTo>
                  <a:lnTo>
                    <a:pt x="162515" y="391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756344" y="2712787"/>
              <a:ext cx="334303" cy="277048"/>
            </a:xfrm>
            <a:custGeom>
              <a:avLst/>
              <a:pathLst>
                <a:path w="334303" h="277048">
                  <a:moveTo>
                    <a:pt x="4635" y="70717"/>
                  </a:moveTo>
                  <a:lnTo>
                    <a:pt x="3474" y="75895"/>
                  </a:lnTo>
                  <a:lnTo>
                    <a:pt x="2477" y="81108"/>
                  </a:lnTo>
                  <a:lnTo>
                    <a:pt x="1647" y="86349"/>
                  </a:lnTo>
                  <a:lnTo>
                    <a:pt x="984" y="91614"/>
                  </a:lnTo>
                  <a:lnTo>
                    <a:pt x="487" y="96898"/>
                  </a:lnTo>
                  <a:lnTo>
                    <a:pt x="159" y="102194"/>
                  </a:lnTo>
                  <a:lnTo>
                    <a:pt x="0" y="107499"/>
                  </a:lnTo>
                  <a:lnTo>
                    <a:pt x="8" y="112806"/>
                  </a:lnTo>
                  <a:lnTo>
                    <a:pt x="185" y="118109"/>
                  </a:lnTo>
                  <a:lnTo>
                    <a:pt x="530" y="123405"/>
                  </a:lnTo>
                  <a:lnTo>
                    <a:pt x="1044" y="128687"/>
                  </a:lnTo>
                  <a:lnTo>
                    <a:pt x="1724" y="133950"/>
                  </a:lnTo>
                  <a:lnTo>
                    <a:pt x="2572" y="139188"/>
                  </a:lnTo>
                  <a:lnTo>
                    <a:pt x="3585" y="144398"/>
                  </a:lnTo>
                  <a:lnTo>
                    <a:pt x="4763" y="149572"/>
                  </a:lnTo>
                  <a:lnTo>
                    <a:pt x="6105" y="154706"/>
                  </a:lnTo>
                  <a:lnTo>
                    <a:pt x="7608" y="159796"/>
                  </a:lnTo>
                  <a:lnTo>
                    <a:pt x="9273" y="164835"/>
                  </a:lnTo>
                  <a:lnTo>
                    <a:pt x="11097" y="169818"/>
                  </a:lnTo>
                  <a:lnTo>
                    <a:pt x="13078" y="174741"/>
                  </a:lnTo>
                  <a:lnTo>
                    <a:pt x="15215" y="179599"/>
                  </a:lnTo>
                  <a:lnTo>
                    <a:pt x="17504" y="184386"/>
                  </a:lnTo>
                  <a:lnTo>
                    <a:pt x="19944" y="189099"/>
                  </a:lnTo>
                  <a:lnTo>
                    <a:pt x="22533" y="193731"/>
                  </a:lnTo>
                  <a:lnTo>
                    <a:pt x="25267" y="198280"/>
                  </a:lnTo>
                  <a:lnTo>
                    <a:pt x="28145" y="202739"/>
                  </a:lnTo>
                  <a:lnTo>
                    <a:pt x="31162" y="207104"/>
                  </a:lnTo>
                  <a:lnTo>
                    <a:pt x="34317" y="211371"/>
                  </a:lnTo>
                  <a:lnTo>
                    <a:pt x="37605" y="215537"/>
                  </a:lnTo>
                  <a:lnTo>
                    <a:pt x="41024" y="219595"/>
                  </a:lnTo>
                  <a:lnTo>
                    <a:pt x="44570" y="223543"/>
                  </a:lnTo>
                  <a:lnTo>
                    <a:pt x="48240" y="227377"/>
                  </a:lnTo>
                  <a:lnTo>
                    <a:pt x="52029" y="231092"/>
                  </a:lnTo>
                  <a:lnTo>
                    <a:pt x="55934" y="234685"/>
                  </a:lnTo>
                  <a:lnTo>
                    <a:pt x="59952" y="238152"/>
                  </a:lnTo>
                  <a:lnTo>
                    <a:pt x="64077" y="241490"/>
                  </a:lnTo>
                  <a:lnTo>
                    <a:pt x="68307" y="244696"/>
                  </a:lnTo>
                  <a:lnTo>
                    <a:pt x="72636" y="247765"/>
                  </a:lnTo>
                  <a:lnTo>
                    <a:pt x="77060" y="250696"/>
                  </a:lnTo>
                  <a:lnTo>
                    <a:pt x="81575" y="253484"/>
                  </a:lnTo>
                  <a:lnTo>
                    <a:pt x="86176" y="256128"/>
                  </a:lnTo>
                  <a:lnTo>
                    <a:pt x="90859" y="258625"/>
                  </a:lnTo>
                  <a:lnTo>
                    <a:pt x="95619" y="260971"/>
                  </a:lnTo>
                  <a:lnTo>
                    <a:pt x="100451" y="263166"/>
                  </a:lnTo>
                  <a:lnTo>
                    <a:pt x="105350" y="265206"/>
                  </a:lnTo>
                  <a:lnTo>
                    <a:pt x="110311" y="267089"/>
                  </a:lnTo>
                  <a:lnTo>
                    <a:pt x="115330" y="268814"/>
                  </a:lnTo>
                  <a:lnTo>
                    <a:pt x="120401" y="270379"/>
                  </a:lnTo>
                  <a:lnTo>
                    <a:pt x="125519" y="271782"/>
                  </a:lnTo>
                  <a:lnTo>
                    <a:pt x="130679" y="273021"/>
                  </a:lnTo>
                  <a:lnTo>
                    <a:pt x="135875" y="274097"/>
                  </a:lnTo>
                  <a:lnTo>
                    <a:pt x="141104" y="275007"/>
                  </a:lnTo>
                  <a:lnTo>
                    <a:pt x="146358" y="275750"/>
                  </a:lnTo>
                  <a:lnTo>
                    <a:pt x="151633" y="276327"/>
                  </a:lnTo>
                  <a:lnTo>
                    <a:pt x="156924" y="276735"/>
                  </a:lnTo>
                  <a:lnTo>
                    <a:pt x="162226" y="276976"/>
                  </a:lnTo>
                  <a:lnTo>
                    <a:pt x="167532" y="277048"/>
                  </a:lnTo>
                  <a:lnTo>
                    <a:pt x="172838" y="276952"/>
                  </a:lnTo>
                  <a:lnTo>
                    <a:pt x="178138" y="276687"/>
                  </a:lnTo>
                  <a:lnTo>
                    <a:pt x="183427" y="276254"/>
                  </a:lnTo>
                  <a:lnTo>
                    <a:pt x="188700" y="275654"/>
                  </a:lnTo>
                  <a:lnTo>
                    <a:pt x="193951" y="274886"/>
                  </a:lnTo>
                  <a:lnTo>
                    <a:pt x="199175" y="273952"/>
                  </a:lnTo>
                  <a:lnTo>
                    <a:pt x="204367" y="272853"/>
                  </a:lnTo>
                  <a:lnTo>
                    <a:pt x="209521" y="271590"/>
                  </a:lnTo>
                  <a:lnTo>
                    <a:pt x="214632" y="270163"/>
                  </a:lnTo>
                  <a:lnTo>
                    <a:pt x="219696" y="268575"/>
                  </a:lnTo>
                  <a:lnTo>
                    <a:pt x="224707" y="266827"/>
                  </a:lnTo>
                  <a:lnTo>
                    <a:pt x="229659" y="264921"/>
                  </a:lnTo>
                  <a:lnTo>
                    <a:pt x="234549" y="262859"/>
                  </a:lnTo>
                  <a:lnTo>
                    <a:pt x="239371" y="260643"/>
                  </a:lnTo>
                  <a:lnTo>
                    <a:pt x="244120" y="258274"/>
                  </a:lnTo>
                  <a:lnTo>
                    <a:pt x="248791" y="255757"/>
                  </a:lnTo>
                  <a:lnTo>
                    <a:pt x="253380" y="253092"/>
                  </a:lnTo>
                  <a:lnTo>
                    <a:pt x="257883" y="250282"/>
                  </a:lnTo>
                  <a:lnTo>
                    <a:pt x="262293" y="247332"/>
                  </a:lnTo>
                  <a:lnTo>
                    <a:pt x="266608" y="244242"/>
                  </a:lnTo>
                  <a:lnTo>
                    <a:pt x="270823" y="241018"/>
                  </a:lnTo>
                  <a:lnTo>
                    <a:pt x="274933" y="237661"/>
                  </a:lnTo>
                  <a:lnTo>
                    <a:pt x="278935" y="234175"/>
                  </a:lnTo>
                  <a:lnTo>
                    <a:pt x="282824" y="230565"/>
                  </a:lnTo>
                  <a:lnTo>
                    <a:pt x="286596" y="226832"/>
                  </a:lnTo>
                  <a:lnTo>
                    <a:pt x="290248" y="222982"/>
                  </a:lnTo>
                  <a:lnTo>
                    <a:pt x="293776" y="219018"/>
                  </a:lnTo>
                  <a:lnTo>
                    <a:pt x="297176" y="214943"/>
                  </a:lnTo>
                  <a:lnTo>
                    <a:pt x="300446" y="210763"/>
                  </a:lnTo>
                  <a:lnTo>
                    <a:pt x="303581" y="206481"/>
                  </a:lnTo>
                  <a:lnTo>
                    <a:pt x="306578" y="202102"/>
                  </a:lnTo>
                  <a:lnTo>
                    <a:pt x="309435" y="197630"/>
                  </a:lnTo>
                  <a:lnTo>
                    <a:pt x="312149" y="193069"/>
                  </a:lnTo>
                  <a:lnTo>
                    <a:pt x="314716" y="188425"/>
                  </a:lnTo>
                  <a:lnTo>
                    <a:pt x="317135" y="183702"/>
                  </a:lnTo>
                  <a:lnTo>
                    <a:pt x="319402" y="178904"/>
                  </a:lnTo>
                  <a:lnTo>
                    <a:pt x="321517" y="174036"/>
                  </a:lnTo>
                  <a:lnTo>
                    <a:pt x="323475" y="169104"/>
                  </a:lnTo>
                  <a:lnTo>
                    <a:pt x="325276" y="164112"/>
                  </a:lnTo>
                  <a:lnTo>
                    <a:pt x="326918" y="159066"/>
                  </a:lnTo>
                  <a:lnTo>
                    <a:pt x="328399" y="153970"/>
                  </a:lnTo>
                  <a:lnTo>
                    <a:pt x="329717" y="148829"/>
                  </a:lnTo>
                  <a:lnTo>
                    <a:pt x="330871" y="143650"/>
                  </a:lnTo>
                  <a:lnTo>
                    <a:pt x="331861" y="138436"/>
                  </a:lnTo>
                  <a:lnTo>
                    <a:pt x="332684" y="133193"/>
                  </a:lnTo>
                  <a:lnTo>
                    <a:pt x="333340" y="127927"/>
                  </a:lnTo>
                  <a:lnTo>
                    <a:pt x="333830" y="122643"/>
                  </a:lnTo>
                  <a:lnTo>
                    <a:pt x="334151" y="117346"/>
                  </a:lnTo>
                  <a:lnTo>
                    <a:pt x="334303" y="112041"/>
                  </a:lnTo>
                  <a:lnTo>
                    <a:pt x="334288" y="106735"/>
                  </a:lnTo>
                  <a:lnTo>
                    <a:pt x="334104" y="101431"/>
                  </a:lnTo>
                  <a:lnTo>
                    <a:pt x="333751" y="96136"/>
                  </a:lnTo>
                  <a:lnTo>
                    <a:pt x="333231" y="90855"/>
                  </a:lnTo>
                  <a:lnTo>
                    <a:pt x="332544" y="85593"/>
                  </a:lnTo>
                  <a:lnTo>
                    <a:pt x="331689" y="80355"/>
                  </a:lnTo>
                  <a:lnTo>
                    <a:pt x="330669" y="75147"/>
                  </a:lnTo>
                  <a:lnTo>
                    <a:pt x="329484" y="69975"/>
                  </a:lnTo>
                  <a:lnTo>
                    <a:pt x="328136" y="64842"/>
                  </a:lnTo>
                  <a:lnTo>
                    <a:pt x="326625" y="59755"/>
                  </a:lnTo>
                  <a:lnTo>
                    <a:pt x="324954" y="54718"/>
                  </a:lnTo>
                  <a:lnTo>
                    <a:pt x="323123" y="49737"/>
                  </a:lnTo>
                  <a:lnTo>
                    <a:pt x="321136" y="44816"/>
                  </a:lnTo>
                  <a:lnTo>
                    <a:pt x="318993" y="39962"/>
                  </a:lnTo>
                  <a:lnTo>
                    <a:pt x="316697" y="35177"/>
                  </a:lnTo>
                  <a:lnTo>
                    <a:pt x="314250" y="30468"/>
                  </a:lnTo>
                  <a:lnTo>
                    <a:pt x="311655" y="25839"/>
                  </a:lnTo>
                  <a:lnTo>
                    <a:pt x="308915" y="21294"/>
                  </a:lnTo>
                  <a:lnTo>
                    <a:pt x="306032" y="16839"/>
                  </a:lnTo>
                  <a:lnTo>
                    <a:pt x="303008" y="12478"/>
                  </a:lnTo>
                  <a:lnTo>
                    <a:pt x="299848" y="8214"/>
                  </a:lnTo>
                  <a:lnTo>
                    <a:pt x="296554" y="4054"/>
                  </a:lnTo>
                  <a:lnTo>
                    <a:pt x="293130" y="0"/>
                  </a:lnTo>
                  <a:lnTo>
                    <a:pt x="167150" y="1098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923495" y="2655501"/>
              <a:ext cx="125980" cy="167167"/>
            </a:xfrm>
            <a:custGeom>
              <a:avLst/>
              <a:pathLst>
                <a:path w="125980" h="167167">
                  <a:moveTo>
                    <a:pt x="125980" y="57285"/>
                  </a:moveTo>
                  <a:lnTo>
                    <a:pt x="122305" y="53210"/>
                  </a:lnTo>
                  <a:lnTo>
                    <a:pt x="118499" y="49257"/>
                  </a:lnTo>
                  <a:lnTo>
                    <a:pt x="114565" y="45431"/>
                  </a:lnTo>
                  <a:lnTo>
                    <a:pt x="110507" y="41736"/>
                  </a:lnTo>
                  <a:lnTo>
                    <a:pt x="106331" y="38176"/>
                  </a:lnTo>
                  <a:lnTo>
                    <a:pt x="102040" y="34756"/>
                  </a:lnTo>
                  <a:lnTo>
                    <a:pt x="97639" y="31478"/>
                  </a:lnTo>
                  <a:lnTo>
                    <a:pt x="93132" y="28346"/>
                  </a:lnTo>
                  <a:lnTo>
                    <a:pt x="88526" y="25364"/>
                  </a:lnTo>
                  <a:lnTo>
                    <a:pt x="83824" y="22535"/>
                  </a:lnTo>
                  <a:lnTo>
                    <a:pt x="79031" y="19861"/>
                  </a:lnTo>
                  <a:lnTo>
                    <a:pt x="74154" y="17347"/>
                  </a:lnTo>
                  <a:lnTo>
                    <a:pt x="69196" y="14993"/>
                  </a:lnTo>
                  <a:lnTo>
                    <a:pt x="64164" y="12804"/>
                  </a:lnTo>
                  <a:lnTo>
                    <a:pt x="59063" y="10781"/>
                  </a:lnTo>
                  <a:lnTo>
                    <a:pt x="53898" y="8927"/>
                  </a:lnTo>
                  <a:lnTo>
                    <a:pt x="48675" y="7243"/>
                  </a:lnTo>
                  <a:lnTo>
                    <a:pt x="43400" y="5732"/>
                  </a:lnTo>
                  <a:lnTo>
                    <a:pt x="38078" y="4394"/>
                  </a:lnTo>
                  <a:lnTo>
                    <a:pt x="32714" y="3232"/>
                  </a:lnTo>
                  <a:lnTo>
                    <a:pt x="27316" y="2246"/>
                  </a:lnTo>
                  <a:lnTo>
                    <a:pt x="21888" y="1439"/>
                  </a:lnTo>
                  <a:lnTo>
                    <a:pt x="16437" y="810"/>
                  </a:lnTo>
                  <a:lnTo>
                    <a:pt x="10967" y="360"/>
                  </a:lnTo>
                  <a:lnTo>
                    <a:pt x="5486" y="9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680392" y="2168369"/>
              <a:ext cx="65500" cy="167167"/>
            </a:xfrm>
            <a:custGeom>
              <a:avLst/>
              <a:pathLst>
                <a:path w="65500" h="167167">
                  <a:moveTo>
                    <a:pt x="65500" y="0"/>
                  </a:moveTo>
                  <a:lnTo>
                    <a:pt x="59383" y="111"/>
                  </a:lnTo>
                  <a:lnTo>
                    <a:pt x="53274" y="447"/>
                  </a:lnTo>
                  <a:lnTo>
                    <a:pt x="47181" y="1006"/>
                  </a:lnTo>
                  <a:lnTo>
                    <a:pt x="41113" y="1788"/>
                  </a:lnTo>
                  <a:lnTo>
                    <a:pt x="35078" y="2791"/>
                  </a:lnTo>
                  <a:lnTo>
                    <a:pt x="29083" y="4014"/>
                  </a:lnTo>
                  <a:lnTo>
                    <a:pt x="23137" y="5456"/>
                  </a:lnTo>
                  <a:lnTo>
                    <a:pt x="17248" y="7115"/>
                  </a:lnTo>
                  <a:lnTo>
                    <a:pt x="11424" y="8988"/>
                  </a:lnTo>
                  <a:lnTo>
                    <a:pt x="5671" y="11073"/>
                  </a:lnTo>
                  <a:lnTo>
                    <a:pt x="0" y="13366"/>
                  </a:lnTo>
                  <a:lnTo>
                    <a:pt x="6550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80392" y="2181736"/>
              <a:ext cx="65500" cy="153800"/>
            </a:xfrm>
            <a:custGeom>
              <a:avLst/>
              <a:pathLst>
                <a:path w="65500" h="153800">
                  <a:moveTo>
                    <a:pt x="0" y="0"/>
                  </a:moveTo>
                  <a:lnTo>
                    <a:pt x="65500" y="15380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578733" y="2181736"/>
              <a:ext cx="234223" cy="320967"/>
            </a:xfrm>
            <a:custGeom>
              <a:avLst/>
              <a:pathLst>
                <a:path w="234223" h="320967">
                  <a:moveTo>
                    <a:pt x="101658" y="0"/>
                  </a:moveTo>
                  <a:lnTo>
                    <a:pt x="96796" y="2162"/>
                  </a:lnTo>
                  <a:lnTo>
                    <a:pt x="92005" y="4479"/>
                  </a:lnTo>
                  <a:lnTo>
                    <a:pt x="87290" y="6947"/>
                  </a:lnTo>
                  <a:lnTo>
                    <a:pt x="82656" y="9564"/>
                  </a:lnTo>
                  <a:lnTo>
                    <a:pt x="78108" y="12326"/>
                  </a:lnTo>
                  <a:lnTo>
                    <a:pt x="73649" y="15233"/>
                  </a:lnTo>
                  <a:lnTo>
                    <a:pt x="69286" y="18279"/>
                  </a:lnTo>
                  <a:lnTo>
                    <a:pt x="65022" y="21463"/>
                  </a:lnTo>
                  <a:lnTo>
                    <a:pt x="60861" y="24782"/>
                  </a:lnTo>
                  <a:lnTo>
                    <a:pt x="56809" y="28230"/>
                  </a:lnTo>
                  <a:lnTo>
                    <a:pt x="52867" y="31807"/>
                  </a:lnTo>
                  <a:lnTo>
                    <a:pt x="49042" y="35506"/>
                  </a:lnTo>
                  <a:lnTo>
                    <a:pt x="45337" y="39326"/>
                  </a:lnTo>
                  <a:lnTo>
                    <a:pt x="41755" y="43262"/>
                  </a:lnTo>
                  <a:lnTo>
                    <a:pt x="38300" y="47310"/>
                  </a:lnTo>
                  <a:lnTo>
                    <a:pt x="34975" y="51465"/>
                  </a:lnTo>
                  <a:lnTo>
                    <a:pt x="31785" y="55725"/>
                  </a:lnTo>
                  <a:lnTo>
                    <a:pt x="28732" y="60083"/>
                  </a:lnTo>
                  <a:lnTo>
                    <a:pt x="25819" y="64537"/>
                  </a:lnTo>
                  <a:lnTo>
                    <a:pt x="23049" y="69081"/>
                  </a:lnTo>
                  <a:lnTo>
                    <a:pt x="20425" y="73711"/>
                  </a:lnTo>
                  <a:lnTo>
                    <a:pt x="17950" y="78423"/>
                  </a:lnTo>
                  <a:lnTo>
                    <a:pt x="15627" y="83210"/>
                  </a:lnTo>
                  <a:lnTo>
                    <a:pt x="13457" y="88069"/>
                  </a:lnTo>
                  <a:lnTo>
                    <a:pt x="11442" y="92995"/>
                  </a:lnTo>
                  <a:lnTo>
                    <a:pt x="9586" y="97982"/>
                  </a:lnTo>
                  <a:lnTo>
                    <a:pt x="7889" y="103026"/>
                  </a:lnTo>
                  <a:lnTo>
                    <a:pt x="6353" y="108122"/>
                  </a:lnTo>
                  <a:lnTo>
                    <a:pt x="4981" y="113264"/>
                  </a:lnTo>
                  <a:lnTo>
                    <a:pt x="3773" y="118446"/>
                  </a:lnTo>
                  <a:lnTo>
                    <a:pt x="2730" y="123665"/>
                  </a:lnTo>
                  <a:lnTo>
                    <a:pt x="1854" y="128914"/>
                  </a:lnTo>
                  <a:lnTo>
                    <a:pt x="1146" y="134188"/>
                  </a:lnTo>
                  <a:lnTo>
                    <a:pt x="606" y="139483"/>
                  </a:lnTo>
                  <a:lnTo>
                    <a:pt x="234" y="144792"/>
                  </a:lnTo>
                  <a:lnTo>
                    <a:pt x="32" y="150109"/>
                  </a:lnTo>
                  <a:lnTo>
                    <a:pt x="0" y="155431"/>
                  </a:lnTo>
                  <a:lnTo>
                    <a:pt x="136" y="160751"/>
                  </a:lnTo>
                  <a:lnTo>
                    <a:pt x="442" y="166064"/>
                  </a:lnTo>
                  <a:lnTo>
                    <a:pt x="917" y="171364"/>
                  </a:lnTo>
                  <a:lnTo>
                    <a:pt x="1560" y="176647"/>
                  </a:lnTo>
                  <a:lnTo>
                    <a:pt x="2371" y="181907"/>
                  </a:lnTo>
                  <a:lnTo>
                    <a:pt x="3350" y="187138"/>
                  </a:lnTo>
                  <a:lnTo>
                    <a:pt x="4494" y="192335"/>
                  </a:lnTo>
                  <a:lnTo>
                    <a:pt x="5803" y="197493"/>
                  </a:lnTo>
                  <a:lnTo>
                    <a:pt x="7275" y="202607"/>
                  </a:lnTo>
                  <a:lnTo>
                    <a:pt x="8910" y="207672"/>
                  </a:lnTo>
                  <a:lnTo>
                    <a:pt x="10705" y="212682"/>
                  </a:lnTo>
                  <a:lnTo>
                    <a:pt x="12658" y="217632"/>
                  </a:lnTo>
                  <a:lnTo>
                    <a:pt x="14768" y="222517"/>
                  </a:lnTo>
                  <a:lnTo>
                    <a:pt x="17033" y="227333"/>
                  </a:lnTo>
                  <a:lnTo>
                    <a:pt x="19450" y="232075"/>
                  </a:lnTo>
                  <a:lnTo>
                    <a:pt x="22016" y="236737"/>
                  </a:lnTo>
                  <a:lnTo>
                    <a:pt x="24730" y="241315"/>
                  </a:lnTo>
                  <a:lnTo>
                    <a:pt x="27587" y="245804"/>
                  </a:lnTo>
                  <a:lnTo>
                    <a:pt x="30587" y="250200"/>
                  </a:lnTo>
                  <a:lnTo>
                    <a:pt x="33724" y="254498"/>
                  </a:lnTo>
                  <a:lnTo>
                    <a:pt x="36997" y="258695"/>
                  </a:lnTo>
                  <a:lnTo>
                    <a:pt x="40402" y="262785"/>
                  </a:lnTo>
                  <a:lnTo>
                    <a:pt x="43935" y="266764"/>
                  </a:lnTo>
                  <a:lnTo>
                    <a:pt x="47594" y="270629"/>
                  </a:lnTo>
                  <a:lnTo>
                    <a:pt x="51373" y="274376"/>
                  </a:lnTo>
                  <a:lnTo>
                    <a:pt x="55270" y="278000"/>
                  </a:lnTo>
                  <a:lnTo>
                    <a:pt x="59280" y="281499"/>
                  </a:lnTo>
                  <a:lnTo>
                    <a:pt x="63399" y="284868"/>
                  </a:lnTo>
                  <a:lnTo>
                    <a:pt x="67624" y="288104"/>
                  </a:lnTo>
                  <a:lnTo>
                    <a:pt x="71949" y="291205"/>
                  </a:lnTo>
                  <a:lnTo>
                    <a:pt x="76371" y="294166"/>
                  </a:lnTo>
                  <a:lnTo>
                    <a:pt x="80885" y="296984"/>
                  </a:lnTo>
                  <a:lnTo>
                    <a:pt x="85486" y="299658"/>
                  </a:lnTo>
                  <a:lnTo>
                    <a:pt x="90171" y="302184"/>
                  </a:lnTo>
                  <a:lnTo>
                    <a:pt x="94933" y="304559"/>
                  </a:lnTo>
                  <a:lnTo>
                    <a:pt x="99768" y="306782"/>
                  </a:lnTo>
                  <a:lnTo>
                    <a:pt x="104672" y="308849"/>
                  </a:lnTo>
                  <a:lnTo>
                    <a:pt x="109639" y="310760"/>
                  </a:lnTo>
                  <a:lnTo>
                    <a:pt x="114664" y="312511"/>
                  </a:lnTo>
                  <a:lnTo>
                    <a:pt x="119743" y="314102"/>
                  </a:lnTo>
                  <a:lnTo>
                    <a:pt x="124869" y="315530"/>
                  </a:lnTo>
                  <a:lnTo>
                    <a:pt x="130039" y="316794"/>
                  </a:lnTo>
                  <a:lnTo>
                    <a:pt x="135246" y="317893"/>
                  </a:lnTo>
                  <a:lnTo>
                    <a:pt x="140485" y="318826"/>
                  </a:lnTo>
                  <a:lnTo>
                    <a:pt x="145751" y="319591"/>
                  </a:lnTo>
                  <a:lnTo>
                    <a:pt x="151039" y="320188"/>
                  </a:lnTo>
                  <a:lnTo>
                    <a:pt x="156344" y="320617"/>
                  </a:lnTo>
                  <a:lnTo>
                    <a:pt x="161659" y="320877"/>
                  </a:lnTo>
                  <a:lnTo>
                    <a:pt x="166980" y="320967"/>
                  </a:lnTo>
                  <a:lnTo>
                    <a:pt x="172301" y="320888"/>
                  </a:lnTo>
                  <a:lnTo>
                    <a:pt x="177617" y="320640"/>
                  </a:lnTo>
                  <a:lnTo>
                    <a:pt x="182923" y="320223"/>
                  </a:lnTo>
                  <a:lnTo>
                    <a:pt x="188212" y="319636"/>
                  </a:lnTo>
                  <a:lnTo>
                    <a:pt x="193480" y="318882"/>
                  </a:lnTo>
                  <a:lnTo>
                    <a:pt x="198721" y="317961"/>
                  </a:lnTo>
                  <a:lnTo>
                    <a:pt x="203931" y="316873"/>
                  </a:lnTo>
                  <a:lnTo>
                    <a:pt x="209103" y="315620"/>
                  </a:lnTo>
                  <a:lnTo>
                    <a:pt x="214232" y="314203"/>
                  </a:lnTo>
                  <a:lnTo>
                    <a:pt x="219314" y="312623"/>
                  </a:lnTo>
                  <a:lnTo>
                    <a:pt x="224343" y="310883"/>
                  </a:lnTo>
                  <a:lnTo>
                    <a:pt x="229314" y="308983"/>
                  </a:lnTo>
                  <a:lnTo>
                    <a:pt x="234223" y="306926"/>
                  </a:lnTo>
                  <a:lnTo>
                    <a:pt x="167159" y="1538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745892" y="2168369"/>
              <a:ext cx="167167" cy="320292"/>
            </a:xfrm>
            <a:custGeom>
              <a:avLst/>
              <a:pathLst>
                <a:path w="167167" h="320292">
                  <a:moveTo>
                    <a:pt x="67063" y="320292"/>
                  </a:moveTo>
                  <a:lnTo>
                    <a:pt x="71944" y="318061"/>
                  </a:lnTo>
                  <a:lnTo>
                    <a:pt x="76750" y="315674"/>
                  </a:lnTo>
                  <a:lnTo>
                    <a:pt x="81477" y="313134"/>
                  </a:lnTo>
                  <a:lnTo>
                    <a:pt x="86120" y="310443"/>
                  </a:lnTo>
                  <a:lnTo>
                    <a:pt x="90675" y="307605"/>
                  </a:lnTo>
                  <a:lnTo>
                    <a:pt x="95136" y="304622"/>
                  </a:lnTo>
                  <a:lnTo>
                    <a:pt x="99499" y="301498"/>
                  </a:lnTo>
                  <a:lnTo>
                    <a:pt x="103759" y="298235"/>
                  </a:lnTo>
                  <a:lnTo>
                    <a:pt x="107913" y="294837"/>
                  </a:lnTo>
                  <a:lnTo>
                    <a:pt x="111955" y="291307"/>
                  </a:lnTo>
                  <a:lnTo>
                    <a:pt x="115882" y="287650"/>
                  </a:lnTo>
                  <a:lnTo>
                    <a:pt x="119690" y="283868"/>
                  </a:lnTo>
                  <a:lnTo>
                    <a:pt x="123374" y="279966"/>
                  </a:lnTo>
                  <a:lnTo>
                    <a:pt x="126931" y="275948"/>
                  </a:lnTo>
                  <a:lnTo>
                    <a:pt x="130357" y="271818"/>
                  </a:lnTo>
                  <a:lnTo>
                    <a:pt x="133649" y="267580"/>
                  </a:lnTo>
                  <a:lnTo>
                    <a:pt x="136803" y="263238"/>
                  </a:lnTo>
                  <a:lnTo>
                    <a:pt x="139817" y="258797"/>
                  </a:lnTo>
                  <a:lnTo>
                    <a:pt x="142686" y="254262"/>
                  </a:lnTo>
                  <a:lnTo>
                    <a:pt x="145408" y="249638"/>
                  </a:lnTo>
                  <a:lnTo>
                    <a:pt x="147980" y="244928"/>
                  </a:lnTo>
                  <a:lnTo>
                    <a:pt x="150400" y="240138"/>
                  </a:lnTo>
                  <a:lnTo>
                    <a:pt x="152664" y="235273"/>
                  </a:lnTo>
                  <a:lnTo>
                    <a:pt x="154772" y="230337"/>
                  </a:lnTo>
                  <a:lnTo>
                    <a:pt x="156720" y="225337"/>
                  </a:lnTo>
                  <a:lnTo>
                    <a:pt x="158506" y="220277"/>
                  </a:lnTo>
                  <a:lnTo>
                    <a:pt x="160129" y="215162"/>
                  </a:lnTo>
                  <a:lnTo>
                    <a:pt x="161587" y="209997"/>
                  </a:lnTo>
                  <a:lnTo>
                    <a:pt x="162879" y="204788"/>
                  </a:lnTo>
                  <a:lnTo>
                    <a:pt x="164002" y="199541"/>
                  </a:lnTo>
                  <a:lnTo>
                    <a:pt x="164957" y="194260"/>
                  </a:lnTo>
                  <a:lnTo>
                    <a:pt x="165741" y="188951"/>
                  </a:lnTo>
                  <a:lnTo>
                    <a:pt x="166355" y="183620"/>
                  </a:lnTo>
                  <a:lnTo>
                    <a:pt x="166798" y="178272"/>
                  </a:lnTo>
                  <a:lnTo>
                    <a:pt x="167068" y="172912"/>
                  </a:lnTo>
                  <a:lnTo>
                    <a:pt x="167167" y="167547"/>
                  </a:lnTo>
                  <a:lnTo>
                    <a:pt x="167093" y="162181"/>
                  </a:lnTo>
                  <a:lnTo>
                    <a:pt x="166846" y="156820"/>
                  </a:lnTo>
                  <a:lnTo>
                    <a:pt x="166428" y="151470"/>
                  </a:lnTo>
                  <a:lnTo>
                    <a:pt x="165839" y="146136"/>
                  </a:lnTo>
                  <a:lnTo>
                    <a:pt x="165078" y="140824"/>
                  </a:lnTo>
                  <a:lnTo>
                    <a:pt x="164148" y="135539"/>
                  </a:lnTo>
                  <a:lnTo>
                    <a:pt x="163048" y="130286"/>
                  </a:lnTo>
                  <a:lnTo>
                    <a:pt x="161780" y="125072"/>
                  </a:lnTo>
                  <a:lnTo>
                    <a:pt x="160346" y="119901"/>
                  </a:lnTo>
                  <a:lnTo>
                    <a:pt x="158746" y="114778"/>
                  </a:lnTo>
                  <a:lnTo>
                    <a:pt x="156982" y="109710"/>
                  </a:lnTo>
                  <a:lnTo>
                    <a:pt x="155057" y="104700"/>
                  </a:lnTo>
                  <a:lnTo>
                    <a:pt x="152972" y="99756"/>
                  </a:lnTo>
                  <a:lnTo>
                    <a:pt x="150730" y="94880"/>
                  </a:lnTo>
                  <a:lnTo>
                    <a:pt x="148332" y="90079"/>
                  </a:lnTo>
                  <a:lnTo>
                    <a:pt x="145781" y="85358"/>
                  </a:lnTo>
                  <a:lnTo>
                    <a:pt x="143080" y="80721"/>
                  </a:lnTo>
                  <a:lnTo>
                    <a:pt x="140231" y="76173"/>
                  </a:lnTo>
                  <a:lnTo>
                    <a:pt x="137239" y="71718"/>
                  </a:lnTo>
                  <a:lnTo>
                    <a:pt x="134104" y="67363"/>
                  </a:lnTo>
                  <a:lnTo>
                    <a:pt x="130831" y="63110"/>
                  </a:lnTo>
                  <a:lnTo>
                    <a:pt x="127424" y="58964"/>
                  </a:lnTo>
                  <a:lnTo>
                    <a:pt x="123885" y="54929"/>
                  </a:lnTo>
                  <a:lnTo>
                    <a:pt x="120219" y="51011"/>
                  </a:lnTo>
                  <a:lnTo>
                    <a:pt x="116429" y="47212"/>
                  </a:lnTo>
                  <a:lnTo>
                    <a:pt x="112518" y="43536"/>
                  </a:lnTo>
                  <a:lnTo>
                    <a:pt x="108492" y="39989"/>
                  </a:lnTo>
                  <a:lnTo>
                    <a:pt x="104354" y="36572"/>
                  </a:lnTo>
                  <a:lnTo>
                    <a:pt x="100108" y="33289"/>
                  </a:lnTo>
                  <a:lnTo>
                    <a:pt x="95760" y="30145"/>
                  </a:lnTo>
                  <a:lnTo>
                    <a:pt x="91312" y="27142"/>
                  </a:lnTo>
                  <a:lnTo>
                    <a:pt x="86771" y="24283"/>
                  </a:lnTo>
                  <a:lnTo>
                    <a:pt x="82140" y="21572"/>
                  </a:lnTo>
                  <a:lnTo>
                    <a:pt x="77424" y="19010"/>
                  </a:lnTo>
                  <a:lnTo>
                    <a:pt x="72628" y="16601"/>
                  </a:lnTo>
                  <a:lnTo>
                    <a:pt x="67758" y="14348"/>
                  </a:lnTo>
                  <a:lnTo>
                    <a:pt x="62818" y="12252"/>
                  </a:lnTo>
                  <a:lnTo>
                    <a:pt x="57813" y="10315"/>
                  </a:lnTo>
                  <a:lnTo>
                    <a:pt x="52749" y="8540"/>
                  </a:lnTo>
                  <a:lnTo>
                    <a:pt x="47630" y="6929"/>
                  </a:lnTo>
                  <a:lnTo>
                    <a:pt x="42462" y="5482"/>
                  </a:lnTo>
                  <a:lnTo>
                    <a:pt x="37251" y="4203"/>
                  </a:lnTo>
                  <a:lnTo>
                    <a:pt x="32001" y="3091"/>
                  </a:lnTo>
                  <a:lnTo>
                    <a:pt x="26718" y="2148"/>
                  </a:lnTo>
                  <a:lnTo>
                    <a:pt x="21407" y="1376"/>
                  </a:lnTo>
                  <a:lnTo>
                    <a:pt x="16075" y="774"/>
                  </a:lnTo>
                  <a:lnTo>
                    <a:pt x="10725" y="344"/>
                  </a:lnTo>
                  <a:lnTo>
                    <a:pt x="5365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09209" y="1735255"/>
              <a:ext cx="51337" cy="167167"/>
            </a:xfrm>
            <a:custGeom>
              <a:avLst/>
              <a:pathLst>
                <a:path w="51337" h="167167">
                  <a:moveTo>
                    <a:pt x="51337" y="0"/>
                  </a:moveTo>
                  <a:lnTo>
                    <a:pt x="44816" y="127"/>
                  </a:lnTo>
                  <a:lnTo>
                    <a:pt x="38305" y="508"/>
                  </a:lnTo>
                  <a:lnTo>
                    <a:pt x="31814" y="1143"/>
                  </a:lnTo>
                  <a:lnTo>
                    <a:pt x="25352" y="2031"/>
                  </a:lnTo>
                  <a:lnTo>
                    <a:pt x="18930" y="3171"/>
                  </a:lnTo>
                  <a:lnTo>
                    <a:pt x="12558" y="4560"/>
                  </a:lnTo>
                  <a:lnTo>
                    <a:pt x="6244" y="6196"/>
                  </a:lnTo>
                  <a:lnTo>
                    <a:pt x="0" y="8078"/>
                  </a:lnTo>
                  <a:lnTo>
                    <a:pt x="51337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409209" y="1743333"/>
              <a:ext cx="51337" cy="159089"/>
            </a:xfrm>
            <a:custGeom>
              <a:avLst/>
              <a:pathLst>
                <a:path w="51337" h="159089">
                  <a:moveTo>
                    <a:pt x="0" y="0"/>
                  </a:moveTo>
                  <a:lnTo>
                    <a:pt x="51337" y="15908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293387" y="1743333"/>
              <a:ext cx="334322" cy="326252"/>
            </a:xfrm>
            <a:custGeom>
              <a:avLst/>
              <a:pathLst>
                <a:path w="334322" h="326252">
                  <a:moveTo>
                    <a:pt x="115822" y="0"/>
                  </a:moveTo>
                  <a:lnTo>
                    <a:pt x="110804" y="1707"/>
                  </a:lnTo>
                  <a:lnTo>
                    <a:pt x="105843" y="3573"/>
                  </a:lnTo>
                  <a:lnTo>
                    <a:pt x="100943" y="5595"/>
                  </a:lnTo>
                  <a:lnTo>
                    <a:pt x="96110" y="7771"/>
                  </a:lnTo>
                  <a:lnTo>
                    <a:pt x="91349" y="10100"/>
                  </a:lnTo>
                  <a:lnTo>
                    <a:pt x="86663" y="12578"/>
                  </a:lnTo>
                  <a:lnTo>
                    <a:pt x="82059" y="15204"/>
                  </a:lnTo>
                  <a:lnTo>
                    <a:pt x="77540" y="17974"/>
                  </a:lnTo>
                  <a:lnTo>
                    <a:pt x="73111" y="20886"/>
                  </a:lnTo>
                  <a:lnTo>
                    <a:pt x="68777" y="23937"/>
                  </a:lnTo>
                  <a:lnTo>
                    <a:pt x="64542" y="27124"/>
                  </a:lnTo>
                  <a:lnTo>
                    <a:pt x="60410" y="30444"/>
                  </a:lnTo>
                  <a:lnTo>
                    <a:pt x="56385" y="33893"/>
                  </a:lnTo>
                  <a:lnTo>
                    <a:pt x="52471" y="37468"/>
                  </a:lnTo>
                  <a:lnTo>
                    <a:pt x="48673" y="41165"/>
                  </a:lnTo>
                  <a:lnTo>
                    <a:pt x="44994" y="44981"/>
                  </a:lnTo>
                  <a:lnTo>
                    <a:pt x="41438" y="48911"/>
                  </a:lnTo>
                  <a:lnTo>
                    <a:pt x="38008" y="52952"/>
                  </a:lnTo>
                  <a:lnTo>
                    <a:pt x="34708" y="57100"/>
                  </a:lnTo>
                  <a:lnTo>
                    <a:pt x="31541" y="61350"/>
                  </a:lnTo>
                  <a:lnTo>
                    <a:pt x="28511" y="65699"/>
                  </a:lnTo>
                  <a:lnTo>
                    <a:pt x="25620" y="70142"/>
                  </a:lnTo>
                  <a:lnTo>
                    <a:pt x="22871" y="74674"/>
                  </a:lnTo>
                  <a:lnTo>
                    <a:pt x="20267" y="79290"/>
                  </a:lnTo>
                  <a:lnTo>
                    <a:pt x="17811" y="83987"/>
                  </a:lnTo>
                  <a:lnTo>
                    <a:pt x="15506" y="88760"/>
                  </a:lnTo>
                  <a:lnTo>
                    <a:pt x="13352" y="93603"/>
                  </a:lnTo>
                  <a:lnTo>
                    <a:pt x="11353" y="98512"/>
                  </a:lnTo>
                  <a:lnTo>
                    <a:pt x="9511" y="103482"/>
                  </a:lnTo>
                  <a:lnTo>
                    <a:pt x="7827" y="108508"/>
                  </a:lnTo>
                  <a:lnTo>
                    <a:pt x="6304" y="113585"/>
                  </a:lnTo>
                  <a:lnTo>
                    <a:pt x="4942" y="118708"/>
                  </a:lnTo>
                  <a:lnTo>
                    <a:pt x="3744" y="123871"/>
                  </a:lnTo>
                  <a:lnTo>
                    <a:pt x="2709" y="129069"/>
                  </a:lnTo>
                  <a:lnTo>
                    <a:pt x="1840" y="134298"/>
                  </a:lnTo>
                  <a:lnTo>
                    <a:pt x="1137" y="139551"/>
                  </a:lnTo>
                  <a:lnTo>
                    <a:pt x="601" y="144825"/>
                  </a:lnTo>
                  <a:lnTo>
                    <a:pt x="233" y="150112"/>
                  </a:lnTo>
                  <a:lnTo>
                    <a:pt x="32" y="155409"/>
                  </a:lnTo>
                  <a:lnTo>
                    <a:pt x="0" y="160709"/>
                  </a:lnTo>
                  <a:lnTo>
                    <a:pt x="135" y="166008"/>
                  </a:lnTo>
                  <a:lnTo>
                    <a:pt x="438" y="171300"/>
                  </a:lnTo>
                  <a:lnTo>
                    <a:pt x="909" y="176579"/>
                  </a:lnTo>
                  <a:lnTo>
                    <a:pt x="1547" y="181841"/>
                  </a:lnTo>
                  <a:lnTo>
                    <a:pt x="2352" y="187080"/>
                  </a:lnTo>
                  <a:lnTo>
                    <a:pt x="3322" y="192291"/>
                  </a:lnTo>
                  <a:lnTo>
                    <a:pt x="4457" y="197468"/>
                  </a:lnTo>
                  <a:lnTo>
                    <a:pt x="5756" y="202607"/>
                  </a:lnTo>
                  <a:lnTo>
                    <a:pt x="7216" y="207702"/>
                  </a:lnTo>
                  <a:lnTo>
                    <a:pt x="8838" y="212749"/>
                  </a:lnTo>
                  <a:lnTo>
                    <a:pt x="10619" y="217741"/>
                  </a:lnTo>
                  <a:lnTo>
                    <a:pt x="12557" y="222674"/>
                  </a:lnTo>
                  <a:lnTo>
                    <a:pt x="14650" y="227544"/>
                  </a:lnTo>
                  <a:lnTo>
                    <a:pt x="16897" y="232344"/>
                  </a:lnTo>
                  <a:lnTo>
                    <a:pt x="19295" y="237071"/>
                  </a:lnTo>
                  <a:lnTo>
                    <a:pt x="21842" y="241720"/>
                  </a:lnTo>
                  <a:lnTo>
                    <a:pt x="24535" y="246285"/>
                  </a:lnTo>
                  <a:lnTo>
                    <a:pt x="27371" y="250763"/>
                  </a:lnTo>
                  <a:lnTo>
                    <a:pt x="30347" y="255149"/>
                  </a:lnTo>
                  <a:lnTo>
                    <a:pt x="33462" y="259438"/>
                  </a:lnTo>
                  <a:lnTo>
                    <a:pt x="36710" y="263626"/>
                  </a:lnTo>
                  <a:lnTo>
                    <a:pt x="40090" y="267709"/>
                  </a:lnTo>
                  <a:lnTo>
                    <a:pt x="43597" y="271683"/>
                  </a:lnTo>
                  <a:lnTo>
                    <a:pt x="47229" y="275544"/>
                  </a:lnTo>
                  <a:lnTo>
                    <a:pt x="50981" y="279288"/>
                  </a:lnTo>
                  <a:lnTo>
                    <a:pt x="54851" y="282910"/>
                  </a:lnTo>
                  <a:lnTo>
                    <a:pt x="58833" y="286409"/>
                  </a:lnTo>
                  <a:lnTo>
                    <a:pt x="62923" y="289779"/>
                  </a:lnTo>
                  <a:lnTo>
                    <a:pt x="67119" y="293018"/>
                  </a:lnTo>
                  <a:lnTo>
                    <a:pt x="71415" y="296122"/>
                  </a:lnTo>
                  <a:lnTo>
                    <a:pt x="75808" y="299089"/>
                  </a:lnTo>
                  <a:lnTo>
                    <a:pt x="80292" y="301914"/>
                  </a:lnTo>
                  <a:lnTo>
                    <a:pt x="84864" y="304597"/>
                  </a:lnTo>
                  <a:lnTo>
                    <a:pt x="89519" y="307132"/>
                  </a:lnTo>
                  <a:lnTo>
                    <a:pt x="94251" y="309519"/>
                  </a:lnTo>
                  <a:lnTo>
                    <a:pt x="99057" y="311755"/>
                  </a:lnTo>
                  <a:lnTo>
                    <a:pt x="103931" y="313838"/>
                  </a:lnTo>
                  <a:lnTo>
                    <a:pt x="108869" y="315764"/>
                  </a:lnTo>
                  <a:lnTo>
                    <a:pt x="113865" y="317534"/>
                  </a:lnTo>
                  <a:lnTo>
                    <a:pt x="118915" y="319144"/>
                  </a:lnTo>
                  <a:lnTo>
                    <a:pt x="124014" y="320593"/>
                  </a:lnTo>
                  <a:lnTo>
                    <a:pt x="129156" y="321879"/>
                  </a:lnTo>
                  <a:lnTo>
                    <a:pt x="134336" y="323002"/>
                  </a:lnTo>
                  <a:lnTo>
                    <a:pt x="139549" y="323960"/>
                  </a:lnTo>
                  <a:lnTo>
                    <a:pt x="144790" y="324753"/>
                  </a:lnTo>
                  <a:lnTo>
                    <a:pt x="150053" y="325379"/>
                  </a:lnTo>
                  <a:lnTo>
                    <a:pt x="155334" y="325838"/>
                  </a:lnTo>
                  <a:lnTo>
                    <a:pt x="160626" y="326129"/>
                  </a:lnTo>
                  <a:lnTo>
                    <a:pt x="165925" y="326252"/>
                  </a:lnTo>
                  <a:lnTo>
                    <a:pt x="171225" y="326207"/>
                  </a:lnTo>
                  <a:lnTo>
                    <a:pt x="176521" y="325994"/>
                  </a:lnTo>
                  <a:lnTo>
                    <a:pt x="181808" y="325613"/>
                  </a:lnTo>
                  <a:lnTo>
                    <a:pt x="187080" y="325065"/>
                  </a:lnTo>
                  <a:lnTo>
                    <a:pt x="192332" y="324350"/>
                  </a:lnTo>
                  <a:lnTo>
                    <a:pt x="197559" y="323469"/>
                  </a:lnTo>
                  <a:lnTo>
                    <a:pt x="202755" y="322423"/>
                  </a:lnTo>
                  <a:lnTo>
                    <a:pt x="207915" y="321212"/>
                  </a:lnTo>
                  <a:lnTo>
                    <a:pt x="213035" y="319838"/>
                  </a:lnTo>
                  <a:lnTo>
                    <a:pt x="218108" y="318303"/>
                  </a:lnTo>
                  <a:lnTo>
                    <a:pt x="223130" y="316608"/>
                  </a:lnTo>
                  <a:lnTo>
                    <a:pt x="228095" y="314754"/>
                  </a:lnTo>
                  <a:lnTo>
                    <a:pt x="233000" y="312744"/>
                  </a:lnTo>
                  <a:lnTo>
                    <a:pt x="237838" y="310579"/>
                  </a:lnTo>
                  <a:lnTo>
                    <a:pt x="242605" y="308263"/>
                  </a:lnTo>
                  <a:lnTo>
                    <a:pt x="247297" y="305796"/>
                  </a:lnTo>
                  <a:lnTo>
                    <a:pt x="251908" y="303181"/>
                  </a:lnTo>
                  <a:lnTo>
                    <a:pt x="256433" y="300422"/>
                  </a:lnTo>
                  <a:lnTo>
                    <a:pt x="260869" y="297521"/>
                  </a:lnTo>
                  <a:lnTo>
                    <a:pt x="265211" y="294480"/>
                  </a:lnTo>
                  <a:lnTo>
                    <a:pt x="269454" y="291304"/>
                  </a:lnTo>
                  <a:lnTo>
                    <a:pt x="273594" y="287994"/>
                  </a:lnTo>
                  <a:lnTo>
                    <a:pt x="277627" y="284555"/>
                  </a:lnTo>
                  <a:lnTo>
                    <a:pt x="281549" y="280990"/>
                  </a:lnTo>
                  <a:lnTo>
                    <a:pt x="285357" y="277302"/>
                  </a:lnTo>
                  <a:lnTo>
                    <a:pt x="289045" y="273495"/>
                  </a:lnTo>
                  <a:lnTo>
                    <a:pt x="292611" y="269574"/>
                  </a:lnTo>
                  <a:lnTo>
                    <a:pt x="296050" y="265541"/>
                  </a:lnTo>
                  <a:lnTo>
                    <a:pt x="299360" y="261401"/>
                  </a:lnTo>
                  <a:lnTo>
                    <a:pt x="302538" y="257158"/>
                  </a:lnTo>
                  <a:lnTo>
                    <a:pt x="305579" y="252817"/>
                  </a:lnTo>
                  <a:lnTo>
                    <a:pt x="308481" y="248382"/>
                  </a:lnTo>
                  <a:lnTo>
                    <a:pt x="311240" y="243856"/>
                  </a:lnTo>
                  <a:lnTo>
                    <a:pt x="313855" y="239246"/>
                  </a:lnTo>
                  <a:lnTo>
                    <a:pt x="316323" y="234555"/>
                  </a:lnTo>
                  <a:lnTo>
                    <a:pt x="318640" y="229788"/>
                  </a:lnTo>
                  <a:lnTo>
                    <a:pt x="320806" y="224950"/>
                  </a:lnTo>
                  <a:lnTo>
                    <a:pt x="322816" y="220046"/>
                  </a:lnTo>
                  <a:lnTo>
                    <a:pt x="324671" y="215080"/>
                  </a:lnTo>
                  <a:lnTo>
                    <a:pt x="326367" y="210059"/>
                  </a:lnTo>
                  <a:lnTo>
                    <a:pt x="327903" y="204985"/>
                  </a:lnTo>
                  <a:lnTo>
                    <a:pt x="329277" y="199866"/>
                  </a:lnTo>
                  <a:lnTo>
                    <a:pt x="330488" y="194706"/>
                  </a:lnTo>
                  <a:lnTo>
                    <a:pt x="331535" y="189510"/>
                  </a:lnTo>
                  <a:lnTo>
                    <a:pt x="332417" y="184284"/>
                  </a:lnTo>
                  <a:lnTo>
                    <a:pt x="333133" y="179032"/>
                  </a:lnTo>
                  <a:lnTo>
                    <a:pt x="333682" y="173760"/>
                  </a:lnTo>
                  <a:lnTo>
                    <a:pt x="334063" y="168473"/>
                  </a:lnTo>
                  <a:lnTo>
                    <a:pt x="334277" y="163177"/>
                  </a:lnTo>
                  <a:lnTo>
                    <a:pt x="334322" y="157877"/>
                  </a:lnTo>
                  <a:lnTo>
                    <a:pt x="334200" y="152578"/>
                  </a:lnTo>
                  <a:lnTo>
                    <a:pt x="333909" y="147285"/>
                  </a:lnTo>
                  <a:lnTo>
                    <a:pt x="333451" y="142005"/>
                  </a:lnTo>
                  <a:lnTo>
                    <a:pt x="332826" y="136741"/>
                  </a:lnTo>
                  <a:lnTo>
                    <a:pt x="332034" y="131500"/>
                  </a:lnTo>
                  <a:lnTo>
                    <a:pt x="331077" y="126287"/>
                  </a:lnTo>
                  <a:lnTo>
                    <a:pt x="329954" y="121107"/>
                  </a:lnTo>
                  <a:lnTo>
                    <a:pt x="328668" y="115965"/>
                  </a:lnTo>
                  <a:lnTo>
                    <a:pt x="327220" y="110866"/>
                  </a:lnTo>
                  <a:lnTo>
                    <a:pt x="325611" y="105816"/>
                  </a:lnTo>
                  <a:lnTo>
                    <a:pt x="323842" y="100819"/>
                  </a:lnTo>
                  <a:lnTo>
                    <a:pt x="321916" y="95881"/>
                  </a:lnTo>
                  <a:lnTo>
                    <a:pt x="319834" y="91007"/>
                  </a:lnTo>
                  <a:lnTo>
                    <a:pt x="317599" y="86201"/>
                  </a:lnTo>
                  <a:lnTo>
                    <a:pt x="315213" y="81468"/>
                  </a:lnTo>
                  <a:lnTo>
                    <a:pt x="312678" y="76813"/>
                  </a:lnTo>
                  <a:lnTo>
                    <a:pt x="309996" y="72241"/>
                  </a:lnTo>
                  <a:lnTo>
                    <a:pt x="307171" y="67756"/>
                  </a:lnTo>
                  <a:lnTo>
                    <a:pt x="304205" y="63363"/>
                  </a:lnTo>
                  <a:lnTo>
                    <a:pt x="301101" y="59067"/>
                  </a:lnTo>
                  <a:lnTo>
                    <a:pt x="297863" y="54871"/>
                  </a:lnTo>
                  <a:lnTo>
                    <a:pt x="294493" y="50779"/>
                  </a:lnTo>
                  <a:lnTo>
                    <a:pt x="290995" y="46797"/>
                  </a:lnTo>
                  <a:lnTo>
                    <a:pt x="287373" y="42927"/>
                  </a:lnTo>
                  <a:lnTo>
                    <a:pt x="283630" y="39174"/>
                  </a:lnTo>
                  <a:lnTo>
                    <a:pt x="279770" y="35542"/>
                  </a:lnTo>
                  <a:lnTo>
                    <a:pt x="275796" y="32034"/>
                  </a:lnTo>
                  <a:lnTo>
                    <a:pt x="271714" y="28654"/>
                  </a:lnTo>
                  <a:lnTo>
                    <a:pt x="267526" y="25405"/>
                  </a:lnTo>
                  <a:lnTo>
                    <a:pt x="263237" y="22290"/>
                  </a:lnTo>
                  <a:lnTo>
                    <a:pt x="258852" y="19313"/>
                  </a:lnTo>
                  <a:lnTo>
                    <a:pt x="254374" y="16476"/>
                  </a:lnTo>
                  <a:lnTo>
                    <a:pt x="249809" y="13783"/>
                  </a:lnTo>
                  <a:lnTo>
                    <a:pt x="245161" y="11235"/>
                  </a:lnTo>
                  <a:lnTo>
                    <a:pt x="240434" y="8837"/>
                  </a:lnTo>
                  <a:lnTo>
                    <a:pt x="235634" y="6589"/>
                  </a:lnTo>
                  <a:lnTo>
                    <a:pt x="167159" y="1590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460546" y="1735255"/>
              <a:ext cx="68475" cy="167167"/>
            </a:xfrm>
            <a:custGeom>
              <a:avLst/>
              <a:pathLst>
                <a:path w="68475" h="167167">
                  <a:moveTo>
                    <a:pt x="68475" y="14667"/>
                  </a:moveTo>
                  <a:lnTo>
                    <a:pt x="63070" y="12354"/>
                  </a:lnTo>
                  <a:lnTo>
                    <a:pt x="57587" y="10232"/>
                  </a:lnTo>
                  <a:lnTo>
                    <a:pt x="52033" y="8304"/>
                  </a:lnTo>
                  <a:lnTo>
                    <a:pt x="46415" y="6573"/>
                  </a:lnTo>
                  <a:lnTo>
                    <a:pt x="40740" y="5040"/>
                  </a:lnTo>
                  <a:lnTo>
                    <a:pt x="35014" y="3708"/>
                  </a:lnTo>
                  <a:lnTo>
                    <a:pt x="29244" y="2577"/>
                  </a:lnTo>
                  <a:lnTo>
                    <a:pt x="23439" y="1651"/>
                  </a:lnTo>
                  <a:lnTo>
                    <a:pt x="17604" y="929"/>
                  </a:lnTo>
                  <a:lnTo>
                    <a:pt x="11748" y="413"/>
                  </a:lnTo>
                  <a:lnTo>
                    <a:pt x="5878" y="10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915692" y="1379510"/>
              <a:ext cx="309347" cy="334334"/>
            </a:xfrm>
            <a:custGeom>
              <a:avLst/>
              <a:pathLst>
                <a:path w="309347" h="334334">
                  <a:moveTo>
                    <a:pt x="167148" y="0"/>
                  </a:moveTo>
                  <a:lnTo>
                    <a:pt x="161841" y="84"/>
                  </a:lnTo>
                  <a:lnTo>
                    <a:pt x="156541" y="336"/>
                  </a:lnTo>
                  <a:lnTo>
                    <a:pt x="151251" y="757"/>
                  </a:lnTo>
                  <a:lnTo>
                    <a:pt x="145977" y="1346"/>
                  </a:lnTo>
                  <a:lnTo>
                    <a:pt x="140724" y="2101"/>
                  </a:lnTo>
                  <a:lnTo>
                    <a:pt x="135498" y="3023"/>
                  </a:lnTo>
                  <a:lnTo>
                    <a:pt x="130304" y="4110"/>
                  </a:lnTo>
                  <a:lnTo>
                    <a:pt x="125147" y="5362"/>
                  </a:lnTo>
                  <a:lnTo>
                    <a:pt x="120032" y="6777"/>
                  </a:lnTo>
                  <a:lnTo>
                    <a:pt x="114965" y="8353"/>
                  </a:lnTo>
                  <a:lnTo>
                    <a:pt x="109950" y="10089"/>
                  </a:lnTo>
                  <a:lnTo>
                    <a:pt x="104993" y="11984"/>
                  </a:lnTo>
                  <a:lnTo>
                    <a:pt x="100099" y="14035"/>
                  </a:lnTo>
                  <a:lnTo>
                    <a:pt x="95272" y="16240"/>
                  </a:lnTo>
                  <a:lnTo>
                    <a:pt x="90518" y="18598"/>
                  </a:lnTo>
                  <a:lnTo>
                    <a:pt x="85840" y="21105"/>
                  </a:lnTo>
                  <a:lnTo>
                    <a:pt x="81245" y="23759"/>
                  </a:lnTo>
                  <a:lnTo>
                    <a:pt x="76737" y="26558"/>
                  </a:lnTo>
                  <a:lnTo>
                    <a:pt x="72319" y="29499"/>
                  </a:lnTo>
                  <a:lnTo>
                    <a:pt x="67997" y="32578"/>
                  </a:lnTo>
                  <a:lnTo>
                    <a:pt x="63775" y="35793"/>
                  </a:lnTo>
                  <a:lnTo>
                    <a:pt x="59657" y="39141"/>
                  </a:lnTo>
                  <a:lnTo>
                    <a:pt x="55648" y="42617"/>
                  </a:lnTo>
                  <a:lnTo>
                    <a:pt x="51750" y="46219"/>
                  </a:lnTo>
                  <a:lnTo>
                    <a:pt x="47970" y="49943"/>
                  </a:lnTo>
                  <a:lnTo>
                    <a:pt x="44309" y="53785"/>
                  </a:lnTo>
                  <a:lnTo>
                    <a:pt x="40772" y="57741"/>
                  </a:lnTo>
                  <a:lnTo>
                    <a:pt x="37362" y="61807"/>
                  </a:lnTo>
                  <a:lnTo>
                    <a:pt x="34083" y="65980"/>
                  </a:lnTo>
                  <a:lnTo>
                    <a:pt x="30939" y="70254"/>
                  </a:lnTo>
                  <a:lnTo>
                    <a:pt x="27931" y="74627"/>
                  </a:lnTo>
                  <a:lnTo>
                    <a:pt x="25064" y="79092"/>
                  </a:lnTo>
                  <a:lnTo>
                    <a:pt x="22340" y="83646"/>
                  </a:lnTo>
                  <a:lnTo>
                    <a:pt x="19762" y="88285"/>
                  </a:lnTo>
                  <a:lnTo>
                    <a:pt x="17332" y="93003"/>
                  </a:lnTo>
                  <a:lnTo>
                    <a:pt x="15054" y="97796"/>
                  </a:lnTo>
                  <a:lnTo>
                    <a:pt x="12928" y="102658"/>
                  </a:lnTo>
                  <a:lnTo>
                    <a:pt x="10958" y="107586"/>
                  </a:lnTo>
                  <a:lnTo>
                    <a:pt x="9146" y="112573"/>
                  </a:lnTo>
                  <a:lnTo>
                    <a:pt x="7493" y="117616"/>
                  </a:lnTo>
                  <a:lnTo>
                    <a:pt x="6000" y="122709"/>
                  </a:lnTo>
                  <a:lnTo>
                    <a:pt x="4670" y="127846"/>
                  </a:lnTo>
                  <a:lnTo>
                    <a:pt x="3504" y="133023"/>
                  </a:lnTo>
                  <a:lnTo>
                    <a:pt x="2503" y="138235"/>
                  </a:lnTo>
                  <a:lnTo>
                    <a:pt x="1668" y="143475"/>
                  </a:lnTo>
                  <a:lnTo>
                    <a:pt x="999" y="148740"/>
                  </a:lnTo>
                  <a:lnTo>
                    <a:pt x="498" y="154023"/>
                  </a:lnTo>
                  <a:lnTo>
                    <a:pt x="164" y="159319"/>
                  </a:lnTo>
                  <a:lnTo>
                    <a:pt x="0" y="164623"/>
                  </a:lnTo>
                  <a:lnTo>
                    <a:pt x="3" y="169930"/>
                  </a:lnTo>
                  <a:lnTo>
                    <a:pt x="175" y="175234"/>
                  </a:lnTo>
                  <a:lnTo>
                    <a:pt x="515" y="180530"/>
                  </a:lnTo>
                  <a:lnTo>
                    <a:pt x="1023" y="185812"/>
                  </a:lnTo>
                  <a:lnTo>
                    <a:pt x="1699" y="191076"/>
                  </a:lnTo>
                  <a:lnTo>
                    <a:pt x="2541" y="196315"/>
                  </a:lnTo>
                  <a:lnTo>
                    <a:pt x="3549" y="201525"/>
                  </a:lnTo>
                  <a:lnTo>
                    <a:pt x="4722" y="206701"/>
                  </a:lnTo>
                  <a:lnTo>
                    <a:pt x="6059" y="211836"/>
                  </a:lnTo>
                  <a:lnTo>
                    <a:pt x="7558" y="216927"/>
                  </a:lnTo>
                  <a:lnTo>
                    <a:pt x="9218" y="221968"/>
                  </a:lnTo>
                  <a:lnTo>
                    <a:pt x="11037" y="226953"/>
                  </a:lnTo>
                  <a:lnTo>
                    <a:pt x="13013" y="231878"/>
                  </a:lnTo>
                  <a:lnTo>
                    <a:pt x="15145" y="236738"/>
                  </a:lnTo>
                  <a:lnTo>
                    <a:pt x="17430" y="241527"/>
                  </a:lnTo>
                  <a:lnTo>
                    <a:pt x="19865" y="246242"/>
                  </a:lnTo>
                  <a:lnTo>
                    <a:pt x="22449" y="250877"/>
                  </a:lnTo>
                  <a:lnTo>
                    <a:pt x="25179" y="255428"/>
                  </a:lnTo>
                  <a:lnTo>
                    <a:pt x="28052" y="259890"/>
                  </a:lnTo>
                  <a:lnTo>
                    <a:pt x="31066" y="264258"/>
                  </a:lnTo>
                  <a:lnTo>
                    <a:pt x="34216" y="268528"/>
                  </a:lnTo>
                  <a:lnTo>
                    <a:pt x="37500" y="272697"/>
                  </a:lnTo>
                  <a:lnTo>
                    <a:pt x="40915" y="276759"/>
                  </a:lnTo>
                  <a:lnTo>
                    <a:pt x="44457" y="280710"/>
                  </a:lnTo>
                  <a:lnTo>
                    <a:pt x="48123" y="284547"/>
                  </a:lnTo>
                  <a:lnTo>
                    <a:pt x="51909" y="288266"/>
                  </a:lnTo>
                  <a:lnTo>
                    <a:pt x="55811" y="291863"/>
                  </a:lnTo>
                  <a:lnTo>
                    <a:pt x="59825" y="295334"/>
                  </a:lnTo>
                  <a:lnTo>
                    <a:pt x="63947" y="298676"/>
                  </a:lnTo>
                  <a:lnTo>
                    <a:pt x="68174" y="301886"/>
                  </a:lnTo>
                  <a:lnTo>
                    <a:pt x="72500" y="304959"/>
                  </a:lnTo>
                  <a:lnTo>
                    <a:pt x="76921" y="307894"/>
                  </a:lnTo>
                  <a:lnTo>
                    <a:pt x="81433" y="310687"/>
                  </a:lnTo>
                  <a:lnTo>
                    <a:pt x="86032" y="313335"/>
                  </a:lnTo>
                  <a:lnTo>
                    <a:pt x="90712" y="315836"/>
                  </a:lnTo>
                  <a:lnTo>
                    <a:pt x="95470" y="318188"/>
                  </a:lnTo>
                  <a:lnTo>
                    <a:pt x="100299" y="320387"/>
                  </a:lnTo>
                  <a:lnTo>
                    <a:pt x="105197" y="322431"/>
                  </a:lnTo>
                  <a:lnTo>
                    <a:pt x="110156" y="324319"/>
                  </a:lnTo>
                  <a:lnTo>
                    <a:pt x="115173" y="326049"/>
                  </a:lnTo>
                  <a:lnTo>
                    <a:pt x="120242" y="327619"/>
                  </a:lnTo>
                  <a:lnTo>
                    <a:pt x="125359" y="329027"/>
                  </a:lnTo>
                  <a:lnTo>
                    <a:pt x="130517" y="330272"/>
                  </a:lnTo>
                  <a:lnTo>
                    <a:pt x="135713" y="331352"/>
                  </a:lnTo>
                  <a:lnTo>
                    <a:pt x="140940" y="332267"/>
                  </a:lnTo>
                  <a:lnTo>
                    <a:pt x="146194" y="333016"/>
                  </a:lnTo>
                  <a:lnTo>
                    <a:pt x="151469" y="333597"/>
                  </a:lnTo>
                  <a:lnTo>
                    <a:pt x="156759" y="334011"/>
                  </a:lnTo>
                  <a:lnTo>
                    <a:pt x="162060" y="334257"/>
                  </a:lnTo>
                  <a:lnTo>
                    <a:pt x="167367" y="334334"/>
                  </a:lnTo>
                  <a:lnTo>
                    <a:pt x="172673" y="334243"/>
                  </a:lnTo>
                  <a:lnTo>
                    <a:pt x="177973" y="333983"/>
                  </a:lnTo>
                  <a:lnTo>
                    <a:pt x="183263" y="333556"/>
                  </a:lnTo>
                  <a:lnTo>
                    <a:pt x="188536" y="332960"/>
                  </a:lnTo>
                  <a:lnTo>
                    <a:pt x="193788" y="332198"/>
                  </a:lnTo>
                  <a:lnTo>
                    <a:pt x="199012" y="331269"/>
                  </a:lnTo>
                  <a:lnTo>
                    <a:pt x="204205" y="330175"/>
                  </a:lnTo>
                  <a:lnTo>
                    <a:pt x="209361" y="328917"/>
                  </a:lnTo>
                  <a:lnTo>
                    <a:pt x="214473" y="327495"/>
                  </a:lnTo>
                  <a:lnTo>
                    <a:pt x="219539" y="325912"/>
                  </a:lnTo>
                  <a:lnTo>
                    <a:pt x="224551" y="324170"/>
                  </a:lnTo>
                  <a:lnTo>
                    <a:pt x="229505" y="322268"/>
                  </a:lnTo>
                  <a:lnTo>
                    <a:pt x="234397" y="320211"/>
                  </a:lnTo>
                  <a:lnTo>
                    <a:pt x="239221" y="317999"/>
                  </a:lnTo>
                  <a:lnTo>
                    <a:pt x="243972" y="315636"/>
                  </a:lnTo>
                  <a:lnTo>
                    <a:pt x="248646" y="313122"/>
                  </a:lnTo>
                  <a:lnTo>
                    <a:pt x="253238" y="310462"/>
                  </a:lnTo>
                  <a:lnTo>
                    <a:pt x="257743" y="307657"/>
                  </a:lnTo>
                  <a:lnTo>
                    <a:pt x="262157" y="304711"/>
                  </a:lnTo>
                  <a:lnTo>
                    <a:pt x="266474" y="301626"/>
                  </a:lnTo>
                  <a:lnTo>
                    <a:pt x="270692" y="298405"/>
                  </a:lnTo>
                  <a:lnTo>
                    <a:pt x="274806" y="295052"/>
                  </a:lnTo>
                  <a:lnTo>
                    <a:pt x="278811" y="291571"/>
                  </a:lnTo>
                  <a:lnTo>
                    <a:pt x="282703" y="287964"/>
                  </a:lnTo>
                  <a:lnTo>
                    <a:pt x="286479" y="284235"/>
                  </a:lnTo>
                  <a:lnTo>
                    <a:pt x="290135" y="280388"/>
                  </a:lnTo>
                  <a:lnTo>
                    <a:pt x="293667" y="276427"/>
                  </a:lnTo>
                  <a:lnTo>
                    <a:pt x="297071" y="272357"/>
                  </a:lnTo>
                  <a:lnTo>
                    <a:pt x="300344" y="268180"/>
                  </a:lnTo>
                  <a:lnTo>
                    <a:pt x="303484" y="263901"/>
                  </a:lnTo>
                  <a:lnTo>
                    <a:pt x="306485" y="259525"/>
                  </a:lnTo>
                  <a:lnTo>
                    <a:pt x="309347" y="255055"/>
                  </a:lnTo>
                  <a:lnTo>
                    <a:pt x="167148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082840" y="1546678"/>
              <a:ext cx="142199" cy="87888"/>
            </a:xfrm>
            <a:custGeom>
              <a:avLst/>
              <a:pathLst>
                <a:path w="142199" h="87888">
                  <a:moveTo>
                    <a:pt x="142199" y="8788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082840" y="1546678"/>
              <a:ext cx="142448" cy="87888"/>
            </a:xfrm>
            <a:custGeom>
              <a:avLst/>
              <a:pathLst>
                <a:path w="142448" h="87888">
                  <a:moveTo>
                    <a:pt x="142199" y="87888"/>
                  </a:moveTo>
                  <a:lnTo>
                    <a:pt x="142448" y="87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082840" y="1379510"/>
              <a:ext cx="167165" cy="254651"/>
            </a:xfrm>
            <a:custGeom>
              <a:avLst/>
              <a:pathLst>
                <a:path w="167165" h="254651">
                  <a:moveTo>
                    <a:pt x="142448" y="254651"/>
                  </a:moveTo>
                  <a:lnTo>
                    <a:pt x="145186" y="250028"/>
                  </a:lnTo>
                  <a:lnTo>
                    <a:pt x="147774" y="245319"/>
                  </a:lnTo>
                  <a:lnTo>
                    <a:pt x="150209" y="240529"/>
                  </a:lnTo>
                  <a:lnTo>
                    <a:pt x="152490" y="235663"/>
                  </a:lnTo>
                  <a:lnTo>
                    <a:pt x="154612" y="230727"/>
                  </a:lnTo>
                  <a:lnTo>
                    <a:pt x="156575" y="225725"/>
                  </a:lnTo>
                  <a:lnTo>
                    <a:pt x="158376" y="220663"/>
                  </a:lnTo>
                  <a:lnTo>
                    <a:pt x="160014" y="215545"/>
                  </a:lnTo>
                  <a:lnTo>
                    <a:pt x="161486" y="210377"/>
                  </a:lnTo>
                  <a:lnTo>
                    <a:pt x="162791" y="205165"/>
                  </a:lnTo>
                  <a:lnTo>
                    <a:pt x="163928" y="199913"/>
                  </a:lnTo>
                  <a:lnTo>
                    <a:pt x="164896" y="194628"/>
                  </a:lnTo>
                  <a:lnTo>
                    <a:pt x="165693" y="189314"/>
                  </a:lnTo>
                  <a:lnTo>
                    <a:pt x="166320" y="183977"/>
                  </a:lnTo>
                  <a:lnTo>
                    <a:pt x="166774" y="178623"/>
                  </a:lnTo>
                  <a:lnTo>
                    <a:pt x="167056" y="173257"/>
                  </a:lnTo>
                  <a:lnTo>
                    <a:pt x="167165" y="167885"/>
                  </a:lnTo>
                  <a:lnTo>
                    <a:pt x="167102" y="162512"/>
                  </a:lnTo>
                  <a:lnTo>
                    <a:pt x="166866" y="157144"/>
                  </a:lnTo>
                  <a:lnTo>
                    <a:pt x="166458" y="151786"/>
                  </a:lnTo>
                  <a:lnTo>
                    <a:pt x="165878" y="146444"/>
                  </a:lnTo>
                  <a:lnTo>
                    <a:pt x="165126" y="141124"/>
                  </a:lnTo>
                  <a:lnTo>
                    <a:pt x="164204" y="135830"/>
                  </a:lnTo>
                  <a:lnTo>
                    <a:pt x="163112" y="130569"/>
                  </a:lnTo>
                  <a:lnTo>
                    <a:pt x="161851" y="125346"/>
                  </a:lnTo>
                  <a:lnTo>
                    <a:pt x="160423" y="120165"/>
                  </a:lnTo>
                  <a:lnTo>
                    <a:pt x="158830" y="115034"/>
                  </a:lnTo>
                  <a:lnTo>
                    <a:pt x="157072" y="109956"/>
                  </a:lnTo>
                  <a:lnTo>
                    <a:pt x="155152" y="104937"/>
                  </a:lnTo>
                  <a:lnTo>
                    <a:pt x="153072" y="99983"/>
                  </a:lnTo>
                  <a:lnTo>
                    <a:pt x="150834" y="95098"/>
                  </a:lnTo>
                  <a:lnTo>
                    <a:pt x="148440" y="90288"/>
                  </a:lnTo>
                  <a:lnTo>
                    <a:pt x="145892" y="85557"/>
                  </a:lnTo>
                  <a:lnTo>
                    <a:pt x="143194" y="80910"/>
                  </a:lnTo>
                  <a:lnTo>
                    <a:pt x="140348" y="76352"/>
                  </a:lnTo>
                  <a:lnTo>
                    <a:pt x="137357" y="71889"/>
                  </a:lnTo>
                  <a:lnTo>
                    <a:pt x="134224" y="67523"/>
                  </a:lnTo>
                  <a:lnTo>
                    <a:pt x="130952" y="63261"/>
                  </a:lnTo>
                  <a:lnTo>
                    <a:pt x="127545" y="59106"/>
                  </a:lnTo>
                  <a:lnTo>
                    <a:pt x="124006" y="55062"/>
                  </a:lnTo>
                  <a:lnTo>
                    <a:pt x="120339" y="51135"/>
                  </a:lnTo>
                  <a:lnTo>
                    <a:pt x="116547" y="47327"/>
                  </a:lnTo>
                  <a:lnTo>
                    <a:pt x="112636" y="43643"/>
                  </a:lnTo>
                  <a:lnTo>
                    <a:pt x="108607" y="40087"/>
                  </a:lnTo>
                  <a:lnTo>
                    <a:pt x="104467" y="36662"/>
                  </a:lnTo>
                  <a:lnTo>
                    <a:pt x="100219" y="33372"/>
                  </a:lnTo>
                  <a:lnTo>
                    <a:pt x="95867" y="30220"/>
                  </a:lnTo>
                  <a:lnTo>
                    <a:pt x="91416" y="27210"/>
                  </a:lnTo>
                  <a:lnTo>
                    <a:pt x="86871" y="24344"/>
                  </a:lnTo>
                  <a:lnTo>
                    <a:pt x="82236" y="21626"/>
                  </a:lnTo>
                  <a:lnTo>
                    <a:pt x="77516" y="19058"/>
                  </a:lnTo>
                  <a:lnTo>
                    <a:pt x="72716" y="16643"/>
                  </a:lnTo>
                  <a:lnTo>
                    <a:pt x="67840" y="14384"/>
                  </a:lnTo>
                  <a:lnTo>
                    <a:pt x="62895" y="12283"/>
                  </a:lnTo>
                  <a:lnTo>
                    <a:pt x="57885" y="10341"/>
                  </a:lnTo>
                  <a:lnTo>
                    <a:pt x="52814" y="8562"/>
                  </a:lnTo>
                  <a:lnTo>
                    <a:pt x="47690" y="6946"/>
                  </a:lnTo>
                  <a:lnTo>
                    <a:pt x="42516" y="5497"/>
                  </a:lnTo>
                  <a:lnTo>
                    <a:pt x="37298" y="4214"/>
                  </a:lnTo>
                  <a:lnTo>
                    <a:pt x="32041" y="3099"/>
                  </a:lnTo>
                  <a:lnTo>
                    <a:pt x="26752" y="2154"/>
                  </a:lnTo>
                  <a:lnTo>
                    <a:pt x="21435" y="1379"/>
                  </a:lnTo>
                  <a:lnTo>
                    <a:pt x="16095" y="776"/>
                  </a:lnTo>
                  <a:lnTo>
                    <a:pt x="10739" y="345"/>
                  </a:lnTo>
                  <a:lnTo>
                    <a:pt x="5372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465986" y="1120312"/>
              <a:ext cx="334302" cy="334334"/>
            </a:xfrm>
            <a:custGeom>
              <a:avLst/>
              <a:pathLst>
                <a:path w="334302" h="334334">
                  <a:moveTo>
                    <a:pt x="167149" y="0"/>
                  </a:moveTo>
                  <a:lnTo>
                    <a:pt x="161841" y="84"/>
                  </a:lnTo>
                  <a:lnTo>
                    <a:pt x="156539" y="337"/>
                  </a:lnTo>
                  <a:lnTo>
                    <a:pt x="151248" y="757"/>
                  </a:lnTo>
                  <a:lnTo>
                    <a:pt x="145973" y="1346"/>
                  </a:lnTo>
                  <a:lnTo>
                    <a:pt x="140719" y="2102"/>
                  </a:lnTo>
                  <a:lnTo>
                    <a:pt x="135491" y="3024"/>
                  </a:lnTo>
                  <a:lnTo>
                    <a:pt x="130296" y="4112"/>
                  </a:lnTo>
                  <a:lnTo>
                    <a:pt x="125138" y="5364"/>
                  </a:lnTo>
                  <a:lnTo>
                    <a:pt x="120022" y="6780"/>
                  </a:lnTo>
                  <a:lnTo>
                    <a:pt x="114953" y="8357"/>
                  </a:lnTo>
                  <a:lnTo>
                    <a:pt x="109938" y="10094"/>
                  </a:lnTo>
                  <a:lnTo>
                    <a:pt x="104980" y="11990"/>
                  </a:lnTo>
                  <a:lnTo>
                    <a:pt x="100084" y="14042"/>
                  </a:lnTo>
                  <a:lnTo>
                    <a:pt x="95257" y="16248"/>
                  </a:lnTo>
                  <a:lnTo>
                    <a:pt x="90501" y="18607"/>
                  </a:lnTo>
                  <a:lnTo>
                    <a:pt x="85823" y="21115"/>
                  </a:lnTo>
                  <a:lnTo>
                    <a:pt x="81227" y="23771"/>
                  </a:lnTo>
                  <a:lnTo>
                    <a:pt x="76718" y="26571"/>
                  </a:lnTo>
                  <a:lnTo>
                    <a:pt x="72300" y="29513"/>
                  </a:lnTo>
                  <a:lnTo>
                    <a:pt x="67977" y="32593"/>
                  </a:lnTo>
                  <a:lnTo>
                    <a:pt x="63755" y="35810"/>
                  </a:lnTo>
                  <a:lnTo>
                    <a:pt x="59636" y="39159"/>
                  </a:lnTo>
                  <a:lnTo>
                    <a:pt x="55627" y="42637"/>
                  </a:lnTo>
                  <a:lnTo>
                    <a:pt x="51729" y="46240"/>
                  </a:lnTo>
                  <a:lnTo>
                    <a:pt x="47948" y="49965"/>
                  </a:lnTo>
                  <a:lnTo>
                    <a:pt x="44287" y="53809"/>
                  </a:lnTo>
                  <a:lnTo>
                    <a:pt x="40750" y="57767"/>
                  </a:lnTo>
                  <a:lnTo>
                    <a:pt x="37340" y="61835"/>
                  </a:lnTo>
                  <a:lnTo>
                    <a:pt x="34062" y="66009"/>
                  </a:lnTo>
                  <a:lnTo>
                    <a:pt x="30917" y="70286"/>
                  </a:lnTo>
                  <a:lnTo>
                    <a:pt x="27910" y="74660"/>
                  </a:lnTo>
                  <a:lnTo>
                    <a:pt x="25043" y="79127"/>
                  </a:lnTo>
                  <a:lnTo>
                    <a:pt x="22320" y="83683"/>
                  </a:lnTo>
                  <a:lnTo>
                    <a:pt x="19742" y="88323"/>
                  </a:lnTo>
                  <a:lnTo>
                    <a:pt x="17313" y="93043"/>
                  </a:lnTo>
                  <a:lnTo>
                    <a:pt x="15035" y="97838"/>
                  </a:lnTo>
                  <a:lnTo>
                    <a:pt x="12911" y="102702"/>
                  </a:lnTo>
                  <a:lnTo>
                    <a:pt x="10942" y="107631"/>
                  </a:lnTo>
                  <a:lnTo>
                    <a:pt x="9131" y="112621"/>
                  </a:lnTo>
                  <a:lnTo>
                    <a:pt x="7478" y="117665"/>
                  </a:lnTo>
                  <a:lnTo>
                    <a:pt x="5987" y="122759"/>
                  </a:lnTo>
                  <a:lnTo>
                    <a:pt x="4659" y="127898"/>
                  </a:lnTo>
                  <a:lnTo>
                    <a:pt x="3494" y="133077"/>
                  </a:lnTo>
                  <a:lnTo>
                    <a:pt x="2494" y="138290"/>
                  </a:lnTo>
                  <a:lnTo>
                    <a:pt x="1660" y="143532"/>
                  </a:lnTo>
                  <a:lnTo>
                    <a:pt x="993" y="148798"/>
                  </a:lnTo>
                  <a:lnTo>
                    <a:pt x="494" y="154083"/>
                  </a:lnTo>
                  <a:lnTo>
                    <a:pt x="163" y="159380"/>
                  </a:lnTo>
                  <a:lnTo>
                    <a:pt x="0" y="164686"/>
                  </a:lnTo>
                  <a:lnTo>
                    <a:pt x="5" y="169994"/>
                  </a:lnTo>
                  <a:lnTo>
                    <a:pt x="179" y="175299"/>
                  </a:lnTo>
                  <a:lnTo>
                    <a:pt x="521" y="180596"/>
                  </a:lnTo>
                  <a:lnTo>
                    <a:pt x="1032" y="185880"/>
                  </a:lnTo>
                  <a:lnTo>
                    <a:pt x="1710" y="191144"/>
                  </a:lnTo>
                  <a:lnTo>
                    <a:pt x="2554" y="196385"/>
                  </a:lnTo>
                  <a:lnTo>
                    <a:pt x="3565" y="201596"/>
                  </a:lnTo>
                  <a:lnTo>
                    <a:pt x="4740" y="206772"/>
                  </a:lnTo>
                  <a:lnTo>
                    <a:pt x="6080" y="211908"/>
                  </a:lnTo>
                  <a:lnTo>
                    <a:pt x="7581" y="216999"/>
                  </a:lnTo>
                  <a:lnTo>
                    <a:pt x="9244" y="222040"/>
                  </a:lnTo>
                  <a:lnTo>
                    <a:pt x="11066" y="227026"/>
                  </a:lnTo>
                  <a:lnTo>
                    <a:pt x="13045" y="231951"/>
                  </a:lnTo>
                  <a:lnTo>
                    <a:pt x="15179" y="236811"/>
                  </a:lnTo>
                  <a:lnTo>
                    <a:pt x="17467" y="241601"/>
                  </a:lnTo>
                  <a:lnTo>
                    <a:pt x="19906" y="246316"/>
                  </a:lnTo>
                  <a:lnTo>
                    <a:pt x="22493" y="250950"/>
                  </a:lnTo>
                  <a:lnTo>
                    <a:pt x="25226" y="255501"/>
                  </a:lnTo>
                  <a:lnTo>
                    <a:pt x="28102" y="259962"/>
                  </a:lnTo>
                  <a:lnTo>
                    <a:pt x="31118" y="264330"/>
                  </a:lnTo>
                  <a:lnTo>
                    <a:pt x="34271" y="268600"/>
                  </a:lnTo>
                  <a:lnTo>
                    <a:pt x="37559" y="272767"/>
                  </a:lnTo>
                  <a:lnTo>
                    <a:pt x="40977" y="276828"/>
                  </a:lnTo>
                  <a:lnTo>
                    <a:pt x="44522" y="280779"/>
                  </a:lnTo>
                  <a:lnTo>
                    <a:pt x="48191" y="284615"/>
                  </a:lnTo>
                  <a:lnTo>
                    <a:pt x="51980" y="288333"/>
                  </a:lnTo>
                  <a:lnTo>
                    <a:pt x="55885" y="291928"/>
                  </a:lnTo>
                  <a:lnTo>
                    <a:pt x="59902" y="295398"/>
                  </a:lnTo>
                  <a:lnTo>
                    <a:pt x="64027" y="298738"/>
                  </a:lnTo>
                  <a:lnTo>
                    <a:pt x="68256" y="301945"/>
                  </a:lnTo>
                  <a:lnTo>
                    <a:pt x="72585" y="305017"/>
                  </a:lnTo>
                  <a:lnTo>
                    <a:pt x="77009" y="307950"/>
                  </a:lnTo>
                  <a:lnTo>
                    <a:pt x="81525" y="310741"/>
                  </a:lnTo>
                  <a:lnTo>
                    <a:pt x="86126" y="313387"/>
                  </a:lnTo>
                  <a:lnTo>
                    <a:pt x="90809" y="315886"/>
                  </a:lnTo>
                  <a:lnTo>
                    <a:pt x="95569" y="318234"/>
                  </a:lnTo>
                  <a:lnTo>
                    <a:pt x="100402" y="320431"/>
                  </a:lnTo>
                  <a:lnTo>
                    <a:pt x="105301" y="322473"/>
                  </a:lnTo>
                  <a:lnTo>
                    <a:pt x="110263" y="324358"/>
                  </a:lnTo>
                  <a:lnTo>
                    <a:pt x="115282" y="326085"/>
                  </a:lnTo>
                  <a:lnTo>
                    <a:pt x="120354" y="327651"/>
                  </a:lnTo>
                  <a:lnTo>
                    <a:pt x="125473" y="329056"/>
                  </a:lnTo>
                  <a:lnTo>
                    <a:pt x="130634" y="330298"/>
                  </a:lnTo>
                  <a:lnTo>
                    <a:pt x="135831" y="331375"/>
                  </a:lnTo>
                  <a:lnTo>
                    <a:pt x="141060" y="332286"/>
                  </a:lnTo>
                  <a:lnTo>
                    <a:pt x="146316" y="333031"/>
                  </a:lnTo>
                  <a:lnTo>
                    <a:pt x="151592" y="333609"/>
                  </a:lnTo>
                  <a:lnTo>
                    <a:pt x="156885" y="334019"/>
                  </a:lnTo>
                  <a:lnTo>
                    <a:pt x="162187" y="334261"/>
                  </a:lnTo>
                  <a:lnTo>
                    <a:pt x="167495" y="334334"/>
                  </a:lnTo>
                  <a:lnTo>
                    <a:pt x="172802" y="334239"/>
                  </a:lnTo>
                  <a:lnTo>
                    <a:pt x="178103" y="333975"/>
                  </a:lnTo>
                  <a:lnTo>
                    <a:pt x="183394" y="333543"/>
                  </a:lnTo>
                  <a:lnTo>
                    <a:pt x="188668" y="332944"/>
                  </a:lnTo>
                  <a:lnTo>
                    <a:pt x="193920" y="332177"/>
                  </a:lnTo>
                  <a:lnTo>
                    <a:pt x="199146" y="331244"/>
                  </a:lnTo>
                  <a:lnTo>
                    <a:pt x="204339" y="330145"/>
                  </a:lnTo>
                  <a:lnTo>
                    <a:pt x="209494" y="328882"/>
                  </a:lnTo>
                  <a:lnTo>
                    <a:pt x="214607" y="327456"/>
                  </a:lnTo>
                  <a:lnTo>
                    <a:pt x="219672" y="325869"/>
                  </a:lnTo>
                  <a:lnTo>
                    <a:pt x="224684" y="324121"/>
                  </a:lnTo>
                  <a:lnTo>
                    <a:pt x="229639" y="322215"/>
                  </a:lnTo>
                  <a:lnTo>
                    <a:pt x="234530" y="320153"/>
                  </a:lnTo>
                  <a:lnTo>
                    <a:pt x="239353" y="317937"/>
                  </a:lnTo>
                  <a:lnTo>
                    <a:pt x="244103" y="315568"/>
                  </a:lnTo>
                  <a:lnTo>
                    <a:pt x="248776" y="313050"/>
                  </a:lnTo>
                  <a:lnTo>
                    <a:pt x="253366" y="310385"/>
                  </a:lnTo>
                  <a:lnTo>
                    <a:pt x="257870" y="307576"/>
                  </a:lnTo>
                  <a:lnTo>
                    <a:pt x="262282" y="304624"/>
                  </a:lnTo>
                  <a:lnTo>
                    <a:pt x="266598" y="301535"/>
                  </a:lnTo>
                  <a:lnTo>
                    <a:pt x="270814" y="298310"/>
                  </a:lnTo>
                  <a:lnTo>
                    <a:pt x="274925" y="294952"/>
                  </a:lnTo>
                  <a:lnTo>
                    <a:pt x="278928" y="291466"/>
                  </a:lnTo>
                  <a:lnTo>
                    <a:pt x="282818" y="287855"/>
                  </a:lnTo>
                  <a:lnTo>
                    <a:pt x="286592" y="284121"/>
                  </a:lnTo>
                  <a:lnTo>
                    <a:pt x="290244" y="280270"/>
                  </a:lnTo>
                  <a:lnTo>
                    <a:pt x="293773" y="276305"/>
                  </a:lnTo>
                  <a:lnTo>
                    <a:pt x="297174" y="272230"/>
                  </a:lnTo>
                  <a:lnTo>
                    <a:pt x="300445" y="268049"/>
                  </a:lnTo>
                  <a:lnTo>
                    <a:pt x="303580" y="263766"/>
                  </a:lnTo>
                  <a:lnTo>
                    <a:pt x="306578" y="259386"/>
                  </a:lnTo>
                  <a:lnTo>
                    <a:pt x="309436" y="254912"/>
                  </a:lnTo>
                  <a:lnTo>
                    <a:pt x="312150" y="250351"/>
                  </a:lnTo>
                  <a:lnTo>
                    <a:pt x="314718" y="245705"/>
                  </a:lnTo>
                  <a:lnTo>
                    <a:pt x="317137" y="240980"/>
                  </a:lnTo>
                  <a:lnTo>
                    <a:pt x="319405" y="236181"/>
                  </a:lnTo>
                  <a:lnTo>
                    <a:pt x="321519" y="231312"/>
                  </a:lnTo>
                  <a:lnTo>
                    <a:pt x="323478" y="226379"/>
                  </a:lnTo>
                  <a:lnTo>
                    <a:pt x="325279" y="221386"/>
                  </a:lnTo>
                  <a:lnTo>
                    <a:pt x="326921" y="216338"/>
                  </a:lnTo>
                  <a:lnTo>
                    <a:pt x="328401" y="211241"/>
                  </a:lnTo>
                  <a:lnTo>
                    <a:pt x="329719" y="206099"/>
                  </a:lnTo>
                  <a:lnTo>
                    <a:pt x="330873" y="200918"/>
                  </a:lnTo>
                  <a:lnTo>
                    <a:pt x="331862" y="195703"/>
                  </a:lnTo>
                  <a:lnTo>
                    <a:pt x="332685" y="190459"/>
                  </a:lnTo>
                  <a:lnTo>
                    <a:pt x="333341" y="185192"/>
                  </a:lnTo>
                  <a:lnTo>
                    <a:pt x="333830" y="179906"/>
                  </a:lnTo>
                  <a:lnTo>
                    <a:pt x="334150" y="174608"/>
                  </a:lnTo>
                  <a:lnTo>
                    <a:pt x="334302" y="169302"/>
                  </a:lnTo>
                  <a:lnTo>
                    <a:pt x="334286" y="163994"/>
                  </a:lnTo>
                  <a:lnTo>
                    <a:pt x="334101" y="158689"/>
                  </a:lnTo>
                  <a:lnTo>
                    <a:pt x="333748" y="153393"/>
                  </a:lnTo>
                  <a:lnTo>
                    <a:pt x="333226" y="148110"/>
                  </a:lnTo>
                  <a:lnTo>
                    <a:pt x="332537" y="142847"/>
                  </a:lnTo>
                  <a:lnTo>
                    <a:pt x="331682" y="137609"/>
                  </a:lnTo>
                  <a:lnTo>
                    <a:pt x="330661" y="132400"/>
                  </a:lnTo>
                  <a:lnTo>
                    <a:pt x="329474" y="127226"/>
                  </a:lnTo>
                  <a:lnTo>
                    <a:pt x="328124" y="122092"/>
                  </a:lnTo>
                  <a:lnTo>
                    <a:pt x="326612" y="117004"/>
                  </a:lnTo>
                  <a:lnTo>
                    <a:pt x="324939" y="111967"/>
                  </a:lnTo>
                  <a:lnTo>
                    <a:pt x="323107" y="106985"/>
                  </a:lnTo>
                  <a:lnTo>
                    <a:pt x="321118" y="102064"/>
                  </a:lnTo>
                  <a:lnTo>
                    <a:pt x="318973" y="97208"/>
                  </a:lnTo>
                  <a:lnTo>
                    <a:pt x="316676" y="92423"/>
                  </a:lnTo>
                  <a:lnTo>
                    <a:pt x="314227" y="87714"/>
                  </a:lnTo>
                  <a:lnTo>
                    <a:pt x="311630" y="83084"/>
                  </a:lnTo>
                  <a:lnTo>
                    <a:pt x="308888" y="78539"/>
                  </a:lnTo>
                  <a:lnTo>
                    <a:pt x="306003" y="74084"/>
                  </a:lnTo>
                  <a:lnTo>
                    <a:pt x="302978" y="69722"/>
                  </a:lnTo>
                  <a:lnTo>
                    <a:pt x="299815" y="65459"/>
                  </a:lnTo>
                  <a:lnTo>
                    <a:pt x="296519" y="61298"/>
                  </a:lnTo>
                  <a:lnTo>
                    <a:pt x="293093" y="57244"/>
                  </a:lnTo>
                  <a:lnTo>
                    <a:pt x="289540" y="53301"/>
                  </a:lnTo>
                  <a:lnTo>
                    <a:pt x="285863" y="49473"/>
                  </a:lnTo>
                  <a:lnTo>
                    <a:pt x="282066" y="45763"/>
                  </a:lnTo>
                  <a:lnTo>
                    <a:pt x="278154" y="42176"/>
                  </a:lnTo>
                  <a:lnTo>
                    <a:pt x="274130" y="38715"/>
                  </a:lnTo>
                  <a:lnTo>
                    <a:pt x="269997" y="35383"/>
                  </a:lnTo>
                  <a:lnTo>
                    <a:pt x="265762" y="32184"/>
                  </a:lnTo>
                  <a:lnTo>
                    <a:pt x="261426" y="29121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33135" y="1149434"/>
              <a:ext cx="94277" cy="138045"/>
            </a:xfrm>
            <a:custGeom>
              <a:avLst/>
              <a:pathLst>
                <a:path w="94277" h="138045">
                  <a:moveTo>
                    <a:pt x="94277" y="0"/>
                  </a:moveTo>
                  <a:lnTo>
                    <a:pt x="0" y="13804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33135" y="1147847"/>
              <a:ext cx="94277" cy="139633"/>
            </a:xfrm>
            <a:custGeom>
              <a:avLst/>
              <a:pathLst>
                <a:path w="94277" h="139633">
                  <a:moveTo>
                    <a:pt x="94277" y="1587"/>
                  </a:moveTo>
                  <a:lnTo>
                    <a:pt x="91910" y="0"/>
                  </a:lnTo>
                  <a:lnTo>
                    <a:pt x="0" y="139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33135" y="1120312"/>
              <a:ext cx="91910" cy="167167"/>
            </a:xfrm>
            <a:custGeom>
              <a:avLst/>
              <a:pathLst>
                <a:path w="91910" h="167167">
                  <a:moveTo>
                    <a:pt x="91910" y="27534"/>
                  </a:moveTo>
                  <a:lnTo>
                    <a:pt x="87075" y="24469"/>
                  </a:lnTo>
                  <a:lnTo>
                    <a:pt x="82139" y="21571"/>
                  </a:lnTo>
                  <a:lnTo>
                    <a:pt x="77106" y="18844"/>
                  </a:lnTo>
                  <a:lnTo>
                    <a:pt x="71983" y="16292"/>
                  </a:lnTo>
                  <a:lnTo>
                    <a:pt x="66775" y="13916"/>
                  </a:lnTo>
                  <a:lnTo>
                    <a:pt x="61489" y="11719"/>
                  </a:lnTo>
                  <a:lnTo>
                    <a:pt x="56131" y="9705"/>
                  </a:lnTo>
                  <a:lnTo>
                    <a:pt x="50707" y="7876"/>
                  </a:lnTo>
                  <a:lnTo>
                    <a:pt x="45224" y="6233"/>
                  </a:lnTo>
                  <a:lnTo>
                    <a:pt x="39687" y="4779"/>
                  </a:lnTo>
                  <a:lnTo>
                    <a:pt x="34105" y="3515"/>
                  </a:lnTo>
                  <a:lnTo>
                    <a:pt x="28482" y="2444"/>
                  </a:lnTo>
                  <a:lnTo>
                    <a:pt x="22825" y="1565"/>
                  </a:lnTo>
                  <a:lnTo>
                    <a:pt x="17142" y="881"/>
                  </a:lnTo>
                  <a:lnTo>
                    <a:pt x="11439" y="391"/>
                  </a:lnTo>
                  <a:lnTo>
                    <a:pt x="5723" y="9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968526" y="971635"/>
              <a:ext cx="334303" cy="334334"/>
            </a:xfrm>
            <a:custGeom>
              <a:avLst/>
              <a:pathLst>
                <a:path w="334303" h="334334">
                  <a:moveTo>
                    <a:pt x="167149" y="0"/>
                  </a:moveTo>
                  <a:lnTo>
                    <a:pt x="161849" y="84"/>
                  </a:lnTo>
                  <a:lnTo>
                    <a:pt x="156554" y="336"/>
                  </a:lnTo>
                  <a:lnTo>
                    <a:pt x="151270" y="755"/>
                  </a:lnTo>
                  <a:lnTo>
                    <a:pt x="146001" y="1343"/>
                  </a:lnTo>
                  <a:lnTo>
                    <a:pt x="140754" y="2096"/>
                  </a:lnTo>
                  <a:lnTo>
                    <a:pt x="135534" y="3016"/>
                  </a:lnTo>
                  <a:lnTo>
                    <a:pt x="130345" y="4101"/>
                  </a:lnTo>
                  <a:lnTo>
                    <a:pt x="125194" y="5350"/>
                  </a:lnTo>
                  <a:lnTo>
                    <a:pt x="120084" y="6762"/>
                  </a:lnTo>
                  <a:lnTo>
                    <a:pt x="115022" y="8334"/>
                  </a:lnTo>
                  <a:lnTo>
                    <a:pt x="110012" y="10067"/>
                  </a:lnTo>
                  <a:lnTo>
                    <a:pt x="105060" y="11957"/>
                  </a:lnTo>
                  <a:lnTo>
                    <a:pt x="100170" y="14004"/>
                  </a:lnTo>
                  <a:lnTo>
                    <a:pt x="95348" y="16205"/>
                  </a:lnTo>
                  <a:lnTo>
                    <a:pt x="90598" y="18557"/>
                  </a:lnTo>
                  <a:lnTo>
                    <a:pt x="85924" y="21059"/>
                  </a:lnTo>
                  <a:lnTo>
                    <a:pt x="81333" y="23708"/>
                  </a:lnTo>
                  <a:lnTo>
                    <a:pt x="76827" y="26501"/>
                  </a:lnTo>
                  <a:lnTo>
                    <a:pt x="72413" y="29435"/>
                  </a:lnTo>
                  <a:lnTo>
                    <a:pt x="68094" y="32508"/>
                  </a:lnTo>
                  <a:lnTo>
                    <a:pt x="63874" y="35716"/>
                  </a:lnTo>
                  <a:lnTo>
                    <a:pt x="59758" y="39057"/>
                  </a:lnTo>
                  <a:lnTo>
                    <a:pt x="55750" y="42526"/>
                  </a:lnTo>
                  <a:lnTo>
                    <a:pt x="51855" y="46121"/>
                  </a:lnTo>
                  <a:lnTo>
                    <a:pt x="48075" y="49837"/>
                  </a:lnTo>
                  <a:lnTo>
                    <a:pt x="44414" y="53671"/>
                  </a:lnTo>
                  <a:lnTo>
                    <a:pt x="40878" y="57620"/>
                  </a:lnTo>
                  <a:lnTo>
                    <a:pt x="37468" y="61678"/>
                  </a:lnTo>
                  <a:lnTo>
                    <a:pt x="34189" y="65843"/>
                  </a:lnTo>
                  <a:lnTo>
                    <a:pt x="31043" y="70110"/>
                  </a:lnTo>
                  <a:lnTo>
                    <a:pt x="28034" y="74474"/>
                  </a:lnTo>
                  <a:lnTo>
                    <a:pt x="25165" y="78931"/>
                  </a:lnTo>
                  <a:lnTo>
                    <a:pt x="22439" y="83477"/>
                  </a:lnTo>
                  <a:lnTo>
                    <a:pt x="19858" y="88107"/>
                  </a:lnTo>
                  <a:lnTo>
                    <a:pt x="17426" y="92817"/>
                  </a:lnTo>
                  <a:lnTo>
                    <a:pt x="15143" y="97601"/>
                  </a:lnTo>
                  <a:lnTo>
                    <a:pt x="13014" y="102456"/>
                  </a:lnTo>
                  <a:lnTo>
                    <a:pt x="11040" y="107375"/>
                  </a:lnTo>
                  <a:lnTo>
                    <a:pt x="9223" y="112355"/>
                  </a:lnTo>
                  <a:lnTo>
                    <a:pt x="7564" y="117390"/>
                  </a:lnTo>
                  <a:lnTo>
                    <a:pt x="6066" y="122474"/>
                  </a:lnTo>
                  <a:lnTo>
                    <a:pt x="4730" y="127604"/>
                  </a:lnTo>
                  <a:lnTo>
                    <a:pt x="3558" y="132774"/>
                  </a:lnTo>
                  <a:lnTo>
                    <a:pt x="2549" y="137978"/>
                  </a:lnTo>
                  <a:lnTo>
                    <a:pt x="1707" y="143211"/>
                  </a:lnTo>
                  <a:lnTo>
                    <a:pt x="1030" y="148469"/>
                  </a:lnTo>
                  <a:lnTo>
                    <a:pt x="521" y="153745"/>
                  </a:lnTo>
                  <a:lnTo>
                    <a:pt x="179" y="159035"/>
                  </a:lnTo>
                  <a:lnTo>
                    <a:pt x="5" y="164333"/>
                  </a:lnTo>
                  <a:lnTo>
                    <a:pt x="0" y="169634"/>
                  </a:lnTo>
                  <a:lnTo>
                    <a:pt x="162" y="174932"/>
                  </a:lnTo>
                  <a:lnTo>
                    <a:pt x="492" y="180222"/>
                  </a:lnTo>
                  <a:lnTo>
                    <a:pt x="990" y="185500"/>
                  </a:lnTo>
                  <a:lnTo>
                    <a:pt x="1654" y="190759"/>
                  </a:lnTo>
                  <a:lnTo>
                    <a:pt x="2486" y="195994"/>
                  </a:lnTo>
                  <a:lnTo>
                    <a:pt x="3482" y="201200"/>
                  </a:lnTo>
                  <a:lnTo>
                    <a:pt x="4644" y="206372"/>
                  </a:lnTo>
                  <a:lnTo>
                    <a:pt x="5968" y="211505"/>
                  </a:lnTo>
                  <a:lnTo>
                    <a:pt x="7455" y="216593"/>
                  </a:lnTo>
                  <a:lnTo>
                    <a:pt x="9103" y="221631"/>
                  </a:lnTo>
                  <a:lnTo>
                    <a:pt x="10909" y="226615"/>
                  </a:lnTo>
                  <a:lnTo>
                    <a:pt x="12872" y="231539"/>
                  </a:lnTo>
                  <a:lnTo>
                    <a:pt x="14991" y="236398"/>
                  </a:lnTo>
                  <a:lnTo>
                    <a:pt x="17262" y="241187"/>
                  </a:lnTo>
                  <a:lnTo>
                    <a:pt x="19685" y="245902"/>
                  </a:lnTo>
                  <a:lnTo>
                    <a:pt x="22255" y="250538"/>
                  </a:lnTo>
                  <a:lnTo>
                    <a:pt x="24971" y="255090"/>
                  </a:lnTo>
                  <a:lnTo>
                    <a:pt x="27830" y="259554"/>
                  </a:lnTo>
                  <a:lnTo>
                    <a:pt x="30830" y="263925"/>
                  </a:lnTo>
                  <a:lnTo>
                    <a:pt x="33966" y="268198"/>
                  </a:lnTo>
                  <a:lnTo>
                    <a:pt x="37236" y="272370"/>
                  </a:lnTo>
                  <a:lnTo>
                    <a:pt x="40637" y="276436"/>
                  </a:lnTo>
                  <a:lnTo>
                    <a:pt x="44165" y="280392"/>
                  </a:lnTo>
                  <a:lnTo>
                    <a:pt x="47817" y="284235"/>
                  </a:lnTo>
                  <a:lnTo>
                    <a:pt x="51589" y="287959"/>
                  </a:lnTo>
                  <a:lnTo>
                    <a:pt x="55477" y="291563"/>
                  </a:lnTo>
                  <a:lnTo>
                    <a:pt x="59477" y="295041"/>
                  </a:lnTo>
                  <a:lnTo>
                    <a:pt x="63585" y="298390"/>
                  </a:lnTo>
                  <a:lnTo>
                    <a:pt x="67798" y="301608"/>
                  </a:lnTo>
                  <a:lnTo>
                    <a:pt x="72110" y="304690"/>
                  </a:lnTo>
                  <a:lnTo>
                    <a:pt x="76518" y="307634"/>
                  </a:lnTo>
                  <a:lnTo>
                    <a:pt x="81017" y="310437"/>
                  </a:lnTo>
                  <a:lnTo>
                    <a:pt x="85603" y="313096"/>
                  </a:lnTo>
                  <a:lnTo>
                    <a:pt x="90271" y="315608"/>
                  </a:lnTo>
                  <a:lnTo>
                    <a:pt x="95016" y="317971"/>
                  </a:lnTo>
                  <a:lnTo>
                    <a:pt x="99834" y="320182"/>
                  </a:lnTo>
                  <a:lnTo>
                    <a:pt x="104719" y="322239"/>
                  </a:lnTo>
                  <a:lnTo>
                    <a:pt x="109667" y="324141"/>
                  </a:lnTo>
                  <a:lnTo>
                    <a:pt x="114673" y="325884"/>
                  </a:lnTo>
                  <a:lnTo>
                    <a:pt x="119732" y="327468"/>
                  </a:lnTo>
                  <a:lnTo>
                    <a:pt x="124838" y="328891"/>
                  </a:lnTo>
                  <a:lnTo>
                    <a:pt x="129987" y="330151"/>
                  </a:lnTo>
                  <a:lnTo>
                    <a:pt x="135173" y="331248"/>
                  </a:lnTo>
                  <a:lnTo>
                    <a:pt x="140391" y="332179"/>
                  </a:lnTo>
                  <a:lnTo>
                    <a:pt x="145637" y="332944"/>
                  </a:lnTo>
                  <a:lnTo>
                    <a:pt x="150904" y="333543"/>
                  </a:lnTo>
                  <a:lnTo>
                    <a:pt x="156187" y="333975"/>
                  </a:lnTo>
                  <a:lnTo>
                    <a:pt x="161481" y="334238"/>
                  </a:lnTo>
                  <a:lnTo>
                    <a:pt x="166781" y="334334"/>
                  </a:lnTo>
                  <a:lnTo>
                    <a:pt x="172081" y="334262"/>
                  </a:lnTo>
                  <a:lnTo>
                    <a:pt x="177377" y="334021"/>
                  </a:lnTo>
                  <a:lnTo>
                    <a:pt x="182662" y="333613"/>
                  </a:lnTo>
                  <a:lnTo>
                    <a:pt x="187931" y="333037"/>
                  </a:lnTo>
                  <a:lnTo>
                    <a:pt x="193180" y="332295"/>
                  </a:lnTo>
                  <a:lnTo>
                    <a:pt x="198402" y="331387"/>
                  </a:lnTo>
                  <a:lnTo>
                    <a:pt x="203593" y="330313"/>
                  </a:lnTo>
                  <a:lnTo>
                    <a:pt x="208748" y="329076"/>
                  </a:lnTo>
                  <a:lnTo>
                    <a:pt x="213860" y="327675"/>
                  </a:lnTo>
                  <a:lnTo>
                    <a:pt x="218926" y="326114"/>
                  </a:lnTo>
                  <a:lnTo>
                    <a:pt x="223939" y="324392"/>
                  </a:lnTo>
                  <a:lnTo>
                    <a:pt x="228896" y="322513"/>
                  </a:lnTo>
                  <a:lnTo>
                    <a:pt x="233790" y="320477"/>
                  </a:lnTo>
                  <a:lnTo>
                    <a:pt x="238617" y="318287"/>
                  </a:lnTo>
                  <a:lnTo>
                    <a:pt x="243373" y="315945"/>
                  </a:lnTo>
                  <a:lnTo>
                    <a:pt x="248052" y="313453"/>
                  </a:lnTo>
                  <a:lnTo>
                    <a:pt x="252649" y="310815"/>
                  </a:lnTo>
                  <a:lnTo>
                    <a:pt x="257160" y="308032"/>
                  </a:lnTo>
                  <a:lnTo>
                    <a:pt x="261581" y="305107"/>
                  </a:lnTo>
                  <a:lnTo>
                    <a:pt x="265907" y="302043"/>
                  </a:lnTo>
                  <a:lnTo>
                    <a:pt x="270134" y="298844"/>
                  </a:lnTo>
                  <a:lnTo>
                    <a:pt x="274257" y="295513"/>
                  </a:lnTo>
                  <a:lnTo>
                    <a:pt x="278273" y="292053"/>
                  </a:lnTo>
                  <a:lnTo>
                    <a:pt x="282176" y="288466"/>
                  </a:lnTo>
                  <a:lnTo>
                    <a:pt x="285965" y="284758"/>
                  </a:lnTo>
                  <a:lnTo>
                    <a:pt x="289633" y="280932"/>
                  </a:lnTo>
                  <a:lnTo>
                    <a:pt x="293179" y="276992"/>
                  </a:lnTo>
                  <a:lnTo>
                    <a:pt x="296597" y="272940"/>
                  </a:lnTo>
                  <a:lnTo>
                    <a:pt x="299886" y="268783"/>
                  </a:lnTo>
                  <a:lnTo>
                    <a:pt x="303041" y="264523"/>
                  </a:lnTo>
                  <a:lnTo>
                    <a:pt x="306059" y="260166"/>
                  </a:lnTo>
                  <a:lnTo>
                    <a:pt x="308938" y="255715"/>
                  </a:lnTo>
                  <a:lnTo>
                    <a:pt x="311674" y="251175"/>
                  </a:lnTo>
                  <a:lnTo>
                    <a:pt x="314265" y="246550"/>
                  </a:lnTo>
                  <a:lnTo>
                    <a:pt x="316708" y="241846"/>
                  </a:lnTo>
                  <a:lnTo>
                    <a:pt x="319001" y="237067"/>
                  </a:lnTo>
                  <a:lnTo>
                    <a:pt x="321141" y="232217"/>
                  </a:lnTo>
                  <a:lnTo>
                    <a:pt x="323126" y="227302"/>
                  </a:lnTo>
                  <a:lnTo>
                    <a:pt x="324954" y="222326"/>
                  </a:lnTo>
                  <a:lnTo>
                    <a:pt x="326623" y="217295"/>
                  </a:lnTo>
                  <a:lnTo>
                    <a:pt x="328132" y="212214"/>
                  </a:lnTo>
                  <a:lnTo>
                    <a:pt x="329480" y="207087"/>
                  </a:lnTo>
                  <a:lnTo>
                    <a:pt x="330664" y="201920"/>
                  </a:lnTo>
                  <a:lnTo>
                    <a:pt x="331683" y="196718"/>
                  </a:lnTo>
                  <a:lnTo>
                    <a:pt x="332538" y="191487"/>
                  </a:lnTo>
                  <a:lnTo>
                    <a:pt x="333226" y="186231"/>
                  </a:lnTo>
                  <a:lnTo>
                    <a:pt x="333747" y="180955"/>
                  </a:lnTo>
                  <a:lnTo>
                    <a:pt x="334100" y="175666"/>
                  </a:lnTo>
                  <a:lnTo>
                    <a:pt x="334286" y="170369"/>
                  </a:lnTo>
                  <a:lnTo>
                    <a:pt x="334303" y="165068"/>
                  </a:lnTo>
                  <a:lnTo>
                    <a:pt x="334152" y="159769"/>
                  </a:lnTo>
                  <a:lnTo>
                    <a:pt x="333834" y="154478"/>
                  </a:lnTo>
                  <a:lnTo>
                    <a:pt x="333348" y="149199"/>
                  </a:lnTo>
                  <a:lnTo>
                    <a:pt x="332695" y="143939"/>
                  </a:lnTo>
                  <a:lnTo>
                    <a:pt x="331875" y="138702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135676" y="1110337"/>
              <a:ext cx="164726" cy="28464"/>
            </a:xfrm>
            <a:custGeom>
              <a:avLst/>
              <a:pathLst>
                <a:path w="164726" h="28464">
                  <a:moveTo>
                    <a:pt x="164726" y="0"/>
                  </a:moveTo>
                  <a:lnTo>
                    <a:pt x="0" y="284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135676" y="1106833"/>
              <a:ext cx="164726" cy="31969"/>
            </a:xfrm>
            <a:custGeom>
              <a:avLst/>
              <a:pathLst>
                <a:path w="164726" h="31969">
                  <a:moveTo>
                    <a:pt x="164726" y="3504"/>
                  </a:moveTo>
                  <a:lnTo>
                    <a:pt x="164082" y="0"/>
                  </a:lnTo>
                  <a:lnTo>
                    <a:pt x="0" y="319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35676" y="971635"/>
              <a:ext cx="164082" cy="167167"/>
            </a:xfrm>
            <a:custGeom>
              <a:avLst/>
              <a:pathLst>
                <a:path w="164082" h="167167">
                  <a:moveTo>
                    <a:pt x="164082" y="135198"/>
                  </a:moveTo>
                  <a:lnTo>
                    <a:pt x="162944" y="129831"/>
                  </a:lnTo>
                  <a:lnTo>
                    <a:pt x="161631" y="124504"/>
                  </a:lnTo>
                  <a:lnTo>
                    <a:pt x="160144" y="119224"/>
                  </a:lnTo>
                  <a:lnTo>
                    <a:pt x="158485" y="113995"/>
                  </a:lnTo>
                  <a:lnTo>
                    <a:pt x="156655" y="108823"/>
                  </a:lnTo>
                  <a:lnTo>
                    <a:pt x="154656" y="103714"/>
                  </a:lnTo>
                  <a:lnTo>
                    <a:pt x="152491" y="98674"/>
                  </a:lnTo>
                  <a:lnTo>
                    <a:pt x="150161" y="93707"/>
                  </a:lnTo>
                  <a:lnTo>
                    <a:pt x="147670" y="88820"/>
                  </a:lnTo>
                  <a:lnTo>
                    <a:pt x="145020" y="84016"/>
                  </a:lnTo>
                  <a:lnTo>
                    <a:pt x="142213" y="79303"/>
                  </a:lnTo>
                  <a:lnTo>
                    <a:pt x="139254" y="74683"/>
                  </a:lnTo>
                  <a:lnTo>
                    <a:pt x="136144" y="70164"/>
                  </a:lnTo>
                  <a:lnTo>
                    <a:pt x="132888" y="65749"/>
                  </a:lnTo>
                  <a:lnTo>
                    <a:pt x="129489" y="61443"/>
                  </a:lnTo>
                  <a:lnTo>
                    <a:pt x="125950" y="57251"/>
                  </a:lnTo>
                  <a:lnTo>
                    <a:pt x="122275" y="53178"/>
                  </a:lnTo>
                  <a:lnTo>
                    <a:pt x="118469" y="49227"/>
                  </a:lnTo>
                  <a:lnTo>
                    <a:pt x="114536" y="45403"/>
                  </a:lnTo>
                  <a:lnTo>
                    <a:pt x="110479" y="41711"/>
                  </a:lnTo>
                  <a:lnTo>
                    <a:pt x="106303" y="38153"/>
                  </a:lnTo>
                  <a:lnTo>
                    <a:pt x="102012" y="34734"/>
                  </a:lnTo>
                  <a:lnTo>
                    <a:pt x="97612" y="31458"/>
                  </a:lnTo>
                  <a:lnTo>
                    <a:pt x="93106" y="28329"/>
                  </a:lnTo>
                  <a:lnTo>
                    <a:pt x="88501" y="25348"/>
                  </a:lnTo>
                  <a:lnTo>
                    <a:pt x="83799" y="22521"/>
                  </a:lnTo>
                  <a:lnTo>
                    <a:pt x="79008" y="19849"/>
                  </a:lnTo>
                  <a:lnTo>
                    <a:pt x="74132" y="17336"/>
                  </a:lnTo>
                  <a:lnTo>
                    <a:pt x="69175" y="14984"/>
                  </a:lnTo>
                  <a:lnTo>
                    <a:pt x="64145" y="12796"/>
                  </a:lnTo>
                  <a:lnTo>
                    <a:pt x="59045" y="10775"/>
                  </a:lnTo>
                  <a:lnTo>
                    <a:pt x="53882" y="8921"/>
                  </a:lnTo>
                  <a:lnTo>
                    <a:pt x="48660" y="7239"/>
                  </a:lnTo>
                  <a:lnTo>
                    <a:pt x="43386" y="5728"/>
                  </a:lnTo>
                  <a:lnTo>
                    <a:pt x="38066" y="4391"/>
                  </a:lnTo>
                  <a:lnTo>
                    <a:pt x="32704" y="3230"/>
                  </a:lnTo>
                  <a:lnTo>
                    <a:pt x="27307" y="2245"/>
                  </a:lnTo>
                  <a:lnTo>
                    <a:pt x="21881" y="1438"/>
                  </a:lnTo>
                  <a:lnTo>
                    <a:pt x="16431" y="809"/>
                  </a:lnTo>
                  <a:lnTo>
                    <a:pt x="10964" y="359"/>
                  </a:lnTo>
                  <a:lnTo>
                    <a:pt x="5485" y="9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495174" y="941493"/>
              <a:ext cx="122106" cy="167167"/>
            </a:xfrm>
            <a:custGeom>
              <a:avLst/>
              <a:pathLst>
                <a:path w="122106" h="167167">
                  <a:moveTo>
                    <a:pt x="122106" y="0"/>
                  </a:moveTo>
                  <a:lnTo>
                    <a:pt x="116630" y="89"/>
                  </a:lnTo>
                  <a:lnTo>
                    <a:pt x="111161" y="358"/>
                  </a:lnTo>
                  <a:lnTo>
                    <a:pt x="105703" y="806"/>
                  </a:lnTo>
                  <a:lnTo>
                    <a:pt x="100263" y="1433"/>
                  </a:lnTo>
                  <a:lnTo>
                    <a:pt x="94847" y="2237"/>
                  </a:lnTo>
                  <a:lnTo>
                    <a:pt x="89460" y="3218"/>
                  </a:lnTo>
                  <a:lnTo>
                    <a:pt x="84107" y="4375"/>
                  </a:lnTo>
                  <a:lnTo>
                    <a:pt x="78796" y="5707"/>
                  </a:lnTo>
                  <a:lnTo>
                    <a:pt x="73531" y="7212"/>
                  </a:lnTo>
                  <a:lnTo>
                    <a:pt x="68318" y="8889"/>
                  </a:lnTo>
                  <a:lnTo>
                    <a:pt x="63163" y="10736"/>
                  </a:lnTo>
                  <a:lnTo>
                    <a:pt x="58071" y="12750"/>
                  </a:lnTo>
                  <a:lnTo>
                    <a:pt x="53047" y="14931"/>
                  </a:lnTo>
                  <a:lnTo>
                    <a:pt x="48098" y="17274"/>
                  </a:lnTo>
                  <a:lnTo>
                    <a:pt x="43229" y="19778"/>
                  </a:lnTo>
                  <a:lnTo>
                    <a:pt x="38444" y="22441"/>
                  </a:lnTo>
                  <a:lnTo>
                    <a:pt x="33748" y="25259"/>
                  </a:lnTo>
                  <a:lnTo>
                    <a:pt x="29148" y="28229"/>
                  </a:lnTo>
                  <a:lnTo>
                    <a:pt x="24647" y="31348"/>
                  </a:lnTo>
                  <a:lnTo>
                    <a:pt x="20251" y="34613"/>
                  </a:lnTo>
                  <a:lnTo>
                    <a:pt x="15964" y="38020"/>
                  </a:lnTo>
                  <a:lnTo>
                    <a:pt x="11791" y="41566"/>
                  </a:lnTo>
                  <a:lnTo>
                    <a:pt x="7736" y="45246"/>
                  </a:lnTo>
                  <a:lnTo>
                    <a:pt x="3804" y="49058"/>
                  </a:lnTo>
                  <a:lnTo>
                    <a:pt x="0" y="52996"/>
                  </a:lnTo>
                  <a:lnTo>
                    <a:pt x="12210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495174" y="994489"/>
              <a:ext cx="122106" cy="114171"/>
            </a:xfrm>
            <a:custGeom>
              <a:avLst/>
              <a:pathLst>
                <a:path w="122106" h="114171">
                  <a:moveTo>
                    <a:pt x="0" y="0"/>
                  </a:moveTo>
                  <a:lnTo>
                    <a:pt x="122106" y="11417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450118" y="969376"/>
              <a:ext cx="334328" cy="306442"/>
            </a:xfrm>
            <a:custGeom>
              <a:avLst/>
              <a:pathLst>
                <a:path w="334328" h="306442">
                  <a:moveTo>
                    <a:pt x="45055" y="25112"/>
                  </a:moveTo>
                  <a:lnTo>
                    <a:pt x="41500" y="29037"/>
                  </a:lnTo>
                  <a:lnTo>
                    <a:pt x="38071" y="33072"/>
                  </a:lnTo>
                  <a:lnTo>
                    <a:pt x="34772" y="37214"/>
                  </a:lnTo>
                  <a:lnTo>
                    <a:pt x="31606" y="41458"/>
                  </a:lnTo>
                  <a:lnTo>
                    <a:pt x="28576" y="45801"/>
                  </a:lnTo>
                  <a:lnTo>
                    <a:pt x="25684" y="50237"/>
                  </a:lnTo>
                  <a:lnTo>
                    <a:pt x="22935" y="54762"/>
                  </a:lnTo>
                  <a:lnTo>
                    <a:pt x="20330" y="59373"/>
                  </a:lnTo>
                  <a:lnTo>
                    <a:pt x="17873" y="64063"/>
                  </a:lnTo>
                  <a:lnTo>
                    <a:pt x="15566" y="68829"/>
                  </a:lnTo>
                  <a:lnTo>
                    <a:pt x="13410" y="73666"/>
                  </a:lnTo>
                  <a:lnTo>
                    <a:pt x="11409" y="78568"/>
                  </a:lnTo>
                  <a:lnTo>
                    <a:pt x="9564" y="83532"/>
                  </a:lnTo>
                  <a:lnTo>
                    <a:pt x="7878" y="88551"/>
                  </a:lnTo>
                  <a:lnTo>
                    <a:pt x="6351" y="93621"/>
                  </a:lnTo>
                  <a:lnTo>
                    <a:pt x="4985" y="98737"/>
                  </a:lnTo>
                  <a:lnTo>
                    <a:pt x="3782" y="103894"/>
                  </a:lnTo>
                  <a:lnTo>
                    <a:pt x="2744" y="109086"/>
                  </a:lnTo>
                  <a:lnTo>
                    <a:pt x="1870" y="114309"/>
                  </a:lnTo>
                  <a:lnTo>
                    <a:pt x="1162" y="119557"/>
                  </a:lnTo>
                  <a:lnTo>
                    <a:pt x="620" y="124824"/>
                  </a:lnTo>
                  <a:lnTo>
                    <a:pt x="246" y="130106"/>
                  </a:lnTo>
                  <a:lnTo>
                    <a:pt x="39" y="135397"/>
                  </a:lnTo>
                  <a:lnTo>
                    <a:pt x="0" y="140692"/>
                  </a:lnTo>
                  <a:lnTo>
                    <a:pt x="128" y="145986"/>
                  </a:lnTo>
                  <a:lnTo>
                    <a:pt x="424" y="151273"/>
                  </a:lnTo>
                  <a:lnTo>
                    <a:pt x="887" y="156547"/>
                  </a:lnTo>
                  <a:lnTo>
                    <a:pt x="1518" y="161805"/>
                  </a:lnTo>
                  <a:lnTo>
                    <a:pt x="2314" y="167040"/>
                  </a:lnTo>
                  <a:lnTo>
                    <a:pt x="3276" y="172247"/>
                  </a:lnTo>
                  <a:lnTo>
                    <a:pt x="4402" y="177421"/>
                  </a:lnTo>
                  <a:lnTo>
                    <a:pt x="5692" y="182557"/>
                  </a:lnTo>
                  <a:lnTo>
                    <a:pt x="7143" y="187649"/>
                  </a:lnTo>
                  <a:lnTo>
                    <a:pt x="8755" y="192693"/>
                  </a:lnTo>
                  <a:lnTo>
                    <a:pt x="10526" y="197683"/>
                  </a:lnTo>
                  <a:lnTo>
                    <a:pt x="12454" y="202615"/>
                  </a:lnTo>
                  <a:lnTo>
                    <a:pt x="14538" y="207483"/>
                  </a:lnTo>
                  <a:lnTo>
                    <a:pt x="16775" y="212283"/>
                  </a:lnTo>
                  <a:lnTo>
                    <a:pt x="19162" y="217009"/>
                  </a:lnTo>
                  <a:lnTo>
                    <a:pt x="21698" y="221657"/>
                  </a:lnTo>
                  <a:lnTo>
                    <a:pt x="24380" y="226223"/>
                  </a:lnTo>
                  <a:lnTo>
                    <a:pt x="27205" y="230702"/>
                  </a:lnTo>
                  <a:lnTo>
                    <a:pt x="30171" y="235088"/>
                  </a:lnTo>
                  <a:lnTo>
                    <a:pt x="33274" y="239379"/>
                  </a:lnTo>
                  <a:lnTo>
                    <a:pt x="36511" y="243569"/>
                  </a:lnTo>
                  <a:lnTo>
                    <a:pt x="39880" y="247655"/>
                  </a:lnTo>
                  <a:lnTo>
                    <a:pt x="43376" y="251632"/>
                  </a:lnTo>
                  <a:lnTo>
                    <a:pt x="46996" y="255496"/>
                  </a:lnTo>
                  <a:lnTo>
                    <a:pt x="50737" y="259244"/>
                  </a:lnTo>
                  <a:lnTo>
                    <a:pt x="54595" y="262871"/>
                  </a:lnTo>
                  <a:lnTo>
                    <a:pt x="58566" y="266374"/>
                  </a:lnTo>
                  <a:lnTo>
                    <a:pt x="62645" y="269750"/>
                  </a:lnTo>
                  <a:lnTo>
                    <a:pt x="66830" y="272994"/>
                  </a:lnTo>
                  <a:lnTo>
                    <a:pt x="71115" y="276105"/>
                  </a:lnTo>
                  <a:lnTo>
                    <a:pt x="75497" y="279078"/>
                  </a:lnTo>
                  <a:lnTo>
                    <a:pt x="79970" y="281911"/>
                  </a:lnTo>
                  <a:lnTo>
                    <a:pt x="84531" y="284601"/>
                  </a:lnTo>
                  <a:lnTo>
                    <a:pt x="89175" y="287145"/>
                  </a:lnTo>
                  <a:lnTo>
                    <a:pt x="93897" y="289541"/>
                  </a:lnTo>
                  <a:lnTo>
                    <a:pt x="98693" y="291786"/>
                  </a:lnTo>
                  <a:lnTo>
                    <a:pt x="103557" y="293878"/>
                  </a:lnTo>
                  <a:lnTo>
                    <a:pt x="108486" y="295815"/>
                  </a:lnTo>
                  <a:lnTo>
                    <a:pt x="113473" y="297595"/>
                  </a:lnTo>
                  <a:lnTo>
                    <a:pt x="118514" y="299216"/>
                  </a:lnTo>
                  <a:lnTo>
                    <a:pt x="123603" y="300677"/>
                  </a:lnTo>
                  <a:lnTo>
                    <a:pt x="128737" y="301975"/>
                  </a:lnTo>
                  <a:lnTo>
                    <a:pt x="133909" y="303110"/>
                  </a:lnTo>
                  <a:lnTo>
                    <a:pt x="139114" y="304081"/>
                  </a:lnTo>
                  <a:lnTo>
                    <a:pt x="144348" y="304887"/>
                  </a:lnTo>
                  <a:lnTo>
                    <a:pt x="149604" y="305526"/>
                  </a:lnTo>
                  <a:lnTo>
                    <a:pt x="154878" y="305999"/>
                  </a:lnTo>
                  <a:lnTo>
                    <a:pt x="160165" y="306305"/>
                  </a:lnTo>
                  <a:lnTo>
                    <a:pt x="165458" y="306442"/>
                  </a:lnTo>
                  <a:lnTo>
                    <a:pt x="170753" y="306412"/>
                  </a:lnTo>
                  <a:lnTo>
                    <a:pt x="176045" y="306215"/>
                  </a:lnTo>
                  <a:lnTo>
                    <a:pt x="181327" y="305850"/>
                  </a:lnTo>
                  <a:lnTo>
                    <a:pt x="186596" y="305317"/>
                  </a:lnTo>
                  <a:lnTo>
                    <a:pt x="191844" y="304619"/>
                  </a:lnTo>
                  <a:lnTo>
                    <a:pt x="197069" y="303754"/>
                  </a:lnTo>
                  <a:lnTo>
                    <a:pt x="202263" y="302724"/>
                  </a:lnTo>
                  <a:lnTo>
                    <a:pt x="207422" y="301530"/>
                  </a:lnTo>
                  <a:lnTo>
                    <a:pt x="212540" y="300174"/>
                  </a:lnTo>
                  <a:lnTo>
                    <a:pt x="217613" y="298656"/>
                  </a:lnTo>
                  <a:lnTo>
                    <a:pt x="222635" y="296978"/>
                  </a:lnTo>
                  <a:lnTo>
                    <a:pt x="227602" y="295142"/>
                  </a:lnTo>
                  <a:lnTo>
                    <a:pt x="232508" y="293149"/>
                  </a:lnTo>
                  <a:lnTo>
                    <a:pt x="237348" y="291003"/>
                  </a:lnTo>
                  <a:lnTo>
                    <a:pt x="242118" y="288704"/>
                  </a:lnTo>
                  <a:lnTo>
                    <a:pt x="246813" y="286255"/>
                  </a:lnTo>
                  <a:lnTo>
                    <a:pt x="251428" y="283658"/>
                  </a:lnTo>
                  <a:lnTo>
                    <a:pt x="255958" y="280917"/>
                  </a:lnTo>
                  <a:lnTo>
                    <a:pt x="260400" y="278033"/>
                  </a:lnTo>
                  <a:lnTo>
                    <a:pt x="264747" y="275011"/>
                  </a:lnTo>
                  <a:lnTo>
                    <a:pt x="268997" y="271852"/>
                  </a:lnTo>
                  <a:lnTo>
                    <a:pt x="273145" y="268560"/>
                  </a:lnTo>
                  <a:lnTo>
                    <a:pt x="277186" y="265138"/>
                  </a:lnTo>
                  <a:lnTo>
                    <a:pt x="281117" y="261591"/>
                  </a:lnTo>
                  <a:lnTo>
                    <a:pt x="284933" y="257920"/>
                  </a:lnTo>
                  <a:lnTo>
                    <a:pt x="288632" y="254130"/>
                  </a:lnTo>
                  <a:lnTo>
                    <a:pt x="292208" y="250226"/>
                  </a:lnTo>
                  <a:lnTo>
                    <a:pt x="295659" y="246209"/>
                  </a:lnTo>
                  <a:lnTo>
                    <a:pt x="298981" y="242086"/>
                  </a:lnTo>
                  <a:lnTo>
                    <a:pt x="302171" y="237859"/>
                  </a:lnTo>
                  <a:lnTo>
                    <a:pt x="305226" y="233534"/>
                  </a:lnTo>
                  <a:lnTo>
                    <a:pt x="308141" y="229114"/>
                  </a:lnTo>
                  <a:lnTo>
                    <a:pt x="310916" y="224604"/>
                  </a:lnTo>
                  <a:lnTo>
                    <a:pt x="313546" y="220008"/>
                  </a:lnTo>
                  <a:lnTo>
                    <a:pt x="316029" y="215331"/>
                  </a:lnTo>
                  <a:lnTo>
                    <a:pt x="318363" y="210578"/>
                  </a:lnTo>
                  <a:lnTo>
                    <a:pt x="320545" y="205753"/>
                  </a:lnTo>
                  <a:lnTo>
                    <a:pt x="322573" y="200862"/>
                  </a:lnTo>
                  <a:lnTo>
                    <a:pt x="324446" y="195909"/>
                  </a:lnTo>
                  <a:lnTo>
                    <a:pt x="326160" y="190899"/>
                  </a:lnTo>
                  <a:lnTo>
                    <a:pt x="327715" y="185837"/>
                  </a:lnTo>
                  <a:lnTo>
                    <a:pt x="329109" y="180729"/>
                  </a:lnTo>
                  <a:lnTo>
                    <a:pt x="330341" y="175579"/>
                  </a:lnTo>
                  <a:lnTo>
                    <a:pt x="331408" y="170393"/>
                  </a:lnTo>
                  <a:lnTo>
                    <a:pt x="332311" y="165175"/>
                  </a:lnTo>
                  <a:lnTo>
                    <a:pt x="333048" y="159931"/>
                  </a:lnTo>
                  <a:lnTo>
                    <a:pt x="333619" y="154667"/>
                  </a:lnTo>
                  <a:lnTo>
                    <a:pt x="334023" y="149387"/>
                  </a:lnTo>
                  <a:lnTo>
                    <a:pt x="334259" y="144097"/>
                  </a:lnTo>
                  <a:lnTo>
                    <a:pt x="334328" y="138803"/>
                  </a:lnTo>
                  <a:lnTo>
                    <a:pt x="334229" y="133508"/>
                  </a:lnTo>
                  <a:lnTo>
                    <a:pt x="333962" y="128220"/>
                  </a:lnTo>
                  <a:lnTo>
                    <a:pt x="333528" y="122942"/>
                  </a:lnTo>
                  <a:lnTo>
                    <a:pt x="332927" y="117682"/>
                  </a:lnTo>
                  <a:lnTo>
                    <a:pt x="332159" y="112442"/>
                  </a:lnTo>
                  <a:lnTo>
                    <a:pt x="331227" y="107230"/>
                  </a:lnTo>
                  <a:lnTo>
                    <a:pt x="330129" y="102050"/>
                  </a:lnTo>
                  <a:lnTo>
                    <a:pt x="328868" y="96907"/>
                  </a:lnTo>
                  <a:lnTo>
                    <a:pt x="327445" y="91807"/>
                  </a:lnTo>
                  <a:lnTo>
                    <a:pt x="325861" y="86754"/>
                  </a:lnTo>
                  <a:lnTo>
                    <a:pt x="324117" y="81754"/>
                  </a:lnTo>
                  <a:lnTo>
                    <a:pt x="322217" y="76812"/>
                  </a:lnTo>
                  <a:lnTo>
                    <a:pt x="320160" y="71932"/>
                  </a:lnTo>
                  <a:lnTo>
                    <a:pt x="317950" y="67120"/>
                  </a:lnTo>
                  <a:lnTo>
                    <a:pt x="315589" y="62381"/>
                  </a:lnTo>
                  <a:lnTo>
                    <a:pt x="313079" y="57718"/>
                  </a:lnTo>
                  <a:lnTo>
                    <a:pt x="310422" y="53138"/>
                  </a:lnTo>
                  <a:lnTo>
                    <a:pt x="307622" y="48643"/>
                  </a:lnTo>
                  <a:lnTo>
                    <a:pt x="304681" y="44240"/>
                  </a:lnTo>
                  <a:lnTo>
                    <a:pt x="301602" y="39932"/>
                  </a:lnTo>
                  <a:lnTo>
                    <a:pt x="298388" y="35724"/>
                  </a:lnTo>
                  <a:lnTo>
                    <a:pt x="295042" y="31620"/>
                  </a:lnTo>
                  <a:lnTo>
                    <a:pt x="291568" y="27624"/>
                  </a:lnTo>
                  <a:lnTo>
                    <a:pt x="287969" y="23740"/>
                  </a:lnTo>
                  <a:lnTo>
                    <a:pt x="284249" y="19971"/>
                  </a:lnTo>
                  <a:lnTo>
                    <a:pt x="280411" y="16323"/>
                  </a:lnTo>
                  <a:lnTo>
                    <a:pt x="276460" y="12798"/>
                  </a:lnTo>
                  <a:lnTo>
                    <a:pt x="272399" y="9399"/>
                  </a:lnTo>
                  <a:lnTo>
                    <a:pt x="268233" y="6131"/>
                  </a:lnTo>
                  <a:lnTo>
                    <a:pt x="263965" y="2997"/>
                  </a:lnTo>
                  <a:lnTo>
                    <a:pt x="259600" y="0"/>
                  </a:lnTo>
                  <a:lnTo>
                    <a:pt x="167161" y="1392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617280" y="941493"/>
              <a:ext cx="92438" cy="167167"/>
            </a:xfrm>
            <a:custGeom>
              <a:avLst/>
              <a:pathLst>
                <a:path w="92438" h="167167">
                  <a:moveTo>
                    <a:pt x="92438" y="27883"/>
                  </a:moveTo>
                  <a:lnTo>
                    <a:pt x="87584" y="24780"/>
                  </a:lnTo>
                  <a:lnTo>
                    <a:pt x="82625" y="21847"/>
                  </a:lnTo>
                  <a:lnTo>
                    <a:pt x="77568" y="19086"/>
                  </a:lnTo>
                  <a:lnTo>
                    <a:pt x="72420" y="16501"/>
                  </a:lnTo>
                  <a:lnTo>
                    <a:pt x="67185" y="14095"/>
                  </a:lnTo>
                  <a:lnTo>
                    <a:pt x="61870" y="11870"/>
                  </a:lnTo>
                  <a:lnTo>
                    <a:pt x="56482" y="9831"/>
                  </a:lnTo>
                  <a:lnTo>
                    <a:pt x="51027" y="7978"/>
                  </a:lnTo>
                  <a:lnTo>
                    <a:pt x="45511" y="6314"/>
                  </a:lnTo>
                  <a:lnTo>
                    <a:pt x="39941" y="4841"/>
                  </a:lnTo>
                  <a:lnTo>
                    <a:pt x="34323" y="3561"/>
                  </a:lnTo>
                  <a:lnTo>
                    <a:pt x="28665" y="2476"/>
                  </a:lnTo>
                  <a:lnTo>
                    <a:pt x="22973" y="1586"/>
                  </a:lnTo>
                  <a:lnTo>
                    <a:pt x="17254" y="892"/>
                  </a:lnTo>
                  <a:lnTo>
                    <a:pt x="11514" y="397"/>
                  </a:lnTo>
                  <a:lnTo>
                    <a:pt x="5760" y="9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998192" y="1031511"/>
              <a:ext cx="107702" cy="167167"/>
            </a:xfrm>
            <a:custGeom>
              <a:avLst/>
              <a:pathLst>
                <a:path w="107702" h="167167">
                  <a:moveTo>
                    <a:pt x="107702" y="0"/>
                  </a:moveTo>
                  <a:lnTo>
                    <a:pt x="102130" y="92"/>
                  </a:lnTo>
                  <a:lnTo>
                    <a:pt x="96564" y="371"/>
                  </a:lnTo>
                  <a:lnTo>
                    <a:pt x="91011" y="835"/>
                  </a:lnTo>
                  <a:lnTo>
                    <a:pt x="85476" y="1484"/>
                  </a:lnTo>
                  <a:lnTo>
                    <a:pt x="79966" y="2316"/>
                  </a:lnTo>
                  <a:lnTo>
                    <a:pt x="74487" y="3332"/>
                  </a:lnTo>
                  <a:lnTo>
                    <a:pt x="69045" y="4531"/>
                  </a:lnTo>
                  <a:lnTo>
                    <a:pt x="63645" y="5909"/>
                  </a:lnTo>
                  <a:lnTo>
                    <a:pt x="58295" y="7467"/>
                  </a:lnTo>
                  <a:lnTo>
                    <a:pt x="53000" y="9203"/>
                  </a:lnTo>
                  <a:lnTo>
                    <a:pt x="47765" y="11114"/>
                  </a:lnTo>
                  <a:lnTo>
                    <a:pt x="42597" y="13198"/>
                  </a:lnTo>
                  <a:lnTo>
                    <a:pt x="37501" y="15454"/>
                  </a:lnTo>
                  <a:lnTo>
                    <a:pt x="32483" y="17878"/>
                  </a:lnTo>
                  <a:lnTo>
                    <a:pt x="27549" y="20468"/>
                  </a:lnTo>
                  <a:lnTo>
                    <a:pt x="22704" y="23221"/>
                  </a:lnTo>
                  <a:lnTo>
                    <a:pt x="17954" y="26134"/>
                  </a:lnTo>
                  <a:lnTo>
                    <a:pt x="13303" y="29204"/>
                  </a:lnTo>
                  <a:lnTo>
                    <a:pt x="8757" y="32427"/>
                  </a:lnTo>
                  <a:lnTo>
                    <a:pt x="4321" y="35800"/>
                  </a:lnTo>
                  <a:lnTo>
                    <a:pt x="0" y="39319"/>
                  </a:lnTo>
                  <a:lnTo>
                    <a:pt x="107702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998192" y="1070831"/>
              <a:ext cx="107702" cy="127848"/>
            </a:xfrm>
            <a:custGeom>
              <a:avLst/>
              <a:pathLst>
                <a:path w="107702" h="127848">
                  <a:moveTo>
                    <a:pt x="0" y="0"/>
                  </a:moveTo>
                  <a:lnTo>
                    <a:pt x="107702" y="12784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38731" y="1070831"/>
              <a:ext cx="167163" cy="280136"/>
            </a:xfrm>
            <a:custGeom>
              <a:avLst/>
              <a:pathLst>
                <a:path w="167163" h="280136">
                  <a:moveTo>
                    <a:pt x="59461" y="0"/>
                  </a:moveTo>
                  <a:lnTo>
                    <a:pt x="55425" y="3512"/>
                  </a:lnTo>
                  <a:lnTo>
                    <a:pt x="51503" y="7151"/>
                  </a:lnTo>
                  <a:lnTo>
                    <a:pt x="47700" y="10914"/>
                  </a:lnTo>
                  <a:lnTo>
                    <a:pt x="44019" y="14797"/>
                  </a:lnTo>
                  <a:lnTo>
                    <a:pt x="40465" y="18795"/>
                  </a:lnTo>
                  <a:lnTo>
                    <a:pt x="37040" y="22906"/>
                  </a:lnTo>
                  <a:lnTo>
                    <a:pt x="33748" y="27124"/>
                  </a:lnTo>
                  <a:lnTo>
                    <a:pt x="30593" y="31445"/>
                  </a:lnTo>
                  <a:lnTo>
                    <a:pt x="27578" y="35864"/>
                  </a:lnTo>
                  <a:lnTo>
                    <a:pt x="24706" y="40378"/>
                  </a:lnTo>
                  <a:lnTo>
                    <a:pt x="21980" y="44982"/>
                  </a:lnTo>
                  <a:lnTo>
                    <a:pt x="19403" y="49670"/>
                  </a:lnTo>
                  <a:lnTo>
                    <a:pt x="16977" y="54439"/>
                  </a:lnTo>
                  <a:lnTo>
                    <a:pt x="14704" y="59282"/>
                  </a:lnTo>
                  <a:lnTo>
                    <a:pt x="12588" y="64196"/>
                  </a:lnTo>
                  <a:lnTo>
                    <a:pt x="10631" y="69175"/>
                  </a:lnTo>
                  <a:lnTo>
                    <a:pt x="8833" y="74215"/>
                  </a:lnTo>
                  <a:lnTo>
                    <a:pt x="7198" y="79309"/>
                  </a:lnTo>
                  <a:lnTo>
                    <a:pt x="5727" y="84453"/>
                  </a:lnTo>
                  <a:lnTo>
                    <a:pt x="4421" y="89641"/>
                  </a:lnTo>
                  <a:lnTo>
                    <a:pt x="3281" y="94869"/>
                  </a:lnTo>
                  <a:lnTo>
                    <a:pt x="2310" y="100130"/>
                  </a:lnTo>
                  <a:lnTo>
                    <a:pt x="1507" y="105419"/>
                  </a:lnTo>
                  <a:lnTo>
                    <a:pt x="874" y="110732"/>
                  </a:lnTo>
                  <a:lnTo>
                    <a:pt x="412" y="116062"/>
                  </a:lnTo>
                  <a:lnTo>
                    <a:pt x="120" y="121404"/>
                  </a:lnTo>
                  <a:lnTo>
                    <a:pt x="0" y="126753"/>
                  </a:lnTo>
                  <a:lnTo>
                    <a:pt x="50" y="132103"/>
                  </a:lnTo>
                  <a:lnTo>
                    <a:pt x="272" y="137449"/>
                  </a:lnTo>
                  <a:lnTo>
                    <a:pt x="665" y="142785"/>
                  </a:lnTo>
                  <a:lnTo>
                    <a:pt x="1228" y="148105"/>
                  </a:lnTo>
                  <a:lnTo>
                    <a:pt x="1961" y="153405"/>
                  </a:lnTo>
                  <a:lnTo>
                    <a:pt x="2864" y="158678"/>
                  </a:lnTo>
                  <a:lnTo>
                    <a:pt x="3934" y="163920"/>
                  </a:lnTo>
                  <a:lnTo>
                    <a:pt x="5172" y="169125"/>
                  </a:lnTo>
                  <a:lnTo>
                    <a:pt x="6576" y="174288"/>
                  </a:lnTo>
                  <a:lnTo>
                    <a:pt x="8145" y="179403"/>
                  </a:lnTo>
                  <a:lnTo>
                    <a:pt x="9876" y="184465"/>
                  </a:lnTo>
                  <a:lnTo>
                    <a:pt x="11768" y="189470"/>
                  </a:lnTo>
                  <a:lnTo>
                    <a:pt x="13820" y="194411"/>
                  </a:lnTo>
                  <a:lnTo>
                    <a:pt x="16028" y="199284"/>
                  </a:lnTo>
                  <a:lnTo>
                    <a:pt x="18392" y="204084"/>
                  </a:lnTo>
                  <a:lnTo>
                    <a:pt x="20908" y="208806"/>
                  </a:lnTo>
                  <a:lnTo>
                    <a:pt x="23573" y="213444"/>
                  </a:lnTo>
                  <a:lnTo>
                    <a:pt x="26386" y="217996"/>
                  </a:lnTo>
                  <a:lnTo>
                    <a:pt x="29343" y="222454"/>
                  </a:lnTo>
                  <a:lnTo>
                    <a:pt x="32441" y="226816"/>
                  </a:lnTo>
                  <a:lnTo>
                    <a:pt x="35677" y="231077"/>
                  </a:lnTo>
                  <a:lnTo>
                    <a:pt x="39048" y="235232"/>
                  </a:lnTo>
                  <a:lnTo>
                    <a:pt x="42550" y="239277"/>
                  </a:lnTo>
                  <a:lnTo>
                    <a:pt x="46179" y="243207"/>
                  </a:lnTo>
                  <a:lnTo>
                    <a:pt x="49933" y="247020"/>
                  </a:lnTo>
                  <a:lnTo>
                    <a:pt x="53807" y="250710"/>
                  </a:lnTo>
                  <a:lnTo>
                    <a:pt x="57796" y="254275"/>
                  </a:lnTo>
                  <a:lnTo>
                    <a:pt x="61898" y="257710"/>
                  </a:lnTo>
                  <a:lnTo>
                    <a:pt x="66108" y="261012"/>
                  </a:lnTo>
                  <a:lnTo>
                    <a:pt x="70421" y="264178"/>
                  </a:lnTo>
                  <a:lnTo>
                    <a:pt x="74833" y="267204"/>
                  </a:lnTo>
                  <a:lnTo>
                    <a:pt x="79340" y="270087"/>
                  </a:lnTo>
                  <a:lnTo>
                    <a:pt x="83937" y="272824"/>
                  </a:lnTo>
                  <a:lnTo>
                    <a:pt x="88619" y="275414"/>
                  </a:lnTo>
                  <a:lnTo>
                    <a:pt x="93381" y="277851"/>
                  </a:lnTo>
                  <a:lnTo>
                    <a:pt x="98219" y="280136"/>
                  </a:lnTo>
                  <a:lnTo>
                    <a:pt x="167163" y="127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036950" y="1031511"/>
              <a:ext cx="236102" cy="334324"/>
            </a:xfrm>
            <a:custGeom>
              <a:avLst/>
              <a:pathLst>
                <a:path w="236102" h="334324">
                  <a:moveTo>
                    <a:pt x="0" y="319455"/>
                  </a:moveTo>
                  <a:lnTo>
                    <a:pt x="4883" y="321573"/>
                  </a:lnTo>
                  <a:lnTo>
                    <a:pt x="9832" y="323534"/>
                  </a:lnTo>
                  <a:lnTo>
                    <a:pt x="14841" y="325337"/>
                  </a:lnTo>
                  <a:lnTo>
                    <a:pt x="19905" y="326980"/>
                  </a:lnTo>
                  <a:lnTo>
                    <a:pt x="25018" y="328460"/>
                  </a:lnTo>
                  <a:lnTo>
                    <a:pt x="30176" y="329777"/>
                  </a:lnTo>
                  <a:lnTo>
                    <a:pt x="35373" y="330929"/>
                  </a:lnTo>
                  <a:lnTo>
                    <a:pt x="40604" y="331915"/>
                  </a:lnTo>
                  <a:lnTo>
                    <a:pt x="45864" y="332734"/>
                  </a:lnTo>
                  <a:lnTo>
                    <a:pt x="51148" y="333384"/>
                  </a:lnTo>
                  <a:lnTo>
                    <a:pt x="56449" y="333867"/>
                  </a:lnTo>
                  <a:lnTo>
                    <a:pt x="61763" y="334180"/>
                  </a:lnTo>
                  <a:lnTo>
                    <a:pt x="67084" y="334324"/>
                  </a:lnTo>
                  <a:lnTo>
                    <a:pt x="72408" y="334298"/>
                  </a:lnTo>
                  <a:lnTo>
                    <a:pt x="77727" y="334103"/>
                  </a:lnTo>
                  <a:lnTo>
                    <a:pt x="83038" y="333739"/>
                  </a:lnTo>
                  <a:lnTo>
                    <a:pt x="88335" y="333206"/>
                  </a:lnTo>
                  <a:lnTo>
                    <a:pt x="93612" y="332504"/>
                  </a:lnTo>
                  <a:lnTo>
                    <a:pt x="98864" y="331635"/>
                  </a:lnTo>
                  <a:lnTo>
                    <a:pt x="104085" y="330599"/>
                  </a:lnTo>
                  <a:lnTo>
                    <a:pt x="109271" y="329397"/>
                  </a:lnTo>
                  <a:lnTo>
                    <a:pt x="114416" y="328031"/>
                  </a:lnTo>
                  <a:lnTo>
                    <a:pt x="119515" y="326502"/>
                  </a:lnTo>
                  <a:lnTo>
                    <a:pt x="124562" y="324811"/>
                  </a:lnTo>
                  <a:lnTo>
                    <a:pt x="129554" y="322960"/>
                  </a:lnTo>
                  <a:lnTo>
                    <a:pt x="134483" y="320951"/>
                  </a:lnTo>
                  <a:lnTo>
                    <a:pt x="139347" y="318786"/>
                  </a:lnTo>
                  <a:lnTo>
                    <a:pt x="144139" y="316468"/>
                  </a:lnTo>
                  <a:lnTo>
                    <a:pt x="148854" y="313998"/>
                  </a:lnTo>
                  <a:lnTo>
                    <a:pt x="153489" y="311379"/>
                  </a:lnTo>
                  <a:lnTo>
                    <a:pt x="158038" y="308614"/>
                  </a:lnTo>
                  <a:lnTo>
                    <a:pt x="162496" y="305705"/>
                  </a:lnTo>
                  <a:lnTo>
                    <a:pt x="166860" y="302656"/>
                  </a:lnTo>
                  <a:lnTo>
                    <a:pt x="171124" y="299470"/>
                  </a:lnTo>
                  <a:lnTo>
                    <a:pt x="175285" y="296149"/>
                  </a:lnTo>
                  <a:lnTo>
                    <a:pt x="179338" y="292698"/>
                  </a:lnTo>
                  <a:lnTo>
                    <a:pt x="183279" y="289119"/>
                  </a:lnTo>
                  <a:lnTo>
                    <a:pt x="187104" y="285417"/>
                  </a:lnTo>
                  <a:lnTo>
                    <a:pt x="190809" y="281595"/>
                  </a:lnTo>
                  <a:lnTo>
                    <a:pt x="194391" y="277657"/>
                  </a:lnTo>
                  <a:lnTo>
                    <a:pt x="197845" y="273606"/>
                  </a:lnTo>
                  <a:lnTo>
                    <a:pt x="201169" y="269448"/>
                  </a:lnTo>
                  <a:lnTo>
                    <a:pt x="204359" y="265186"/>
                  </a:lnTo>
                  <a:lnTo>
                    <a:pt x="207411" y="260825"/>
                  </a:lnTo>
                  <a:lnTo>
                    <a:pt x="210323" y="256369"/>
                  </a:lnTo>
                  <a:lnTo>
                    <a:pt x="213091" y="251822"/>
                  </a:lnTo>
                  <a:lnTo>
                    <a:pt x="215714" y="247189"/>
                  </a:lnTo>
                  <a:lnTo>
                    <a:pt x="218187" y="242475"/>
                  </a:lnTo>
                  <a:lnTo>
                    <a:pt x="220509" y="237685"/>
                  </a:lnTo>
                  <a:lnTo>
                    <a:pt x="222678" y="232824"/>
                  </a:lnTo>
                  <a:lnTo>
                    <a:pt x="224690" y="227896"/>
                  </a:lnTo>
                  <a:lnTo>
                    <a:pt x="226545" y="222906"/>
                  </a:lnTo>
                  <a:lnTo>
                    <a:pt x="228240" y="217859"/>
                  </a:lnTo>
                  <a:lnTo>
                    <a:pt x="229773" y="212762"/>
                  </a:lnTo>
                  <a:lnTo>
                    <a:pt x="231143" y="207618"/>
                  </a:lnTo>
                  <a:lnTo>
                    <a:pt x="232349" y="202433"/>
                  </a:lnTo>
                  <a:lnTo>
                    <a:pt x="233389" y="197212"/>
                  </a:lnTo>
                  <a:lnTo>
                    <a:pt x="234262" y="191961"/>
                  </a:lnTo>
                  <a:lnTo>
                    <a:pt x="234968" y="186684"/>
                  </a:lnTo>
                  <a:lnTo>
                    <a:pt x="235505" y="181388"/>
                  </a:lnTo>
                  <a:lnTo>
                    <a:pt x="235874" y="176078"/>
                  </a:lnTo>
                  <a:lnTo>
                    <a:pt x="236073" y="170758"/>
                  </a:lnTo>
                  <a:lnTo>
                    <a:pt x="236102" y="165435"/>
                  </a:lnTo>
                  <a:lnTo>
                    <a:pt x="235962" y="160113"/>
                  </a:lnTo>
                  <a:lnTo>
                    <a:pt x="235653" y="154799"/>
                  </a:lnTo>
                  <a:lnTo>
                    <a:pt x="235175" y="149497"/>
                  </a:lnTo>
                  <a:lnTo>
                    <a:pt x="234528" y="144213"/>
                  </a:lnTo>
                  <a:lnTo>
                    <a:pt x="233713" y="138953"/>
                  </a:lnTo>
                  <a:lnTo>
                    <a:pt x="232731" y="133721"/>
                  </a:lnTo>
                  <a:lnTo>
                    <a:pt x="231583" y="128523"/>
                  </a:lnTo>
                  <a:lnTo>
                    <a:pt x="230270" y="123364"/>
                  </a:lnTo>
                  <a:lnTo>
                    <a:pt x="228794" y="118249"/>
                  </a:lnTo>
                  <a:lnTo>
                    <a:pt x="227155" y="113185"/>
                  </a:lnTo>
                  <a:lnTo>
                    <a:pt x="225356" y="108174"/>
                  </a:lnTo>
                  <a:lnTo>
                    <a:pt x="223398" y="103224"/>
                  </a:lnTo>
                  <a:lnTo>
                    <a:pt x="221284" y="98339"/>
                  </a:lnTo>
                  <a:lnTo>
                    <a:pt x="219015" y="93523"/>
                  </a:lnTo>
                  <a:lnTo>
                    <a:pt x="216595" y="88782"/>
                  </a:lnTo>
                  <a:lnTo>
                    <a:pt x="214024" y="84121"/>
                  </a:lnTo>
                  <a:lnTo>
                    <a:pt x="211306" y="79543"/>
                  </a:lnTo>
                  <a:lnTo>
                    <a:pt x="208444" y="75055"/>
                  </a:lnTo>
                  <a:lnTo>
                    <a:pt x="205440" y="70660"/>
                  </a:lnTo>
                  <a:lnTo>
                    <a:pt x="202298" y="66363"/>
                  </a:lnTo>
                  <a:lnTo>
                    <a:pt x="199021" y="62168"/>
                  </a:lnTo>
                  <a:lnTo>
                    <a:pt x="195612" y="58079"/>
                  </a:lnTo>
                  <a:lnTo>
                    <a:pt x="192074" y="54101"/>
                  </a:lnTo>
                  <a:lnTo>
                    <a:pt x="188412" y="50238"/>
                  </a:lnTo>
                  <a:lnTo>
                    <a:pt x="184628" y="46494"/>
                  </a:lnTo>
                  <a:lnTo>
                    <a:pt x="180727" y="42871"/>
                  </a:lnTo>
                  <a:lnTo>
                    <a:pt x="176713" y="39375"/>
                  </a:lnTo>
                  <a:lnTo>
                    <a:pt x="172590" y="36009"/>
                  </a:lnTo>
                  <a:lnTo>
                    <a:pt x="168361" y="32775"/>
                  </a:lnTo>
                  <a:lnTo>
                    <a:pt x="164031" y="29678"/>
                  </a:lnTo>
                  <a:lnTo>
                    <a:pt x="159605" y="26720"/>
                  </a:lnTo>
                  <a:lnTo>
                    <a:pt x="155088" y="23904"/>
                  </a:lnTo>
                  <a:lnTo>
                    <a:pt x="150482" y="21234"/>
                  </a:lnTo>
                  <a:lnTo>
                    <a:pt x="145795" y="18712"/>
                  </a:lnTo>
                  <a:lnTo>
                    <a:pt x="141029" y="16340"/>
                  </a:lnTo>
                  <a:lnTo>
                    <a:pt x="136190" y="14121"/>
                  </a:lnTo>
                  <a:lnTo>
                    <a:pt x="131283" y="12058"/>
                  </a:lnTo>
                  <a:lnTo>
                    <a:pt x="126312" y="10152"/>
                  </a:lnTo>
                  <a:lnTo>
                    <a:pt x="121284" y="8405"/>
                  </a:lnTo>
                  <a:lnTo>
                    <a:pt x="116202" y="6819"/>
                  </a:lnTo>
                  <a:lnTo>
                    <a:pt x="111073" y="5395"/>
                  </a:lnTo>
                  <a:lnTo>
                    <a:pt x="105901" y="4136"/>
                  </a:lnTo>
                  <a:lnTo>
                    <a:pt x="100691" y="3042"/>
                  </a:lnTo>
                  <a:lnTo>
                    <a:pt x="95449" y="2114"/>
                  </a:lnTo>
                  <a:lnTo>
                    <a:pt x="90180" y="1354"/>
                  </a:lnTo>
                  <a:lnTo>
                    <a:pt x="84890" y="762"/>
                  </a:lnTo>
                  <a:lnTo>
                    <a:pt x="79584" y="338"/>
                  </a:lnTo>
                  <a:lnTo>
                    <a:pt x="74266" y="84"/>
                  </a:lnTo>
                  <a:lnTo>
                    <a:pt x="68944" y="0"/>
                  </a:lnTo>
                  <a:lnTo>
                    <a:pt x="68944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461932" y="1236837"/>
              <a:ext cx="167155" cy="324667"/>
            </a:xfrm>
            <a:custGeom>
              <a:avLst/>
              <a:pathLst>
                <a:path w="167155" h="324667">
                  <a:moveTo>
                    <a:pt x="167155" y="0"/>
                  </a:moveTo>
                  <a:lnTo>
                    <a:pt x="161838" y="84"/>
                  </a:lnTo>
                  <a:lnTo>
                    <a:pt x="156525" y="338"/>
                  </a:lnTo>
                  <a:lnTo>
                    <a:pt x="151224" y="760"/>
                  </a:lnTo>
                  <a:lnTo>
                    <a:pt x="145938" y="1351"/>
                  </a:lnTo>
                  <a:lnTo>
                    <a:pt x="140674" y="2110"/>
                  </a:lnTo>
                  <a:lnTo>
                    <a:pt x="135437" y="3036"/>
                  </a:lnTo>
                  <a:lnTo>
                    <a:pt x="130232" y="4128"/>
                  </a:lnTo>
                  <a:lnTo>
                    <a:pt x="125064" y="5385"/>
                  </a:lnTo>
                  <a:lnTo>
                    <a:pt x="119939" y="6806"/>
                  </a:lnTo>
                  <a:lnTo>
                    <a:pt x="114861" y="8389"/>
                  </a:lnTo>
                  <a:lnTo>
                    <a:pt x="109837" y="10133"/>
                  </a:lnTo>
                  <a:lnTo>
                    <a:pt x="104871" y="12036"/>
                  </a:lnTo>
                  <a:lnTo>
                    <a:pt x="99967" y="14096"/>
                  </a:lnTo>
                  <a:lnTo>
                    <a:pt x="95132" y="16311"/>
                  </a:lnTo>
                  <a:lnTo>
                    <a:pt x="90370" y="18678"/>
                  </a:lnTo>
                  <a:lnTo>
                    <a:pt x="85685" y="21196"/>
                  </a:lnTo>
                  <a:lnTo>
                    <a:pt x="81083" y="23862"/>
                  </a:lnTo>
                  <a:lnTo>
                    <a:pt x="76567" y="26672"/>
                  </a:lnTo>
                  <a:lnTo>
                    <a:pt x="72144" y="29625"/>
                  </a:lnTo>
                  <a:lnTo>
                    <a:pt x="67817" y="32717"/>
                  </a:lnTo>
                  <a:lnTo>
                    <a:pt x="63590" y="35945"/>
                  </a:lnTo>
                  <a:lnTo>
                    <a:pt x="59468" y="39306"/>
                  </a:lnTo>
                  <a:lnTo>
                    <a:pt x="55455" y="42796"/>
                  </a:lnTo>
                  <a:lnTo>
                    <a:pt x="51555" y="46413"/>
                  </a:lnTo>
                  <a:lnTo>
                    <a:pt x="47773" y="50151"/>
                  </a:lnTo>
                  <a:lnTo>
                    <a:pt x="44111" y="54008"/>
                  </a:lnTo>
                  <a:lnTo>
                    <a:pt x="40573" y="57979"/>
                  </a:lnTo>
                  <a:lnTo>
                    <a:pt x="37164" y="62061"/>
                  </a:lnTo>
                  <a:lnTo>
                    <a:pt x="33886" y="66250"/>
                  </a:lnTo>
                  <a:lnTo>
                    <a:pt x="30743" y="70540"/>
                  </a:lnTo>
                  <a:lnTo>
                    <a:pt x="27739" y="74929"/>
                  </a:lnTo>
                  <a:lnTo>
                    <a:pt x="24875" y="79410"/>
                  </a:lnTo>
                  <a:lnTo>
                    <a:pt x="22155" y="83981"/>
                  </a:lnTo>
                  <a:lnTo>
                    <a:pt x="19582" y="88635"/>
                  </a:lnTo>
                  <a:lnTo>
                    <a:pt x="17159" y="93370"/>
                  </a:lnTo>
                  <a:lnTo>
                    <a:pt x="14887" y="98178"/>
                  </a:lnTo>
                  <a:lnTo>
                    <a:pt x="12770" y="103057"/>
                  </a:lnTo>
                  <a:lnTo>
                    <a:pt x="10809" y="108001"/>
                  </a:lnTo>
                  <a:lnTo>
                    <a:pt x="9006" y="113004"/>
                  </a:lnTo>
                  <a:lnTo>
                    <a:pt x="7363" y="118063"/>
                  </a:lnTo>
                  <a:lnTo>
                    <a:pt x="5881" y="123171"/>
                  </a:lnTo>
                  <a:lnTo>
                    <a:pt x="4563" y="128323"/>
                  </a:lnTo>
                  <a:lnTo>
                    <a:pt x="3410" y="133515"/>
                  </a:lnTo>
                  <a:lnTo>
                    <a:pt x="2422" y="138741"/>
                  </a:lnTo>
                  <a:lnTo>
                    <a:pt x="1602" y="143996"/>
                  </a:lnTo>
                  <a:lnTo>
                    <a:pt x="948" y="149274"/>
                  </a:lnTo>
                  <a:lnTo>
                    <a:pt x="463" y="154570"/>
                  </a:lnTo>
                  <a:lnTo>
                    <a:pt x="147" y="159879"/>
                  </a:lnTo>
                  <a:lnTo>
                    <a:pt x="0" y="165196"/>
                  </a:lnTo>
                  <a:lnTo>
                    <a:pt x="21" y="170514"/>
                  </a:lnTo>
                  <a:lnTo>
                    <a:pt x="212" y="175829"/>
                  </a:lnTo>
                  <a:lnTo>
                    <a:pt x="572" y="181135"/>
                  </a:lnTo>
                  <a:lnTo>
                    <a:pt x="1101" y="186427"/>
                  </a:lnTo>
                  <a:lnTo>
                    <a:pt x="1798" y="191700"/>
                  </a:lnTo>
                  <a:lnTo>
                    <a:pt x="2662" y="196948"/>
                  </a:lnTo>
                  <a:lnTo>
                    <a:pt x="3693" y="202165"/>
                  </a:lnTo>
                  <a:lnTo>
                    <a:pt x="4889" y="207348"/>
                  </a:lnTo>
                  <a:lnTo>
                    <a:pt x="6249" y="212489"/>
                  </a:lnTo>
                  <a:lnTo>
                    <a:pt x="7772" y="217585"/>
                  </a:lnTo>
                  <a:lnTo>
                    <a:pt x="9457" y="222629"/>
                  </a:lnTo>
                  <a:lnTo>
                    <a:pt x="11301" y="227618"/>
                  </a:lnTo>
                  <a:lnTo>
                    <a:pt x="13303" y="232545"/>
                  </a:lnTo>
                  <a:lnTo>
                    <a:pt x="15460" y="237406"/>
                  </a:lnTo>
                  <a:lnTo>
                    <a:pt x="17771" y="242196"/>
                  </a:lnTo>
                  <a:lnTo>
                    <a:pt x="20234" y="246910"/>
                  </a:lnTo>
                  <a:lnTo>
                    <a:pt x="22845" y="251544"/>
                  </a:lnTo>
                  <a:lnTo>
                    <a:pt x="25602" y="256092"/>
                  </a:lnTo>
                  <a:lnTo>
                    <a:pt x="28502" y="260550"/>
                  </a:lnTo>
                  <a:lnTo>
                    <a:pt x="31543" y="264913"/>
                  </a:lnTo>
                  <a:lnTo>
                    <a:pt x="34721" y="269178"/>
                  </a:lnTo>
                  <a:lnTo>
                    <a:pt x="38033" y="273339"/>
                  </a:lnTo>
                  <a:lnTo>
                    <a:pt x="41476" y="277393"/>
                  </a:lnTo>
                  <a:lnTo>
                    <a:pt x="45046" y="281335"/>
                  </a:lnTo>
                  <a:lnTo>
                    <a:pt x="48740" y="285161"/>
                  </a:lnTo>
                  <a:lnTo>
                    <a:pt x="52553" y="288869"/>
                  </a:lnTo>
                  <a:lnTo>
                    <a:pt x="56483" y="292453"/>
                  </a:lnTo>
                  <a:lnTo>
                    <a:pt x="60524" y="295910"/>
                  </a:lnTo>
                  <a:lnTo>
                    <a:pt x="64673" y="299237"/>
                  </a:lnTo>
                  <a:lnTo>
                    <a:pt x="68927" y="302430"/>
                  </a:lnTo>
                  <a:lnTo>
                    <a:pt x="73279" y="305486"/>
                  </a:lnTo>
                  <a:lnTo>
                    <a:pt x="77727" y="308403"/>
                  </a:lnTo>
                  <a:lnTo>
                    <a:pt x="82265" y="311176"/>
                  </a:lnTo>
                  <a:lnTo>
                    <a:pt x="86889" y="313803"/>
                  </a:lnTo>
                  <a:lnTo>
                    <a:pt x="91594" y="316283"/>
                  </a:lnTo>
                  <a:lnTo>
                    <a:pt x="96376" y="318611"/>
                  </a:lnTo>
                  <a:lnTo>
                    <a:pt x="101229" y="320786"/>
                  </a:lnTo>
                  <a:lnTo>
                    <a:pt x="106149" y="322805"/>
                  </a:lnTo>
                  <a:lnTo>
                    <a:pt x="111131" y="324667"/>
                  </a:lnTo>
                  <a:lnTo>
                    <a:pt x="167155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573064" y="1404005"/>
              <a:ext cx="56023" cy="157500"/>
            </a:xfrm>
            <a:custGeom>
              <a:avLst/>
              <a:pathLst>
                <a:path w="56023" h="157500">
                  <a:moveTo>
                    <a:pt x="0" y="157500"/>
                  </a:moveTo>
                  <a:lnTo>
                    <a:pt x="56023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573064" y="1252294"/>
              <a:ext cx="223188" cy="318873"/>
            </a:xfrm>
            <a:custGeom>
              <a:avLst/>
              <a:pathLst>
                <a:path w="223188" h="318873">
                  <a:moveTo>
                    <a:pt x="0" y="309211"/>
                  </a:moveTo>
                  <a:lnTo>
                    <a:pt x="5031" y="310911"/>
                  </a:lnTo>
                  <a:lnTo>
                    <a:pt x="10113" y="312450"/>
                  </a:lnTo>
                  <a:lnTo>
                    <a:pt x="15242" y="313828"/>
                  </a:lnTo>
                  <a:lnTo>
                    <a:pt x="20413" y="315041"/>
                  </a:lnTo>
                  <a:lnTo>
                    <a:pt x="25619" y="316090"/>
                  </a:lnTo>
                  <a:lnTo>
                    <a:pt x="30856" y="316973"/>
                  </a:lnTo>
                  <a:lnTo>
                    <a:pt x="36118" y="317689"/>
                  </a:lnTo>
                  <a:lnTo>
                    <a:pt x="41400" y="318237"/>
                  </a:lnTo>
                  <a:lnTo>
                    <a:pt x="46697" y="318618"/>
                  </a:lnTo>
                  <a:lnTo>
                    <a:pt x="52004" y="318830"/>
                  </a:lnTo>
                  <a:lnTo>
                    <a:pt x="57314" y="318873"/>
                  </a:lnTo>
                  <a:lnTo>
                    <a:pt x="62623" y="318748"/>
                  </a:lnTo>
                  <a:lnTo>
                    <a:pt x="67926" y="318454"/>
                  </a:lnTo>
                  <a:lnTo>
                    <a:pt x="73217" y="317992"/>
                  </a:lnTo>
                  <a:lnTo>
                    <a:pt x="78490" y="317362"/>
                  </a:lnTo>
                  <a:lnTo>
                    <a:pt x="83740" y="316564"/>
                  </a:lnTo>
                  <a:lnTo>
                    <a:pt x="88963" y="315601"/>
                  </a:lnTo>
                  <a:lnTo>
                    <a:pt x="94152" y="314472"/>
                  </a:lnTo>
                  <a:lnTo>
                    <a:pt x="99303" y="313179"/>
                  </a:lnTo>
                  <a:lnTo>
                    <a:pt x="104410" y="311722"/>
                  </a:lnTo>
                  <a:lnTo>
                    <a:pt x="109469" y="310105"/>
                  </a:lnTo>
                  <a:lnTo>
                    <a:pt x="114473" y="308327"/>
                  </a:lnTo>
                  <a:lnTo>
                    <a:pt x="119418" y="306391"/>
                  </a:lnTo>
                  <a:lnTo>
                    <a:pt x="124300" y="304299"/>
                  </a:lnTo>
                  <a:lnTo>
                    <a:pt x="129112" y="302054"/>
                  </a:lnTo>
                  <a:lnTo>
                    <a:pt x="133851" y="299656"/>
                  </a:lnTo>
                  <a:lnTo>
                    <a:pt x="138511" y="297109"/>
                  </a:lnTo>
                  <a:lnTo>
                    <a:pt x="143088" y="294416"/>
                  </a:lnTo>
                  <a:lnTo>
                    <a:pt x="147577" y="291578"/>
                  </a:lnTo>
                  <a:lnTo>
                    <a:pt x="151974" y="288599"/>
                  </a:lnTo>
                  <a:lnTo>
                    <a:pt x="156274" y="285482"/>
                  </a:lnTo>
                  <a:lnTo>
                    <a:pt x="160472" y="282231"/>
                  </a:lnTo>
                  <a:lnTo>
                    <a:pt x="164566" y="278847"/>
                  </a:lnTo>
                  <a:lnTo>
                    <a:pt x="168549" y="275335"/>
                  </a:lnTo>
                  <a:lnTo>
                    <a:pt x="172419" y="271698"/>
                  </a:lnTo>
                  <a:lnTo>
                    <a:pt x="176172" y="267940"/>
                  </a:lnTo>
                  <a:lnTo>
                    <a:pt x="179803" y="264065"/>
                  </a:lnTo>
                  <a:lnTo>
                    <a:pt x="183310" y="260077"/>
                  </a:lnTo>
                  <a:lnTo>
                    <a:pt x="186688" y="255979"/>
                  </a:lnTo>
                  <a:lnTo>
                    <a:pt x="189934" y="251775"/>
                  </a:lnTo>
                  <a:lnTo>
                    <a:pt x="193045" y="247471"/>
                  </a:lnTo>
                  <a:lnTo>
                    <a:pt x="196018" y="243071"/>
                  </a:lnTo>
                  <a:lnTo>
                    <a:pt x="198849" y="238578"/>
                  </a:lnTo>
                  <a:lnTo>
                    <a:pt x="201536" y="233997"/>
                  </a:lnTo>
                  <a:lnTo>
                    <a:pt x="204077" y="229333"/>
                  </a:lnTo>
                  <a:lnTo>
                    <a:pt x="206468" y="224591"/>
                  </a:lnTo>
                  <a:lnTo>
                    <a:pt x="208707" y="219776"/>
                  </a:lnTo>
                  <a:lnTo>
                    <a:pt x="210792" y="214891"/>
                  </a:lnTo>
                  <a:lnTo>
                    <a:pt x="212720" y="209943"/>
                  </a:lnTo>
                  <a:lnTo>
                    <a:pt x="214491" y="204936"/>
                  </a:lnTo>
                  <a:lnTo>
                    <a:pt x="216102" y="199876"/>
                  </a:lnTo>
                  <a:lnTo>
                    <a:pt x="217551" y="194767"/>
                  </a:lnTo>
                  <a:lnTo>
                    <a:pt x="218837" y="189614"/>
                  </a:lnTo>
                  <a:lnTo>
                    <a:pt x="219959" y="184423"/>
                  </a:lnTo>
                  <a:lnTo>
                    <a:pt x="220915" y="179199"/>
                  </a:lnTo>
                  <a:lnTo>
                    <a:pt x="221705" y="173948"/>
                  </a:lnTo>
                  <a:lnTo>
                    <a:pt x="222328" y="168673"/>
                  </a:lnTo>
                  <a:lnTo>
                    <a:pt x="222783" y="163382"/>
                  </a:lnTo>
                  <a:lnTo>
                    <a:pt x="223070" y="158079"/>
                  </a:lnTo>
                  <a:lnTo>
                    <a:pt x="223188" y="152770"/>
                  </a:lnTo>
                  <a:lnTo>
                    <a:pt x="223137" y="147459"/>
                  </a:lnTo>
                  <a:lnTo>
                    <a:pt x="222917" y="142153"/>
                  </a:lnTo>
                  <a:lnTo>
                    <a:pt x="222530" y="136857"/>
                  </a:lnTo>
                  <a:lnTo>
                    <a:pt x="221974" y="131575"/>
                  </a:lnTo>
                  <a:lnTo>
                    <a:pt x="221250" y="126314"/>
                  </a:lnTo>
                  <a:lnTo>
                    <a:pt x="220360" y="121078"/>
                  </a:lnTo>
                  <a:lnTo>
                    <a:pt x="219304" y="115874"/>
                  </a:lnTo>
                  <a:lnTo>
                    <a:pt x="218084" y="110705"/>
                  </a:lnTo>
                  <a:lnTo>
                    <a:pt x="216699" y="105578"/>
                  </a:lnTo>
                  <a:lnTo>
                    <a:pt x="215153" y="100497"/>
                  </a:lnTo>
                  <a:lnTo>
                    <a:pt x="213446" y="95469"/>
                  </a:lnTo>
                  <a:lnTo>
                    <a:pt x="211580" y="90496"/>
                  </a:lnTo>
                  <a:lnTo>
                    <a:pt x="209557" y="85586"/>
                  </a:lnTo>
                  <a:lnTo>
                    <a:pt x="207379" y="80743"/>
                  </a:lnTo>
                  <a:lnTo>
                    <a:pt x="205048" y="75971"/>
                  </a:lnTo>
                  <a:lnTo>
                    <a:pt x="202567" y="71275"/>
                  </a:lnTo>
                  <a:lnTo>
                    <a:pt x="199938" y="66661"/>
                  </a:lnTo>
                  <a:lnTo>
                    <a:pt x="197164" y="62132"/>
                  </a:lnTo>
                  <a:lnTo>
                    <a:pt x="194247" y="57694"/>
                  </a:lnTo>
                  <a:lnTo>
                    <a:pt x="191191" y="53351"/>
                  </a:lnTo>
                  <a:lnTo>
                    <a:pt x="187998" y="49107"/>
                  </a:lnTo>
                  <a:lnTo>
                    <a:pt x="184673" y="44967"/>
                  </a:lnTo>
                  <a:lnTo>
                    <a:pt x="181217" y="40934"/>
                  </a:lnTo>
                  <a:lnTo>
                    <a:pt x="177635" y="37013"/>
                  </a:lnTo>
                  <a:lnTo>
                    <a:pt x="173930" y="33208"/>
                  </a:lnTo>
                  <a:lnTo>
                    <a:pt x="170107" y="29522"/>
                  </a:lnTo>
                  <a:lnTo>
                    <a:pt x="166168" y="25960"/>
                  </a:lnTo>
                  <a:lnTo>
                    <a:pt x="162118" y="22525"/>
                  </a:lnTo>
                  <a:lnTo>
                    <a:pt x="157961" y="19220"/>
                  </a:lnTo>
                  <a:lnTo>
                    <a:pt x="153701" y="16049"/>
                  </a:lnTo>
                  <a:lnTo>
                    <a:pt x="149342" y="13015"/>
                  </a:lnTo>
                  <a:lnTo>
                    <a:pt x="144889" y="10120"/>
                  </a:lnTo>
                  <a:lnTo>
                    <a:pt x="140347" y="7369"/>
                  </a:lnTo>
                  <a:lnTo>
                    <a:pt x="135719" y="4763"/>
                  </a:lnTo>
                  <a:lnTo>
                    <a:pt x="131011" y="2306"/>
                  </a:lnTo>
                  <a:lnTo>
                    <a:pt x="126228" y="0"/>
                  </a:lnTo>
                  <a:lnTo>
                    <a:pt x="56023" y="151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629088" y="1236837"/>
              <a:ext cx="70204" cy="167167"/>
            </a:xfrm>
            <a:custGeom>
              <a:avLst/>
              <a:pathLst>
                <a:path w="70204" h="167167">
                  <a:moveTo>
                    <a:pt x="70204" y="15456"/>
                  </a:moveTo>
                  <a:lnTo>
                    <a:pt x="64680" y="13020"/>
                  </a:lnTo>
                  <a:lnTo>
                    <a:pt x="59071" y="10785"/>
                  </a:lnTo>
                  <a:lnTo>
                    <a:pt x="53386" y="8753"/>
                  </a:lnTo>
                  <a:lnTo>
                    <a:pt x="47631" y="6929"/>
                  </a:lnTo>
                  <a:lnTo>
                    <a:pt x="41814" y="5314"/>
                  </a:lnTo>
                  <a:lnTo>
                    <a:pt x="35942" y="3909"/>
                  </a:lnTo>
                  <a:lnTo>
                    <a:pt x="30024" y="2718"/>
                  </a:lnTo>
                  <a:lnTo>
                    <a:pt x="24066" y="1741"/>
                  </a:lnTo>
                  <a:lnTo>
                    <a:pt x="18077" y="980"/>
                  </a:lnTo>
                  <a:lnTo>
                    <a:pt x="12064" y="435"/>
                  </a:lnTo>
                  <a:lnTo>
                    <a:pt x="6036" y="10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084884" y="1546402"/>
              <a:ext cx="127682" cy="167167"/>
            </a:xfrm>
            <a:custGeom>
              <a:avLst/>
              <a:pathLst>
                <a:path w="127682" h="167167">
                  <a:moveTo>
                    <a:pt x="127682" y="0"/>
                  </a:moveTo>
                  <a:lnTo>
                    <a:pt x="122094" y="93"/>
                  </a:lnTo>
                  <a:lnTo>
                    <a:pt x="116513" y="373"/>
                  </a:lnTo>
                  <a:lnTo>
                    <a:pt x="110945" y="839"/>
                  </a:lnTo>
                  <a:lnTo>
                    <a:pt x="105395" y="1492"/>
                  </a:lnTo>
                  <a:lnTo>
                    <a:pt x="99870" y="2329"/>
                  </a:lnTo>
                  <a:lnTo>
                    <a:pt x="94376" y="3351"/>
                  </a:lnTo>
                  <a:lnTo>
                    <a:pt x="88919" y="4556"/>
                  </a:lnTo>
                  <a:lnTo>
                    <a:pt x="83506" y="5942"/>
                  </a:lnTo>
                  <a:lnTo>
                    <a:pt x="78142" y="7509"/>
                  </a:lnTo>
                  <a:lnTo>
                    <a:pt x="72833" y="9254"/>
                  </a:lnTo>
                  <a:lnTo>
                    <a:pt x="67586" y="11175"/>
                  </a:lnTo>
                  <a:lnTo>
                    <a:pt x="62405" y="13271"/>
                  </a:lnTo>
                  <a:lnTo>
                    <a:pt x="57298" y="15539"/>
                  </a:lnTo>
                  <a:lnTo>
                    <a:pt x="52269" y="17976"/>
                  </a:lnTo>
                  <a:lnTo>
                    <a:pt x="47325" y="20580"/>
                  </a:lnTo>
                  <a:lnTo>
                    <a:pt x="42470" y="23348"/>
                  </a:lnTo>
                  <a:lnTo>
                    <a:pt x="37711" y="26276"/>
                  </a:lnTo>
                  <a:lnTo>
                    <a:pt x="33052" y="29362"/>
                  </a:lnTo>
                  <a:lnTo>
                    <a:pt x="28499" y="32602"/>
                  </a:lnTo>
                  <a:lnTo>
                    <a:pt x="24057" y="35992"/>
                  </a:lnTo>
                  <a:lnTo>
                    <a:pt x="19730" y="39529"/>
                  </a:lnTo>
                  <a:lnTo>
                    <a:pt x="15525" y="43208"/>
                  </a:lnTo>
                  <a:lnTo>
                    <a:pt x="11444" y="47026"/>
                  </a:lnTo>
                  <a:lnTo>
                    <a:pt x="7494" y="50979"/>
                  </a:lnTo>
                  <a:lnTo>
                    <a:pt x="3677" y="55061"/>
                  </a:lnTo>
                  <a:lnTo>
                    <a:pt x="0" y="59268"/>
                  </a:lnTo>
                  <a:lnTo>
                    <a:pt x="127682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084884" y="1605670"/>
              <a:ext cx="127682" cy="107899"/>
            </a:xfrm>
            <a:custGeom>
              <a:avLst/>
              <a:pathLst>
                <a:path w="127682" h="107899">
                  <a:moveTo>
                    <a:pt x="0" y="0"/>
                  </a:moveTo>
                  <a:lnTo>
                    <a:pt x="127682" y="10789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045402" y="1570554"/>
              <a:ext cx="334313" cy="310180"/>
            </a:xfrm>
            <a:custGeom>
              <a:avLst/>
              <a:pathLst>
                <a:path w="334313" h="310180">
                  <a:moveTo>
                    <a:pt x="39482" y="35116"/>
                  </a:moveTo>
                  <a:lnTo>
                    <a:pt x="36134" y="39206"/>
                  </a:lnTo>
                  <a:lnTo>
                    <a:pt x="32918" y="43401"/>
                  </a:lnTo>
                  <a:lnTo>
                    <a:pt x="29835" y="47695"/>
                  </a:lnTo>
                  <a:lnTo>
                    <a:pt x="26890" y="52085"/>
                  </a:lnTo>
                  <a:lnTo>
                    <a:pt x="24086" y="56565"/>
                  </a:lnTo>
                  <a:lnTo>
                    <a:pt x="21424" y="61132"/>
                  </a:lnTo>
                  <a:lnTo>
                    <a:pt x="18908" y="65781"/>
                  </a:lnTo>
                  <a:lnTo>
                    <a:pt x="16540" y="70507"/>
                  </a:lnTo>
                  <a:lnTo>
                    <a:pt x="14323" y="75305"/>
                  </a:lnTo>
                  <a:lnTo>
                    <a:pt x="12259" y="80171"/>
                  </a:lnTo>
                  <a:lnTo>
                    <a:pt x="10349" y="85100"/>
                  </a:lnTo>
                  <a:lnTo>
                    <a:pt x="8596" y="90087"/>
                  </a:lnTo>
                  <a:lnTo>
                    <a:pt x="7002" y="95127"/>
                  </a:lnTo>
                  <a:lnTo>
                    <a:pt x="5568" y="100215"/>
                  </a:lnTo>
                  <a:lnTo>
                    <a:pt x="4296" y="105345"/>
                  </a:lnTo>
                  <a:lnTo>
                    <a:pt x="3186" y="110513"/>
                  </a:lnTo>
                  <a:lnTo>
                    <a:pt x="2241" y="115714"/>
                  </a:lnTo>
                  <a:lnTo>
                    <a:pt x="1460" y="120942"/>
                  </a:lnTo>
                  <a:lnTo>
                    <a:pt x="845" y="126192"/>
                  </a:lnTo>
                  <a:lnTo>
                    <a:pt x="396" y="131459"/>
                  </a:lnTo>
                  <a:lnTo>
                    <a:pt x="114" y="136737"/>
                  </a:lnTo>
                  <a:lnTo>
                    <a:pt x="0" y="142022"/>
                  </a:lnTo>
                  <a:lnTo>
                    <a:pt x="52" y="147308"/>
                  </a:lnTo>
                  <a:lnTo>
                    <a:pt x="271" y="152589"/>
                  </a:lnTo>
                  <a:lnTo>
                    <a:pt x="657" y="157861"/>
                  </a:lnTo>
                  <a:lnTo>
                    <a:pt x="1210" y="163118"/>
                  </a:lnTo>
                  <a:lnTo>
                    <a:pt x="1928" y="168355"/>
                  </a:lnTo>
                  <a:lnTo>
                    <a:pt x="2812" y="173566"/>
                  </a:lnTo>
                  <a:lnTo>
                    <a:pt x="3860" y="178747"/>
                  </a:lnTo>
                  <a:lnTo>
                    <a:pt x="5072" y="183892"/>
                  </a:lnTo>
                  <a:lnTo>
                    <a:pt x="6445" y="188997"/>
                  </a:lnTo>
                  <a:lnTo>
                    <a:pt x="7979" y="194055"/>
                  </a:lnTo>
                  <a:lnTo>
                    <a:pt x="9672" y="199062"/>
                  </a:lnTo>
                  <a:lnTo>
                    <a:pt x="11523" y="204014"/>
                  </a:lnTo>
                  <a:lnTo>
                    <a:pt x="13530" y="208904"/>
                  </a:lnTo>
                  <a:lnTo>
                    <a:pt x="15690" y="213729"/>
                  </a:lnTo>
                  <a:lnTo>
                    <a:pt x="18001" y="218482"/>
                  </a:lnTo>
                  <a:lnTo>
                    <a:pt x="20462" y="223161"/>
                  </a:lnTo>
                  <a:lnTo>
                    <a:pt x="23069" y="227759"/>
                  </a:lnTo>
                  <a:lnTo>
                    <a:pt x="25820" y="232272"/>
                  </a:lnTo>
                  <a:lnTo>
                    <a:pt x="28713" y="236696"/>
                  </a:lnTo>
                  <a:lnTo>
                    <a:pt x="31744" y="241027"/>
                  </a:lnTo>
                  <a:lnTo>
                    <a:pt x="34911" y="245259"/>
                  </a:lnTo>
                  <a:lnTo>
                    <a:pt x="38209" y="249390"/>
                  </a:lnTo>
                  <a:lnTo>
                    <a:pt x="41637" y="253414"/>
                  </a:lnTo>
                  <a:lnTo>
                    <a:pt x="45190" y="257327"/>
                  </a:lnTo>
                  <a:lnTo>
                    <a:pt x="48865" y="261126"/>
                  </a:lnTo>
                  <a:lnTo>
                    <a:pt x="52659" y="264808"/>
                  </a:lnTo>
                  <a:lnTo>
                    <a:pt x="56567" y="268367"/>
                  </a:lnTo>
                  <a:lnTo>
                    <a:pt x="60585" y="271801"/>
                  </a:lnTo>
                  <a:lnTo>
                    <a:pt x="64710" y="275106"/>
                  </a:lnTo>
                  <a:lnTo>
                    <a:pt x="68938" y="278279"/>
                  </a:lnTo>
                  <a:lnTo>
                    <a:pt x="73264" y="281317"/>
                  </a:lnTo>
                  <a:lnTo>
                    <a:pt x="77683" y="284217"/>
                  </a:lnTo>
                  <a:lnTo>
                    <a:pt x="82192" y="286976"/>
                  </a:lnTo>
                  <a:lnTo>
                    <a:pt x="86786" y="289590"/>
                  </a:lnTo>
                  <a:lnTo>
                    <a:pt x="91461" y="292058"/>
                  </a:lnTo>
                  <a:lnTo>
                    <a:pt x="96211" y="294377"/>
                  </a:lnTo>
                  <a:lnTo>
                    <a:pt x="101032" y="296545"/>
                  </a:lnTo>
                  <a:lnTo>
                    <a:pt x="105919" y="298559"/>
                  </a:lnTo>
                  <a:lnTo>
                    <a:pt x="110867" y="300417"/>
                  </a:lnTo>
                  <a:lnTo>
                    <a:pt x="115872" y="302119"/>
                  </a:lnTo>
                  <a:lnTo>
                    <a:pt x="120928" y="303661"/>
                  </a:lnTo>
                  <a:lnTo>
                    <a:pt x="126030" y="305042"/>
                  </a:lnTo>
                  <a:lnTo>
                    <a:pt x="131174" y="306262"/>
                  </a:lnTo>
                  <a:lnTo>
                    <a:pt x="136353" y="307318"/>
                  </a:lnTo>
                  <a:lnTo>
                    <a:pt x="141563" y="308210"/>
                  </a:lnTo>
                  <a:lnTo>
                    <a:pt x="146799" y="308937"/>
                  </a:lnTo>
                  <a:lnTo>
                    <a:pt x="152055" y="309498"/>
                  </a:lnTo>
                  <a:lnTo>
                    <a:pt x="157326" y="309892"/>
                  </a:lnTo>
                  <a:lnTo>
                    <a:pt x="162607" y="310120"/>
                  </a:lnTo>
                  <a:lnTo>
                    <a:pt x="167893" y="310180"/>
                  </a:lnTo>
                  <a:lnTo>
                    <a:pt x="173177" y="310074"/>
                  </a:lnTo>
                  <a:lnTo>
                    <a:pt x="178456" y="309800"/>
                  </a:lnTo>
                  <a:lnTo>
                    <a:pt x="183724" y="309360"/>
                  </a:lnTo>
                  <a:lnTo>
                    <a:pt x="188975" y="308753"/>
                  </a:lnTo>
                  <a:lnTo>
                    <a:pt x="194204" y="307981"/>
                  </a:lnTo>
                  <a:lnTo>
                    <a:pt x="199406" y="307043"/>
                  </a:lnTo>
                  <a:lnTo>
                    <a:pt x="204576" y="305942"/>
                  </a:lnTo>
                  <a:lnTo>
                    <a:pt x="209709" y="304678"/>
                  </a:lnTo>
                  <a:lnTo>
                    <a:pt x="214798" y="303252"/>
                  </a:lnTo>
                  <a:lnTo>
                    <a:pt x="219841" y="301665"/>
                  </a:lnTo>
                  <a:lnTo>
                    <a:pt x="224830" y="299921"/>
                  </a:lnTo>
                  <a:lnTo>
                    <a:pt x="229762" y="298019"/>
                  </a:lnTo>
                  <a:lnTo>
                    <a:pt x="234632" y="295962"/>
                  </a:lnTo>
                  <a:lnTo>
                    <a:pt x="239434" y="293753"/>
                  </a:lnTo>
                  <a:lnTo>
                    <a:pt x="244164" y="291392"/>
                  </a:lnTo>
                  <a:lnTo>
                    <a:pt x="248816" y="288884"/>
                  </a:lnTo>
                  <a:lnTo>
                    <a:pt x="253387" y="286229"/>
                  </a:lnTo>
                  <a:lnTo>
                    <a:pt x="257872" y="283432"/>
                  </a:lnTo>
                  <a:lnTo>
                    <a:pt x="262266" y="280494"/>
                  </a:lnTo>
                  <a:lnTo>
                    <a:pt x="266565" y="277418"/>
                  </a:lnTo>
                  <a:lnTo>
                    <a:pt x="270765" y="274208"/>
                  </a:lnTo>
                  <a:lnTo>
                    <a:pt x="274861" y="270867"/>
                  </a:lnTo>
                  <a:lnTo>
                    <a:pt x="278850" y="267398"/>
                  </a:lnTo>
                  <a:lnTo>
                    <a:pt x="282726" y="263805"/>
                  </a:lnTo>
                  <a:lnTo>
                    <a:pt x="286488" y="260091"/>
                  </a:lnTo>
                  <a:lnTo>
                    <a:pt x="290129" y="256260"/>
                  </a:lnTo>
                  <a:lnTo>
                    <a:pt x="293648" y="252315"/>
                  </a:lnTo>
                  <a:lnTo>
                    <a:pt x="297041" y="248262"/>
                  </a:lnTo>
                  <a:lnTo>
                    <a:pt x="300304" y="244103"/>
                  </a:lnTo>
                  <a:lnTo>
                    <a:pt x="303433" y="239843"/>
                  </a:lnTo>
                  <a:lnTo>
                    <a:pt x="306426" y="235486"/>
                  </a:lnTo>
                  <a:lnTo>
                    <a:pt x="309280" y="231037"/>
                  </a:lnTo>
                  <a:lnTo>
                    <a:pt x="311992" y="226500"/>
                  </a:lnTo>
                  <a:lnTo>
                    <a:pt x="314559" y="221879"/>
                  </a:lnTo>
                  <a:lnTo>
                    <a:pt x="316979" y="217179"/>
                  </a:lnTo>
                  <a:lnTo>
                    <a:pt x="319249" y="212406"/>
                  </a:lnTo>
                  <a:lnTo>
                    <a:pt x="321367" y="207562"/>
                  </a:lnTo>
                  <a:lnTo>
                    <a:pt x="323331" y="202655"/>
                  </a:lnTo>
                  <a:lnTo>
                    <a:pt x="325138" y="197688"/>
                  </a:lnTo>
                  <a:lnTo>
                    <a:pt x="326788" y="192666"/>
                  </a:lnTo>
                  <a:lnTo>
                    <a:pt x="328278" y="187594"/>
                  </a:lnTo>
                  <a:lnTo>
                    <a:pt x="329607" y="182478"/>
                  </a:lnTo>
                  <a:lnTo>
                    <a:pt x="330773" y="177322"/>
                  </a:lnTo>
                  <a:lnTo>
                    <a:pt x="331776" y="172132"/>
                  </a:lnTo>
                  <a:lnTo>
                    <a:pt x="332614" y="166913"/>
                  </a:lnTo>
                  <a:lnTo>
                    <a:pt x="333287" y="161670"/>
                  </a:lnTo>
                  <a:lnTo>
                    <a:pt x="333794" y="156409"/>
                  </a:lnTo>
                  <a:lnTo>
                    <a:pt x="334134" y="151134"/>
                  </a:lnTo>
                  <a:lnTo>
                    <a:pt x="334307" y="145851"/>
                  </a:lnTo>
                  <a:lnTo>
                    <a:pt x="334313" y="140565"/>
                  </a:lnTo>
                  <a:lnTo>
                    <a:pt x="334152" y="135281"/>
                  </a:lnTo>
                  <a:lnTo>
                    <a:pt x="333824" y="130006"/>
                  </a:lnTo>
                  <a:lnTo>
                    <a:pt x="333330" y="124743"/>
                  </a:lnTo>
                  <a:lnTo>
                    <a:pt x="332669" y="119498"/>
                  </a:lnTo>
                  <a:lnTo>
                    <a:pt x="331843" y="114278"/>
                  </a:lnTo>
                  <a:lnTo>
                    <a:pt x="330852" y="109085"/>
                  </a:lnTo>
                  <a:lnTo>
                    <a:pt x="329697" y="103927"/>
                  </a:lnTo>
                  <a:lnTo>
                    <a:pt x="328380" y="98808"/>
                  </a:lnTo>
                  <a:lnTo>
                    <a:pt x="326902" y="93733"/>
                  </a:lnTo>
                  <a:lnTo>
                    <a:pt x="325264" y="88707"/>
                  </a:lnTo>
                  <a:lnTo>
                    <a:pt x="323468" y="83736"/>
                  </a:lnTo>
                  <a:lnTo>
                    <a:pt x="321516" y="78823"/>
                  </a:lnTo>
                  <a:lnTo>
                    <a:pt x="319409" y="73975"/>
                  </a:lnTo>
                  <a:lnTo>
                    <a:pt x="317150" y="69197"/>
                  </a:lnTo>
                  <a:lnTo>
                    <a:pt x="314741" y="64491"/>
                  </a:lnTo>
                  <a:lnTo>
                    <a:pt x="312185" y="59865"/>
                  </a:lnTo>
                  <a:lnTo>
                    <a:pt x="309483" y="55321"/>
                  </a:lnTo>
                  <a:lnTo>
                    <a:pt x="306640" y="50865"/>
                  </a:lnTo>
                  <a:lnTo>
                    <a:pt x="303657" y="46502"/>
                  </a:lnTo>
                  <a:lnTo>
                    <a:pt x="300537" y="42235"/>
                  </a:lnTo>
                  <a:lnTo>
                    <a:pt x="297284" y="38068"/>
                  </a:lnTo>
                  <a:lnTo>
                    <a:pt x="293901" y="34007"/>
                  </a:lnTo>
                  <a:lnTo>
                    <a:pt x="290391" y="30054"/>
                  </a:lnTo>
                  <a:lnTo>
                    <a:pt x="286758" y="26215"/>
                  </a:lnTo>
                  <a:lnTo>
                    <a:pt x="283005" y="22492"/>
                  </a:lnTo>
                  <a:lnTo>
                    <a:pt x="279137" y="18890"/>
                  </a:lnTo>
                  <a:lnTo>
                    <a:pt x="275157" y="15411"/>
                  </a:lnTo>
                  <a:lnTo>
                    <a:pt x="271068" y="12061"/>
                  </a:lnTo>
                  <a:lnTo>
                    <a:pt x="266876" y="8841"/>
                  </a:lnTo>
                  <a:lnTo>
                    <a:pt x="262584" y="5756"/>
                  </a:lnTo>
                  <a:lnTo>
                    <a:pt x="258197" y="2808"/>
                  </a:lnTo>
                  <a:lnTo>
                    <a:pt x="253718" y="0"/>
                  </a:lnTo>
                  <a:lnTo>
                    <a:pt x="167164" y="14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212566" y="1546402"/>
              <a:ext cx="86554" cy="167167"/>
            </a:xfrm>
            <a:custGeom>
              <a:avLst/>
              <a:pathLst>
                <a:path w="86554" h="167167">
                  <a:moveTo>
                    <a:pt x="86554" y="24152"/>
                  </a:moveTo>
                  <a:lnTo>
                    <a:pt x="81640" y="21291"/>
                  </a:lnTo>
                  <a:lnTo>
                    <a:pt x="76632" y="18599"/>
                  </a:lnTo>
                  <a:lnTo>
                    <a:pt x="71535" y="16079"/>
                  </a:lnTo>
                  <a:lnTo>
                    <a:pt x="66355" y="13733"/>
                  </a:lnTo>
                  <a:lnTo>
                    <a:pt x="61099" y="11565"/>
                  </a:lnTo>
                  <a:lnTo>
                    <a:pt x="55772" y="9578"/>
                  </a:lnTo>
                  <a:lnTo>
                    <a:pt x="50380" y="7772"/>
                  </a:lnTo>
                  <a:lnTo>
                    <a:pt x="44930" y="6151"/>
                  </a:lnTo>
                  <a:lnTo>
                    <a:pt x="39428" y="4716"/>
                  </a:lnTo>
                  <a:lnTo>
                    <a:pt x="33881" y="3469"/>
                  </a:lnTo>
                  <a:lnTo>
                    <a:pt x="28294" y="2411"/>
                  </a:lnTo>
                  <a:lnTo>
                    <a:pt x="22674" y="1544"/>
                  </a:lnTo>
                  <a:lnTo>
                    <a:pt x="17029" y="869"/>
                  </a:lnTo>
                  <a:lnTo>
                    <a:pt x="11363" y="386"/>
                  </a:lnTo>
                  <a:lnTo>
                    <a:pt x="5685" y="9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787138" y="1943516"/>
              <a:ext cx="91645" cy="167167"/>
            </a:xfrm>
            <a:custGeom>
              <a:avLst/>
              <a:pathLst>
                <a:path w="91645" h="167167">
                  <a:moveTo>
                    <a:pt x="91645" y="0"/>
                  </a:moveTo>
                  <a:lnTo>
                    <a:pt x="85940" y="97"/>
                  </a:lnTo>
                  <a:lnTo>
                    <a:pt x="80242" y="389"/>
                  </a:lnTo>
                  <a:lnTo>
                    <a:pt x="74558" y="875"/>
                  </a:lnTo>
                  <a:lnTo>
                    <a:pt x="68893" y="1555"/>
                  </a:lnTo>
                  <a:lnTo>
                    <a:pt x="63255" y="2428"/>
                  </a:lnTo>
                  <a:lnTo>
                    <a:pt x="57649" y="3493"/>
                  </a:lnTo>
                  <a:lnTo>
                    <a:pt x="52084" y="4748"/>
                  </a:lnTo>
                  <a:lnTo>
                    <a:pt x="46564" y="6193"/>
                  </a:lnTo>
                  <a:lnTo>
                    <a:pt x="41097" y="7825"/>
                  </a:lnTo>
                  <a:lnTo>
                    <a:pt x="35689" y="9643"/>
                  </a:lnTo>
                  <a:lnTo>
                    <a:pt x="30346" y="11644"/>
                  </a:lnTo>
                  <a:lnTo>
                    <a:pt x="25075" y="13826"/>
                  </a:lnTo>
                  <a:lnTo>
                    <a:pt x="19881" y="16187"/>
                  </a:lnTo>
                  <a:lnTo>
                    <a:pt x="14770" y="18724"/>
                  </a:lnTo>
                  <a:lnTo>
                    <a:pt x="9749" y="21434"/>
                  </a:lnTo>
                  <a:lnTo>
                    <a:pt x="4824" y="24314"/>
                  </a:lnTo>
                  <a:lnTo>
                    <a:pt x="0" y="27360"/>
                  </a:lnTo>
                  <a:lnTo>
                    <a:pt x="91645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87138" y="1970876"/>
              <a:ext cx="91645" cy="139807"/>
            </a:xfrm>
            <a:custGeom>
              <a:avLst/>
              <a:pathLst>
                <a:path w="91645" h="139807">
                  <a:moveTo>
                    <a:pt x="0" y="0"/>
                  </a:moveTo>
                  <a:lnTo>
                    <a:pt x="91645" y="13980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86807" y="1970876"/>
              <a:ext cx="91976" cy="139807"/>
            </a:xfrm>
            <a:custGeom>
              <a:avLst/>
              <a:pathLst>
                <a:path w="91976" h="139807">
                  <a:moveTo>
                    <a:pt x="330" y="0"/>
                  </a:moveTo>
                  <a:lnTo>
                    <a:pt x="0" y="217"/>
                  </a:lnTo>
                  <a:lnTo>
                    <a:pt x="91976" y="1398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711619" y="1943516"/>
              <a:ext cx="334317" cy="334331"/>
            </a:xfrm>
            <a:custGeom>
              <a:avLst/>
              <a:pathLst>
                <a:path w="334317" h="334331">
                  <a:moveTo>
                    <a:pt x="75187" y="27577"/>
                  </a:moveTo>
                  <a:lnTo>
                    <a:pt x="70813" y="30560"/>
                  </a:lnTo>
                  <a:lnTo>
                    <a:pt x="66536" y="33679"/>
                  </a:lnTo>
                  <a:lnTo>
                    <a:pt x="62360" y="36932"/>
                  </a:lnTo>
                  <a:lnTo>
                    <a:pt x="58288" y="40316"/>
                  </a:lnTo>
                  <a:lnTo>
                    <a:pt x="54326" y="43827"/>
                  </a:lnTo>
                  <a:lnTo>
                    <a:pt x="50477" y="47462"/>
                  </a:lnTo>
                  <a:lnTo>
                    <a:pt x="46745" y="51217"/>
                  </a:lnTo>
                  <a:lnTo>
                    <a:pt x="43134" y="55088"/>
                  </a:lnTo>
                  <a:lnTo>
                    <a:pt x="39647" y="59072"/>
                  </a:lnTo>
                  <a:lnTo>
                    <a:pt x="36289" y="63163"/>
                  </a:lnTo>
                  <a:lnTo>
                    <a:pt x="33061" y="67360"/>
                  </a:lnTo>
                  <a:lnTo>
                    <a:pt x="29968" y="71656"/>
                  </a:lnTo>
                  <a:lnTo>
                    <a:pt x="27012" y="76048"/>
                  </a:lnTo>
                  <a:lnTo>
                    <a:pt x="24197" y="80532"/>
                  </a:lnTo>
                  <a:lnTo>
                    <a:pt x="21526" y="85102"/>
                  </a:lnTo>
                  <a:lnTo>
                    <a:pt x="19000" y="89755"/>
                  </a:lnTo>
                  <a:lnTo>
                    <a:pt x="16623" y="94485"/>
                  </a:lnTo>
                  <a:lnTo>
                    <a:pt x="14397" y="99288"/>
                  </a:lnTo>
                  <a:lnTo>
                    <a:pt x="12325" y="104160"/>
                  </a:lnTo>
                  <a:lnTo>
                    <a:pt x="10407" y="109094"/>
                  </a:lnTo>
                  <a:lnTo>
                    <a:pt x="8647" y="114087"/>
                  </a:lnTo>
                  <a:lnTo>
                    <a:pt x="7046" y="119133"/>
                  </a:lnTo>
                  <a:lnTo>
                    <a:pt x="5605" y="124227"/>
                  </a:lnTo>
                  <a:lnTo>
                    <a:pt x="4326" y="129364"/>
                  </a:lnTo>
                  <a:lnTo>
                    <a:pt x="3211" y="134539"/>
                  </a:lnTo>
                  <a:lnTo>
                    <a:pt x="2260" y="139747"/>
                  </a:lnTo>
                  <a:lnTo>
                    <a:pt x="1475" y="144983"/>
                  </a:lnTo>
                  <a:lnTo>
                    <a:pt x="855" y="150240"/>
                  </a:lnTo>
                  <a:lnTo>
                    <a:pt x="403" y="155515"/>
                  </a:lnTo>
                  <a:lnTo>
                    <a:pt x="117" y="160801"/>
                  </a:lnTo>
                  <a:lnTo>
                    <a:pt x="0" y="166094"/>
                  </a:lnTo>
                  <a:lnTo>
                    <a:pt x="49" y="171387"/>
                  </a:lnTo>
                  <a:lnTo>
                    <a:pt x="267" y="176677"/>
                  </a:lnTo>
                  <a:lnTo>
                    <a:pt x="652" y="181957"/>
                  </a:lnTo>
                  <a:lnTo>
                    <a:pt x="1203" y="187222"/>
                  </a:lnTo>
                  <a:lnTo>
                    <a:pt x="1922" y="192467"/>
                  </a:lnTo>
                  <a:lnTo>
                    <a:pt x="2806" y="197686"/>
                  </a:lnTo>
                  <a:lnTo>
                    <a:pt x="3854" y="202875"/>
                  </a:lnTo>
                  <a:lnTo>
                    <a:pt x="5067" y="208029"/>
                  </a:lnTo>
                  <a:lnTo>
                    <a:pt x="6442" y="213141"/>
                  </a:lnTo>
                  <a:lnTo>
                    <a:pt x="7979" y="218207"/>
                  </a:lnTo>
                  <a:lnTo>
                    <a:pt x="9674" y="223222"/>
                  </a:lnTo>
                  <a:lnTo>
                    <a:pt x="11528" y="228181"/>
                  </a:lnTo>
                  <a:lnTo>
                    <a:pt x="13538" y="233078"/>
                  </a:lnTo>
                  <a:lnTo>
                    <a:pt x="15703" y="237910"/>
                  </a:lnTo>
                  <a:lnTo>
                    <a:pt x="18019" y="242670"/>
                  </a:lnTo>
                  <a:lnTo>
                    <a:pt x="20484" y="247355"/>
                  </a:lnTo>
                  <a:lnTo>
                    <a:pt x="23097" y="251959"/>
                  </a:lnTo>
                  <a:lnTo>
                    <a:pt x="25854" y="256478"/>
                  </a:lnTo>
                  <a:lnTo>
                    <a:pt x="28753" y="260908"/>
                  </a:lnTo>
                  <a:lnTo>
                    <a:pt x="31790" y="265244"/>
                  </a:lnTo>
                  <a:lnTo>
                    <a:pt x="34964" y="269481"/>
                  </a:lnTo>
                  <a:lnTo>
                    <a:pt x="38270" y="273616"/>
                  </a:lnTo>
                  <a:lnTo>
                    <a:pt x="41705" y="277644"/>
                  </a:lnTo>
                  <a:lnTo>
                    <a:pt x="45266" y="281561"/>
                  </a:lnTo>
                  <a:lnTo>
                    <a:pt x="48950" y="285364"/>
                  </a:lnTo>
                  <a:lnTo>
                    <a:pt x="52752" y="289048"/>
                  </a:lnTo>
                  <a:lnTo>
                    <a:pt x="56668" y="292609"/>
                  </a:lnTo>
                  <a:lnTo>
                    <a:pt x="60696" y="296045"/>
                  </a:lnTo>
                  <a:lnTo>
                    <a:pt x="64830" y="299352"/>
                  </a:lnTo>
                  <a:lnTo>
                    <a:pt x="69067" y="302526"/>
                  </a:lnTo>
                  <a:lnTo>
                    <a:pt x="73402" y="305564"/>
                  </a:lnTo>
                  <a:lnTo>
                    <a:pt x="77832" y="308464"/>
                  </a:lnTo>
                  <a:lnTo>
                    <a:pt x="82350" y="311221"/>
                  </a:lnTo>
                  <a:lnTo>
                    <a:pt x="86954" y="313835"/>
                  </a:lnTo>
                  <a:lnTo>
                    <a:pt x="91639" y="316301"/>
                  </a:lnTo>
                  <a:lnTo>
                    <a:pt x="96399" y="318618"/>
                  </a:lnTo>
                  <a:lnTo>
                    <a:pt x="101230" y="320782"/>
                  </a:lnTo>
                  <a:lnTo>
                    <a:pt x="106127" y="322793"/>
                  </a:lnTo>
                  <a:lnTo>
                    <a:pt x="111086" y="324648"/>
                  </a:lnTo>
                  <a:lnTo>
                    <a:pt x="116100" y="326345"/>
                  </a:lnTo>
                  <a:lnTo>
                    <a:pt x="121166" y="327882"/>
                  </a:lnTo>
                  <a:lnTo>
                    <a:pt x="126278" y="329258"/>
                  </a:lnTo>
                  <a:lnTo>
                    <a:pt x="131431" y="330471"/>
                  </a:lnTo>
                  <a:lnTo>
                    <a:pt x="136620" y="331520"/>
                  </a:lnTo>
                  <a:lnTo>
                    <a:pt x="141840" y="332405"/>
                  </a:lnTo>
                  <a:lnTo>
                    <a:pt x="147085" y="333124"/>
                  </a:lnTo>
                  <a:lnTo>
                    <a:pt x="152350" y="333677"/>
                  </a:lnTo>
                  <a:lnTo>
                    <a:pt x="157629" y="334062"/>
                  </a:lnTo>
                  <a:lnTo>
                    <a:pt x="162919" y="334280"/>
                  </a:lnTo>
                  <a:lnTo>
                    <a:pt x="168213" y="334331"/>
                  </a:lnTo>
                  <a:lnTo>
                    <a:pt x="173505" y="334214"/>
                  </a:lnTo>
                  <a:lnTo>
                    <a:pt x="178792" y="333929"/>
                  </a:lnTo>
                  <a:lnTo>
                    <a:pt x="184066" y="333478"/>
                  </a:lnTo>
                  <a:lnTo>
                    <a:pt x="189324" y="332859"/>
                  </a:lnTo>
                  <a:lnTo>
                    <a:pt x="194559" y="332074"/>
                  </a:lnTo>
                  <a:lnTo>
                    <a:pt x="199767" y="331124"/>
                  </a:lnTo>
                  <a:lnTo>
                    <a:pt x="204943" y="330009"/>
                  </a:lnTo>
                  <a:lnTo>
                    <a:pt x="210080" y="328732"/>
                  </a:lnTo>
                  <a:lnTo>
                    <a:pt x="215174" y="327292"/>
                  </a:lnTo>
                  <a:lnTo>
                    <a:pt x="220221" y="325691"/>
                  </a:lnTo>
                  <a:lnTo>
                    <a:pt x="225214" y="323932"/>
                  </a:lnTo>
                  <a:lnTo>
                    <a:pt x="230148" y="322015"/>
                  </a:lnTo>
                  <a:lnTo>
                    <a:pt x="235020" y="319943"/>
                  </a:lnTo>
                  <a:lnTo>
                    <a:pt x="239824" y="317718"/>
                  </a:lnTo>
                  <a:lnTo>
                    <a:pt x="244554" y="315341"/>
                  </a:lnTo>
                  <a:lnTo>
                    <a:pt x="249207" y="312816"/>
                  </a:lnTo>
                  <a:lnTo>
                    <a:pt x="253778" y="310146"/>
                  </a:lnTo>
                  <a:lnTo>
                    <a:pt x="258262" y="307331"/>
                  </a:lnTo>
                  <a:lnTo>
                    <a:pt x="262655" y="304376"/>
                  </a:lnTo>
                  <a:lnTo>
                    <a:pt x="266951" y="301284"/>
                  </a:lnTo>
                  <a:lnTo>
                    <a:pt x="271148" y="298057"/>
                  </a:lnTo>
                  <a:lnTo>
                    <a:pt x="275240" y="294699"/>
                  </a:lnTo>
                  <a:lnTo>
                    <a:pt x="279225" y="291212"/>
                  </a:lnTo>
                  <a:lnTo>
                    <a:pt x="283096" y="287602"/>
                  </a:lnTo>
                  <a:lnTo>
                    <a:pt x="286852" y="283871"/>
                  </a:lnTo>
                  <a:lnTo>
                    <a:pt x="290487" y="280022"/>
                  </a:lnTo>
                  <a:lnTo>
                    <a:pt x="293999" y="276061"/>
                  </a:lnTo>
                  <a:lnTo>
                    <a:pt x="297383" y="271990"/>
                  </a:lnTo>
                  <a:lnTo>
                    <a:pt x="300637" y="267814"/>
                  </a:lnTo>
                  <a:lnTo>
                    <a:pt x="303757" y="263537"/>
                  </a:lnTo>
                  <a:lnTo>
                    <a:pt x="306740" y="259164"/>
                  </a:lnTo>
                  <a:lnTo>
                    <a:pt x="309583" y="254698"/>
                  </a:lnTo>
                  <a:lnTo>
                    <a:pt x="312283" y="250144"/>
                  </a:lnTo>
                  <a:lnTo>
                    <a:pt x="314838" y="245507"/>
                  </a:lnTo>
                  <a:lnTo>
                    <a:pt x="317244" y="240792"/>
                  </a:lnTo>
                  <a:lnTo>
                    <a:pt x="319500" y="236003"/>
                  </a:lnTo>
                  <a:lnTo>
                    <a:pt x="321604" y="231145"/>
                  </a:lnTo>
                  <a:lnTo>
                    <a:pt x="323552" y="226222"/>
                  </a:lnTo>
                  <a:lnTo>
                    <a:pt x="325344" y="221241"/>
                  </a:lnTo>
                  <a:lnTo>
                    <a:pt x="326977" y="216205"/>
                  </a:lnTo>
                  <a:lnTo>
                    <a:pt x="328449" y="211120"/>
                  </a:lnTo>
                  <a:lnTo>
                    <a:pt x="329760" y="205991"/>
                  </a:lnTo>
                  <a:lnTo>
                    <a:pt x="330908" y="200823"/>
                  </a:lnTo>
                  <a:lnTo>
                    <a:pt x="331892" y="195621"/>
                  </a:lnTo>
                  <a:lnTo>
                    <a:pt x="332710" y="190391"/>
                  </a:lnTo>
                  <a:lnTo>
                    <a:pt x="333362" y="185137"/>
                  </a:lnTo>
                  <a:lnTo>
                    <a:pt x="333848" y="179866"/>
                  </a:lnTo>
                  <a:lnTo>
                    <a:pt x="334166" y="174581"/>
                  </a:lnTo>
                  <a:lnTo>
                    <a:pt x="334317" y="169289"/>
                  </a:lnTo>
                  <a:lnTo>
                    <a:pt x="334301" y="163995"/>
                  </a:lnTo>
                  <a:lnTo>
                    <a:pt x="334117" y="158705"/>
                  </a:lnTo>
                  <a:lnTo>
                    <a:pt x="333765" y="153422"/>
                  </a:lnTo>
                  <a:lnTo>
                    <a:pt x="333246" y="148154"/>
                  </a:lnTo>
                  <a:lnTo>
                    <a:pt x="332561" y="142905"/>
                  </a:lnTo>
                  <a:lnTo>
                    <a:pt x="331710" y="137680"/>
                  </a:lnTo>
                  <a:lnTo>
                    <a:pt x="330693" y="132484"/>
                  </a:lnTo>
                  <a:lnTo>
                    <a:pt x="329513" y="127323"/>
                  </a:lnTo>
                  <a:lnTo>
                    <a:pt x="328170" y="122203"/>
                  </a:lnTo>
                  <a:lnTo>
                    <a:pt x="326666" y="117127"/>
                  </a:lnTo>
                  <a:lnTo>
                    <a:pt x="325001" y="112101"/>
                  </a:lnTo>
                  <a:lnTo>
                    <a:pt x="323178" y="107131"/>
                  </a:lnTo>
                  <a:lnTo>
                    <a:pt x="321199" y="102221"/>
                  </a:lnTo>
                  <a:lnTo>
                    <a:pt x="319065" y="97376"/>
                  </a:lnTo>
                  <a:lnTo>
                    <a:pt x="316779" y="92601"/>
                  </a:lnTo>
                  <a:lnTo>
                    <a:pt x="314343" y="87901"/>
                  </a:lnTo>
                  <a:lnTo>
                    <a:pt x="311760" y="83281"/>
                  </a:lnTo>
                  <a:lnTo>
                    <a:pt x="309031" y="78744"/>
                  </a:lnTo>
                  <a:lnTo>
                    <a:pt x="306160" y="74296"/>
                  </a:lnTo>
                  <a:lnTo>
                    <a:pt x="303149" y="69942"/>
                  </a:lnTo>
                  <a:lnTo>
                    <a:pt x="300003" y="65684"/>
                  </a:lnTo>
                  <a:lnTo>
                    <a:pt x="296723" y="61529"/>
                  </a:lnTo>
                  <a:lnTo>
                    <a:pt x="293313" y="57479"/>
                  </a:lnTo>
                  <a:lnTo>
                    <a:pt x="289776" y="53540"/>
                  </a:lnTo>
                  <a:lnTo>
                    <a:pt x="286117" y="49715"/>
                  </a:lnTo>
                  <a:lnTo>
                    <a:pt x="282338" y="46007"/>
                  </a:lnTo>
                  <a:lnTo>
                    <a:pt x="278444" y="42421"/>
                  </a:lnTo>
                  <a:lnTo>
                    <a:pt x="274438" y="38960"/>
                  </a:lnTo>
                  <a:lnTo>
                    <a:pt x="270325" y="35627"/>
                  </a:lnTo>
                  <a:lnTo>
                    <a:pt x="266108" y="32426"/>
                  </a:lnTo>
                  <a:lnTo>
                    <a:pt x="261792" y="29361"/>
                  </a:lnTo>
                  <a:lnTo>
                    <a:pt x="257381" y="26434"/>
                  </a:lnTo>
                  <a:lnTo>
                    <a:pt x="252879" y="23648"/>
                  </a:lnTo>
                  <a:lnTo>
                    <a:pt x="248292" y="21005"/>
                  </a:lnTo>
                  <a:lnTo>
                    <a:pt x="243623" y="18510"/>
                  </a:lnTo>
                  <a:lnTo>
                    <a:pt x="238877" y="16163"/>
                  </a:lnTo>
                  <a:lnTo>
                    <a:pt x="234060" y="13968"/>
                  </a:lnTo>
                  <a:lnTo>
                    <a:pt x="229175" y="11927"/>
                  </a:lnTo>
                  <a:lnTo>
                    <a:pt x="224229" y="10041"/>
                  </a:lnTo>
                  <a:lnTo>
                    <a:pt x="219225" y="8313"/>
                  </a:lnTo>
                  <a:lnTo>
                    <a:pt x="214168" y="6744"/>
                  </a:lnTo>
                  <a:lnTo>
                    <a:pt x="209065" y="5336"/>
                  </a:lnTo>
                  <a:lnTo>
                    <a:pt x="203920" y="4091"/>
                  </a:lnTo>
                  <a:lnTo>
                    <a:pt x="198738" y="3008"/>
                  </a:lnTo>
                  <a:lnTo>
                    <a:pt x="193524" y="2091"/>
                  </a:lnTo>
                  <a:lnTo>
                    <a:pt x="188284" y="1339"/>
                  </a:lnTo>
                  <a:lnTo>
                    <a:pt x="183022" y="753"/>
                  </a:lnTo>
                  <a:lnTo>
                    <a:pt x="177745" y="335"/>
                  </a:lnTo>
                  <a:lnTo>
                    <a:pt x="172457" y="83"/>
                  </a:lnTo>
                  <a:lnTo>
                    <a:pt x="167163" y="0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541398" y="2406772"/>
              <a:ext cx="104335" cy="167167"/>
            </a:xfrm>
            <a:custGeom>
              <a:avLst/>
              <a:pathLst>
                <a:path w="104335" h="167167">
                  <a:moveTo>
                    <a:pt x="104335" y="0"/>
                  </a:moveTo>
                  <a:lnTo>
                    <a:pt x="98702" y="94"/>
                  </a:lnTo>
                  <a:lnTo>
                    <a:pt x="93076" y="379"/>
                  </a:lnTo>
                  <a:lnTo>
                    <a:pt x="87462" y="853"/>
                  </a:lnTo>
                  <a:lnTo>
                    <a:pt x="81868" y="1516"/>
                  </a:lnTo>
                  <a:lnTo>
                    <a:pt x="76299" y="2367"/>
                  </a:lnTo>
                  <a:lnTo>
                    <a:pt x="70762" y="3405"/>
                  </a:lnTo>
                  <a:lnTo>
                    <a:pt x="65263" y="4630"/>
                  </a:lnTo>
                  <a:lnTo>
                    <a:pt x="59809" y="6038"/>
                  </a:lnTo>
                  <a:lnTo>
                    <a:pt x="54405" y="7630"/>
                  </a:lnTo>
                  <a:lnTo>
                    <a:pt x="49058" y="9403"/>
                  </a:lnTo>
                  <a:lnTo>
                    <a:pt x="43773" y="11355"/>
                  </a:lnTo>
                  <a:lnTo>
                    <a:pt x="38558" y="13485"/>
                  </a:lnTo>
                  <a:lnTo>
                    <a:pt x="33417" y="15788"/>
                  </a:lnTo>
                  <a:lnTo>
                    <a:pt x="28356" y="18264"/>
                  </a:lnTo>
                  <a:lnTo>
                    <a:pt x="23382" y="20908"/>
                  </a:lnTo>
                  <a:lnTo>
                    <a:pt x="18500" y="23719"/>
                  </a:lnTo>
                  <a:lnTo>
                    <a:pt x="13715" y="26693"/>
                  </a:lnTo>
                  <a:lnTo>
                    <a:pt x="9033" y="29826"/>
                  </a:lnTo>
                  <a:lnTo>
                    <a:pt x="4460" y="33115"/>
                  </a:lnTo>
                  <a:lnTo>
                    <a:pt x="0" y="36557"/>
                  </a:lnTo>
                  <a:lnTo>
                    <a:pt x="104335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541398" y="2443329"/>
              <a:ext cx="104335" cy="130610"/>
            </a:xfrm>
            <a:custGeom>
              <a:avLst/>
              <a:pathLst>
                <a:path w="104335" h="130610">
                  <a:moveTo>
                    <a:pt x="0" y="0"/>
                  </a:moveTo>
                  <a:lnTo>
                    <a:pt x="104335" y="13061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478574" y="2407129"/>
              <a:ext cx="334307" cy="333976"/>
            </a:xfrm>
            <a:custGeom>
              <a:avLst/>
              <a:pathLst>
                <a:path w="334307" h="333976">
                  <a:moveTo>
                    <a:pt x="62823" y="36200"/>
                  </a:moveTo>
                  <a:lnTo>
                    <a:pt x="58739" y="39570"/>
                  </a:lnTo>
                  <a:lnTo>
                    <a:pt x="54763" y="43068"/>
                  </a:lnTo>
                  <a:lnTo>
                    <a:pt x="50900" y="46690"/>
                  </a:lnTo>
                  <a:lnTo>
                    <a:pt x="47154" y="50432"/>
                  </a:lnTo>
                  <a:lnTo>
                    <a:pt x="43528" y="54292"/>
                  </a:lnTo>
                  <a:lnTo>
                    <a:pt x="40026" y="58264"/>
                  </a:lnTo>
                  <a:lnTo>
                    <a:pt x="36652" y="62345"/>
                  </a:lnTo>
                  <a:lnTo>
                    <a:pt x="33409" y="66531"/>
                  </a:lnTo>
                  <a:lnTo>
                    <a:pt x="30300" y="70818"/>
                  </a:lnTo>
                  <a:lnTo>
                    <a:pt x="27328" y="75201"/>
                  </a:lnTo>
                  <a:lnTo>
                    <a:pt x="24496" y="79676"/>
                  </a:lnTo>
                  <a:lnTo>
                    <a:pt x="21808" y="84238"/>
                  </a:lnTo>
                  <a:lnTo>
                    <a:pt x="19266" y="88883"/>
                  </a:lnTo>
                  <a:lnTo>
                    <a:pt x="16872" y="93607"/>
                  </a:lnTo>
                  <a:lnTo>
                    <a:pt x="14629" y="98404"/>
                  </a:lnTo>
                  <a:lnTo>
                    <a:pt x="12538" y="103269"/>
                  </a:lnTo>
                  <a:lnTo>
                    <a:pt x="10603" y="108198"/>
                  </a:lnTo>
                  <a:lnTo>
                    <a:pt x="8826" y="113186"/>
                  </a:lnTo>
                  <a:lnTo>
                    <a:pt x="7207" y="118228"/>
                  </a:lnTo>
                  <a:lnTo>
                    <a:pt x="5748" y="123319"/>
                  </a:lnTo>
                  <a:lnTo>
                    <a:pt x="4452" y="128453"/>
                  </a:lnTo>
                  <a:lnTo>
                    <a:pt x="3318" y="133626"/>
                  </a:lnTo>
                  <a:lnTo>
                    <a:pt x="2349" y="138832"/>
                  </a:lnTo>
                  <a:lnTo>
                    <a:pt x="1546" y="144066"/>
                  </a:lnTo>
                  <a:lnTo>
                    <a:pt x="909" y="149323"/>
                  </a:lnTo>
                  <a:lnTo>
                    <a:pt x="438" y="154598"/>
                  </a:lnTo>
                  <a:lnTo>
                    <a:pt x="135" y="159884"/>
                  </a:lnTo>
                  <a:lnTo>
                    <a:pt x="0" y="165178"/>
                  </a:lnTo>
                  <a:lnTo>
                    <a:pt x="32" y="170473"/>
                  </a:lnTo>
                  <a:lnTo>
                    <a:pt x="232" y="175765"/>
                  </a:lnTo>
                  <a:lnTo>
                    <a:pt x="599" y="181048"/>
                  </a:lnTo>
                  <a:lnTo>
                    <a:pt x="1133" y="186316"/>
                  </a:lnTo>
                  <a:lnTo>
                    <a:pt x="1835" y="191565"/>
                  </a:lnTo>
                  <a:lnTo>
                    <a:pt x="2702" y="196789"/>
                  </a:lnTo>
                  <a:lnTo>
                    <a:pt x="3734" y="201983"/>
                  </a:lnTo>
                  <a:lnTo>
                    <a:pt x="4930" y="207141"/>
                  </a:lnTo>
                  <a:lnTo>
                    <a:pt x="6289" y="212260"/>
                  </a:lnTo>
                  <a:lnTo>
                    <a:pt x="7809" y="217332"/>
                  </a:lnTo>
                  <a:lnTo>
                    <a:pt x="9489" y="222354"/>
                  </a:lnTo>
                  <a:lnTo>
                    <a:pt x="11327" y="227320"/>
                  </a:lnTo>
                  <a:lnTo>
                    <a:pt x="13322" y="232225"/>
                  </a:lnTo>
                  <a:lnTo>
                    <a:pt x="15471" y="237065"/>
                  </a:lnTo>
                  <a:lnTo>
                    <a:pt x="17773" y="241834"/>
                  </a:lnTo>
                  <a:lnTo>
                    <a:pt x="20224" y="246528"/>
                  </a:lnTo>
                  <a:lnTo>
                    <a:pt x="22823" y="251142"/>
                  </a:lnTo>
                  <a:lnTo>
                    <a:pt x="25566" y="255672"/>
                  </a:lnTo>
                  <a:lnTo>
                    <a:pt x="28452" y="260112"/>
                  </a:lnTo>
                  <a:lnTo>
                    <a:pt x="31476" y="264458"/>
                  </a:lnTo>
                  <a:lnTo>
                    <a:pt x="34637" y="268707"/>
                  </a:lnTo>
                  <a:lnTo>
                    <a:pt x="37931" y="272853"/>
                  </a:lnTo>
                  <a:lnTo>
                    <a:pt x="41355" y="276893"/>
                  </a:lnTo>
                  <a:lnTo>
                    <a:pt x="44905" y="280822"/>
                  </a:lnTo>
                  <a:lnTo>
                    <a:pt x="48577" y="284637"/>
                  </a:lnTo>
                  <a:lnTo>
                    <a:pt x="52369" y="288334"/>
                  </a:lnTo>
                  <a:lnTo>
                    <a:pt x="56275" y="291909"/>
                  </a:lnTo>
                  <a:lnTo>
                    <a:pt x="60293" y="295358"/>
                  </a:lnTo>
                  <a:lnTo>
                    <a:pt x="64419" y="298679"/>
                  </a:lnTo>
                  <a:lnTo>
                    <a:pt x="68647" y="301867"/>
                  </a:lnTo>
                  <a:lnTo>
                    <a:pt x="72974" y="304919"/>
                  </a:lnTo>
                  <a:lnTo>
                    <a:pt x="77396" y="307833"/>
                  </a:lnTo>
                  <a:lnTo>
                    <a:pt x="81907" y="310605"/>
                  </a:lnTo>
                  <a:lnTo>
                    <a:pt x="86505" y="313233"/>
                  </a:lnTo>
                  <a:lnTo>
                    <a:pt x="91183" y="315715"/>
                  </a:lnTo>
                  <a:lnTo>
                    <a:pt x="95937" y="318046"/>
                  </a:lnTo>
                  <a:lnTo>
                    <a:pt x="100763" y="320226"/>
                  </a:lnTo>
                  <a:lnTo>
                    <a:pt x="105656" y="322252"/>
                  </a:lnTo>
                  <a:lnTo>
                    <a:pt x="110610" y="324122"/>
                  </a:lnTo>
                  <a:lnTo>
                    <a:pt x="115621" y="325834"/>
                  </a:lnTo>
                  <a:lnTo>
                    <a:pt x="120684" y="327387"/>
                  </a:lnTo>
                  <a:lnTo>
                    <a:pt x="125793" y="328779"/>
                  </a:lnTo>
                  <a:lnTo>
                    <a:pt x="130944" y="330007"/>
                  </a:lnTo>
                  <a:lnTo>
                    <a:pt x="136131" y="331073"/>
                  </a:lnTo>
                  <a:lnTo>
                    <a:pt x="141350" y="331973"/>
                  </a:lnTo>
                  <a:lnTo>
                    <a:pt x="146594" y="332708"/>
                  </a:lnTo>
                  <a:lnTo>
                    <a:pt x="151859" y="333276"/>
                  </a:lnTo>
                  <a:lnTo>
                    <a:pt x="157139" y="333677"/>
                  </a:lnTo>
                  <a:lnTo>
                    <a:pt x="162429" y="333910"/>
                  </a:lnTo>
                  <a:lnTo>
                    <a:pt x="167724" y="333976"/>
                  </a:lnTo>
                  <a:lnTo>
                    <a:pt x="173019" y="333875"/>
                  </a:lnTo>
                  <a:lnTo>
                    <a:pt x="178307" y="333605"/>
                  </a:lnTo>
                  <a:lnTo>
                    <a:pt x="183585" y="333168"/>
                  </a:lnTo>
                  <a:lnTo>
                    <a:pt x="188846" y="332565"/>
                  </a:lnTo>
                  <a:lnTo>
                    <a:pt x="194085" y="331795"/>
                  </a:lnTo>
                  <a:lnTo>
                    <a:pt x="199297" y="330859"/>
                  </a:lnTo>
                  <a:lnTo>
                    <a:pt x="204477" y="329759"/>
                  </a:lnTo>
                  <a:lnTo>
                    <a:pt x="209619" y="328495"/>
                  </a:lnTo>
                  <a:lnTo>
                    <a:pt x="214719" y="327069"/>
                  </a:lnTo>
                  <a:lnTo>
                    <a:pt x="219771" y="325482"/>
                  </a:lnTo>
                  <a:lnTo>
                    <a:pt x="224771" y="323736"/>
                  </a:lnTo>
                  <a:lnTo>
                    <a:pt x="229712" y="321833"/>
                  </a:lnTo>
                  <a:lnTo>
                    <a:pt x="234591" y="319774"/>
                  </a:lnTo>
                  <a:lnTo>
                    <a:pt x="239402" y="317561"/>
                  </a:lnTo>
                  <a:lnTo>
                    <a:pt x="244140" y="315197"/>
                  </a:lnTo>
                  <a:lnTo>
                    <a:pt x="248802" y="312685"/>
                  </a:lnTo>
                  <a:lnTo>
                    <a:pt x="253381" y="310025"/>
                  </a:lnTo>
                  <a:lnTo>
                    <a:pt x="257874" y="307223"/>
                  </a:lnTo>
                  <a:lnTo>
                    <a:pt x="262276" y="304279"/>
                  </a:lnTo>
                  <a:lnTo>
                    <a:pt x="266582" y="301197"/>
                  </a:lnTo>
                  <a:lnTo>
                    <a:pt x="270789" y="297981"/>
                  </a:lnTo>
                  <a:lnTo>
                    <a:pt x="274892" y="294633"/>
                  </a:lnTo>
                  <a:lnTo>
                    <a:pt x="278886" y="291156"/>
                  </a:lnTo>
                  <a:lnTo>
                    <a:pt x="282769" y="287555"/>
                  </a:lnTo>
                  <a:lnTo>
                    <a:pt x="286535" y="283833"/>
                  </a:lnTo>
                  <a:lnTo>
                    <a:pt x="290182" y="279993"/>
                  </a:lnTo>
                  <a:lnTo>
                    <a:pt x="293705" y="276040"/>
                  </a:lnTo>
                  <a:lnTo>
                    <a:pt x="297101" y="271977"/>
                  </a:lnTo>
                  <a:lnTo>
                    <a:pt x="300367" y="267808"/>
                  </a:lnTo>
                  <a:lnTo>
                    <a:pt x="303499" y="263538"/>
                  </a:lnTo>
                  <a:lnTo>
                    <a:pt x="306494" y="259171"/>
                  </a:lnTo>
                  <a:lnTo>
                    <a:pt x="309350" y="254712"/>
                  </a:lnTo>
                  <a:lnTo>
                    <a:pt x="312063" y="250164"/>
                  </a:lnTo>
                  <a:lnTo>
                    <a:pt x="314630" y="245533"/>
                  </a:lnTo>
                  <a:lnTo>
                    <a:pt x="317049" y="240822"/>
                  </a:lnTo>
                  <a:lnTo>
                    <a:pt x="319318" y="236038"/>
                  </a:lnTo>
                  <a:lnTo>
                    <a:pt x="321435" y="231183"/>
                  </a:lnTo>
                  <a:lnTo>
                    <a:pt x="323396" y="226265"/>
                  </a:lnTo>
                  <a:lnTo>
                    <a:pt x="325201" y="221286"/>
                  </a:lnTo>
                  <a:lnTo>
                    <a:pt x="326847" y="216253"/>
                  </a:lnTo>
                  <a:lnTo>
                    <a:pt x="328333" y="211170"/>
                  </a:lnTo>
                  <a:lnTo>
                    <a:pt x="329657" y="206043"/>
                  </a:lnTo>
                  <a:lnTo>
                    <a:pt x="330818" y="200877"/>
                  </a:lnTo>
                  <a:lnTo>
                    <a:pt x="331815" y="195676"/>
                  </a:lnTo>
                  <a:lnTo>
                    <a:pt x="332647" y="190446"/>
                  </a:lnTo>
                  <a:lnTo>
                    <a:pt x="333313" y="185193"/>
                  </a:lnTo>
                  <a:lnTo>
                    <a:pt x="333811" y="179921"/>
                  </a:lnTo>
                  <a:lnTo>
                    <a:pt x="334143" y="174636"/>
                  </a:lnTo>
                  <a:lnTo>
                    <a:pt x="334307" y="169343"/>
                  </a:lnTo>
                  <a:lnTo>
                    <a:pt x="334304" y="164047"/>
                  </a:lnTo>
                  <a:lnTo>
                    <a:pt x="334132" y="158755"/>
                  </a:lnTo>
                  <a:lnTo>
                    <a:pt x="333793" y="153470"/>
                  </a:lnTo>
                  <a:lnTo>
                    <a:pt x="333287" y="148199"/>
                  </a:lnTo>
                  <a:lnTo>
                    <a:pt x="332614" y="142946"/>
                  </a:lnTo>
                  <a:lnTo>
                    <a:pt x="331776" y="137718"/>
                  </a:lnTo>
                  <a:lnTo>
                    <a:pt x="330771" y="132518"/>
                  </a:lnTo>
                  <a:lnTo>
                    <a:pt x="329603" y="127353"/>
                  </a:lnTo>
                  <a:lnTo>
                    <a:pt x="328272" y="122228"/>
                  </a:lnTo>
                  <a:lnTo>
                    <a:pt x="326779" y="117147"/>
                  </a:lnTo>
                  <a:lnTo>
                    <a:pt x="325126" y="112117"/>
                  </a:lnTo>
                  <a:lnTo>
                    <a:pt x="323314" y="107141"/>
                  </a:lnTo>
                  <a:lnTo>
                    <a:pt x="321346" y="102225"/>
                  </a:lnTo>
                  <a:lnTo>
                    <a:pt x="319223" y="97373"/>
                  </a:lnTo>
                  <a:lnTo>
                    <a:pt x="316948" y="92592"/>
                  </a:lnTo>
                  <a:lnTo>
                    <a:pt x="314522" y="87885"/>
                  </a:lnTo>
                  <a:lnTo>
                    <a:pt x="311948" y="83257"/>
                  </a:lnTo>
                  <a:lnTo>
                    <a:pt x="309229" y="78713"/>
                  </a:lnTo>
                  <a:lnTo>
                    <a:pt x="306367" y="74257"/>
                  </a:lnTo>
                  <a:lnTo>
                    <a:pt x="303366" y="69894"/>
                  </a:lnTo>
                  <a:lnTo>
                    <a:pt x="300228" y="65629"/>
                  </a:lnTo>
                  <a:lnTo>
                    <a:pt x="296956" y="61465"/>
                  </a:lnTo>
                  <a:lnTo>
                    <a:pt x="293555" y="57407"/>
                  </a:lnTo>
                  <a:lnTo>
                    <a:pt x="290026" y="53458"/>
                  </a:lnTo>
                  <a:lnTo>
                    <a:pt x="286374" y="49623"/>
                  </a:lnTo>
                  <a:lnTo>
                    <a:pt x="282603" y="45906"/>
                  </a:lnTo>
                  <a:lnTo>
                    <a:pt x="278715" y="42310"/>
                  </a:lnTo>
                  <a:lnTo>
                    <a:pt x="274716" y="38839"/>
                  </a:lnTo>
                  <a:lnTo>
                    <a:pt x="270609" y="35497"/>
                  </a:lnTo>
                  <a:lnTo>
                    <a:pt x="266398" y="32286"/>
                  </a:lnTo>
                  <a:lnTo>
                    <a:pt x="262087" y="29210"/>
                  </a:lnTo>
                  <a:lnTo>
                    <a:pt x="257681" y="26273"/>
                  </a:lnTo>
                  <a:lnTo>
                    <a:pt x="253184" y="23476"/>
                  </a:lnTo>
                  <a:lnTo>
                    <a:pt x="248601" y="20823"/>
                  </a:lnTo>
                  <a:lnTo>
                    <a:pt x="243937" y="18317"/>
                  </a:lnTo>
                  <a:lnTo>
                    <a:pt x="239195" y="15960"/>
                  </a:lnTo>
                  <a:lnTo>
                    <a:pt x="234381" y="13754"/>
                  </a:lnTo>
                  <a:lnTo>
                    <a:pt x="229499" y="11701"/>
                  </a:lnTo>
                  <a:lnTo>
                    <a:pt x="224555" y="9805"/>
                  </a:lnTo>
                  <a:lnTo>
                    <a:pt x="219553" y="8066"/>
                  </a:lnTo>
                  <a:lnTo>
                    <a:pt x="214499" y="6486"/>
                  </a:lnTo>
                  <a:lnTo>
                    <a:pt x="209397" y="5067"/>
                  </a:lnTo>
                  <a:lnTo>
                    <a:pt x="204253" y="3810"/>
                  </a:lnTo>
                  <a:lnTo>
                    <a:pt x="199072" y="2717"/>
                  </a:lnTo>
                  <a:lnTo>
                    <a:pt x="193858" y="1788"/>
                  </a:lnTo>
                  <a:lnTo>
                    <a:pt x="188618" y="1026"/>
                  </a:lnTo>
                  <a:lnTo>
                    <a:pt x="183356" y="429"/>
                  </a:lnTo>
                  <a:lnTo>
                    <a:pt x="178078" y="0"/>
                  </a:lnTo>
                  <a:lnTo>
                    <a:pt x="167159" y="16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45733" y="2406772"/>
              <a:ext cx="10919" cy="167167"/>
            </a:xfrm>
            <a:custGeom>
              <a:avLst/>
              <a:pathLst>
                <a:path w="10919" h="167167">
                  <a:moveTo>
                    <a:pt x="10919" y="357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358832" y="2911194"/>
              <a:ext cx="334300" cy="334334"/>
            </a:xfrm>
            <a:custGeom>
              <a:avLst/>
              <a:pathLst>
                <a:path w="334300" h="334334">
                  <a:moveTo>
                    <a:pt x="167148" y="0"/>
                  </a:moveTo>
                  <a:lnTo>
                    <a:pt x="161847" y="84"/>
                  </a:lnTo>
                  <a:lnTo>
                    <a:pt x="156551" y="336"/>
                  </a:lnTo>
                  <a:lnTo>
                    <a:pt x="151265" y="756"/>
                  </a:lnTo>
                  <a:lnTo>
                    <a:pt x="145996" y="1343"/>
                  </a:lnTo>
                  <a:lnTo>
                    <a:pt x="140748" y="2097"/>
                  </a:lnTo>
                  <a:lnTo>
                    <a:pt x="135527" y="3017"/>
                  </a:lnTo>
                  <a:lnTo>
                    <a:pt x="130337" y="4103"/>
                  </a:lnTo>
                  <a:lnTo>
                    <a:pt x="125184" y="5352"/>
                  </a:lnTo>
                  <a:lnTo>
                    <a:pt x="120074" y="6764"/>
                  </a:lnTo>
                  <a:lnTo>
                    <a:pt x="115011" y="8338"/>
                  </a:lnTo>
                  <a:lnTo>
                    <a:pt x="110000" y="10071"/>
                  </a:lnTo>
                  <a:lnTo>
                    <a:pt x="105047" y="11963"/>
                  </a:lnTo>
                  <a:lnTo>
                    <a:pt x="100156" y="14010"/>
                  </a:lnTo>
                  <a:lnTo>
                    <a:pt x="95333" y="16211"/>
                  </a:lnTo>
                  <a:lnTo>
                    <a:pt x="90582" y="18565"/>
                  </a:lnTo>
                  <a:lnTo>
                    <a:pt x="85908" y="21068"/>
                  </a:lnTo>
                  <a:lnTo>
                    <a:pt x="81316" y="23717"/>
                  </a:lnTo>
                  <a:lnTo>
                    <a:pt x="76810" y="26512"/>
                  </a:lnTo>
                  <a:lnTo>
                    <a:pt x="72394" y="29447"/>
                  </a:lnTo>
                  <a:lnTo>
                    <a:pt x="68075" y="32521"/>
                  </a:lnTo>
                  <a:lnTo>
                    <a:pt x="63855" y="35731"/>
                  </a:lnTo>
                  <a:lnTo>
                    <a:pt x="59738" y="39073"/>
                  </a:lnTo>
                  <a:lnTo>
                    <a:pt x="55730" y="42543"/>
                  </a:lnTo>
                  <a:lnTo>
                    <a:pt x="51834" y="46139"/>
                  </a:lnTo>
                  <a:lnTo>
                    <a:pt x="48054" y="49857"/>
                  </a:lnTo>
                  <a:lnTo>
                    <a:pt x="44394" y="53693"/>
                  </a:lnTo>
                  <a:lnTo>
                    <a:pt x="40857" y="57643"/>
                  </a:lnTo>
                  <a:lnTo>
                    <a:pt x="37447" y="61703"/>
                  </a:lnTo>
                  <a:lnTo>
                    <a:pt x="34168" y="65869"/>
                  </a:lnTo>
                  <a:lnTo>
                    <a:pt x="31022" y="70137"/>
                  </a:lnTo>
                  <a:lnTo>
                    <a:pt x="28014" y="74503"/>
                  </a:lnTo>
                  <a:lnTo>
                    <a:pt x="25145" y="78962"/>
                  </a:lnTo>
                  <a:lnTo>
                    <a:pt x="22419" y="83509"/>
                  </a:lnTo>
                  <a:lnTo>
                    <a:pt x="19839" y="88141"/>
                  </a:lnTo>
                  <a:lnTo>
                    <a:pt x="17407" y="92852"/>
                  </a:lnTo>
                  <a:lnTo>
                    <a:pt x="15126" y="97638"/>
                  </a:lnTo>
                  <a:lnTo>
                    <a:pt x="12997" y="102494"/>
                  </a:lnTo>
                  <a:lnTo>
                    <a:pt x="11024" y="107415"/>
                  </a:lnTo>
                  <a:lnTo>
                    <a:pt x="9208" y="112396"/>
                  </a:lnTo>
                  <a:lnTo>
                    <a:pt x="7550" y="117433"/>
                  </a:lnTo>
                  <a:lnTo>
                    <a:pt x="6053" y="122519"/>
                  </a:lnTo>
                  <a:lnTo>
                    <a:pt x="4718" y="127650"/>
                  </a:lnTo>
                  <a:lnTo>
                    <a:pt x="3547" y="132821"/>
                  </a:lnTo>
                  <a:lnTo>
                    <a:pt x="2540" y="138026"/>
                  </a:lnTo>
                  <a:lnTo>
                    <a:pt x="1699" y="143261"/>
                  </a:lnTo>
                  <a:lnTo>
                    <a:pt x="1024" y="148520"/>
                  </a:lnTo>
                  <a:lnTo>
                    <a:pt x="516" y="153798"/>
                  </a:lnTo>
                  <a:lnTo>
                    <a:pt x="176" y="159089"/>
                  </a:lnTo>
                  <a:lnTo>
                    <a:pt x="4" y="164388"/>
                  </a:lnTo>
                  <a:lnTo>
                    <a:pt x="0" y="169690"/>
                  </a:lnTo>
                  <a:lnTo>
                    <a:pt x="164" y="174989"/>
                  </a:lnTo>
                  <a:lnTo>
                    <a:pt x="496" y="180281"/>
                  </a:lnTo>
                  <a:lnTo>
                    <a:pt x="995" y="185559"/>
                  </a:lnTo>
                  <a:lnTo>
                    <a:pt x="1662" y="190819"/>
                  </a:lnTo>
                  <a:lnTo>
                    <a:pt x="2495" y="196055"/>
                  </a:lnTo>
                  <a:lnTo>
                    <a:pt x="3494" y="201262"/>
                  </a:lnTo>
                  <a:lnTo>
                    <a:pt x="4658" y="206435"/>
                  </a:lnTo>
                  <a:lnTo>
                    <a:pt x="5985" y="211568"/>
                  </a:lnTo>
                  <a:lnTo>
                    <a:pt x="7474" y="216657"/>
                  </a:lnTo>
                  <a:lnTo>
                    <a:pt x="9124" y="221695"/>
                  </a:lnTo>
                  <a:lnTo>
                    <a:pt x="10933" y="226679"/>
                  </a:lnTo>
                  <a:lnTo>
                    <a:pt x="12898" y="231603"/>
                  </a:lnTo>
                  <a:lnTo>
                    <a:pt x="15019" y="236462"/>
                  </a:lnTo>
                  <a:lnTo>
                    <a:pt x="17293" y="241252"/>
                  </a:lnTo>
                  <a:lnTo>
                    <a:pt x="19718" y="245967"/>
                  </a:lnTo>
                  <a:lnTo>
                    <a:pt x="22291" y="250603"/>
                  </a:lnTo>
                  <a:lnTo>
                    <a:pt x="25010" y="255154"/>
                  </a:lnTo>
                  <a:lnTo>
                    <a:pt x="27872" y="259618"/>
                  </a:lnTo>
                  <a:lnTo>
                    <a:pt x="30874" y="263988"/>
                  </a:lnTo>
                  <a:lnTo>
                    <a:pt x="34013" y="268261"/>
                  </a:lnTo>
                  <a:lnTo>
                    <a:pt x="37286" y="272432"/>
                  </a:lnTo>
                  <a:lnTo>
                    <a:pt x="40689" y="276497"/>
                  </a:lnTo>
                  <a:lnTo>
                    <a:pt x="44220" y="280453"/>
                  </a:lnTo>
                  <a:lnTo>
                    <a:pt x="47874" y="284294"/>
                  </a:lnTo>
                  <a:lnTo>
                    <a:pt x="51649" y="288018"/>
                  </a:lnTo>
                  <a:lnTo>
                    <a:pt x="55539" y="291620"/>
                  </a:lnTo>
                  <a:lnTo>
                    <a:pt x="59542" y="295096"/>
                  </a:lnTo>
                  <a:lnTo>
                    <a:pt x="63653" y="298445"/>
                  </a:lnTo>
                  <a:lnTo>
                    <a:pt x="67868" y="301661"/>
                  </a:lnTo>
                  <a:lnTo>
                    <a:pt x="72183" y="304741"/>
                  </a:lnTo>
                  <a:lnTo>
                    <a:pt x="76594" y="307684"/>
                  </a:lnTo>
                  <a:lnTo>
                    <a:pt x="81096" y="310485"/>
                  </a:lnTo>
                  <a:lnTo>
                    <a:pt x="85684" y="313142"/>
                  </a:lnTo>
                  <a:lnTo>
                    <a:pt x="90354" y="315652"/>
                  </a:lnTo>
                  <a:lnTo>
                    <a:pt x="95102" y="318012"/>
                  </a:lnTo>
                  <a:lnTo>
                    <a:pt x="99922" y="320221"/>
                  </a:lnTo>
                  <a:lnTo>
                    <a:pt x="104809" y="322276"/>
                  </a:lnTo>
                  <a:lnTo>
                    <a:pt x="109759" y="324175"/>
                  </a:lnTo>
                  <a:lnTo>
                    <a:pt x="114767" y="325916"/>
                  </a:lnTo>
                  <a:lnTo>
                    <a:pt x="119828" y="327497"/>
                  </a:lnTo>
                  <a:lnTo>
                    <a:pt x="124936" y="328917"/>
                  </a:lnTo>
                  <a:lnTo>
                    <a:pt x="130087" y="330174"/>
                  </a:lnTo>
                  <a:lnTo>
                    <a:pt x="135275" y="331268"/>
                  </a:lnTo>
                  <a:lnTo>
                    <a:pt x="140495" y="332196"/>
                  </a:lnTo>
                  <a:lnTo>
                    <a:pt x="145742" y="332958"/>
                  </a:lnTo>
                  <a:lnTo>
                    <a:pt x="151010" y="333554"/>
                  </a:lnTo>
                  <a:lnTo>
                    <a:pt x="156295" y="333982"/>
                  </a:lnTo>
                  <a:lnTo>
                    <a:pt x="161591" y="334242"/>
                  </a:lnTo>
                  <a:lnTo>
                    <a:pt x="166892" y="334334"/>
                  </a:lnTo>
                  <a:lnTo>
                    <a:pt x="172193" y="334258"/>
                  </a:lnTo>
                  <a:lnTo>
                    <a:pt x="177489" y="334014"/>
                  </a:lnTo>
                  <a:lnTo>
                    <a:pt x="182775" y="333602"/>
                  </a:lnTo>
                  <a:lnTo>
                    <a:pt x="188046" y="333023"/>
                  </a:lnTo>
                  <a:lnTo>
                    <a:pt x="193295" y="332277"/>
                  </a:lnTo>
                  <a:lnTo>
                    <a:pt x="198518" y="331365"/>
                  </a:lnTo>
                  <a:lnTo>
                    <a:pt x="203709" y="330287"/>
                  </a:lnTo>
                  <a:lnTo>
                    <a:pt x="208864" y="329046"/>
                  </a:lnTo>
                  <a:lnTo>
                    <a:pt x="213976" y="327641"/>
                  </a:lnTo>
                  <a:lnTo>
                    <a:pt x="219042" y="326076"/>
                  </a:lnTo>
                  <a:lnTo>
                    <a:pt x="224055" y="324350"/>
                  </a:lnTo>
                  <a:lnTo>
                    <a:pt x="229011" y="322466"/>
                  </a:lnTo>
                  <a:lnTo>
                    <a:pt x="233905" y="320426"/>
                  </a:lnTo>
                  <a:lnTo>
                    <a:pt x="238731" y="318232"/>
                  </a:lnTo>
                  <a:lnTo>
                    <a:pt x="243486" y="315886"/>
                  </a:lnTo>
                  <a:lnTo>
                    <a:pt x="248164" y="313391"/>
                  </a:lnTo>
                  <a:lnTo>
                    <a:pt x="252760" y="310748"/>
                  </a:lnTo>
                  <a:lnTo>
                    <a:pt x="257271" y="307961"/>
                  </a:lnTo>
                  <a:lnTo>
                    <a:pt x="261690" y="305032"/>
                  </a:lnTo>
                  <a:lnTo>
                    <a:pt x="266015" y="301964"/>
                  </a:lnTo>
                  <a:lnTo>
                    <a:pt x="270240" y="298761"/>
                  </a:lnTo>
                  <a:lnTo>
                    <a:pt x="274361" y="295426"/>
                  </a:lnTo>
                  <a:lnTo>
                    <a:pt x="278374" y="291961"/>
                  </a:lnTo>
                  <a:lnTo>
                    <a:pt x="282276" y="288371"/>
                  </a:lnTo>
                  <a:lnTo>
                    <a:pt x="286062" y="284659"/>
                  </a:lnTo>
                  <a:lnTo>
                    <a:pt x="289728" y="280829"/>
                  </a:lnTo>
                  <a:lnTo>
                    <a:pt x="293271" y="276885"/>
                  </a:lnTo>
                  <a:lnTo>
                    <a:pt x="296687" y="272830"/>
                  </a:lnTo>
                  <a:lnTo>
                    <a:pt x="299972" y="268669"/>
                  </a:lnTo>
                  <a:lnTo>
                    <a:pt x="303125" y="264405"/>
                  </a:lnTo>
                  <a:lnTo>
                    <a:pt x="306140" y="260044"/>
                  </a:lnTo>
                  <a:lnTo>
                    <a:pt x="309015" y="255590"/>
                  </a:lnTo>
                  <a:lnTo>
                    <a:pt x="311748" y="251046"/>
                  </a:lnTo>
                  <a:lnTo>
                    <a:pt x="314335" y="246419"/>
                  </a:lnTo>
                  <a:lnTo>
                    <a:pt x="316775" y="241711"/>
                  </a:lnTo>
                  <a:lnTo>
                    <a:pt x="319063" y="236928"/>
                  </a:lnTo>
                  <a:lnTo>
                    <a:pt x="321199" y="232076"/>
                  </a:lnTo>
                  <a:lnTo>
                    <a:pt x="323180" y="227158"/>
                  </a:lnTo>
                  <a:lnTo>
                    <a:pt x="325004" y="222179"/>
                  </a:lnTo>
                  <a:lnTo>
                    <a:pt x="326669" y="217146"/>
                  </a:lnTo>
                  <a:lnTo>
                    <a:pt x="328174" y="212062"/>
                  </a:lnTo>
                  <a:lnTo>
                    <a:pt x="329517" y="206933"/>
                  </a:lnTo>
                  <a:lnTo>
                    <a:pt x="330696" y="201764"/>
                  </a:lnTo>
                  <a:lnTo>
                    <a:pt x="331711" y="196560"/>
                  </a:lnTo>
                  <a:lnTo>
                    <a:pt x="332560" y="191326"/>
                  </a:lnTo>
                  <a:lnTo>
                    <a:pt x="333243" y="186068"/>
                  </a:lnTo>
                  <a:lnTo>
                    <a:pt x="333759" y="180792"/>
                  </a:lnTo>
                  <a:lnTo>
                    <a:pt x="334107" y="175501"/>
                  </a:lnTo>
                  <a:lnTo>
                    <a:pt x="334288" y="170202"/>
                  </a:lnTo>
                  <a:lnTo>
                    <a:pt x="334300" y="164900"/>
                  </a:lnTo>
                  <a:lnTo>
                    <a:pt x="334144" y="159601"/>
                  </a:lnTo>
                  <a:lnTo>
                    <a:pt x="333820" y="154309"/>
                  </a:lnTo>
                  <a:lnTo>
                    <a:pt x="333328" y="149029"/>
                  </a:lnTo>
                  <a:lnTo>
                    <a:pt x="332670" y="143769"/>
                  </a:lnTo>
                  <a:lnTo>
                    <a:pt x="331844" y="138531"/>
                  </a:lnTo>
                  <a:lnTo>
                    <a:pt x="330853" y="133323"/>
                  </a:lnTo>
                  <a:lnTo>
                    <a:pt x="329698" y="128148"/>
                  </a:lnTo>
                  <a:lnTo>
                    <a:pt x="328379" y="123013"/>
                  </a:lnTo>
                  <a:lnTo>
                    <a:pt x="326897" y="117922"/>
                  </a:lnTo>
                  <a:lnTo>
                    <a:pt x="325255" y="112881"/>
                  </a:lnTo>
                  <a:lnTo>
                    <a:pt x="16714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525980" y="3024075"/>
              <a:ext cx="158107" cy="54286"/>
            </a:xfrm>
            <a:custGeom>
              <a:avLst/>
              <a:pathLst>
                <a:path w="158107" h="54286">
                  <a:moveTo>
                    <a:pt x="158107" y="0"/>
                  </a:moveTo>
                  <a:lnTo>
                    <a:pt x="0" y="5428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525980" y="2921550"/>
              <a:ext cx="158107" cy="156811"/>
            </a:xfrm>
            <a:custGeom>
              <a:avLst/>
              <a:pathLst>
                <a:path w="158107" h="156811">
                  <a:moveTo>
                    <a:pt x="158107" y="102525"/>
                  </a:moveTo>
                  <a:lnTo>
                    <a:pt x="156240" y="97366"/>
                  </a:lnTo>
                  <a:lnTo>
                    <a:pt x="154205" y="92270"/>
                  </a:lnTo>
                  <a:lnTo>
                    <a:pt x="152004" y="87245"/>
                  </a:lnTo>
                  <a:lnTo>
                    <a:pt x="149639" y="82294"/>
                  </a:lnTo>
                  <a:lnTo>
                    <a:pt x="147113" y="77423"/>
                  </a:lnTo>
                  <a:lnTo>
                    <a:pt x="144429" y="72638"/>
                  </a:lnTo>
                  <a:lnTo>
                    <a:pt x="141588" y="67943"/>
                  </a:lnTo>
                  <a:lnTo>
                    <a:pt x="138596" y="63345"/>
                  </a:lnTo>
                  <a:lnTo>
                    <a:pt x="135454" y="58847"/>
                  </a:lnTo>
                  <a:lnTo>
                    <a:pt x="132166" y="54454"/>
                  </a:lnTo>
                  <a:lnTo>
                    <a:pt x="128736" y="50172"/>
                  </a:lnTo>
                  <a:lnTo>
                    <a:pt x="125167" y="46005"/>
                  </a:lnTo>
                  <a:lnTo>
                    <a:pt x="121463" y="41957"/>
                  </a:lnTo>
                  <a:lnTo>
                    <a:pt x="117628" y="38032"/>
                  </a:lnTo>
                  <a:lnTo>
                    <a:pt x="113667" y="34236"/>
                  </a:lnTo>
                  <a:lnTo>
                    <a:pt x="109583" y="30572"/>
                  </a:lnTo>
                  <a:lnTo>
                    <a:pt x="105381" y="27044"/>
                  </a:lnTo>
                  <a:lnTo>
                    <a:pt x="101066" y="23655"/>
                  </a:lnTo>
                  <a:lnTo>
                    <a:pt x="96641" y="20410"/>
                  </a:lnTo>
                  <a:lnTo>
                    <a:pt x="92113" y="17312"/>
                  </a:lnTo>
                  <a:lnTo>
                    <a:pt x="87485" y="14364"/>
                  </a:lnTo>
                  <a:lnTo>
                    <a:pt x="82763" y="11570"/>
                  </a:lnTo>
                  <a:lnTo>
                    <a:pt x="77952" y="8932"/>
                  </a:lnTo>
                  <a:lnTo>
                    <a:pt x="73057" y="6454"/>
                  </a:lnTo>
                  <a:lnTo>
                    <a:pt x="68084" y="4137"/>
                  </a:lnTo>
                  <a:lnTo>
                    <a:pt x="63037" y="1985"/>
                  </a:lnTo>
                  <a:lnTo>
                    <a:pt x="57922" y="0"/>
                  </a:lnTo>
                  <a:lnTo>
                    <a:pt x="0" y="156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525980" y="2911194"/>
              <a:ext cx="57922" cy="167167"/>
            </a:xfrm>
            <a:custGeom>
              <a:avLst/>
              <a:pathLst>
                <a:path w="57922" h="167167">
                  <a:moveTo>
                    <a:pt x="57922" y="10355"/>
                  </a:moveTo>
                  <a:lnTo>
                    <a:pt x="52338" y="8404"/>
                  </a:lnTo>
                  <a:lnTo>
                    <a:pt x="46689" y="6652"/>
                  </a:lnTo>
                  <a:lnTo>
                    <a:pt x="40982" y="5101"/>
                  </a:lnTo>
                  <a:lnTo>
                    <a:pt x="35223" y="3753"/>
                  </a:lnTo>
                  <a:lnTo>
                    <a:pt x="29420" y="2609"/>
                  </a:lnTo>
                  <a:lnTo>
                    <a:pt x="23580" y="1671"/>
                  </a:lnTo>
                  <a:lnTo>
                    <a:pt x="17711" y="940"/>
                  </a:lnTo>
                  <a:lnTo>
                    <a:pt x="11819" y="418"/>
                  </a:lnTo>
                  <a:lnTo>
                    <a:pt x="5913" y="10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358829" y="3429590"/>
              <a:ext cx="334311" cy="334333"/>
            </a:xfrm>
            <a:custGeom>
              <a:avLst/>
              <a:pathLst>
                <a:path w="334311" h="334333">
                  <a:moveTo>
                    <a:pt x="167151" y="0"/>
                  </a:moveTo>
                  <a:lnTo>
                    <a:pt x="161854" y="83"/>
                  </a:lnTo>
                  <a:lnTo>
                    <a:pt x="156563" y="335"/>
                  </a:lnTo>
                  <a:lnTo>
                    <a:pt x="151282" y="754"/>
                  </a:lnTo>
                  <a:lnTo>
                    <a:pt x="146017" y="1341"/>
                  </a:lnTo>
                  <a:lnTo>
                    <a:pt x="140773" y="2094"/>
                  </a:lnTo>
                  <a:lnTo>
                    <a:pt x="135556" y="3012"/>
                  </a:lnTo>
                  <a:lnTo>
                    <a:pt x="130370" y="4096"/>
                  </a:lnTo>
                  <a:lnTo>
                    <a:pt x="125221" y="5343"/>
                  </a:lnTo>
                  <a:lnTo>
                    <a:pt x="120115" y="6753"/>
                  </a:lnTo>
                  <a:lnTo>
                    <a:pt x="115056" y="8324"/>
                  </a:lnTo>
                  <a:lnTo>
                    <a:pt x="110049" y="10055"/>
                  </a:lnTo>
                  <a:lnTo>
                    <a:pt x="105099" y="11943"/>
                  </a:lnTo>
                  <a:lnTo>
                    <a:pt x="100212" y="13987"/>
                  </a:lnTo>
                  <a:lnTo>
                    <a:pt x="95392" y="16185"/>
                  </a:lnTo>
                  <a:lnTo>
                    <a:pt x="90644" y="18535"/>
                  </a:lnTo>
                  <a:lnTo>
                    <a:pt x="85973" y="21033"/>
                  </a:lnTo>
                  <a:lnTo>
                    <a:pt x="81383" y="23679"/>
                  </a:lnTo>
                  <a:lnTo>
                    <a:pt x="76880" y="26469"/>
                  </a:lnTo>
                  <a:lnTo>
                    <a:pt x="72467" y="29400"/>
                  </a:lnTo>
                  <a:lnTo>
                    <a:pt x="68149" y="32469"/>
                  </a:lnTo>
                  <a:lnTo>
                    <a:pt x="63931" y="35674"/>
                  </a:lnTo>
                  <a:lnTo>
                    <a:pt x="59816" y="39010"/>
                  </a:lnTo>
                  <a:lnTo>
                    <a:pt x="55809" y="42476"/>
                  </a:lnTo>
                  <a:lnTo>
                    <a:pt x="51914" y="46066"/>
                  </a:lnTo>
                  <a:lnTo>
                    <a:pt x="48135" y="49779"/>
                  </a:lnTo>
                  <a:lnTo>
                    <a:pt x="44475" y="53609"/>
                  </a:lnTo>
                  <a:lnTo>
                    <a:pt x="40938" y="57553"/>
                  </a:lnTo>
                  <a:lnTo>
                    <a:pt x="37528" y="61607"/>
                  </a:lnTo>
                  <a:lnTo>
                    <a:pt x="34249" y="65767"/>
                  </a:lnTo>
                  <a:lnTo>
                    <a:pt x="31102" y="70029"/>
                  </a:lnTo>
                  <a:lnTo>
                    <a:pt x="28093" y="74389"/>
                  </a:lnTo>
                  <a:lnTo>
                    <a:pt x="25223" y="78842"/>
                  </a:lnTo>
                  <a:lnTo>
                    <a:pt x="22495" y="83383"/>
                  </a:lnTo>
                  <a:lnTo>
                    <a:pt x="19913" y="88009"/>
                  </a:lnTo>
                  <a:lnTo>
                    <a:pt x="17479" y="92714"/>
                  </a:lnTo>
                  <a:lnTo>
                    <a:pt x="15195" y="97494"/>
                  </a:lnTo>
                  <a:lnTo>
                    <a:pt x="13064" y="102344"/>
                  </a:lnTo>
                  <a:lnTo>
                    <a:pt x="11087" y="107259"/>
                  </a:lnTo>
                  <a:lnTo>
                    <a:pt x="9267" y="112234"/>
                  </a:lnTo>
                  <a:lnTo>
                    <a:pt x="7606" y="117264"/>
                  </a:lnTo>
                  <a:lnTo>
                    <a:pt x="6105" y="122345"/>
                  </a:lnTo>
                  <a:lnTo>
                    <a:pt x="4765" y="127470"/>
                  </a:lnTo>
                  <a:lnTo>
                    <a:pt x="3589" y="132636"/>
                  </a:lnTo>
                  <a:lnTo>
                    <a:pt x="2577" y="137836"/>
                  </a:lnTo>
                  <a:lnTo>
                    <a:pt x="1730" y="143065"/>
                  </a:lnTo>
                  <a:lnTo>
                    <a:pt x="1050" y="148319"/>
                  </a:lnTo>
                  <a:lnTo>
                    <a:pt x="536" y="153591"/>
                  </a:lnTo>
                  <a:lnTo>
                    <a:pt x="189" y="158877"/>
                  </a:lnTo>
                  <a:lnTo>
                    <a:pt x="10" y="164172"/>
                  </a:lnTo>
                  <a:lnTo>
                    <a:pt x="0" y="169469"/>
                  </a:lnTo>
                  <a:lnTo>
                    <a:pt x="156" y="174765"/>
                  </a:lnTo>
                  <a:lnTo>
                    <a:pt x="481" y="180052"/>
                  </a:lnTo>
                  <a:lnTo>
                    <a:pt x="973" y="185327"/>
                  </a:lnTo>
                  <a:lnTo>
                    <a:pt x="1632" y="190583"/>
                  </a:lnTo>
                  <a:lnTo>
                    <a:pt x="2457" y="195816"/>
                  </a:lnTo>
                  <a:lnTo>
                    <a:pt x="3447" y="201020"/>
                  </a:lnTo>
                  <a:lnTo>
                    <a:pt x="4602" y="206191"/>
                  </a:lnTo>
                  <a:lnTo>
                    <a:pt x="5920" y="211321"/>
                  </a:lnTo>
                  <a:lnTo>
                    <a:pt x="7400" y="216408"/>
                  </a:lnTo>
                  <a:lnTo>
                    <a:pt x="9041" y="221445"/>
                  </a:lnTo>
                  <a:lnTo>
                    <a:pt x="10840" y="226428"/>
                  </a:lnTo>
                  <a:lnTo>
                    <a:pt x="12796" y="231351"/>
                  </a:lnTo>
                  <a:lnTo>
                    <a:pt x="14908" y="236210"/>
                  </a:lnTo>
                  <a:lnTo>
                    <a:pt x="17172" y="240999"/>
                  </a:lnTo>
                  <a:lnTo>
                    <a:pt x="19587" y="245714"/>
                  </a:lnTo>
                  <a:lnTo>
                    <a:pt x="22150" y="250350"/>
                  </a:lnTo>
                  <a:lnTo>
                    <a:pt x="24858" y="254903"/>
                  </a:lnTo>
                  <a:lnTo>
                    <a:pt x="27710" y="259368"/>
                  </a:lnTo>
                  <a:lnTo>
                    <a:pt x="30701" y="263740"/>
                  </a:lnTo>
                  <a:lnTo>
                    <a:pt x="33830" y="268015"/>
                  </a:lnTo>
                  <a:lnTo>
                    <a:pt x="37092" y="272189"/>
                  </a:lnTo>
                  <a:lnTo>
                    <a:pt x="40485" y="276257"/>
                  </a:lnTo>
                  <a:lnTo>
                    <a:pt x="44005" y="280216"/>
                  </a:lnTo>
                  <a:lnTo>
                    <a:pt x="47649" y="284061"/>
                  </a:lnTo>
                  <a:lnTo>
                    <a:pt x="51413" y="287789"/>
                  </a:lnTo>
                  <a:lnTo>
                    <a:pt x="55293" y="291396"/>
                  </a:lnTo>
                  <a:lnTo>
                    <a:pt x="59286" y="294878"/>
                  </a:lnTo>
                  <a:lnTo>
                    <a:pt x="63387" y="298231"/>
                  </a:lnTo>
                  <a:lnTo>
                    <a:pt x="67592" y="301453"/>
                  </a:lnTo>
                  <a:lnTo>
                    <a:pt x="71897" y="304541"/>
                  </a:lnTo>
                  <a:lnTo>
                    <a:pt x="76297" y="307490"/>
                  </a:lnTo>
                  <a:lnTo>
                    <a:pt x="80789" y="310298"/>
                  </a:lnTo>
                  <a:lnTo>
                    <a:pt x="85368" y="312963"/>
                  </a:lnTo>
                  <a:lnTo>
                    <a:pt x="90029" y="315481"/>
                  </a:lnTo>
                  <a:lnTo>
                    <a:pt x="94767" y="317850"/>
                  </a:lnTo>
                  <a:lnTo>
                    <a:pt x="99578" y="320068"/>
                  </a:lnTo>
                  <a:lnTo>
                    <a:pt x="104457" y="322133"/>
                  </a:lnTo>
                  <a:lnTo>
                    <a:pt x="109398" y="324041"/>
                  </a:lnTo>
                  <a:lnTo>
                    <a:pt x="114398" y="325793"/>
                  </a:lnTo>
                  <a:lnTo>
                    <a:pt x="119451" y="327384"/>
                  </a:lnTo>
                  <a:lnTo>
                    <a:pt x="124551" y="328815"/>
                  </a:lnTo>
                  <a:lnTo>
                    <a:pt x="129695" y="330084"/>
                  </a:lnTo>
                  <a:lnTo>
                    <a:pt x="134876" y="331189"/>
                  </a:lnTo>
                  <a:lnTo>
                    <a:pt x="140089" y="332129"/>
                  </a:lnTo>
                  <a:lnTo>
                    <a:pt x="145330" y="332904"/>
                  </a:lnTo>
                  <a:lnTo>
                    <a:pt x="150592" y="333512"/>
                  </a:lnTo>
                  <a:lnTo>
                    <a:pt x="155871" y="333953"/>
                  </a:lnTo>
                  <a:lnTo>
                    <a:pt x="161162" y="334227"/>
                  </a:lnTo>
                  <a:lnTo>
                    <a:pt x="166458" y="334333"/>
                  </a:lnTo>
                  <a:lnTo>
                    <a:pt x="171756" y="334271"/>
                  </a:lnTo>
                  <a:lnTo>
                    <a:pt x="177048" y="334041"/>
                  </a:lnTo>
                  <a:lnTo>
                    <a:pt x="182331" y="333644"/>
                  </a:lnTo>
                  <a:lnTo>
                    <a:pt x="187598" y="333079"/>
                  </a:lnTo>
                  <a:lnTo>
                    <a:pt x="192845" y="332348"/>
                  </a:lnTo>
                  <a:lnTo>
                    <a:pt x="198066" y="331451"/>
                  </a:lnTo>
                  <a:lnTo>
                    <a:pt x="203256" y="330389"/>
                  </a:lnTo>
                  <a:lnTo>
                    <a:pt x="208410" y="329163"/>
                  </a:lnTo>
                  <a:lnTo>
                    <a:pt x="213522" y="327774"/>
                  </a:lnTo>
                  <a:lnTo>
                    <a:pt x="218588" y="326224"/>
                  </a:lnTo>
                  <a:lnTo>
                    <a:pt x="223602" y="324514"/>
                  </a:lnTo>
                  <a:lnTo>
                    <a:pt x="228559" y="322647"/>
                  </a:lnTo>
                  <a:lnTo>
                    <a:pt x="233455" y="320623"/>
                  </a:lnTo>
                  <a:lnTo>
                    <a:pt x="238284" y="318445"/>
                  </a:lnTo>
                  <a:lnTo>
                    <a:pt x="243042" y="316115"/>
                  </a:lnTo>
                  <a:lnTo>
                    <a:pt x="247723" y="313636"/>
                  </a:lnTo>
                  <a:lnTo>
                    <a:pt x="252324" y="311009"/>
                  </a:lnTo>
                  <a:lnTo>
                    <a:pt x="256839" y="308238"/>
                  </a:lnTo>
                  <a:lnTo>
                    <a:pt x="261264" y="305325"/>
                  </a:lnTo>
                  <a:lnTo>
                    <a:pt x="265594" y="302274"/>
                  </a:lnTo>
                  <a:lnTo>
                    <a:pt x="269826" y="299087"/>
                  </a:lnTo>
                  <a:lnTo>
                    <a:pt x="273954" y="295767"/>
                  </a:lnTo>
                  <a:lnTo>
                    <a:pt x="277976" y="292318"/>
                  </a:lnTo>
                  <a:lnTo>
                    <a:pt x="281886" y="288744"/>
                  </a:lnTo>
                  <a:lnTo>
                    <a:pt x="285680" y="285047"/>
                  </a:lnTo>
                  <a:lnTo>
                    <a:pt x="289356" y="281232"/>
                  </a:lnTo>
                  <a:lnTo>
                    <a:pt x="292909" y="277303"/>
                  </a:lnTo>
                  <a:lnTo>
                    <a:pt x="296335" y="273263"/>
                  </a:lnTo>
                  <a:lnTo>
                    <a:pt x="299632" y="269116"/>
                  </a:lnTo>
                  <a:lnTo>
                    <a:pt x="302796" y="264867"/>
                  </a:lnTo>
                  <a:lnTo>
                    <a:pt x="305824" y="260520"/>
                  </a:lnTo>
                  <a:lnTo>
                    <a:pt x="308712" y="256079"/>
                  </a:lnTo>
                  <a:lnTo>
                    <a:pt x="311458" y="251549"/>
                  </a:lnTo>
                  <a:lnTo>
                    <a:pt x="314060" y="246934"/>
                  </a:lnTo>
                  <a:lnTo>
                    <a:pt x="316513" y="242239"/>
                  </a:lnTo>
                  <a:lnTo>
                    <a:pt x="318817" y="237469"/>
                  </a:lnTo>
                  <a:lnTo>
                    <a:pt x="320969" y="232628"/>
                  </a:lnTo>
                  <a:lnTo>
                    <a:pt x="322966" y="227721"/>
                  </a:lnTo>
                  <a:lnTo>
                    <a:pt x="324806" y="222754"/>
                  </a:lnTo>
                  <a:lnTo>
                    <a:pt x="326488" y="217730"/>
                  </a:lnTo>
                  <a:lnTo>
                    <a:pt x="328010" y="212656"/>
                  </a:lnTo>
                  <a:lnTo>
                    <a:pt x="329371" y="207536"/>
                  </a:lnTo>
                  <a:lnTo>
                    <a:pt x="330569" y="202376"/>
                  </a:lnTo>
                  <a:lnTo>
                    <a:pt x="331602" y="197180"/>
                  </a:lnTo>
                  <a:lnTo>
                    <a:pt x="332471" y="191954"/>
                  </a:lnTo>
                  <a:lnTo>
                    <a:pt x="333173" y="186703"/>
                  </a:lnTo>
                  <a:lnTo>
                    <a:pt x="333709" y="181433"/>
                  </a:lnTo>
                  <a:lnTo>
                    <a:pt x="334077" y="176148"/>
                  </a:lnTo>
                  <a:lnTo>
                    <a:pt x="334278" y="170854"/>
                  </a:lnTo>
                  <a:lnTo>
                    <a:pt x="334311" y="165557"/>
                  </a:lnTo>
                  <a:lnTo>
                    <a:pt x="334176" y="160261"/>
                  </a:lnTo>
                  <a:lnTo>
                    <a:pt x="333873" y="154972"/>
                  </a:lnTo>
                  <a:lnTo>
                    <a:pt x="333403" y="149696"/>
                  </a:lnTo>
                  <a:lnTo>
                    <a:pt x="332766" y="144437"/>
                  </a:lnTo>
                  <a:lnTo>
                    <a:pt x="331963" y="139200"/>
                  </a:lnTo>
                  <a:lnTo>
                    <a:pt x="330994" y="133992"/>
                  </a:lnTo>
                  <a:lnTo>
                    <a:pt x="329860" y="128817"/>
                  </a:lnTo>
                  <a:lnTo>
                    <a:pt x="328563" y="123681"/>
                  </a:lnTo>
                  <a:lnTo>
                    <a:pt x="327104" y="118588"/>
                  </a:lnTo>
                  <a:lnTo>
                    <a:pt x="325485" y="113544"/>
                  </a:lnTo>
                  <a:lnTo>
                    <a:pt x="323706" y="108554"/>
                  </a:lnTo>
                  <a:lnTo>
                    <a:pt x="321770" y="103623"/>
                  </a:lnTo>
                  <a:lnTo>
                    <a:pt x="319679" y="98756"/>
                  </a:lnTo>
                  <a:lnTo>
                    <a:pt x="317435" y="93957"/>
                  </a:lnTo>
                  <a:lnTo>
                    <a:pt x="315040" y="89232"/>
                  </a:lnTo>
                  <a:lnTo>
                    <a:pt x="312496" y="84585"/>
                  </a:lnTo>
                  <a:lnTo>
                    <a:pt x="309806" y="80021"/>
                  </a:lnTo>
                  <a:lnTo>
                    <a:pt x="306973" y="75545"/>
                  </a:lnTo>
                  <a:lnTo>
                    <a:pt x="304000" y="71160"/>
                  </a:lnTo>
                  <a:lnTo>
                    <a:pt x="300889" y="66872"/>
                  </a:lnTo>
                  <a:lnTo>
                    <a:pt x="297644" y="62685"/>
                  </a:lnTo>
                  <a:lnTo>
                    <a:pt x="294268" y="58602"/>
                  </a:lnTo>
                  <a:lnTo>
                    <a:pt x="290764" y="54629"/>
                  </a:lnTo>
                  <a:lnTo>
                    <a:pt x="287136" y="50769"/>
                  </a:lnTo>
                  <a:lnTo>
                    <a:pt x="283388" y="47025"/>
                  </a:lnTo>
                  <a:lnTo>
                    <a:pt x="279523" y="43403"/>
                  </a:lnTo>
                  <a:lnTo>
                    <a:pt x="275545" y="39904"/>
                  </a:lnTo>
                  <a:lnTo>
                    <a:pt x="271458" y="36534"/>
                  </a:lnTo>
                  <a:lnTo>
                    <a:pt x="267266" y="33294"/>
                  </a:lnTo>
                  <a:lnTo>
                    <a:pt x="262974" y="30189"/>
                  </a:lnTo>
                  <a:lnTo>
                    <a:pt x="258585" y="27222"/>
                  </a:lnTo>
                  <a:lnTo>
                    <a:pt x="254105" y="24395"/>
                  </a:lnTo>
                  <a:lnTo>
                    <a:pt x="249538" y="21711"/>
                  </a:lnTo>
                  <a:lnTo>
                    <a:pt x="167151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525980" y="3451302"/>
              <a:ext cx="82386" cy="145455"/>
            </a:xfrm>
            <a:custGeom>
              <a:avLst/>
              <a:pathLst>
                <a:path w="82386" h="145455">
                  <a:moveTo>
                    <a:pt x="82386" y="0"/>
                  </a:moveTo>
                  <a:lnTo>
                    <a:pt x="0" y="14545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525980" y="3444980"/>
              <a:ext cx="82386" cy="151777"/>
            </a:xfrm>
            <a:custGeom>
              <a:avLst/>
              <a:pathLst>
                <a:path w="82386" h="151777">
                  <a:moveTo>
                    <a:pt x="82386" y="6321"/>
                  </a:moveTo>
                  <a:lnTo>
                    <a:pt x="70060" y="0"/>
                  </a:lnTo>
                  <a:lnTo>
                    <a:pt x="0" y="151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2525980" y="3429590"/>
              <a:ext cx="70060" cy="167167"/>
            </a:xfrm>
            <a:custGeom>
              <a:avLst/>
              <a:pathLst>
                <a:path w="70060" h="167167">
                  <a:moveTo>
                    <a:pt x="70060" y="15389"/>
                  </a:moveTo>
                  <a:lnTo>
                    <a:pt x="64546" y="12963"/>
                  </a:lnTo>
                  <a:lnTo>
                    <a:pt x="58948" y="10738"/>
                  </a:lnTo>
                  <a:lnTo>
                    <a:pt x="53273" y="8716"/>
                  </a:lnTo>
                  <a:lnTo>
                    <a:pt x="47530" y="6899"/>
                  </a:lnTo>
                  <a:lnTo>
                    <a:pt x="41724" y="5290"/>
                  </a:lnTo>
                  <a:lnTo>
                    <a:pt x="35865" y="3892"/>
                  </a:lnTo>
                  <a:lnTo>
                    <a:pt x="29959" y="2706"/>
                  </a:lnTo>
                  <a:lnTo>
                    <a:pt x="24014" y="1733"/>
                  </a:lnTo>
                  <a:lnTo>
                    <a:pt x="18038" y="976"/>
                  </a:lnTo>
                  <a:lnTo>
                    <a:pt x="12038" y="434"/>
                  </a:lnTo>
                  <a:lnTo>
                    <a:pt x="6023" y="10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478584" y="3934012"/>
              <a:ext cx="334304" cy="334334"/>
            </a:xfrm>
            <a:custGeom>
              <a:avLst/>
              <a:pathLst>
                <a:path w="334304" h="334334">
                  <a:moveTo>
                    <a:pt x="167149" y="0"/>
                  </a:moveTo>
                  <a:lnTo>
                    <a:pt x="161849" y="84"/>
                  </a:lnTo>
                  <a:lnTo>
                    <a:pt x="156555" y="336"/>
                  </a:lnTo>
                  <a:lnTo>
                    <a:pt x="151271" y="755"/>
                  </a:lnTo>
                  <a:lnTo>
                    <a:pt x="146003" y="1342"/>
                  </a:lnTo>
                  <a:lnTo>
                    <a:pt x="140756" y="2096"/>
                  </a:lnTo>
                  <a:lnTo>
                    <a:pt x="135536" y="3016"/>
                  </a:lnTo>
                  <a:lnTo>
                    <a:pt x="130348" y="4101"/>
                  </a:lnTo>
                  <a:lnTo>
                    <a:pt x="125196" y="5349"/>
                  </a:lnTo>
                  <a:lnTo>
                    <a:pt x="120087" y="6761"/>
                  </a:lnTo>
                  <a:lnTo>
                    <a:pt x="115025" y="8333"/>
                  </a:lnTo>
                  <a:lnTo>
                    <a:pt x="110016" y="10066"/>
                  </a:lnTo>
                  <a:lnTo>
                    <a:pt x="105064" y="11956"/>
                  </a:lnTo>
                  <a:lnTo>
                    <a:pt x="100174" y="14002"/>
                  </a:lnTo>
                  <a:lnTo>
                    <a:pt x="95352" y="16203"/>
                  </a:lnTo>
                  <a:lnTo>
                    <a:pt x="90602" y="18555"/>
                  </a:lnTo>
                  <a:lnTo>
                    <a:pt x="85929" y="21057"/>
                  </a:lnTo>
                  <a:lnTo>
                    <a:pt x="81337" y="23705"/>
                  </a:lnTo>
                  <a:lnTo>
                    <a:pt x="76832" y="26498"/>
                  </a:lnTo>
                  <a:lnTo>
                    <a:pt x="72418" y="29432"/>
                  </a:lnTo>
                  <a:lnTo>
                    <a:pt x="68099" y="32504"/>
                  </a:lnTo>
                  <a:lnTo>
                    <a:pt x="63879" y="35712"/>
                  </a:lnTo>
                  <a:lnTo>
                    <a:pt x="59764" y="39052"/>
                  </a:lnTo>
                  <a:lnTo>
                    <a:pt x="55756" y="42521"/>
                  </a:lnTo>
                  <a:lnTo>
                    <a:pt x="51860" y="46116"/>
                  </a:lnTo>
                  <a:lnTo>
                    <a:pt x="48080" y="49832"/>
                  </a:lnTo>
                  <a:lnTo>
                    <a:pt x="44420" y="53665"/>
                  </a:lnTo>
                  <a:lnTo>
                    <a:pt x="40883" y="57614"/>
                  </a:lnTo>
                  <a:lnTo>
                    <a:pt x="37474" y="61672"/>
                  </a:lnTo>
                  <a:lnTo>
                    <a:pt x="34194" y="65836"/>
                  </a:lnTo>
                  <a:lnTo>
                    <a:pt x="31048" y="70102"/>
                  </a:lnTo>
                  <a:lnTo>
                    <a:pt x="28039" y="74466"/>
                  </a:lnTo>
                  <a:lnTo>
                    <a:pt x="25170" y="78923"/>
                  </a:lnTo>
                  <a:lnTo>
                    <a:pt x="22444" y="83468"/>
                  </a:lnTo>
                  <a:lnTo>
                    <a:pt x="19863" y="88098"/>
                  </a:lnTo>
                  <a:lnTo>
                    <a:pt x="17431" y="92807"/>
                  </a:lnTo>
                  <a:lnTo>
                    <a:pt x="15148" y="97591"/>
                  </a:lnTo>
                  <a:lnTo>
                    <a:pt x="13019" y="102445"/>
                  </a:lnTo>
                  <a:lnTo>
                    <a:pt x="11044" y="107364"/>
                  </a:lnTo>
                  <a:lnTo>
                    <a:pt x="9227" y="112344"/>
                  </a:lnTo>
                  <a:lnTo>
                    <a:pt x="7568" y="117378"/>
                  </a:lnTo>
                  <a:lnTo>
                    <a:pt x="6070" y="122462"/>
                  </a:lnTo>
                  <a:lnTo>
                    <a:pt x="4734" y="127592"/>
                  </a:lnTo>
                  <a:lnTo>
                    <a:pt x="3561" y="132761"/>
                  </a:lnTo>
                  <a:lnTo>
                    <a:pt x="2552" y="137964"/>
                  </a:lnTo>
                  <a:lnTo>
                    <a:pt x="1709" y="143197"/>
                  </a:lnTo>
                  <a:lnTo>
                    <a:pt x="1032" y="148455"/>
                  </a:lnTo>
                  <a:lnTo>
                    <a:pt x="522" y="153731"/>
                  </a:lnTo>
                  <a:lnTo>
                    <a:pt x="180" y="159020"/>
                  </a:lnTo>
                  <a:lnTo>
                    <a:pt x="6" y="164318"/>
                  </a:lnTo>
                  <a:lnTo>
                    <a:pt x="0" y="169618"/>
                  </a:lnTo>
                  <a:lnTo>
                    <a:pt x="161" y="174916"/>
                  </a:lnTo>
                  <a:lnTo>
                    <a:pt x="491" y="180206"/>
                  </a:lnTo>
                  <a:lnTo>
                    <a:pt x="988" y="185484"/>
                  </a:lnTo>
                  <a:lnTo>
                    <a:pt x="1652" y="190742"/>
                  </a:lnTo>
                  <a:lnTo>
                    <a:pt x="2483" y="195977"/>
                  </a:lnTo>
                  <a:lnTo>
                    <a:pt x="3479" y="201183"/>
                  </a:lnTo>
                  <a:lnTo>
                    <a:pt x="4640" y="206355"/>
                  </a:lnTo>
                  <a:lnTo>
                    <a:pt x="5964" y="211488"/>
                  </a:lnTo>
                  <a:lnTo>
                    <a:pt x="7450" y="216576"/>
                  </a:lnTo>
                  <a:lnTo>
                    <a:pt x="9097" y="221614"/>
                  </a:lnTo>
                  <a:lnTo>
                    <a:pt x="10902" y="226597"/>
                  </a:lnTo>
                  <a:lnTo>
                    <a:pt x="12865" y="231521"/>
                  </a:lnTo>
                  <a:lnTo>
                    <a:pt x="14983" y="236380"/>
                  </a:lnTo>
                  <a:lnTo>
                    <a:pt x="17254" y="241170"/>
                  </a:lnTo>
                  <a:lnTo>
                    <a:pt x="19675" y="245885"/>
                  </a:lnTo>
                  <a:lnTo>
                    <a:pt x="22245" y="250521"/>
                  </a:lnTo>
                  <a:lnTo>
                    <a:pt x="24961" y="255073"/>
                  </a:lnTo>
                  <a:lnTo>
                    <a:pt x="27819" y="259537"/>
                  </a:lnTo>
                  <a:lnTo>
                    <a:pt x="30818" y="263907"/>
                  </a:lnTo>
                  <a:lnTo>
                    <a:pt x="33953" y="268181"/>
                  </a:lnTo>
                  <a:lnTo>
                    <a:pt x="37223" y="272353"/>
                  </a:lnTo>
                  <a:lnTo>
                    <a:pt x="40623" y="276419"/>
                  </a:lnTo>
                  <a:lnTo>
                    <a:pt x="44150" y="280376"/>
                  </a:lnTo>
                  <a:lnTo>
                    <a:pt x="47801" y="284218"/>
                  </a:lnTo>
                  <a:lnTo>
                    <a:pt x="51572" y="287943"/>
                  </a:lnTo>
                  <a:lnTo>
                    <a:pt x="55459" y="291547"/>
                  </a:lnTo>
                  <a:lnTo>
                    <a:pt x="59459" y="295025"/>
                  </a:lnTo>
                  <a:lnTo>
                    <a:pt x="63567" y="298375"/>
                  </a:lnTo>
                  <a:lnTo>
                    <a:pt x="67778" y="301593"/>
                  </a:lnTo>
                  <a:lnTo>
                    <a:pt x="72090" y="304676"/>
                  </a:lnTo>
                  <a:lnTo>
                    <a:pt x="76498" y="307621"/>
                  </a:lnTo>
                  <a:lnTo>
                    <a:pt x="80996" y="310424"/>
                  </a:lnTo>
                  <a:lnTo>
                    <a:pt x="85581" y="313084"/>
                  </a:lnTo>
                  <a:lnTo>
                    <a:pt x="90248" y="315596"/>
                  </a:lnTo>
                  <a:lnTo>
                    <a:pt x="94993" y="317960"/>
                  </a:lnTo>
                  <a:lnTo>
                    <a:pt x="99810" y="320171"/>
                  </a:lnTo>
                  <a:lnTo>
                    <a:pt x="104694" y="322229"/>
                  </a:lnTo>
                  <a:lnTo>
                    <a:pt x="109642" y="324132"/>
                  </a:lnTo>
                  <a:lnTo>
                    <a:pt x="114647" y="325876"/>
                  </a:lnTo>
                  <a:lnTo>
                    <a:pt x="119705" y="327461"/>
                  </a:lnTo>
                  <a:lnTo>
                    <a:pt x="124811" y="328884"/>
                  </a:lnTo>
                  <a:lnTo>
                    <a:pt x="129959" y="330145"/>
                  </a:lnTo>
                  <a:lnTo>
                    <a:pt x="135145" y="331242"/>
                  </a:lnTo>
                  <a:lnTo>
                    <a:pt x="140363" y="332174"/>
                  </a:lnTo>
                  <a:lnTo>
                    <a:pt x="145608" y="332941"/>
                  </a:lnTo>
                  <a:lnTo>
                    <a:pt x="150874" y="333540"/>
                  </a:lnTo>
                  <a:lnTo>
                    <a:pt x="156157" y="333973"/>
                  </a:lnTo>
                  <a:lnTo>
                    <a:pt x="161451" y="334237"/>
                  </a:lnTo>
                  <a:lnTo>
                    <a:pt x="166751" y="334334"/>
                  </a:lnTo>
                  <a:lnTo>
                    <a:pt x="172051" y="334262"/>
                  </a:lnTo>
                  <a:lnTo>
                    <a:pt x="177346" y="334023"/>
                  </a:lnTo>
                  <a:lnTo>
                    <a:pt x="182631" y="333616"/>
                  </a:lnTo>
                  <a:lnTo>
                    <a:pt x="187900" y="333041"/>
                  </a:lnTo>
                  <a:lnTo>
                    <a:pt x="193149" y="332300"/>
                  </a:lnTo>
                  <a:lnTo>
                    <a:pt x="198371" y="331393"/>
                  </a:lnTo>
                  <a:lnTo>
                    <a:pt x="203562" y="330320"/>
                  </a:lnTo>
                  <a:lnTo>
                    <a:pt x="208716" y="329084"/>
                  </a:lnTo>
                  <a:lnTo>
                    <a:pt x="213829" y="327685"/>
                  </a:lnTo>
                  <a:lnTo>
                    <a:pt x="218894" y="326124"/>
                  </a:lnTo>
                  <a:lnTo>
                    <a:pt x="223908" y="324404"/>
                  </a:lnTo>
                  <a:lnTo>
                    <a:pt x="228864" y="322525"/>
                  </a:lnTo>
                  <a:lnTo>
                    <a:pt x="233759" y="320490"/>
                  </a:lnTo>
                  <a:lnTo>
                    <a:pt x="238586" y="318302"/>
                  </a:lnTo>
                  <a:lnTo>
                    <a:pt x="243342" y="315961"/>
                  </a:lnTo>
                  <a:lnTo>
                    <a:pt x="248021" y="313470"/>
                  </a:lnTo>
                  <a:lnTo>
                    <a:pt x="252619" y="310833"/>
                  </a:lnTo>
                  <a:lnTo>
                    <a:pt x="257130" y="308051"/>
                  </a:lnTo>
                  <a:lnTo>
                    <a:pt x="261552" y="305127"/>
                  </a:lnTo>
                  <a:lnTo>
                    <a:pt x="265878" y="302065"/>
                  </a:lnTo>
                  <a:lnTo>
                    <a:pt x="270105" y="298867"/>
                  </a:lnTo>
                  <a:lnTo>
                    <a:pt x="274229" y="295537"/>
                  </a:lnTo>
                  <a:lnTo>
                    <a:pt x="278245" y="292077"/>
                  </a:lnTo>
                  <a:lnTo>
                    <a:pt x="282149" y="288493"/>
                  </a:lnTo>
                  <a:lnTo>
                    <a:pt x="285938" y="284786"/>
                  </a:lnTo>
                  <a:lnTo>
                    <a:pt x="289607" y="280960"/>
                  </a:lnTo>
                  <a:lnTo>
                    <a:pt x="293153" y="277021"/>
                  </a:lnTo>
                  <a:lnTo>
                    <a:pt x="296573" y="272971"/>
                  </a:lnTo>
                  <a:lnTo>
                    <a:pt x="299862" y="268814"/>
                  </a:lnTo>
                  <a:lnTo>
                    <a:pt x="303018" y="264556"/>
                  </a:lnTo>
                  <a:lnTo>
                    <a:pt x="306037" y="260199"/>
                  </a:lnTo>
                  <a:lnTo>
                    <a:pt x="308917" y="255749"/>
                  </a:lnTo>
                  <a:lnTo>
                    <a:pt x="311654" y="251210"/>
                  </a:lnTo>
                  <a:lnTo>
                    <a:pt x="314246" y="246586"/>
                  </a:lnTo>
                  <a:lnTo>
                    <a:pt x="316690" y="241883"/>
                  </a:lnTo>
                  <a:lnTo>
                    <a:pt x="318983" y="237104"/>
                  </a:lnTo>
                  <a:lnTo>
                    <a:pt x="321124" y="232255"/>
                  </a:lnTo>
                  <a:lnTo>
                    <a:pt x="323111" y="227341"/>
                  </a:lnTo>
                  <a:lnTo>
                    <a:pt x="324940" y="222366"/>
                  </a:lnTo>
                  <a:lnTo>
                    <a:pt x="326611" y="217336"/>
                  </a:lnTo>
                  <a:lnTo>
                    <a:pt x="328121" y="212255"/>
                  </a:lnTo>
                  <a:lnTo>
                    <a:pt x="329470" y="207129"/>
                  </a:lnTo>
                  <a:lnTo>
                    <a:pt x="330655" y="201963"/>
                  </a:lnTo>
                  <a:lnTo>
                    <a:pt x="331676" y="196761"/>
                  </a:lnTo>
                  <a:lnTo>
                    <a:pt x="332531" y="191530"/>
                  </a:lnTo>
                  <a:lnTo>
                    <a:pt x="333221" y="186275"/>
                  </a:lnTo>
                  <a:lnTo>
                    <a:pt x="333743" y="181000"/>
                  </a:lnTo>
                  <a:lnTo>
                    <a:pt x="334098" y="175712"/>
                  </a:lnTo>
                  <a:lnTo>
                    <a:pt x="334285" y="170414"/>
                  </a:lnTo>
                  <a:lnTo>
                    <a:pt x="334304" y="165114"/>
                  </a:lnTo>
                  <a:lnTo>
                    <a:pt x="334155" y="159815"/>
                  </a:lnTo>
                  <a:lnTo>
                    <a:pt x="333838" y="154524"/>
                  </a:lnTo>
                  <a:lnTo>
                    <a:pt x="333353" y="149246"/>
                  </a:lnTo>
                  <a:lnTo>
                    <a:pt x="332701" y="143986"/>
                  </a:lnTo>
                  <a:lnTo>
                    <a:pt x="331883" y="138749"/>
                  </a:lnTo>
                  <a:lnTo>
                    <a:pt x="330899" y="133540"/>
                  </a:lnTo>
                  <a:lnTo>
                    <a:pt x="329751" y="128366"/>
                  </a:lnTo>
                  <a:lnTo>
                    <a:pt x="328439" y="123230"/>
                  </a:lnTo>
                  <a:lnTo>
                    <a:pt x="326965" y="118139"/>
                  </a:lnTo>
                  <a:lnTo>
                    <a:pt x="325330" y="113096"/>
                  </a:lnTo>
                  <a:lnTo>
                    <a:pt x="323537" y="108109"/>
                  </a:lnTo>
                  <a:lnTo>
                    <a:pt x="321586" y="103180"/>
                  </a:lnTo>
                  <a:lnTo>
                    <a:pt x="319479" y="98316"/>
                  </a:lnTo>
                  <a:lnTo>
                    <a:pt x="317220" y="93521"/>
                  </a:lnTo>
                  <a:lnTo>
                    <a:pt x="314810" y="88801"/>
                  </a:lnTo>
                  <a:lnTo>
                    <a:pt x="312251" y="84159"/>
                  </a:lnTo>
                  <a:lnTo>
                    <a:pt x="309546" y="79600"/>
                  </a:lnTo>
                  <a:lnTo>
                    <a:pt x="306698" y="75129"/>
                  </a:lnTo>
                  <a:lnTo>
                    <a:pt x="303710" y="70751"/>
                  </a:lnTo>
                  <a:lnTo>
                    <a:pt x="300585" y="66470"/>
                  </a:lnTo>
                  <a:lnTo>
                    <a:pt x="297325" y="62291"/>
                  </a:lnTo>
                  <a:lnTo>
                    <a:pt x="293935" y="58216"/>
                  </a:lnTo>
                  <a:lnTo>
                    <a:pt x="290417" y="54251"/>
                  </a:lnTo>
                  <a:lnTo>
                    <a:pt x="286775" y="50400"/>
                  </a:lnTo>
                  <a:lnTo>
                    <a:pt x="283013" y="46666"/>
                  </a:lnTo>
                  <a:lnTo>
                    <a:pt x="279135" y="43053"/>
                  </a:lnTo>
                  <a:lnTo>
                    <a:pt x="275143" y="39565"/>
                  </a:lnTo>
                  <a:lnTo>
                    <a:pt x="271044" y="36206"/>
                  </a:lnTo>
                  <a:lnTo>
                    <a:pt x="266839" y="32978"/>
                  </a:lnTo>
                  <a:lnTo>
                    <a:pt x="262535" y="29884"/>
                  </a:lnTo>
                  <a:lnTo>
                    <a:pt x="258135" y="26929"/>
                  </a:lnTo>
                  <a:lnTo>
                    <a:pt x="253643" y="24115"/>
                  </a:lnTo>
                  <a:lnTo>
                    <a:pt x="249064" y="21445"/>
                  </a:lnTo>
                  <a:lnTo>
                    <a:pt x="244403" y="18921"/>
                  </a:lnTo>
                  <a:lnTo>
                    <a:pt x="239664" y="16547"/>
                  </a:lnTo>
                  <a:lnTo>
                    <a:pt x="234852" y="14323"/>
                  </a:lnTo>
                  <a:lnTo>
                    <a:pt x="229973" y="12254"/>
                  </a:lnTo>
                  <a:lnTo>
                    <a:pt x="225030" y="10340"/>
                  </a:lnTo>
                  <a:lnTo>
                    <a:pt x="220029" y="8584"/>
                  </a:lnTo>
                  <a:lnTo>
                    <a:pt x="214974" y="6987"/>
                  </a:lnTo>
                  <a:lnTo>
                    <a:pt x="209872" y="5551"/>
                  </a:lnTo>
                  <a:lnTo>
                    <a:pt x="204727" y="4278"/>
                  </a:lnTo>
                  <a:lnTo>
                    <a:pt x="199543" y="3168"/>
                  </a:lnTo>
                  <a:lnTo>
                    <a:pt x="194328" y="2224"/>
                  </a:lnTo>
                  <a:lnTo>
                    <a:pt x="189085" y="1445"/>
                  </a:lnTo>
                  <a:lnTo>
                    <a:pt x="183820" y="833"/>
                  </a:lnTo>
                  <a:lnTo>
                    <a:pt x="178538" y="388"/>
                  </a:lnTo>
                  <a:lnTo>
                    <a:pt x="173245" y="111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645733" y="3934124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2645733" y="3934012"/>
              <a:ext cx="6095" cy="167167"/>
            </a:xfrm>
            <a:custGeom>
              <a:avLst/>
              <a:pathLst>
                <a:path w="6095" h="167167">
                  <a:moveTo>
                    <a:pt x="6095" y="111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2711634" y="4397268"/>
              <a:ext cx="334304" cy="334334"/>
            </a:xfrm>
            <a:custGeom>
              <a:avLst/>
              <a:pathLst>
                <a:path w="334304" h="334334">
                  <a:moveTo>
                    <a:pt x="167149" y="0"/>
                  </a:moveTo>
                  <a:lnTo>
                    <a:pt x="161849" y="84"/>
                  </a:lnTo>
                  <a:lnTo>
                    <a:pt x="156555" y="336"/>
                  </a:lnTo>
                  <a:lnTo>
                    <a:pt x="151271" y="755"/>
                  </a:lnTo>
                  <a:lnTo>
                    <a:pt x="146003" y="1342"/>
                  </a:lnTo>
                  <a:lnTo>
                    <a:pt x="140756" y="2096"/>
                  </a:lnTo>
                  <a:lnTo>
                    <a:pt x="135536" y="3016"/>
                  </a:lnTo>
                  <a:lnTo>
                    <a:pt x="130348" y="4101"/>
                  </a:lnTo>
                  <a:lnTo>
                    <a:pt x="125196" y="5349"/>
                  </a:lnTo>
                  <a:lnTo>
                    <a:pt x="120087" y="6761"/>
                  </a:lnTo>
                  <a:lnTo>
                    <a:pt x="115025" y="8333"/>
                  </a:lnTo>
                  <a:lnTo>
                    <a:pt x="110016" y="10066"/>
                  </a:lnTo>
                  <a:lnTo>
                    <a:pt x="105064" y="11956"/>
                  </a:lnTo>
                  <a:lnTo>
                    <a:pt x="100174" y="14002"/>
                  </a:lnTo>
                  <a:lnTo>
                    <a:pt x="95352" y="16203"/>
                  </a:lnTo>
                  <a:lnTo>
                    <a:pt x="90602" y="18555"/>
                  </a:lnTo>
                  <a:lnTo>
                    <a:pt x="85929" y="21057"/>
                  </a:lnTo>
                  <a:lnTo>
                    <a:pt x="81337" y="23705"/>
                  </a:lnTo>
                  <a:lnTo>
                    <a:pt x="76832" y="26498"/>
                  </a:lnTo>
                  <a:lnTo>
                    <a:pt x="72418" y="29432"/>
                  </a:lnTo>
                  <a:lnTo>
                    <a:pt x="68099" y="32504"/>
                  </a:lnTo>
                  <a:lnTo>
                    <a:pt x="63879" y="35712"/>
                  </a:lnTo>
                  <a:lnTo>
                    <a:pt x="59764" y="39052"/>
                  </a:lnTo>
                  <a:lnTo>
                    <a:pt x="55756" y="42521"/>
                  </a:lnTo>
                  <a:lnTo>
                    <a:pt x="51860" y="46116"/>
                  </a:lnTo>
                  <a:lnTo>
                    <a:pt x="48080" y="49832"/>
                  </a:lnTo>
                  <a:lnTo>
                    <a:pt x="44420" y="53665"/>
                  </a:lnTo>
                  <a:lnTo>
                    <a:pt x="40883" y="57614"/>
                  </a:lnTo>
                  <a:lnTo>
                    <a:pt x="37474" y="61672"/>
                  </a:lnTo>
                  <a:lnTo>
                    <a:pt x="34194" y="65836"/>
                  </a:lnTo>
                  <a:lnTo>
                    <a:pt x="31048" y="70102"/>
                  </a:lnTo>
                  <a:lnTo>
                    <a:pt x="28039" y="74466"/>
                  </a:lnTo>
                  <a:lnTo>
                    <a:pt x="25170" y="78923"/>
                  </a:lnTo>
                  <a:lnTo>
                    <a:pt x="22444" y="83468"/>
                  </a:lnTo>
                  <a:lnTo>
                    <a:pt x="19863" y="88098"/>
                  </a:lnTo>
                  <a:lnTo>
                    <a:pt x="17431" y="92807"/>
                  </a:lnTo>
                  <a:lnTo>
                    <a:pt x="15148" y="97591"/>
                  </a:lnTo>
                  <a:lnTo>
                    <a:pt x="13019" y="102445"/>
                  </a:lnTo>
                  <a:lnTo>
                    <a:pt x="11044" y="107364"/>
                  </a:lnTo>
                  <a:lnTo>
                    <a:pt x="9227" y="112344"/>
                  </a:lnTo>
                  <a:lnTo>
                    <a:pt x="7568" y="117378"/>
                  </a:lnTo>
                  <a:lnTo>
                    <a:pt x="6070" y="122462"/>
                  </a:lnTo>
                  <a:lnTo>
                    <a:pt x="4734" y="127592"/>
                  </a:lnTo>
                  <a:lnTo>
                    <a:pt x="3561" y="132761"/>
                  </a:lnTo>
                  <a:lnTo>
                    <a:pt x="2552" y="137964"/>
                  </a:lnTo>
                  <a:lnTo>
                    <a:pt x="1709" y="143197"/>
                  </a:lnTo>
                  <a:lnTo>
                    <a:pt x="1032" y="148455"/>
                  </a:lnTo>
                  <a:lnTo>
                    <a:pt x="522" y="153731"/>
                  </a:lnTo>
                  <a:lnTo>
                    <a:pt x="180" y="159020"/>
                  </a:lnTo>
                  <a:lnTo>
                    <a:pt x="6" y="164318"/>
                  </a:lnTo>
                  <a:lnTo>
                    <a:pt x="0" y="169618"/>
                  </a:lnTo>
                  <a:lnTo>
                    <a:pt x="161" y="174916"/>
                  </a:lnTo>
                  <a:lnTo>
                    <a:pt x="491" y="180206"/>
                  </a:lnTo>
                  <a:lnTo>
                    <a:pt x="988" y="185484"/>
                  </a:lnTo>
                  <a:lnTo>
                    <a:pt x="1652" y="190742"/>
                  </a:lnTo>
                  <a:lnTo>
                    <a:pt x="2483" y="195977"/>
                  </a:lnTo>
                  <a:lnTo>
                    <a:pt x="3479" y="201183"/>
                  </a:lnTo>
                  <a:lnTo>
                    <a:pt x="4640" y="206355"/>
                  </a:lnTo>
                  <a:lnTo>
                    <a:pt x="5964" y="211488"/>
                  </a:lnTo>
                  <a:lnTo>
                    <a:pt x="7450" y="216576"/>
                  </a:lnTo>
                  <a:lnTo>
                    <a:pt x="9097" y="221614"/>
                  </a:lnTo>
                  <a:lnTo>
                    <a:pt x="10902" y="226597"/>
                  </a:lnTo>
                  <a:lnTo>
                    <a:pt x="12865" y="231521"/>
                  </a:lnTo>
                  <a:lnTo>
                    <a:pt x="14983" y="236380"/>
                  </a:lnTo>
                  <a:lnTo>
                    <a:pt x="17254" y="241170"/>
                  </a:lnTo>
                  <a:lnTo>
                    <a:pt x="19675" y="245885"/>
                  </a:lnTo>
                  <a:lnTo>
                    <a:pt x="22245" y="250521"/>
                  </a:lnTo>
                  <a:lnTo>
                    <a:pt x="24961" y="255073"/>
                  </a:lnTo>
                  <a:lnTo>
                    <a:pt x="27819" y="259537"/>
                  </a:lnTo>
                  <a:lnTo>
                    <a:pt x="30818" y="263907"/>
                  </a:lnTo>
                  <a:lnTo>
                    <a:pt x="33953" y="268181"/>
                  </a:lnTo>
                  <a:lnTo>
                    <a:pt x="37223" y="272353"/>
                  </a:lnTo>
                  <a:lnTo>
                    <a:pt x="40623" y="276419"/>
                  </a:lnTo>
                  <a:lnTo>
                    <a:pt x="44150" y="280376"/>
                  </a:lnTo>
                  <a:lnTo>
                    <a:pt x="47801" y="284218"/>
                  </a:lnTo>
                  <a:lnTo>
                    <a:pt x="51572" y="287943"/>
                  </a:lnTo>
                  <a:lnTo>
                    <a:pt x="55459" y="291547"/>
                  </a:lnTo>
                  <a:lnTo>
                    <a:pt x="59459" y="295025"/>
                  </a:lnTo>
                  <a:lnTo>
                    <a:pt x="63567" y="298375"/>
                  </a:lnTo>
                  <a:lnTo>
                    <a:pt x="67778" y="301593"/>
                  </a:lnTo>
                  <a:lnTo>
                    <a:pt x="72090" y="304676"/>
                  </a:lnTo>
                  <a:lnTo>
                    <a:pt x="76498" y="307621"/>
                  </a:lnTo>
                  <a:lnTo>
                    <a:pt x="80996" y="310424"/>
                  </a:lnTo>
                  <a:lnTo>
                    <a:pt x="85581" y="313084"/>
                  </a:lnTo>
                  <a:lnTo>
                    <a:pt x="90248" y="315596"/>
                  </a:lnTo>
                  <a:lnTo>
                    <a:pt x="94993" y="317960"/>
                  </a:lnTo>
                  <a:lnTo>
                    <a:pt x="99810" y="320171"/>
                  </a:lnTo>
                  <a:lnTo>
                    <a:pt x="104694" y="322229"/>
                  </a:lnTo>
                  <a:lnTo>
                    <a:pt x="109642" y="324132"/>
                  </a:lnTo>
                  <a:lnTo>
                    <a:pt x="114647" y="325876"/>
                  </a:lnTo>
                  <a:lnTo>
                    <a:pt x="119705" y="327461"/>
                  </a:lnTo>
                  <a:lnTo>
                    <a:pt x="124811" y="328884"/>
                  </a:lnTo>
                  <a:lnTo>
                    <a:pt x="129959" y="330145"/>
                  </a:lnTo>
                  <a:lnTo>
                    <a:pt x="135145" y="331242"/>
                  </a:lnTo>
                  <a:lnTo>
                    <a:pt x="140363" y="332174"/>
                  </a:lnTo>
                  <a:lnTo>
                    <a:pt x="145608" y="332941"/>
                  </a:lnTo>
                  <a:lnTo>
                    <a:pt x="150874" y="333540"/>
                  </a:lnTo>
                  <a:lnTo>
                    <a:pt x="156157" y="333973"/>
                  </a:lnTo>
                  <a:lnTo>
                    <a:pt x="161451" y="334237"/>
                  </a:lnTo>
                  <a:lnTo>
                    <a:pt x="166751" y="334334"/>
                  </a:lnTo>
                  <a:lnTo>
                    <a:pt x="172051" y="334262"/>
                  </a:lnTo>
                  <a:lnTo>
                    <a:pt x="177346" y="334023"/>
                  </a:lnTo>
                  <a:lnTo>
                    <a:pt x="182631" y="333616"/>
                  </a:lnTo>
                  <a:lnTo>
                    <a:pt x="187900" y="333041"/>
                  </a:lnTo>
                  <a:lnTo>
                    <a:pt x="193149" y="332300"/>
                  </a:lnTo>
                  <a:lnTo>
                    <a:pt x="198371" y="331393"/>
                  </a:lnTo>
                  <a:lnTo>
                    <a:pt x="203562" y="330320"/>
                  </a:lnTo>
                  <a:lnTo>
                    <a:pt x="208716" y="329084"/>
                  </a:lnTo>
                  <a:lnTo>
                    <a:pt x="213829" y="327685"/>
                  </a:lnTo>
                  <a:lnTo>
                    <a:pt x="218894" y="326124"/>
                  </a:lnTo>
                  <a:lnTo>
                    <a:pt x="223908" y="324404"/>
                  </a:lnTo>
                  <a:lnTo>
                    <a:pt x="228864" y="322525"/>
                  </a:lnTo>
                  <a:lnTo>
                    <a:pt x="233759" y="320490"/>
                  </a:lnTo>
                  <a:lnTo>
                    <a:pt x="238586" y="318302"/>
                  </a:lnTo>
                  <a:lnTo>
                    <a:pt x="243342" y="315961"/>
                  </a:lnTo>
                  <a:lnTo>
                    <a:pt x="248021" y="313470"/>
                  </a:lnTo>
                  <a:lnTo>
                    <a:pt x="252619" y="310833"/>
                  </a:lnTo>
                  <a:lnTo>
                    <a:pt x="257130" y="308051"/>
                  </a:lnTo>
                  <a:lnTo>
                    <a:pt x="261552" y="305127"/>
                  </a:lnTo>
                  <a:lnTo>
                    <a:pt x="265878" y="302065"/>
                  </a:lnTo>
                  <a:lnTo>
                    <a:pt x="270105" y="298867"/>
                  </a:lnTo>
                  <a:lnTo>
                    <a:pt x="274229" y="295537"/>
                  </a:lnTo>
                  <a:lnTo>
                    <a:pt x="278245" y="292077"/>
                  </a:lnTo>
                  <a:lnTo>
                    <a:pt x="282149" y="288493"/>
                  </a:lnTo>
                  <a:lnTo>
                    <a:pt x="285938" y="284786"/>
                  </a:lnTo>
                  <a:lnTo>
                    <a:pt x="289607" y="280960"/>
                  </a:lnTo>
                  <a:lnTo>
                    <a:pt x="293153" y="277021"/>
                  </a:lnTo>
                  <a:lnTo>
                    <a:pt x="296573" y="272971"/>
                  </a:lnTo>
                  <a:lnTo>
                    <a:pt x="299862" y="268814"/>
                  </a:lnTo>
                  <a:lnTo>
                    <a:pt x="303018" y="264556"/>
                  </a:lnTo>
                  <a:lnTo>
                    <a:pt x="306037" y="260199"/>
                  </a:lnTo>
                  <a:lnTo>
                    <a:pt x="308917" y="255749"/>
                  </a:lnTo>
                  <a:lnTo>
                    <a:pt x="311654" y="251210"/>
                  </a:lnTo>
                  <a:lnTo>
                    <a:pt x="314246" y="246586"/>
                  </a:lnTo>
                  <a:lnTo>
                    <a:pt x="316690" y="241883"/>
                  </a:lnTo>
                  <a:lnTo>
                    <a:pt x="318983" y="237104"/>
                  </a:lnTo>
                  <a:lnTo>
                    <a:pt x="321124" y="232255"/>
                  </a:lnTo>
                  <a:lnTo>
                    <a:pt x="323111" y="227341"/>
                  </a:lnTo>
                  <a:lnTo>
                    <a:pt x="324940" y="222366"/>
                  </a:lnTo>
                  <a:lnTo>
                    <a:pt x="326611" y="217336"/>
                  </a:lnTo>
                  <a:lnTo>
                    <a:pt x="328121" y="212255"/>
                  </a:lnTo>
                  <a:lnTo>
                    <a:pt x="329470" y="207129"/>
                  </a:lnTo>
                  <a:lnTo>
                    <a:pt x="330655" y="201963"/>
                  </a:lnTo>
                  <a:lnTo>
                    <a:pt x="331676" y="196761"/>
                  </a:lnTo>
                  <a:lnTo>
                    <a:pt x="332531" y="191530"/>
                  </a:lnTo>
                  <a:lnTo>
                    <a:pt x="333221" y="186275"/>
                  </a:lnTo>
                  <a:lnTo>
                    <a:pt x="333743" y="181000"/>
                  </a:lnTo>
                  <a:lnTo>
                    <a:pt x="334098" y="175712"/>
                  </a:lnTo>
                  <a:lnTo>
                    <a:pt x="334285" y="170414"/>
                  </a:lnTo>
                  <a:lnTo>
                    <a:pt x="334304" y="165114"/>
                  </a:lnTo>
                  <a:lnTo>
                    <a:pt x="334155" y="159815"/>
                  </a:lnTo>
                  <a:lnTo>
                    <a:pt x="333838" y="154524"/>
                  </a:lnTo>
                  <a:lnTo>
                    <a:pt x="333353" y="149246"/>
                  </a:lnTo>
                  <a:lnTo>
                    <a:pt x="332701" y="143986"/>
                  </a:lnTo>
                  <a:lnTo>
                    <a:pt x="331883" y="138749"/>
                  </a:lnTo>
                  <a:lnTo>
                    <a:pt x="330899" y="133540"/>
                  </a:lnTo>
                  <a:lnTo>
                    <a:pt x="329751" y="128366"/>
                  </a:lnTo>
                  <a:lnTo>
                    <a:pt x="328439" y="123230"/>
                  </a:lnTo>
                  <a:lnTo>
                    <a:pt x="326965" y="118139"/>
                  </a:lnTo>
                  <a:lnTo>
                    <a:pt x="325330" y="113096"/>
                  </a:lnTo>
                  <a:lnTo>
                    <a:pt x="323537" y="108109"/>
                  </a:lnTo>
                  <a:lnTo>
                    <a:pt x="321586" y="103180"/>
                  </a:lnTo>
                  <a:lnTo>
                    <a:pt x="319479" y="98316"/>
                  </a:lnTo>
                  <a:lnTo>
                    <a:pt x="317220" y="93521"/>
                  </a:lnTo>
                  <a:lnTo>
                    <a:pt x="314810" y="88801"/>
                  </a:lnTo>
                  <a:lnTo>
                    <a:pt x="312251" y="84159"/>
                  </a:lnTo>
                  <a:lnTo>
                    <a:pt x="309546" y="79600"/>
                  </a:lnTo>
                  <a:lnTo>
                    <a:pt x="306698" y="75129"/>
                  </a:lnTo>
                  <a:lnTo>
                    <a:pt x="303710" y="70751"/>
                  </a:lnTo>
                  <a:lnTo>
                    <a:pt x="300585" y="66470"/>
                  </a:lnTo>
                  <a:lnTo>
                    <a:pt x="297325" y="62291"/>
                  </a:lnTo>
                  <a:lnTo>
                    <a:pt x="293935" y="58216"/>
                  </a:lnTo>
                  <a:lnTo>
                    <a:pt x="290417" y="54251"/>
                  </a:lnTo>
                  <a:lnTo>
                    <a:pt x="286775" y="50400"/>
                  </a:lnTo>
                  <a:lnTo>
                    <a:pt x="283013" y="46666"/>
                  </a:lnTo>
                  <a:lnTo>
                    <a:pt x="279135" y="43053"/>
                  </a:lnTo>
                  <a:lnTo>
                    <a:pt x="275143" y="39565"/>
                  </a:lnTo>
                  <a:lnTo>
                    <a:pt x="271044" y="36206"/>
                  </a:lnTo>
                  <a:lnTo>
                    <a:pt x="266839" y="32978"/>
                  </a:lnTo>
                  <a:lnTo>
                    <a:pt x="262535" y="29884"/>
                  </a:lnTo>
                  <a:lnTo>
                    <a:pt x="258135" y="26929"/>
                  </a:lnTo>
                  <a:lnTo>
                    <a:pt x="253643" y="24115"/>
                  </a:lnTo>
                  <a:lnTo>
                    <a:pt x="249064" y="21445"/>
                  </a:lnTo>
                  <a:lnTo>
                    <a:pt x="244403" y="18921"/>
                  </a:lnTo>
                  <a:lnTo>
                    <a:pt x="239664" y="16547"/>
                  </a:lnTo>
                  <a:lnTo>
                    <a:pt x="234852" y="14323"/>
                  </a:lnTo>
                  <a:lnTo>
                    <a:pt x="229973" y="12254"/>
                  </a:lnTo>
                  <a:lnTo>
                    <a:pt x="225030" y="10340"/>
                  </a:lnTo>
                  <a:lnTo>
                    <a:pt x="220029" y="8584"/>
                  </a:lnTo>
                  <a:lnTo>
                    <a:pt x="214974" y="6987"/>
                  </a:lnTo>
                  <a:lnTo>
                    <a:pt x="209872" y="5551"/>
                  </a:lnTo>
                  <a:lnTo>
                    <a:pt x="204727" y="4278"/>
                  </a:lnTo>
                  <a:lnTo>
                    <a:pt x="199543" y="3168"/>
                  </a:lnTo>
                  <a:lnTo>
                    <a:pt x="194328" y="2224"/>
                  </a:lnTo>
                  <a:lnTo>
                    <a:pt x="189085" y="1445"/>
                  </a:lnTo>
                  <a:lnTo>
                    <a:pt x="183820" y="833"/>
                  </a:lnTo>
                  <a:lnTo>
                    <a:pt x="178538" y="388"/>
                  </a:lnTo>
                  <a:lnTo>
                    <a:pt x="173245" y="111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2878783" y="4397379"/>
              <a:ext cx="6095" cy="167056"/>
            </a:xfrm>
            <a:custGeom>
              <a:avLst/>
              <a:pathLst>
                <a:path w="6095" h="167056">
                  <a:moveTo>
                    <a:pt x="6095" y="0"/>
                  </a:moveTo>
                  <a:lnTo>
                    <a:pt x="0" y="1670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2878783" y="4397268"/>
              <a:ext cx="6095" cy="167167"/>
            </a:xfrm>
            <a:custGeom>
              <a:avLst/>
              <a:pathLst>
                <a:path w="6095" h="167167">
                  <a:moveTo>
                    <a:pt x="6095" y="111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045411" y="4794382"/>
              <a:ext cx="167154" cy="192154"/>
            </a:xfrm>
            <a:custGeom>
              <a:avLst/>
              <a:pathLst>
                <a:path w="167154" h="192154">
                  <a:moveTo>
                    <a:pt x="167154" y="0"/>
                  </a:moveTo>
                  <a:lnTo>
                    <a:pt x="161728" y="88"/>
                  </a:lnTo>
                  <a:lnTo>
                    <a:pt x="156307" y="352"/>
                  </a:lnTo>
                  <a:lnTo>
                    <a:pt x="150897" y="792"/>
                  </a:lnTo>
                  <a:lnTo>
                    <a:pt x="145505" y="1407"/>
                  </a:lnTo>
                  <a:lnTo>
                    <a:pt x="140135" y="2198"/>
                  </a:lnTo>
                  <a:lnTo>
                    <a:pt x="134794" y="3162"/>
                  </a:lnTo>
                  <a:lnTo>
                    <a:pt x="129487" y="4299"/>
                  </a:lnTo>
                  <a:lnTo>
                    <a:pt x="124220" y="5607"/>
                  </a:lnTo>
                  <a:lnTo>
                    <a:pt x="118997" y="7086"/>
                  </a:lnTo>
                  <a:lnTo>
                    <a:pt x="113826" y="8734"/>
                  </a:lnTo>
                  <a:lnTo>
                    <a:pt x="108711" y="10548"/>
                  </a:lnTo>
                  <a:lnTo>
                    <a:pt x="103658" y="12528"/>
                  </a:lnTo>
                  <a:lnTo>
                    <a:pt x="98671" y="14671"/>
                  </a:lnTo>
                  <a:lnTo>
                    <a:pt x="93757" y="16975"/>
                  </a:lnTo>
                  <a:lnTo>
                    <a:pt x="88920" y="19436"/>
                  </a:lnTo>
                  <a:lnTo>
                    <a:pt x="84165" y="22054"/>
                  </a:lnTo>
                  <a:lnTo>
                    <a:pt x="79498" y="24825"/>
                  </a:lnTo>
                  <a:lnTo>
                    <a:pt x="74924" y="27745"/>
                  </a:lnTo>
                  <a:lnTo>
                    <a:pt x="70446" y="30813"/>
                  </a:lnTo>
                  <a:lnTo>
                    <a:pt x="66071" y="34024"/>
                  </a:lnTo>
                  <a:lnTo>
                    <a:pt x="61802" y="37376"/>
                  </a:lnTo>
                  <a:lnTo>
                    <a:pt x="57644" y="40864"/>
                  </a:lnTo>
                  <a:lnTo>
                    <a:pt x="53601" y="44486"/>
                  </a:lnTo>
                  <a:lnTo>
                    <a:pt x="49679" y="48236"/>
                  </a:lnTo>
                  <a:lnTo>
                    <a:pt x="45880" y="52113"/>
                  </a:lnTo>
                  <a:lnTo>
                    <a:pt x="42209" y="56110"/>
                  </a:lnTo>
                  <a:lnTo>
                    <a:pt x="38669" y="60225"/>
                  </a:lnTo>
                  <a:lnTo>
                    <a:pt x="35266" y="64452"/>
                  </a:lnTo>
                  <a:lnTo>
                    <a:pt x="32001" y="68788"/>
                  </a:lnTo>
                  <a:lnTo>
                    <a:pt x="28878" y="73227"/>
                  </a:lnTo>
                  <a:lnTo>
                    <a:pt x="25902" y="77766"/>
                  </a:lnTo>
                  <a:lnTo>
                    <a:pt x="23074" y="82398"/>
                  </a:lnTo>
                  <a:lnTo>
                    <a:pt x="20398" y="87120"/>
                  </a:lnTo>
                  <a:lnTo>
                    <a:pt x="17877" y="91926"/>
                  </a:lnTo>
                  <a:lnTo>
                    <a:pt x="15513" y="96812"/>
                  </a:lnTo>
                  <a:lnTo>
                    <a:pt x="13309" y="101772"/>
                  </a:lnTo>
                  <a:lnTo>
                    <a:pt x="11267" y="106800"/>
                  </a:lnTo>
                  <a:lnTo>
                    <a:pt x="9390" y="111893"/>
                  </a:lnTo>
                  <a:lnTo>
                    <a:pt x="7678" y="117043"/>
                  </a:lnTo>
                  <a:lnTo>
                    <a:pt x="6135" y="122247"/>
                  </a:lnTo>
                  <a:lnTo>
                    <a:pt x="4762" y="127498"/>
                  </a:lnTo>
                  <a:lnTo>
                    <a:pt x="3560" y="132790"/>
                  </a:lnTo>
                  <a:lnTo>
                    <a:pt x="2530" y="138119"/>
                  </a:lnTo>
                  <a:lnTo>
                    <a:pt x="1674" y="143479"/>
                  </a:lnTo>
                  <a:lnTo>
                    <a:pt x="992" y="148863"/>
                  </a:lnTo>
                  <a:lnTo>
                    <a:pt x="485" y="154267"/>
                  </a:lnTo>
                  <a:lnTo>
                    <a:pt x="154" y="159684"/>
                  </a:lnTo>
                  <a:lnTo>
                    <a:pt x="0" y="165109"/>
                  </a:lnTo>
                  <a:lnTo>
                    <a:pt x="21" y="170537"/>
                  </a:lnTo>
                  <a:lnTo>
                    <a:pt x="218" y="175961"/>
                  </a:lnTo>
                  <a:lnTo>
                    <a:pt x="592" y="181375"/>
                  </a:lnTo>
                  <a:lnTo>
                    <a:pt x="1141" y="186775"/>
                  </a:lnTo>
                  <a:lnTo>
                    <a:pt x="1865" y="192154"/>
                  </a:lnTo>
                  <a:lnTo>
                    <a:pt x="167154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047277" y="4961550"/>
              <a:ext cx="165289" cy="24986"/>
            </a:xfrm>
            <a:custGeom>
              <a:avLst/>
              <a:pathLst>
                <a:path w="165289" h="24986">
                  <a:moveTo>
                    <a:pt x="0" y="24986"/>
                  </a:moveTo>
                  <a:lnTo>
                    <a:pt x="165289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047277" y="4961550"/>
              <a:ext cx="165289" cy="48674"/>
            </a:xfrm>
            <a:custGeom>
              <a:avLst/>
              <a:pathLst>
                <a:path w="165289" h="48674">
                  <a:moveTo>
                    <a:pt x="0" y="24986"/>
                  </a:moveTo>
                  <a:lnTo>
                    <a:pt x="1404" y="32966"/>
                  </a:lnTo>
                  <a:lnTo>
                    <a:pt x="3194" y="40868"/>
                  </a:lnTo>
                  <a:lnTo>
                    <a:pt x="5365" y="48674"/>
                  </a:lnTo>
                  <a:lnTo>
                    <a:pt x="16528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052642" y="4794382"/>
              <a:ext cx="327075" cy="334333"/>
            </a:xfrm>
            <a:custGeom>
              <a:avLst/>
              <a:pathLst>
                <a:path w="327075" h="334333">
                  <a:moveTo>
                    <a:pt x="0" y="215841"/>
                  </a:moveTo>
                  <a:lnTo>
                    <a:pt x="1627" y="220897"/>
                  </a:lnTo>
                  <a:lnTo>
                    <a:pt x="3414" y="225900"/>
                  </a:lnTo>
                  <a:lnTo>
                    <a:pt x="5359" y="230843"/>
                  </a:lnTo>
                  <a:lnTo>
                    <a:pt x="7460" y="235721"/>
                  </a:lnTo>
                  <a:lnTo>
                    <a:pt x="9715" y="240530"/>
                  </a:lnTo>
                  <a:lnTo>
                    <a:pt x="12121" y="245266"/>
                  </a:lnTo>
                  <a:lnTo>
                    <a:pt x="14677" y="249922"/>
                  </a:lnTo>
                  <a:lnTo>
                    <a:pt x="17380" y="254495"/>
                  </a:lnTo>
                  <a:lnTo>
                    <a:pt x="20226" y="258980"/>
                  </a:lnTo>
                  <a:lnTo>
                    <a:pt x="23214" y="263372"/>
                  </a:lnTo>
                  <a:lnTo>
                    <a:pt x="26339" y="267667"/>
                  </a:lnTo>
                  <a:lnTo>
                    <a:pt x="29600" y="271860"/>
                  </a:lnTo>
                  <a:lnTo>
                    <a:pt x="32992" y="275948"/>
                  </a:lnTo>
                  <a:lnTo>
                    <a:pt x="36512" y="279926"/>
                  </a:lnTo>
                  <a:lnTo>
                    <a:pt x="40157" y="283790"/>
                  </a:lnTo>
                  <a:lnTo>
                    <a:pt x="43923" y="287536"/>
                  </a:lnTo>
                  <a:lnTo>
                    <a:pt x="47805" y="291161"/>
                  </a:lnTo>
                  <a:lnTo>
                    <a:pt x="51801" y="294660"/>
                  </a:lnTo>
                  <a:lnTo>
                    <a:pt x="55907" y="298031"/>
                  </a:lnTo>
                  <a:lnTo>
                    <a:pt x="60117" y="301270"/>
                  </a:lnTo>
                  <a:lnTo>
                    <a:pt x="64428" y="304373"/>
                  </a:lnTo>
                  <a:lnTo>
                    <a:pt x="68835" y="307338"/>
                  </a:lnTo>
                  <a:lnTo>
                    <a:pt x="73335" y="310161"/>
                  </a:lnTo>
                  <a:lnTo>
                    <a:pt x="77921" y="312840"/>
                  </a:lnTo>
                  <a:lnTo>
                    <a:pt x="82591" y="315372"/>
                  </a:lnTo>
                  <a:lnTo>
                    <a:pt x="87339" y="317754"/>
                  </a:lnTo>
                  <a:lnTo>
                    <a:pt x="92160" y="319984"/>
                  </a:lnTo>
                  <a:lnTo>
                    <a:pt x="97049" y="322060"/>
                  </a:lnTo>
                  <a:lnTo>
                    <a:pt x="102002" y="323979"/>
                  </a:lnTo>
                  <a:lnTo>
                    <a:pt x="107013" y="325740"/>
                  </a:lnTo>
                  <a:lnTo>
                    <a:pt x="112078" y="327341"/>
                  </a:lnTo>
                  <a:lnTo>
                    <a:pt x="117191" y="328780"/>
                  </a:lnTo>
                  <a:lnTo>
                    <a:pt x="122347" y="330056"/>
                  </a:lnTo>
                  <a:lnTo>
                    <a:pt x="127541" y="331168"/>
                  </a:lnTo>
                  <a:lnTo>
                    <a:pt x="132768" y="332114"/>
                  </a:lnTo>
                  <a:lnTo>
                    <a:pt x="138023" y="332893"/>
                  </a:lnTo>
                  <a:lnTo>
                    <a:pt x="143299" y="333506"/>
                  </a:lnTo>
                  <a:lnTo>
                    <a:pt x="148592" y="333950"/>
                  </a:lnTo>
                  <a:lnTo>
                    <a:pt x="153897" y="334226"/>
                  </a:lnTo>
                  <a:lnTo>
                    <a:pt x="159207" y="334333"/>
                  </a:lnTo>
                  <a:lnTo>
                    <a:pt x="164519" y="334271"/>
                  </a:lnTo>
                  <a:lnTo>
                    <a:pt x="169826" y="334041"/>
                  </a:lnTo>
                  <a:lnTo>
                    <a:pt x="175122" y="333642"/>
                  </a:lnTo>
                  <a:lnTo>
                    <a:pt x="180404" y="333075"/>
                  </a:lnTo>
                  <a:lnTo>
                    <a:pt x="185665" y="332341"/>
                  </a:lnTo>
                  <a:lnTo>
                    <a:pt x="190899" y="331439"/>
                  </a:lnTo>
                  <a:lnTo>
                    <a:pt x="196103" y="330372"/>
                  </a:lnTo>
                  <a:lnTo>
                    <a:pt x="201270" y="329141"/>
                  </a:lnTo>
                  <a:lnTo>
                    <a:pt x="206395" y="327745"/>
                  </a:lnTo>
                  <a:lnTo>
                    <a:pt x="211473" y="326188"/>
                  </a:lnTo>
                  <a:lnTo>
                    <a:pt x="216500" y="324470"/>
                  </a:lnTo>
                  <a:lnTo>
                    <a:pt x="221469" y="322593"/>
                  </a:lnTo>
                  <a:lnTo>
                    <a:pt x="226376" y="320559"/>
                  </a:lnTo>
                  <a:lnTo>
                    <a:pt x="231216" y="318370"/>
                  </a:lnTo>
                  <a:lnTo>
                    <a:pt x="235984" y="316029"/>
                  </a:lnTo>
                  <a:lnTo>
                    <a:pt x="240675" y="313537"/>
                  </a:lnTo>
                  <a:lnTo>
                    <a:pt x="245284" y="310898"/>
                  </a:lnTo>
                  <a:lnTo>
                    <a:pt x="249808" y="308113"/>
                  </a:lnTo>
                  <a:lnTo>
                    <a:pt x="254240" y="305186"/>
                  </a:lnTo>
                  <a:lnTo>
                    <a:pt x="258578" y="302120"/>
                  </a:lnTo>
                  <a:lnTo>
                    <a:pt x="262816" y="298918"/>
                  </a:lnTo>
                  <a:lnTo>
                    <a:pt x="266950" y="295582"/>
                  </a:lnTo>
                  <a:lnTo>
                    <a:pt x="270975" y="292117"/>
                  </a:lnTo>
                  <a:lnTo>
                    <a:pt x="274889" y="288526"/>
                  </a:lnTo>
                  <a:lnTo>
                    <a:pt x="278687" y="284812"/>
                  </a:lnTo>
                  <a:lnTo>
                    <a:pt x="282365" y="280979"/>
                  </a:lnTo>
                  <a:lnTo>
                    <a:pt x="285919" y="277032"/>
                  </a:lnTo>
                  <a:lnTo>
                    <a:pt x="289346" y="272973"/>
                  </a:lnTo>
                  <a:lnTo>
                    <a:pt x="292642" y="268808"/>
                  </a:lnTo>
                  <a:lnTo>
                    <a:pt x="295804" y="264540"/>
                  </a:lnTo>
                  <a:lnTo>
                    <a:pt x="298829" y="260174"/>
                  </a:lnTo>
                  <a:lnTo>
                    <a:pt x="301714" y="255713"/>
                  </a:lnTo>
                  <a:lnTo>
                    <a:pt x="304456" y="251164"/>
                  </a:lnTo>
                  <a:lnTo>
                    <a:pt x="307051" y="246530"/>
                  </a:lnTo>
                  <a:lnTo>
                    <a:pt x="309499" y="241815"/>
                  </a:lnTo>
                  <a:lnTo>
                    <a:pt x="311795" y="237025"/>
                  </a:lnTo>
                  <a:lnTo>
                    <a:pt x="313938" y="232165"/>
                  </a:lnTo>
                  <a:lnTo>
                    <a:pt x="315925" y="227239"/>
                  </a:lnTo>
                  <a:lnTo>
                    <a:pt x="317755" y="222252"/>
                  </a:lnTo>
                  <a:lnTo>
                    <a:pt x="319425" y="217210"/>
                  </a:lnTo>
                  <a:lnTo>
                    <a:pt x="320934" y="212117"/>
                  </a:lnTo>
                  <a:lnTo>
                    <a:pt x="322281" y="206979"/>
                  </a:lnTo>
                  <a:lnTo>
                    <a:pt x="323464" y="201800"/>
                  </a:lnTo>
                  <a:lnTo>
                    <a:pt x="324482" y="196587"/>
                  </a:lnTo>
                  <a:lnTo>
                    <a:pt x="325334" y="191344"/>
                  </a:lnTo>
                  <a:lnTo>
                    <a:pt x="326018" y="186077"/>
                  </a:lnTo>
                  <a:lnTo>
                    <a:pt x="326535" y="180790"/>
                  </a:lnTo>
                  <a:lnTo>
                    <a:pt x="326884" y="175490"/>
                  </a:lnTo>
                  <a:lnTo>
                    <a:pt x="327064" y="170181"/>
                  </a:lnTo>
                  <a:lnTo>
                    <a:pt x="327075" y="164869"/>
                  </a:lnTo>
                  <a:lnTo>
                    <a:pt x="326918" y="159560"/>
                  </a:lnTo>
                  <a:lnTo>
                    <a:pt x="326592" y="154258"/>
                  </a:lnTo>
                  <a:lnTo>
                    <a:pt x="326098" y="148969"/>
                  </a:lnTo>
                  <a:lnTo>
                    <a:pt x="325436" y="143699"/>
                  </a:lnTo>
                  <a:lnTo>
                    <a:pt x="324607" y="138452"/>
                  </a:lnTo>
                  <a:lnTo>
                    <a:pt x="323611" y="133235"/>
                  </a:lnTo>
                  <a:lnTo>
                    <a:pt x="322450" y="128051"/>
                  </a:lnTo>
                  <a:lnTo>
                    <a:pt x="321126" y="122907"/>
                  </a:lnTo>
                  <a:lnTo>
                    <a:pt x="319638" y="117808"/>
                  </a:lnTo>
                  <a:lnTo>
                    <a:pt x="317989" y="112759"/>
                  </a:lnTo>
                  <a:lnTo>
                    <a:pt x="316181" y="107764"/>
                  </a:lnTo>
                  <a:lnTo>
                    <a:pt x="314215" y="102830"/>
                  </a:lnTo>
                  <a:lnTo>
                    <a:pt x="312093" y="97960"/>
                  </a:lnTo>
                  <a:lnTo>
                    <a:pt x="309817" y="93160"/>
                  </a:lnTo>
                  <a:lnTo>
                    <a:pt x="307390" y="88436"/>
                  </a:lnTo>
                  <a:lnTo>
                    <a:pt x="304814" y="83790"/>
                  </a:lnTo>
                  <a:lnTo>
                    <a:pt x="302092" y="79229"/>
                  </a:lnTo>
                  <a:lnTo>
                    <a:pt x="299227" y="74756"/>
                  </a:lnTo>
                  <a:lnTo>
                    <a:pt x="296220" y="70377"/>
                  </a:lnTo>
                  <a:lnTo>
                    <a:pt x="293076" y="66096"/>
                  </a:lnTo>
                  <a:lnTo>
                    <a:pt x="289798" y="61916"/>
                  </a:lnTo>
                  <a:lnTo>
                    <a:pt x="286388" y="57843"/>
                  </a:lnTo>
                  <a:lnTo>
                    <a:pt x="282851" y="53881"/>
                  </a:lnTo>
                  <a:lnTo>
                    <a:pt x="279190" y="50032"/>
                  </a:lnTo>
                  <a:lnTo>
                    <a:pt x="275408" y="46302"/>
                  </a:lnTo>
                  <a:lnTo>
                    <a:pt x="271510" y="42694"/>
                  </a:lnTo>
                  <a:lnTo>
                    <a:pt x="267499" y="39212"/>
                  </a:lnTo>
                  <a:lnTo>
                    <a:pt x="263379" y="35858"/>
                  </a:lnTo>
                  <a:lnTo>
                    <a:pt x="259155" y="32638"/>
                  </a:lnTo>
                  <a:lnTo>
                    <a:pt x="254831" y="29553"/>
                  </a:lnTo>
                  <a:lnTo>
                    <a:pt x="250411" y="26607"/>
                  </a:lnTo>
                  <a:lnTo>
                    <a:pt x="245899" y="23803"/>
                  </a:lnTo>
                  <a:lnTo>
                    <a:pt x="241301" y="21144"/>
                  </a:lnTo>
                  <a:lnTo>
                    <a:pt x="236621" y="18632"/>
                  </a:lnTo>
                  <a:lnTo>
                    <a:pt x="231863" y="16271"/>
                  </a:lnTo>
                  <a:lnTo>
                    <a:pt x="227033" y="14061"/>
                  </a:lnTo>
                  <a:lnTo>
                    <a:pt x="222134" y="12006"/>
                  </a:lnTo>
                  <a:lnTo>
                    <a:pt x="217173" y="10108"/>
                  </a:lnTo>
                  <a:lnTo>
                    <a:pt x="212154" y="8369"/>
                  </a:lnTo>
                  <a:lnTo>
                    <a:pt x="207083" y="6789"/>
                  </a:lnTo>
                  <a:lnTo>
                    <a:pt x="201964" y="5372"/>
                  </a:lnTo>
                  <a:lnTo>
                    <a:pt x="196802" y="4118"/>
                  </a:lnTo>
                  <a:lnTo>
                    <a:pt x="191603" y="3029"/>
                  </a:lnTo>
                  <a:lnTo>
                    <a:pt x="186372" y="2105"/>
                  </a:lnTo>
                  <a:lnTo>
                    <a:pt x="181115" y="1348"/>
                  </a:lnTo>
                  <a:lnTo>
                    <a:pt x="175836" y="759"/>
                  </a:lnTo>
                  <a:lnTo>
                    <a:pt x="170541" y="337"/>
                  </a:lnTo>
                  <a:lnTo>
                    <a:pt x="165235" y="84"/>
                  </a:lnTo>
                  <a:lnTo>
                    <a:pt x="159924" y="0"/>
                  </a:lnTo>
                  <a:lnTo>
                    <a:pt x="159924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626634" y="5103947"/>
              <a:ext cx="2454" cy="167167"/>
            </a:xfrm>
            <a:custGeom>
              <a:avLst/>
              <a:pathLst>
                <a:path w="2454" h="167167">
                  <a:moveTo>
                    <a:pt x="2454" y="0"/>
                  </a:moveTo>
                  <a:lnTo>
                    <a:pt x="0" y="18"/>
                  </a:lnTo>
                  <a:lnTo>
                    <a:pt x="2454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626634" y="5103965"/>
              <a:ext cx="2454" cy="167149"/>
            </a:xfrm>
            <a:custGeom>
              <a:avLst/>
              <a:pathLst>
                <a:path w="2454" h="167149">
                  <a:moveTo>
                    <a:pt x="0" y="0"/>
                  </a:moveTo>
                  <a:lnTo>
                    <a:pt x="2454" y="16714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461922" y="5103965"/>
              <a:ext cx="334330" cy="334306"/>
            </a:xfrm>
            <a:custGeom>
              <a:avLst/>
              <a:pathLst>
                <a:path w="334330" h="334306">
                  <a:moveTo>
                    <a:pt x="164712" y="0"/>
                  </a:moveTo>
                  <a:lnTo>
                    <a:pt x="159416" y="161"/>
                  </a:lnTo>
                  <a:lnTo>
                    <a:pt x="154127" y="491"/>
                  </a:lnTo>
                  <a:lnTo>
                    <a:pt x="148852" y="988"/>
                  </a:lnTo>
                  <a:lnTo>
                    <a:pt x="143596" y="1652"/>
                  </a:lnTo>
                  <a:lnTo>
                    <a:pt x="138363" y="2482"/>
                  </a:lnTo>
                  <a:lnTo>
                    <a:pt x="133158" y="3477"/>
                  </a:lnTo>
                  <a:lnTo>
                    <a:pt x="127988" y="4637"/>
                  </a:lnTo>
                  <a:lnTo>
                    <a:pt x="122858" y="5960"/>
                  </a:lnTo>
                  <a:lnTo>
                    <a:pt x="117772" y="7446"/>
                  </a:lnTo>
                  <a:lnTo>
                    <a:pt x="112735" y="9091"/>
                  </a:lnTo>
                  <a:lnTo>
                    <a:pt x="107754" y="10896"/>
                  </a:lnTo>
                  <a:lnTo>
                    <a:pt x="102831" y="12857"/>
                  </a:lnTo>
                  <a:lnTo>
                    <a:pt x="97974" y="14973"/>
                  </a:lnTo>
                  <a:lnTo>
                    <a:pt x="93186" y="17243"/>
                  </a:lnTo>
                  <a:lnTo>
                    <a:pt x="88472" y="19662"/>
                  </a:lnTo>
                  <a:lnTo>
                    <a:pt x="83838" y="22231"/>
                  </a:lnTo>
                  <a:lnTo>
                    <a:pt x="79287" y="24944"/>
                  </a:lnTo>
                  <a:lnTo>
                    <a:pt x="74824" y="27801"/>
                  </a:lnTo>
                  <a:lnTo>
                    <a:pt x="70455" y="30797"/>
                  </a:lnTo>
                  <a:lnTo>
                    <a:pt x="66182" y="33930"/>
                  </a:lnTo>
                  <a:lnTo>
                    <a:pt x="62011" y="37198"/>
                  </a:lnTo>
                  <a:lnTo>
                    <a:pt x="57945" y="40596"/>
                  </a:lnTo>
                  <a:lnTo>
                    <a:pt x="53989" y="44121"/>
                  </a:lnTo>
                  <a:lnTo>
                    <a:pt x="50147" y="47769"/>
                  </a:lnTo>
                  <a:lnTo>
                    <a:pt x="46423" y="51538"/>
                  </a:lnTo>
                  <a:lnTo>
                    <a:pt x="42820" y="55422"/>
                  </a:lnTo>
                  <a:lnTo>
                    <a:pt x="39341" y="59419"/>
                  </a:lnTo>
                  <a:lnTo>
                    <a:pt x="35991" y="63524"/>
                  </a:lnTo>
                  <a:lnTo>
                    <a:pt x="32773" y="67733"/>
                  </a:lnTo>
                  <a:lnTo>
                    <a:pt x="29690" y="72042"/>
                  </a:lnTo>
                  <a:lnTo>
                    <a:pt x="26745" y="76447"/>
                  </a:lnTo>
                  <a:lnTo>
                    <a:pt x="23941" y="80943"/>
                  </a:lnTo>
                  <a:lnTo>
                    <a:pt x="21281" y="85525"/>
                  </a:lnTo>
                  <a:lnTo>
                    <a:pt x="18767" y="90190"/>
                  </a:lnTo>
                  <a:lnTo>
                    <a:pt x="16403" y="94931"/>
                  </a:lnTo>
                  <a:lnTo>
                    <a:pt x="14190" y="99745"/>
                  </a:lnTo>
                  <a:lnTo>
                    <a:pt x="12131" y="104627"/>
                  </a:lnTo>
                  <a:lnTo>
                    <a:pt x="10227" y="109572"/>
                  </a:lnTo>
                  <a:lnTo>
                    <a:pt x="8481" y="114575"/>
                  </a:lnTo>
                  <a:lnTo>
                    <a:pt x="6895" y="119630"/>
                  </a:lnTo>
                  <a:lnTo>
                    <a:pt x="5469" y="124733"/>
                  </a:lnTo>
                  <a:lnTo>
                    <a:pt x="4206" y="129879"/>
                  </a:lnTo>
                  <a:lnTo>
                    <a:pt x="3107" y="135062"/>
                  </a:lnTo>
                  <a:lnTo>
                    <a:pt x="2173" y="140278"/>
                  </a:lnTo>
                  <a:lnTo>
                    <a:pt x="1404" y="145520"/>
                  </a:lnTo>
                  <a:lnTo>
                    <a:pt x="802" y="150784"/>
                  </a:lnTo>
                  <a:lnTo>
                    <a:pt x="367" y="156065"/>
                  </a:lnTo>
                  <a:lnTo>
                    <a:pt x="99" y="161356"/>
                  </a:lnTo>
                  <a:lnTo>
                    <a:pt x="0" y="166654"/>
                  </a:lnTo>
                  <a:lnTo>
                    <a:pt x="68" y="171952"/>
                  </a:lnTo>
                  <a:lnTo>
                    <a:pt x="304" y="177245"/>
                  </a:lnTo>
                  <a:lnTo>
                    <a:pt x="708" y="182528"/>
                  </a:lnTo>
                  <a:lnTo>
                    <a:pt x="1279" y="187796"/>
                  </a:lnTo>
                  <a:lnTo>
                    <a:pt x="2016" y="193043"/>
                  </a:lnTo>
                  <a:lnTo>
                    <a:pt x="2920" y="198264"/>
                  </a:lnTo>
                  <a:lnTo>
                    <a:pt x="3989" y="203453"/>
                  </a:lnTo>
                  <a:lnTo>
                    <a:pt x="5221" y="208606"/>
                  </a:lnTo>
                  <a:lnTo>
                    <a:pt x="6616" y="213718"/>
                  </a:lnTo>
                  <a:lnTo>
                    <a:pt x="8173" y="218783"/>
                  </a:lnTo>
                  <a:lnTo>
                    <a:pt x="9889" y="223796"/>
                  </a:lnTo>
                  <a:lnTo>
                    <a:pt x="11763" y="228751"/>
                  </a:lnTo>
                  <a:lnTo>
                    <a:pt x="13794" y="233645"/>
                  </a:lnTo>
                  <a:lnTo>
                    <a:pt x="15978" y="238473"/>
                  </a:lnTo>
                  <a:lnTo>
                    <a:pt x="18314" y="243228"/>
                  </a:lnTo>
                  <a:lnTo>
                    <a:pt x="20800" y="247907"/>
                  </a:lnTo>
                  <a:lnTo>
                    <a:pt x="23433" y="252505"/>
                  </a:lnTo>
                  <a:lnTo>
                    <a:pt x="26210" y="257018"/>
                  </a:lnTo>
                  <a:lnTo>
                    <a:pt x="29129" y="261440"/>
                  </a:lnTo>
                  <a:lnTo>
                    <a:pt x="32187" y="265767"/>
                  </a:lnTo>
                  <a:lnTo>
                    <a:pt x="35380" y="269995"/>
                  </a:lnTo>
                  <a:lnTo>
                    <a:pt x="38706" y="274120"/>
                  </a:lnTo>
                  <a:lnTo>
                    <a:pt x="42160" y="278137"/>
                  </a:lnTo>
                  <a:lnTo>
                    <a:pt x="45740" y="282043"/>
                  </a:lnTo>
                  <a:lnTo>
                    <a:pt x="49443" y="285834"/>
                  </a:lnTo>
                  <a:lnTo>
                    <a:pt x="53263" y="289505"/>
                  </a:lnTo>
                  <a:lnTo>
                    <a:pt x="57198" y="293053"/>
                  </a:lnTo>
                  <a:lnTo>
                    <a:pt x="61243" y="296475"/>
                  </a:lnTo>
                  <a:lnTo>
                    <a:pt x="65395" y="299767"/>
                  </a:lnTo>
                  <a:lnTo>
                    <a:pt x="69649" y="302926"/>
                  </a:lnTo>
                  <a:lnTo>
                    <a:pt x="74001" y="305948"/>
                  </a:lnTo>
                  <a:lnTo>
                    <a:pt x="78447" y="308831"/>
                  </a:lnTo>
                  <a:lnTo>
                    <a:pt x="82981" y="311571"/>
                  </a:lnTo>
                  <a:lnTo>
                    <a:pt x="87601" y="314167"/>
                  </a:lnTo>
                  <a:lnTo>
                    <a:pt x="92300" y="316615"/>
                  </a:lnTo>
                  <a:lnTo>
                    <a:pt x="97074" y="318912"/>
                  </a:lnTo>
                  <a:lnTo>
                    <a:pt x="101919" y="321057"/>
                  </a:lnTo>
                  <a:lnTo>
                    <a:pt x="106829" y="323048"/>
                  </a:lnTo>
                  <a:lnTo>
                    <a:pt x="111800" y="324882"/>
                  </a:lnTo>
                  <a:lnTo>
                    <a:pt x="116827" y="326557"/>
                  </a:lnTo>
                  <a:lnTo>
                    <a:pt x="121904" y="328072"/>
                  </a:lnTo>
                  <a:lnTo>
                    <a:pt x="127027" y="329426"/>
                  </a:lnTo>
                  <a:lnTo>
                    <a:pt x="132190" y="330616"/>
                  </a:lnTo>
                  <a:lnTo>
                    <a:pt x="137388" y="331643"/>
                  </a:lnTo>
                  <a:lnTo>
                    <a:pt x="142616" y="332504"/>
                  </a:lnTo>
                  <a:lnTo>
                    <a:pt x="147869" y="333199"/>
                  </a:lnTo>
                  <a:lnTo>
                    <a:pt x="153141" y="333727"/>
                  </a:lnTo>
                  <a:lnTo>
                    <a:pt x="158427" y="334088"/>
                  </a:lnTo>
                  <a:lnTo>
                    <a:pt x="163722" y="334281"/>
                  </a:lnTo>
                  <a:lnTo>
                    <a:pt x="169020" y="334306"/>
                  </a:lnTo>
                  <a:lnTo>
                    <a:pt x="174317" y="334163"/>
                  </a:lnTo>
                  <a:lnTo>
                    <a:pt x="179606" y="333853"/>
                  </a:lnTo>
                  <a:lnTo>
                    <a:pt x="184883" y="333375"/>
                  </a:lnTo>
                  <a:lnTo>
                    <a:pt x="190142" y="332730"/>
                  </a:lnTo>
                  <a:lnTo>
                    <a:pt x="195378" y="331919"/>
                  </a:lnTo>
                  <a:lnTo>
                    <a:pt x="200586" y="330942"/>
                  </a:lnTo>
                  <a:lnTo>
                    <a:pt x="205760" y="329800"/>
                  </a:lnTo>
                  <a:lnTo>
                    <a:pt x="210895" y="328495"/>
                  </a:lnTo>
                  <a:lnTo>
                    <a:pt x="215987" y="327029"/>
                  </a:lnTo>
                  <a:lnTo>
                    <a:pt x="221029" y="325401"/>
                  </a:lnTo>
                  <a:lnTo>
                    <a:pt x="226017" y="323615"/>
                  </a:lnTo>
                  <a:lnTo>
                    <a:pt x="230946" y="321671"/>
                  </a:lnTo>
                  <a:lnTo>
                    <a:pt x="235811" y="319572"/>
                  </a:lnTo>
                  <a:lnTo>
                    <a:pt x="240608" y="317320"/>
                  </a:lnTo>
                  <a:lnTo>
                    <a:pt x="245330" y="314917"/>
                  </a:lnTo>
                  <a:lnTo>
                    <a:pt x="249974" y="312366"/>
                  </a:lnTo>
                  <a:lnTo>
                    <a:pt x="254534" y="309668"/>
                  </a:lnTo>
                  <a:lnTo>
                    <a:pt x="259007" y="306828"/>
                  </a:lnTo>
                  <a:lnTo>
                    <a:pt x="263387" y="303847"/>
                  </a:lnTo>
                  <a:lnTo>
                    <a:pt x="267671" y="300729"/>
                  </a:lnTo>
                  <a:lnTo>
                    <a:pt x="271854" y="297477"/>
                  </a:lnTo>
                  <a:lnTo>
                    <a:pt x="275932" y="294094"/>
                  </a:lnTo>
                  <a:lnTo>
                    <a:pt x="279900" y="290583"/>
                  </a:lnTo>
                  <a:lnTo>
                    <a:pt x="283756" y="286948"/>
                  </a:lnTo>
                  <a:lnTo>
                    <a:pt x="287494" y="283193"/>
                  </a:lnTo>
                  <a:lnTo>
                    <a:pt x="291111" y="279321"/>
                  </a:lnTo>
                  <a:lnTo>
                    <a:pt x="294604" y="275337"/>
                  </a:lnTo>
                  <a:lnTo>
                    <a:pt x="297968" y="271244"/>
                  </a:lnTo>
                  <a:lnTo>
                    <a:pt x="301201" y="267046"/>
                  </a:lnTo>
                  <a:lnTo>
                    <a:pt x="304300" y="262748"/>
                  </a:lnTo>
                  <a:lnTo>
                    <a:pt x="307261" y="258354"/>
                  </a:lnTo>
                  <a:lnTo>
                    <a:pt x="310081" y="253869"/>
                  </a:lnTo>
                  <a:lnTo>
                    <a:pt x="312757" y="249296"/>
                  </a:lnTo>
                  <a:lnTo>
                    <a:pt x="315288" y="244641"/>
                  </a:lnTo>
                  <a:lnTo>
                    <a:pt x="317669" y="239908"/>
                  </a:lnTo>
                  <a:lnTo>
                    <a:pt x="319899" y="235101"/>
                  </a:lnTo>
                  <a:lnTo>
                    <a:pt x="321976" y="230227"/>
                  </a:lnTo>
                  <a:lnTo>
                    <a:pt x="323897" y="225289"/>
                  </a:lnTo>
                  <a:lnTo>
                    <a:pt x="325661" y="220293"/>
                  </a:lnTo>
                  <a:lnTo>
                    <a:pt x="327266" y="215243"/>
                  </a:lnTo>
                  <a:lnTo>
                    <a:pt x="328710" y="210145"/>
                  </a:lnTo>
                  <a:lnTo>
                    <a:pt x="329991" y="205004"/>
                  </a:lnTo>
                  <a:lnTo>
                    <a:pt x="331109" y="199825"/>
                  </a:lnTo>
                  <a:lnTo>
                    <a:pt x="332062" y="194613"/>
                  </a:lnTo>
                  <a:lnTo>
                    <a:pt x="332850" y="189373"/>
                  </a:lnTo>
                  <a:lnTo>
                    <a:pt x="333471" y="184111"/>
                  </a:lnTo>
                  <a:lnTo>
                    <a:pt x="333925" y="178832"/>
                  </a:lnTo>
                  <a:lnTo>
                    <a:pt x="334211" y="173541"/>
                  </a:lnTo>
                  <a:lnTo>
                    <a:pt x="334330" y="168244"/>
                  </a:lnTo>
                  <a:lnTo>
                    <a:pt x="334281" y="162946"/>
                  </a:lnTo>
                  <a:lnTo>
                    <a:pt x="334064" y="157652"/>
                  </a:lnTo>
                  <a:lnTo>
                    <a:pt x="333679" y="152367"/>
                  </a:lnTo>
                  <a:lnTo>
                    <a:pt x="333127" y="147098"/>
                  </a:lnTo>
                  <a:lnTo>
                    <a:pt x="332408" y="141848"/>
                  </a:lnTo>
                  <a:lnTo>
                    <a:pt x="331523" y="136624"/>
                  </a:lnTo>
                  <a:lnTo>
                    <a:pt x="330473" y="131431"/>
                  </a:lnTo>
                  <a:lnTo>
                    <a:pt x="329259" y="126273"/>
                  </a:lnTo>
                  <a:lnTo>
                    <a:pt x="327882" y="121157"/>
                  </a:lnTo>
                  <a:lnTo>
                    <a:pt x="326344" y="116086"/>
                  </a:lnTo>
                  <a:lnTo>
                    <a:pt x="324646" y="111068"/>
                  </a:lnTo>
                  <a:lnTo>
                    <a:pt x="322789" y="106105"/>
                  </a:lnTo>
                  <a:lnTo>
                    <a:pt x="320777" y="101204"/>
                  </a:lnTo>
                  <a:lnTo>
                    <a:pt x="318610" y="96369"/>
                  </a:lnTo>
                  <a:lnTo>
                    <a:pt x="316290" y="91605"/>
                  </a:lnTo>
                  <a:lnTo>
                    <a:pt x="313821" y="86917"/>
                  </a:lnTo>
                  <a:lnTo>
                    <a:pt x="311205" y="82309"/>
                  </a:lnTo>
                  <a:lnTo>
                    <a:pt x="308444" y="77787"/>
                  </a:lnTo>
                  <a:lnTo>
                    <a:pt x="305541" y="73354"/>
                  </a:lnTo>
                  <a:lnTo>
                    <a:pt x="302499" y="69016"/>
                  </a:lnTo>
                  <a:lnTo>
                    <a:pt x="299321" y="64777"/>
                  </a:lnTo>
                  <a:lnTo>
                    <a:pt x="296010" y="60640"/>
                  </a:lnTo>
                  <a:lnTo>
                    <a:pt x="292570" y="56610"/>
                  </a:lnTo>
                  <a:lnTo>
                    <a:pt x="289004" y="52691"/>
                  </a:lnTo>
                  <a:lnTo>
                    <a:pt x="285315" y="48888"/>
                  </a:lnTo>
                  <a:lnTo>
                    <a:pt x="281508" y="45203"/>
                  </a:lnTo>
                  <a:lnTo>
                    <a:pt x="277586" y="41640"/>
                  </a:lnTo>
                  <a:lnTo>
                    <a:pt x="273553" y="38204"/>
                  </a:lnTo>
                  <a:lnTo>
                    <a:pt x="269413" y="34897"/>
                  </a:lnTo>
                  <a:lnTo>
                    <a:pt x="265170" y="31723"/>
                  </a:lnTo>
                  <a:lnTo>
                    <a:pt x="260829" y="28685"/>
                  </a:lnTo>
                  <a:lnTo>
                    <a:pt x="256394" y="25786"/>
                  </a:lnTo>
                  <a:lnTo>
                    <a:pt x="251869" y="23030"/>
                  </a:lnTo>
                  <a:lnTo>
                    <a:pt x="247259" y="20418"/>
                  </a:lnTo>
                  <a:lnTo>
                    <a:pt x="242569" y="17953"/>
                  </a:lnTo>
                  <a:lnTo>
                    <a:pt x="237803" y="15638"/>
                  </a:lnTo>
                  <a:lnTo>
                    <a:pt x="232966" y="13476"/>
                  </a:lnTo>
                  <a:lnTo>
                    <a:pt x="228062" y="11468"/>
                  </a:lnTo>
                  <a:lnTo>
                    <a:pt x="223098" y="9616"/>
                  </a:lnTo>
                  <a:lnTo>
                    <a:pt x="218077" y="7923"/>
                  </a:lnTo>
                  <a:lnTo>
                    <a:pt x="213006" y="6389"/>
                  </a:lnTo>
                  <a:lnTo>
                    <a:pt x="207888" y="5017"/>
                  </a:lnTo>
                  <a:lnTo>
                    <a:pt x="202729" y="3808"/>
                  </a:lnTo>
                  <a:lnTo>
                    <a:pt x="197535" y="2763"/>
                  </a:lnTo>
                  <a:lnTo>
                    <a:pt x="192310" y="1883"/>
                  </a:lnTo>
                  <a:lnTo>
                    <a:pt x="187060" y="1169"/>
                  </a:lnTo>
                  <a:lnTo>
                    <a:pt x="181790" y="622"/>
                  </a:lnTo>
                  <a:lnTo>
                    <a:pt x="176505" y="243"/>
                  </a:lnTo>
                  <a:lnTo>
                    <a:pt x="167166" y="1671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629088" y="5103947"/>
              <a:ext cx="9338" cy="167167"/>
            </a:xfrm>
            <a:custGeom>
              <a:avLst/>
              <a:pathLst>
                <a:path w="9338" h="167167">
                  <a:moveTo>
                    <a:pt x="9338" y="261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938742" y="5309273"/>
              <a:ext cx="167152" cy="207907"/>
            </a:xfrm>
            <a:custGeom>
              <a:avLst/>
              <a:pathLst>
                <a:path w="167152" h="207907">
                  <a:moveTo>
                    <a:pt x="167152" y="0"/>
                  </a:moveTo>
                  <a:lnTo>
                    <a:pt x="161729" y="87"/>
                  </a:lnTo>
                  <a:lnTo>
                    <a:pt x="156312" y="351"/>
                  </a:lnTo>
                  <a:lnTo>
                    <a:pt x="150906" y="791"/>
                  </a:lnTo>
                  <a:lnTo>
                    <a:pt x="145517" y="1405"/>
                  </a:lnTo>
                  <a:lnTo>
                    <a:pt x="140151" y="2195"/>
                  </a:lnTo>
                  <a:lnTo>
                    <a:pt x="134814" y="3157"/>
                  </a:lnTo>
                  <a:lnTo>
                    <a:pt x="129510" y="4293"/>
                  </a:lnTo>
                  <a:lnTo>
                    <a:pt x="124246" y="5600"/>
                  </a:lnTo>
                  <a:lnTo>
                    <a:pt x="119027" y="7076"/>
                  </a:lnTo>
                  <a:lnTo>
                    <a:pt x="113859" y="8722"/>
                  </a:lnTo>
                  <a:lnTo>
                    <a:pt x="108747" y="10534"/>
                  </a:lnTo>
                  <a:lnTo>
                    <a:pt x="103697" y="12511"/>
                  </a:lnTo>
                  <a:lnTo>
                    <a:pt x="98713" y="14651"/>
                  </a:lnTo>
                  <a:lnTo>
                    <a:pt x="93801" y="16952"/>
                  </a:lnTo>
                  <a:lnTo>
                    <a:pt x="88967" y="19410"/>
                  </a:lnTo>
                  <a:lnTo>
                    <a:pt x="84215" y="22024"/>
                  </a:lnTo>
                  <a:lnTo>
                    <a:pt x="79550" y="24791"/>
                  </a:lnTo>
                  <a:lnTo>
                    <a:pt x="74977" y="27708"/>
                  </a:lnTo>
                  <a:lnTo>
                    <a:pt x="70502" y="30772"/>
                  </a:lnTo>
                  <a:lnTo>
                    <a:pt x="66128" y="33979"/>
                  </a:lnTo>
                  <a:lnTo>
                    <a:pt x="61860" y="37326"/>
                  </a:lnTo>
                  <a:lnTo>
                    <a:pt x="57704" y="40810"/>
                  </a:lnTo>
                  <a:lnTo>
                    <a:pt x="53662" y="44427"/>
                  </a:lnTo>
                  <a:lnTo>
                    <a:pt x="49740" y="48174"/>
                  </a:lnTo>
                  <a:lnTo>
                    <a:pt x="45942" y="52045"/>
                  </a:lnTo>
                  <a:lnTo>
                    <a:pt x="42271" y="56038"/>
                  </a:lnTo>
                  <a:lnTo>
                    <a:pt x="38732" y="60147"/>
                  </a:lnTo>
                  <a:lnTo>
                    <a:pt x="35328" y="64370"/>
                  </a:lnTo>
                  <a:lnTo>
                    <a:pt x="32062" y="68700"/>
                  </a:lnTo>
                  <a:lnTo>
                    <a:pt x="28939" y="73135"/>
                  </a:lnTo>
                  <a:lnTo>
                    <a:pt x="25961" y="77668"/>
                  </a:lnTo>
                  <a:lnTo>
                    <a:pt x="23132" y="82295"/>
                  </a:lnTo>
                  <a:lnTo>
                    <a:pt x="20455" y="87012"/>
                  </a:lnTo>
                  <a:lnTo>
                    <a:pt x="17932" y="91813"/>
                  </a:lnTo>
                  <a:lnTo>
                    <a:pt x="15566" y="96693"/>
                  </a:lnTo>
                  <a:lnTo>
                    <a:pt x="13359" y="101648"/>
                  </a:lnTo>
                  <a:lnTo>
                    <a:pt x="11315" y="106672"/>
                  </a:lnTo>
                  <a:lnTo>
                    <a:pt x="9434" y="111759"/>
                  </a:lnTo>
                  <a:lnTo>
                    <a:pt x="7720" y="116904"/>
                  </a:lnTo>
                  <a:lnTo>
                    <a:pt x="6173" y="122103"/>
                  </a:lnTo>
                  <a:lnTo>
                    <a:pt x="4796" y="127349"/>
                  </a:lnTo>
                  <a:lnTo>
                    <a:pt x="3590" y="132637"/>
                  </a:lnTo>
                  <a:lnTo>
                    <a:pt x="2556" y="137961"/>
                  </a:lnTo>
                  <a:lnTo>
                    <a:pt x="1695" y="143316"/>
                  </a:lnTo>
                  <a:lnTo>
                    <a:pt x="1008" y="148696"/>
                  </a:lnTo>
                  <a:lnTo>
                    <a:pt x="496" y="154096"/>
                  </a:lnTo>
                  <a:lnTo>
                    <a:pt x="160" y="159509"/>
                  </a:lnTo>
                  <a:lnTo>
                    <a:pt x="0" y="164930"/>
                  </a:lnTo>
                  <a:lnTo>
                    <a:pt x="15" y="170354"/>
                  </a:lnTo>
                  <a:lnTo>
                    <a:pt x="206" y="175774"/>
                  </a:lnTo>
                  <a:lnTo>
                    <a:pt x="573" y="181185"/>
                  </a:lnTo>
                  <a:lnTo>
                    <a:pt x="1116" y="186582"/>
                  </a:lnTo>
                  <a:lnTo>
                    <a:pt x="1833" y="191958"/>
                  </a:lnTo>
                  <a:lnTo>
                    <a:pt x="2724" y="197308"/>
                  </a:lnTo>
                  <a:lnTo>
                    <a:pt x="3789" y="202626"/>
                  </a:lnTo>
                  <a:lnTo>
                    <a:pt x="5025" y="207907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3943767" y="5309273"/>
              <a:ext cx="329280" cy="334332"/>
            </a:xfrm>
            <a:custGeom>
              <a:avLst/>
              <a:pathLst>
                <a:path w="329280" h="334332">
                  <a:moveTo>
                    <a:pt x="0" y="207907"/>
                  </a:moveTo>
                  <a:lnTo>
                    <a:pt x="1371" y="213021"/>
                  </a:lnTo>
                  <a:lnTo>
                    <a:pt x="2904" y="218089"/>
                  </a:lnTo>
                  <a:lnTo>
                    <a:pt x="4596" y="223106"/>
                  </a:lnTo>
                  <a:lnTo>
                    <a:pt x="6447" y="228067"/>
                  </a:lnTo>
                  <a:lnTo>
                    <a:pt x="8454" y="232967"/>
                  </a:lnTo>
                  <a:lnTo>
                    <a:pt x="10615" y="237801"/>
                  </a:lnTo>
                  <a:lnTo>
                    <a:pt x="12928" y="242564"/>
                  </a:lnTo>
                  <a:lnTo>
                    <a:pt x="15390" y="247251"/>
                  </a:lnTo>
                  <a:lnTo>
                    <a:pt x="18000" y="251858"/>
                  </a:lnTo>
                  <a:lnTo>
                    <a:pt x="20755" y="256380"/>
                  </a:lnTo>
                  <a:lnTo>
                    <a:pt x="23651" y="260812"/>
                  </a:lnTo>
                  <a:lnTo>
                    <a:pt x="26686" y="265151"/>
                  </a:lnTo>
                  <a:lnTo>
                    <a:pt x="29857" y="269391"/>
                  </a:lnTo>
                  <a:lnTo>
                    <a:pt x="33161" y="273529"/>
                  </a:lnTo>
                  <a:lnTo>
                    <a:pt x="36594" y="277560"/>
                  </a:lnTo>
                  <a:lnTo>
                    <a:pt x="40153" y="281480"/>
                  </a:lnTo>
                  <a:lnTo>
                    <a:pt x="43835" y="285286"/>
                  </a:lnTo>
                  <a:lnTo>
                    <a:pt x="47635" y="288973"/>
                  </a:lnTo>
                  <a:lnTo>
                    <a:pt x="51550" y="292537"/>
                  </a:lnTo>
                  <a:lnTo>
                    <a:pt x="55576" y="295977"/>
                  </a:lnTo>
                  <a:lnTo>
                    <a:pt x="59709" y="299286"/>
                  </a:lnTo>
                  <a:lnTo>
                    <a:pt x="63944" y="302464"/>
                  </a:lnTo>
                  <a:lnTo>
                    <a:pt x="68278" y="305505"/>
                  </a:lnTo>
                  <a:lnTo>
                    <a:pt x="72707" y="308408"/>
                  </a:lnTo>
                  <a:lnTo>
                    <a:pt x="77225" y="311169"/>
                  </a:lnTo>
                  <a:lnTo>
                    <a:pt x="81828" y="313786"/>
                  </a:lnTo>
                  <a:lnTo>
                    <a:pt x="86511" y="316255"/>
                  </a:lnTo>
                  <a:lnTo>
                    <a:pt x="91271" y="318575"/>
                  </a:lnTo>
                  <a:lnTo>
                    <a:pt x="96102" y="320743"/>
                  </a:lnTo>
                  <a:lnTo>
                    <a:pt x="100998" y="322757"/>
                  </a:lnTo>
                  <a:lnTo>
                    <a:pt x="105957" y="324615"/>
                  </a:lnTo>
                  <a:lnTo>
                    <a:pt x="110971" y="326315"/>
                  </a:lnTo>
                  <a:lnTo>
                    <a:pt x="116037" y="327855"/>
                  </a:lnTo>
                  <a:lnTo>
                    <a:pt x="121149" y="329234"/>
                  </a:lnTo>
                  <a:lnTo>
                    <a:pt x="126302" y="330451"/>
                  </a:lnTo>
                  <a:lnTo>
                    <a:pt x="131491" y="331503"/>
                  </a:lnTo>
                  <a:lnTo>
                    <a:pt x="136711" y="332391"/>
                  </a:lnTo>
                  <a:lnTo>
                    <a:pt x="141957" y="333113"/>
                  </a:lnTo>
                  <a:lnTo>
                    <a:pt x="147222" y="333669"/>
                  </a:lnTo>
                  <a:lnTo>
                    <a:pt x="152503" y="334057"/>
                  </a:lnTo>
                  <a:lnTo>
                    <a:pt x="157793" y="334278"/>
                  </a:lnTo>
                  <a:lnTo>
                    <a:pt x="163088" y="334332"/>
                  </a:lnTo>
                  <a:lnTo>
                    <a:pt x="168381" y="334217"/>
                  </a:lnTo>
                  <a:lnTo>
                    <a:pt x="173669" y="333935"/>
                  </a:lnTo>
                  <a:lnTo>
                    <a:pt x="178944" y="333486"/>
                  </a:lnTo>
                  <a:lnTo>
                    <a:pt x="184203" y="332870"/>
                  </a:lnTo>
                  <a:lnTo>
                    <a:pt x="189440" y="332088"/>
                  </a:lnTo>
                  <a:lnTo>
                    <a:pt x="194649" y="331140"/>
                  </a:lnTo>
                  <a:lnTo>
                    <a:pt x="199826" y="330028"/>
                  </a:lnTo>
                  <a:lnTo>
                    <a:pt x="204965" y="328752"/>
                  </a:lnTo>
                  <a:lnTo>
                    <a:pt x="210061" y="327315"/>
                  </a:lnTo>
                  <a:lnTo>
                    <a:pt x="215109" y="325716"/>
                  </a:lnTo>
                  <a:lnTo>
                    <a:pt x="220103" y="323959"/>
                  </a:lnTo>
                  <a:lnTo>
                    <a:pt x="225040" y="322044"/>
                  </a:lnTo>
                  <a:lnTo>
                    <a:pt x="229913" y="319974"/>
                  </a:lnTo>
                  <a:lnTo>
                    <a:pt x="234719" y="317750"/>
                  </a:lnTo>
                  <a:lnTo>
                    <a:pt x="239451" y="315376"/>
                  </a:lnTo>
                  <a:lnTo>
                    <a:pt x="244106" y="312853"/>
                  </a:lnTo>
                  <a:lnTo>
                    <a:pt x="248679" y="310183"/>
                  </a:lnTo>
                  <a:lnTo>
                    <a:pt x="253165" y="307370"/>
                  </a:lnTo>
                  <a:lnTo>
                    <a:pt x="257559" y="304417"/>
                  </a:lnTo>
                  <a:lnTo>
                    <a:pt x="261858" y="301326"/>
                  </a:lnTo>
                  <a:lnTo>
                    <a:pt x="266057" y="298100"/>
                  </a:lnTo>
                  <a:lnTo>
                    <a:pt x="270151" y="294743"/>
                  </a:lnTo>
                  <a:lnTo>
                    <a:pt x="274137" y="291258"/>
                  </a:lnTo>
                  <a:lnTo>
                    <a:pt x="278011" y="287648"/>
                  </a:lnTo>
                  <a:lnTo>
                    <a:pt x="281769" y="283918"/>
                  </a:lnTo>
                  <a:lnTo>
                    <a:pt x="285406" y="280070"/>
                  </a:lnTo>
                  <a:lnTo>
                    <a:pt x="288920" y="276109"/>
                  </a:lnTo>
                  <a:lnTo>
                    <a:pt x="292307" y="272039"/>
                  </a:lnTo>
                  <a:lnTo>
                    <a:pt x="295563" y="267864"/>
                  </a:lnTo>
                  <a:lnTo>
                    <a:pt x="298685" y="263587"/>
                  </a:lnTo>
                  <a:lnTo>
                    <a:pt x="301670" y="259214"/>
                  </a:lnTo>
                  <a:lnTo>
                    <a:pt x="304515" y="254748"/>
                  </a:lnTo>
                  <a:lnTo>
                    <a:pt x="307217" y="250195"/>
                  </a:lnTo>
                  <a:lnTo>
                    <a:pt x="309774" y="245558"/>
                  </a:lnTo>
                  <a:lnTo>
                    <a:pt x="312182" y="240843"/>
                  </a:lnTo>
                  <a:lnTo>
                    <a:pt x="314440" y="236054"/>
                  </a:lnTo>
                  <a:lnTo>
                    <a:pt x="316546" y="231196"/>
                  </a:lnTo>
                  <a:lnTo>
                    <a:pt x="318496" y="226273"/>
                  </a:lnTo>
                  <a:lnTo>
                    <a:pt x="320290" y="221291"/>
                  </a:lnTo>
                  <a:lnTo>
                    <a:pt x="321924" y="216255"/>
                  </a:lnTo>
                  <a:lnTo>
                    <a:pt x="323399" y="211170"/>
                  </a:lnTo>
                  <a:lnTo>
                    <a:pt x="324711" y="206040"/>
                  </a:lnTo>
                  <a:lnTo>
                    <a:pt x="325861" y="200872"/>
                  </a:lnTo>
                  <a:lnTo>
                    <a:pt x="326846" y="195669"/>
                  </a:lnTo>
                  <a:lnTo>
                    <a:pt x="327666" y="190438"/>
                  </a:lnTo>
                  <a:lnTo>
                    <a:pt x="328320" y="185184"/>
                  </a:lnTo>
                  <a:lnTo>
                    <a:pt x="328807" y="179912"/>
                  </a:lnTo>
                  <a:lnTo>
                    <a:pt x="329128" y="174626"/>
                  </a:lnTo>
                  <a:lnTo>
                    <a:pt x="329280" y="169334"/>
                  </a:lnTo>
                  <a:lnTo>
                    <a:pt x="329265" y="164039"/>
                  </a:lnTo>
                  <a:lnTo>
                    <a:pt x="329082" y="158747"/>
                  </a:lnTo>
                  <a:lnTo>
                    <a:pt x="328731" y="153464"/>
                  </a:lnTo>
                  <a:lnTo>
                    <a:pt x="328214" y="148195"/>
                  </a:lnTo>
                  <a:lnTo>
                    <a:pt x="327530" y="142944"/>
                  </a:lnTo>
                  <a:lnTo>
                    <a:pt x="326680" y="137718"/>
                  </a:lnTo>
                  <a:lnTo>
                    <a:pt x="325664" y="132521"/>
                  </a:lnTo>
                  <a:lnTo>
                    <a:pt x="324485" y="127360"/>
                  </a:lnTo>
                  <a:lnTo>
                    <a:pt x="323143" y="122238"/>
                  </a:lnTo>
                  <a:lnTo>
                    <a:pt x="321639" y="117161"/>
                  </a:lnTo>
                  <a:lnTo>
                    <a:pt x="319976" y="112134"/>
                  </a:lnTo>
                  <a:lnTo>
                    <a:pt x="318154" y="107163"/>
                  </a:lnTo>
                  <a:lnTo>
                    <a:pt x="316175" y="102251"/>
                  </a:lnTo>
                  <a:lnTo>
                    <a:pt x="314042" y="97405"/>
                  </a:lnTo>
                  <a:lnTo>
                    <a:pt x="311756" y="92629"/>
                  </a:lnTo>
                  <a:lnTo>
                    <a:pt x="309321" y="87928"/>
                  </a:lnTo>
                  <a:lnTo>
                    <a:pt x="306737" y="83306"/>
                  </a:lnTo>
                  <a:lnTo>
                    <a:pt x="304009" y="78768"/>
                  </a:lnTo>
                  <a:lnTo>
                    <a:pt x="301138" y="74319"/>
                  </a:lnTo>
                  <a:lnTo>
                    <a:pt x="298128" y="69963"/>
                  </a:lnTo>
                  <a:lnTo>
                    <a:pt x="294981" y="65705"/>
                  </a:lnTo>
                  <a:lnTo>
                    <a:pt x="291701" y="61548"/>
                  </a:lnTo>
                  <a:lnTo>
                    <a:pt x="288291" y="57498"/>
                  </a:lnTo>
                  <a:lnTo>
                    <a:pt x="284755" y="53557"/>
                  </a:lnTo>
                  <a:lnTo>
                    <a:pt x="281095" y="49730"/>
                  </a:lnTo>
                  <a:lnTo>
                    <a:pt x="277317" y="46022"/>
                  </a:lnTo>
                  <a:lnTo>
                    <a:pt x="273422" y="42434"/>
                  </a:lnTo>
                  <a:lnTo>
                    <a:pt x="269416" y="38972"/>
                  </a:lnTo>
                  <a:lnTo>
                    <a:pt x="265302" y="35639"/>
                  </a:lnTo>
                  <a:lnTo>
                    <a:pt x="261085" y="32437"/>
                  </a:lnTo>
                  <a:lnTo>
                    <a:pt x="256769" y="29371"/>
                  </a:lnTo>
                  <a:lnTo>
                    <a:pt x="252357" y="26442"/>
                  </a:lnTo>
                  <a:lnTo>
                    <a:pt x="247855" y="23655"/>
                  </a:lnTo>
                  <a:lnTo>
                    <a:pt x="243267" y="21012"/>
                  </a:lnTo>
                  <a:lnTo>
                    <a:pt x="238598" y="18516"/>
                  </a:lnTo>
                  <a:lnTo>
                    <a:pt x="233852" y="16169"/>
                  </a:lnTo>
                  <a:lnTo>
                    <a:pt x="229033" y="13973"/>
                  </a:lnTo>
                  <a:lnTo>
                    <a:pt x="224148" y="11931"/>
                  </a:lnTo>
                  <a:lnTo>
                    <a:pt x="219201" y="10044"/>
                  </a:lnTo>
                  <a:lnTo>
                    <a:pt x="214196" y="8316"/>
                  </a:lnTo>
                  <a:lnTo>
                    <a:pt x="209139" y="6746"/>
                  </a:lnTo>
                  <a:lnTo>
                    <a:pt x="204035" y="5338"/>
                  </a:lnTo>
                  <a:lnTo>
                    <a:pt x="198889" y="4092"/>
                  </a:lnTo>
                  <a:lnTo>
                    <a:pt x="193706" y="3009"/>
                  </a:lnTo>
                  <a:lnTo>
                    <a:pt x="188491" y="2092"/>
                  </a:lnTo>
                  <a:lnTo>
                    <a:pt x="183250" y="1339"/>
                  </a:lnTo>
                  <a:lnTo>
                    <a:pt x="177988" y="754"/>
                  </a:lnTo>
                  <a:lnTo>
                    <a:pt x="172710" y="335"/>
                  </a:lnTo>
                  <a:lnTo>
                    <a:pt x="167421" y="83"/>
                  </a:lnTo>
                  <a:lnTo>
                    <a:pt x="162127" y="0"/>
                  </a:lnTo>
                  <a:lnTo>
                    <a:pt x="16212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592195" y="5399291"/>
              <a:ext cx="25084" cy="167167"/>
            </a:xfrm>
            <a:custGeom>
              <a:avLst/>
              <a:pathLst>
                <a:path w="25084" h="167167">
                  <a:moveTo>
                    <a:pt x="25084" y="0"/>
                  </a:moveTo>
                  <a:lnTo>
                    <a:pt x="16694" y="210"/>
                  </a:lnTo>
                  <a:lnTo>
                    <a:pt x="8326" y="842"/>
                  </a:lnTo>
                  <a:lnTo>
                    <a:pt x="0" y="1892"/>
                  </a:lnTo>
                  <a:lnTo>
                    <a:pt x="25084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592195" y="5401184"/>
              <a:ext cx="25084" cy="165274"/>
            </a:xfrm>
            <a:custGeom>
              <a:avLst/>
              <a:pathLst>
                <a:path w="25084" h="165274">
                  <a:moveTo>
                    <a:pt x="0" y="0"/>
                  </a:moveTo>
                  <a:lnTo>
                    <a:pt x="25084" y="1652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592195" y="5401184"/>
              <a:ext cx="25084" cy="165274"/>
            </a:xfrm>
            <a:custGeom>
              <a:avLst/>
              <a:pathLst>
                <a:path w="25084" h="165274">
                  <a:moveTo>
                    <a:pt x="0" y="0"/>
                  </a:moveTo>
                  <a:lnTo>
                    <a:pt x="25084" y="1652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592195" y="5401184"/>
              <a:ext cx="25084" cy="165274"/>
            </a:xfrm>
            <a:custGeom>
              <a:avLst/>
              <a:pathLst>
                <a:path w="25084" h="165274">
                  <a:moveTo>
                    <a:pt x="0" y="0"/>
                  </a:moveTo>
                  <a:lnTo>
                    <a:pt x="25084" y="1652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592195" y="5401184"/>
              <a:ext cx="25084" cy="165274"/>
            </a:xfrm>
            <a:custGeom>
              <a:avLst/>
              <a:pathLst>
                <a:path w="25084" h="165274">
                  <a:moveTo>
                    <a:pt x="0" y="0"/>
                  </a:moveTo>
                  <a:lnTo>
                    <a:pt x="25084" y="1652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592195" y="5401184"/>
              <a:ext cx="25084" cy="165274"/>
            </a:xfrm>
            <a:custGeom>
              <a:avLst/>
              <a:pathLst>
                <a:path w="25084" h="165274">
                  <a:moveTo>
                    <a:pt x="0" y="0"/>
                  </a:moveTo>
                  <a:lnTo>
                    <a:pt x="25084" y="16527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592195" y="5401184"/>
              <a:ext cx="25084" cy="165274"/>
            </a:xfrm>
            <a:custGeom>
              <a:avLst/>
              <a:pathLst>
                <a:path w="25084" h="165274">
                  <a:moveTo>
                    <a:pt x="0" y="0"/>
                  </a:moveTo>
                  <a:lnTo>
                    <a:pt x="25084" y="16527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450116" y="5399771"/>
              <a:ext cx="334329" cy="333846"/>
            </a:xfrm>
            <a:custGeom>
              <a:avLst/>
              <a:pathLst>
                <a:path w="334329" h="333846">
                  <a:moveTo>
                    <a:pt x="142078" y="1412"/>
                  </a:moveTo>
                  <a:lnTo>
                    <a:pt x="136851" y="2291"/>
                  </a:lnTo>
                  <a:lnTo>
                    <a:pt x="131654" y="3335"/>
                  </a:lnTo>
                  <a:lnTo>
                    <a:pt x="126493" y="4543"/>
                  </a:lnTo>
                  <a:lnTo>
                    <a:pt x="121372" y="5914"/>
                  </a:lnTo>
                  <a:lnTo>
                    <a:pt x="116298" y="7446"/>
                  </a:lnTo>
                  <a:lnTo>
                    <a:pt x="111274" y="9139"/>
                  </a:lnTo>
                  <a:lnTo>
                    <a:pt x="106307" y="10990"/>
                  </a:lnTo>
                  <a:lnTo>
                    <a:pt x="101402" y="12998"/>
                  </a:lnTo>
                  <a:lnTo>
                    <a:pt x="96562" y="15160"/>
                  </a:lnTo>
                  <a:lnTo>
                    <a:pt x="91793" y="17475"/>
                  </a:lnTo>
                  <a:lnTo>
                    <a:pt x="87100" y="19939"/>
                  </a:lnTo>
                  <a:lnTo>
                    <a:pt x="82488" y="22552"/>
                  </a:lnTo>
                  <a:lnTo>
                    <a:pt x="77960" y="25309"/>
                  </a:lnTo>
                  <a:lnTo>
                    <a:pt x="73523" y="28208"/>
                  </a:lnTo>
                  <a:lnTo>
                    <a:pt x="69179" y="31247"/>
                  </a:lnTo>
                  <a:lnTo>
                    <a:pt x="64934" y="34421"/>
                  </a:lnTo>
                  <a:lnTo>
                    <a:pt x="60792" y="37729"/>
                  </a:lnTo>
                  <a:lnTo>
                    <a:pt x="56757" y="41166"/>
                  </a:lnTo>
                  <a:lnTo>
                    <a:pt x="52833" y="44730"/>
                  </a:lnTo>
                  <a:lnTo>
                    <a:pt x="49023" y="48416"/>
                  </a:lnTo>
                  <a:lnTo>
                    <a:pt x="45333" y="52221"/>
                  </a:lnTo>
                  <a:lnTo>
                    <a:pt x="41765" y="56142"/>
                  </a:lnTo>
                  <a:lnTo>
                    <a:pt x="38323" y="60173"/>
                  </a:lnTo>
                  <a:lnTo>
                    <a:pt x="35011" y="64312"/>
                  </a:lnTo>
                  <a:lnTo>
                    <a:pt x="31831" y="68553"/>
                  </a:lnTo>
                  <a:lnTo>
                    <a:pt x="28788" y="72893"/>
                  </a:lnTo>
                  <a:lnTo>
                    <a:pt x="25884" y="77327"/>
                  </a:lnTo>
                  <a:lnTo>
                    <a:pt x="23122" y="81852"/>
                  </a:lnTo>
                  <a:lnTo>
                    <a:pt x="20504" y="86461"/>
                  </a:lnTo>
                  <a:lnTo>
                    <a:pt x="18035" y="91151"/>
                  </a:lnTo>
                  <a:lnTo>
                    <a:pt x="15715" y="95918"/>
                  </a:lnTo>
                  <a:lnTo>
                    <a:pt x="13547" y="100755"/>
                  </a:lnTo>
                  <a:lnTo>
                    <a:pt x="11534" y="105659"/>
                  </a:lnTo>
                  <a:lnTo>
                    <a:pt x="9677" y="110624"/>
                  </a:lnTo>
                  <a:lnTo>
                    <a:pt x="7979" y="115645"/>
                  </a:lnTo>
                  <a:lnTo>
                    <a:pt x="6440" y="120718"/>
                  </a:lnTo>
                  <a:lnTo>
                    <a:pt x="5064" y="125837"/>
                  </a:lnTo>
                  <a:lnTo>
                    <a:pt x="3850" y="130997"/>
                  </a:lnTo>
                  <a:lnTo>
                    <a:pt x="2801" y="136192"/>
                  </a:lnTo>
                  <a:lnTo>
                    <a:pt x="1916" y="141419"/>
                  </a:lnTo>
                  <a:lnTo>
                    <a:pt x="1198" y="146671"/>
                  </a:lnTo>
                  <a:lnTo>
                    <a:pt x="647" y="151943"/>
                  </a:lnTo>
                  <a:lnTo>
                    <a:pt x="263" y="157230"/>
                  </a:lnTo>
                  <a:lnTo>
                    <a:pt x="47" y="162526"/>
                  </a:lnTo>
                  <a:lnTo>
                    <a:pt x="0" y="167827"/>
                  </a:lnTo>
                  <a:lnTo>
                    <a:pt x="120" y="173126"/>
                  </a:lnTo>
                  <a:lnTo>
                    <a:pt x="408" y="178419"/>
                  </a:lnTo>
                  <a:lnTo>
                    <a:pt x="864" y="183700"/>
                  </a:lnTo>
                  <a:lnTo>
                    <a:pt x="1487" y="188964"/>
                  </a:lnTo>
                  <a:lnTo>
                    <a:pt x="2276" y="194206"/>
                  </a:lnTo>
                  <a:lnTo>
                    <a:pt x="3232" y="199420"/>
                  </a:lnTo>
                  <a:lnTo>
                    <a:pt x="4352" y="204601"/>
                  </a:lnTo>
                  <a:lnTo>
                    <a:pt x="5636" y="209744"/>
                  </a:lnTo>
                  <a:lnTo>
                    <a:pt x="7082" y="214844"/>
                  </a:lnTo>
                  <a:lnTo>
                    <a:pt x="8689" y="219895"/>
                  </a:lnTo>
                  <a:lnTo>
                    <a:pt x="10456" y="224893"/>
                  </a:lnTo>
                  <a:lnTo>
                    <a:pt x="12380" y="229832"/>
                  </a:lnTo>
                  <a:lnTo>
                    <a:pt x="14460" y="234708"/>
                  </a:lnTo>
                  <a:lnTo>
                    <a:pt x="16694" y="239515"/>
                  </a:lnTo>
                  <a:lnTo>
                    <a:pt x="19078" y="244249"/>
                  </a:lnTo>
                  <a:lnTo>
                    <a:pt x="21612" y="248905"/>
                  </a:lnTo>
                  <a:lnTo>
                    <a:pt x="24292" y="253479"/>
                  </a:lnTo>
                  <a:lnTo>
                    <a:pt x="27115" y="257965"/>
                  </a:lnTo>
                  <a:lnTo>
                    <a:pt x="30080" y="262359"/>
                  </a:lnTo>
                  <a:lnTo>
                    <a:pt x="33182" y="266657"/>
                  </a:lnTo>
                  <a:lnTo>
                    <a:pt x="36419" y="270855"/>
                  </a:lnTo>
                  <a:lnTo>
                    <a:pt x="39788" y="274948"/>
                  </a:lnTo>
                  <a:lnTo>
                    <a:pt x="43284" y="278932"/>
                  </a:lnTo>
                  <a:lnTo>
                    <a:pt x="46905" y="282803"/>
                  </a:lnTo>
                  <a:lnTo>
                    <a:pt x="50647" y="286558"/>
                  </a:lnTo>
                  <a:lnTo>
                    <a:pt x="54506" y="290192"/>
                  </a:lnTo>
                  <a:lnTo>
                    <a:pt x="58479" y="293702"/>
                  </a:lnTo>
                  <a:lnTo>
                    <a:pt x="62560" y="297084"/>
                  </a:lnTo>
                  <a:lnTo>
                    <a:pt x="66747" y="300334"/>
                  </a:lnTo>
                  <a:lnTo>
                    <a:pt x="71035" y="303451"/>
                  </a:lnTo>
                  <a:lnTo>
                    <a:pt x="75420" y="306430"/>
                  </a:lnTo>
                  <a:lnTo>
                    <a:pt x="79896" y="309269"/>
                  </a:lnTo>
                  <a:lnTo>
                    <a:pt x="84461" y="311964"/>
                  </a:lnTo>
                  <a:lnTo>
                    <a:pt x="89109" y="314513"/>
                  </a:lnTo>
                  <a:lnTo>
                    <a:pt x="93835" y="316913"/>
                  </a:lnTo>
                  <a:lnTo>
                    <a:pt x="98635" y="319163"/>
                  </a:lnTo>
                  <a:lnTo>
                    <a:pt x="103503" y="321259"/>
                  </a:lnTo>
                  <a:lnTo>
                    <a:pt x="108436" y="323199"/>
                  </a:lnTo>
                  <a:lnTo>
                    <a:pt x="113428" y="324983"/>
                  </a:lnTo>
                  <a:lnTo>
                    <a:pt x="118474" y="326607"/>
                  </a:lnTo>
                  <a:lnTo>
                    <a:pt x="123569" y="328070"/>
                  </a:lnTo>
                  <a:lnTo>
                    <a:pt x="128707" y="329371"/>
                  </a:lnTo>
                  <a:lnTo>
                    <a:pt x="133885" y="330509"/>
                  </a:lnTo>
                  <a:lnTo>
                    <a:pt x="139095" y="331481"/>
                  </a:lnTo>
                  <a:lnTo>
                    <a:pt x="144334" y="332288"/>
                  </a:lnTo>
                  <a:lnTo>
                    <a:pt x="149596" y="332929"/>
                  </a:lnTo>
                  <a:lnTo>
                    <a:pt x="154876" y="333402"/>
                  </a:lnTo>
                  <a:lnTo>
                    <a:pt x="160168" y="333708"/>
                  </a:lnTo>
                  <a:lnTo>
                    <a:pt x="165467" y="333846"/>
                  </a:lnTo>
                  <a:lnTo>
                    <a:pt x="170768" y="333816"/>
                  </a:lnTo>
                  <a:lnTo>
                    <a:pt x="176065" y="333617"/>
                  </a:lnTo>
                  <a:lnTo>
                    <a:pt x="181353" y="333251"/>
                  </a:lnTo>
                  <a:lnTo>
                    <a:pt x="186627" y="332718"/>
                  </a:lnTo>
                  <a:lnTo>
                    <a:pt x="191881" y="332017"/>
                  </a:lnTo>
                  <a:lnTo>
                    <a:pt x="197110" y="331150"/>
                  </a:lnTo>
                  <a:lnTo>
                    <a:pt x="202310" y="330118"/>
                  </a:lnTo>
                  <a:lnTo>
                    <a:pt x="207474" y="328921"/>
                  </a:lnTo>
                  <a:lnTo>
                    <a:pt x="212597" y="327562"/>
                  </a:lnTo>
                  <a:lnTo>
                    <a:pt x="217675" y="326040"/>
                  </a:lnTo>
                  <a:lnTo>
                    <a:pt x="222702" y="324359"/>
                  </a:lnTo>
                  <a:lnTo>
                    <a:pt x="227673" y="322519"/>
                  </a:lnTo>
                  <a:lnTo>
                    <a:pt x="232583" y="320522"/>
                  </a:lnTo>
                  <a:lnTo>
                    <a:pt x="237428" y="318370"/>
                  </a:lnTo>
                  <a:lnTo>
                    <a:pt x="242202" y="316066"/>
                  </a:lnTo>
                  <a:lnTo>
                    <a:pt x="246900" y="313612"/>
                  </a:lnTo>
                  <a:lnTo>
                    <a:pt x="251519" y="311010"/>
                  </a:lnTo>
                  <a:lnTo>
                    <a:pt x="256052" y="308263"/>
                  </a:lnTo>
                  <a:lnTo>
                    <a:pt x="260496" y="305373"/>
                  </a:lnTo>
                  <a:lnTo>
                    <a:pt x="264846" y="302345"/>
                  </a:lnTo>
                  <a:lnTo>
                    <a:pt x="269098" y="299179"/>
                  </a:lnTo>
                  <a:lnTo>
                    <a:pt x="273248" y="295881"/>
                  </a:lnTo>
                  <a:lnTo>
                    <a:pt x="277291" y="292452"/>
                  </a:lnTo>
                  <a:lnTo>
                    <a:pt x="281223" y="288897"/>
                  </a:lnTo>
                  <a:lnTo>
                    <a:pt x="285040" y="285220"/>
                  </a:lnTo>
                  <a:lnTo>
                    <a:pt x="288739" y="281423"/>
                  </a:lnTo>
                  <a:lnTo>
                    <a:pt x="292316" y="277510"/>
                  </a:lnTo>
                  <a:lnTo>
                    <a:pt x="295766" y="273487"/>
                  </a:lnTo>
                  <a:lnTo>
                    <a:pt x="299088" y="269356"/>
                  </a:lnTo>
                  <a:lnTo>
                    <a:pt x="302277" y="265121"/>
                  </a:lnTo>
                  <a:lnTo>
                    <a:pt x="305330" y="260788"/>
                  </a:lnTo>
                  <a:lnTo>
                    <a:pt x="308244" y="256360"/>
                  </a:lnTo>
                  <a:lnTo>
                    <a:pt x="311016" y="251842"/>
                  </a:lnTo>
                  <a:lnTo>
                    <a:pt x="313643" y="247238"/>
                  </a:lnTo>
                  <a:lnTo>
                    <a:pt x="316124" y="242553"/>
                  </a:lnTo>
                  <a:lnTo>
                    <a:pt x="318454" y="237792"/>
                  </a:lnTo>
                  <a:lnTo>
                    <a:pt x="320633" y="232960"/>
                  </a:lnTo>
                  <a:lnTo>
                    <a:pt x="322657" y="228061"/>
                  </a:lnTo>
                  <a:lnTo>
                    <a:pt x="324524" y="223100"/>
                  </a:lnTo>
                  <a:lnTo>
                    <a:pt x="326234" y="218082"/>
                  </a:lnTo>
                  <a:lnTo>
                    <a:pt x="327783" y="213013"/>
                  </a:lnTo>
                  <a:lnTo>
                    <a:pt x="329171" y="207897"/>
                  </a:lnTo>
                  <a:lnTo>
                    <a:pt x="330396" y="202740"/>
                  </a:lnTo>
                  <a:lnTo>
                    <a:pt x="331457" y="197546"/>
                  </a:lnTo>
                  <a:lnTo>
                    <a:pt x="332353" y="192322"/>
                  </a:lnTo>
                  <a:lnTo>
                    <a:pt x="333083" y="187071"/>
                  </a:lnTo>
                  <a:lnTo>
                    <a:pt x="333646" y="181801"/>
                  </a:lnTo>
                  <a:lnTo>
                    <a:pt x="334041" y="176515"/>
                  </a:lnTo>
                  <a:lnTo>
                    <a:pt x="334269" y="171219"/>
                  </a:lnTo>
                  <a:lnTo>
                    <a:pt x="334329" y="165918"/>
                  </a:lnTo>
                  <a:lnTo>
                    <a:pt x="334220" y="160618"/>
                  </a:lnTo>
                  <a:lnTo>
                    <a:pt x="333944" y="155325"/>
                  </a:lnTo>
                  <a:lnTo>
                    <a:pt x="333500" y="150043"/>
                  </a:lnTo>
                  <a:lnTo>
                    <a:pt x="332888" y="144777"/>
                  </a:lnTo>
                  <a:lnTo>
                    <a:pt x="332110" y="139534"/>
                  </a:lnTo>
                  <a:lnTo>
                    <a:pt x="331167" y="134318"/>
                  </a:lnTo>
                  <a:lnTo>
                    <a:pt x="330058" y="129134"/>
                  </a:lnTo>
                  <a:lnTo>
                    <a:pt x="328785" y="123988"/>
                  </a:lnTo>
                  <a:lnTo>
                    <a:pt x="327350" y="118886"/>
                  </a:lnTo>
                  <a:lnTo>
                    <a:pt x="325754" y="113831"/>
                  </a:lnTo>
                  <a:lnTo>
                    <a:pt x="323999" y="108829"/>
                  </a:lnTo>
                  <a:lnTo>
                    <a:pt x="322085" y="103886"/>
                  </a:lnTo>
                  <a:lnTo>
                    <a:pt x="320016" y="99005"/>
                  </a:lnTo>
                  <a:lnTo>
                    <a:pt x="317794" y="94193"/>
                  </a:lnTo>
                  <a:lnTo>
                    <a:pt x="315419" y="89454"/>
                  </a:lnTo>
                  <a:lnTo>
                    <a:pt x="312896" y="84792"/>
                  </a:lnTo>
                  <a:lnTo>
                    <a:pt x="310226" y="80213"/>
                  </a:lnTo>
                  <a:lnTo>
                    <a:pt x="307413" y="75720"/>
                  </a:lnTo>
                  <a:lnTo>
                    <a:pt x="304458" y="71319"/>
                  </a:lnTo>
                  <a:lnTo>
                    <a:pt x="301365" y="67014"/>
                  </a:lnTo>
                  <a:lnTo>
                    <a:pt x="298138" y="62809"/>
                  </a:lnTo>
                  <a:lnTo>
                    <a:pt x="294778" y="58709"/>
                  </a:lnTo>
                  <a:lnTo>
                    <a:pt x="291291" y="54717"/>
                  </a:lnTo>
                  <a:lnTo>
                    <a:pt x="287678" y="50838"/>
                  </a:lnTo>
                  <a:lnTo>
                    <a:pt x="283945" y="47075"/>
                  </a:lnTo>
                  <a:lnTo>
                    <a:pt x="280094" y="43433"/>
                  </a:lnTo>
                  <a:lnTo>
                    <a:pt x="276129" y="39914"/>
                  </a:lnTo>
                  <a:lnTo>
                    <a:pt x="272055" y="36523"/>
                  </a:lnTo>
                  <a:lnTo>
                    <a:pt x="267875" y="33263"/>
                  </a:lnTo>
                  <a:lnTo>
                    <a:pt x="263594" y="30137"/>
                  </a:lnTo>
                  <a:lnTo>
                    <a:pt x="259216" y="27148"/>
                  </a:lnTo>
                  <a:lnTo>
                    <a:pt x="254746" y="24300"/>
                  </a:lnTo>
                  <a:lnTo>
                    <a:pt x="250187" y="21594"/>
                  </a:lnTo>
                  <a:lnTo>
                    <a:pt x="245545" y="19035"/>
                  </a:lnTo>
                  <a:lnTo>
                    <a:pt x="240825" y="16624"/>
                  </a:lnTo>
                  <a:lnTo>
                    <a:pt x="236030" y="14364"/>
                  </a:lnTo>
                  <a:lnTo>
                    <a:pt x="231166" y="12257"/>
                  </a:lnTo>
                  <a:lnTo>
                    <a:pt x="226237" y="10305"/>
                  </a:lnTo>
                  <a:lnTo>
                    <a:pt x="221249" y="8511"/>
                  </a:lnTo>
                  <a:lnTo>
                    <a:pt x="216207" y="6876"/>
                  </a:lnTo>
                  <a:lnTo>
                    <a:pt x="211115" y="5401"/>
                  </a:lnTo>
                  <a:lnTo>
                    <a:pt x="205980" y="4089"/>
                  </a:lnTo>
                  <a:lnTo>
                    <a:pt x="200805" y="2940"/>
                  </a:lnTo>
                  <a:lnTo>
                    <a:pt x="195596" y="1955"/>
                  </a:lnTo>
                  <a:lnTo>
                    <a:pt x="190359" y="1137"/>
                  </a:lnTo>
                  <a:lnTo>
                    <a:pt x="185099" y="485"/>
                  </a:lnTo>
                  <a:lnTo>
                    <a:pt x="179820" y="0"/>
                  </a:lnTo>
                  <a:lnTo>
                    <a:pt x="167163" y="1666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617280" y="5399291"/>
              <a:ext cx="12656" cy="167167"/>
            </a:xfrm>
            <a:custGeom>
              <a:avLst/>
              <a:pathLst>
                <a:path w="12656" h="167167">
                  <a:moveTo>
                    <a:pt x="12656" y="479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968513" y="5369149"/>
              <a:ext cx="167162" cy="299947"/>
            </a:xfrm>
            <a:custGeom>
              <a:avLst/>
              <a:pathLst>
                <a:path w="167162" h="299947">
                  <a:moveTo>
                    <a:pt x="167162" y="0"/>
                  </a:moveTo>
                  <a:lnTo>
                    <a:pt x="161830" y="85"/>
                  </a:lnTo>
                  <a:lnTo>
                    <a:pt x="156502" y="340"/>
                  </a:lnTo>
                  <a:lnTo>
                    <a:pt x="151186" y="765"/>
                  </a:lnTo>
                  <a:lnTo>
                    <a:pt x="145886" y="1359"/>
                  </a:lnTo>
                  <a:lnTo>
                    <a:pt x="140607" y="2122"/>
                  </a:lnTo>
                  <a:lnTo>
                    <a:pt x="135356" y="3053"/>
                  </a:lnTo>
                  <a:lnTo>
                    <a:pt x="130137" y="4151"/>
                  </a:lnTo>
                  <a:lnTo>
                    <a:pt x="124955" y="5416"/>
                  </a:lnTo>
                  <a:lnTo>
                    <a:pt x="119817" y="6844"/>
                  </a:lnTo>
                  <a:lnTo>
                    <a:pt x="114727" y="8436"/>
                  </a:lnTo>
                  <a:lnTo>
                    <a:pt x="109690" y="10190"/>
                  </a:lnTo>
                  <a:lnTo>
                    <a:pt x="104712" y="12103"/>
                  </a:lnTo>
                  <a:lnTo>
                    <a:pt x="99797" y="14174"/>
                  </a:lnTo>
                  <a:lnTo>
                    <a:pt x="94950" y="16401"/>
                  </a:lnTo>
                  <a:lnTo>
                    <a:pt x="90178" y="18781"/>
                  </a:lnTo>
                  <a:lnTo>
                    <a:pt x="85483" y="21313"/>
                  </a:lnTo>
                  <a:lnTo>
                    <a:pt x="80872" y="23992"/>
                  </a:lnTo>
                  <a:lnTo>
                    <a:pt x="76349" y="26818"/>
                  </a:lnTo>
                  <a:lnTo>
                    <a:pt x="71918" y="29786"/>
                  </a:lnTo>
                  <a:lnTo>
                    <a:pt x="67584" y="32895"/>
                  </a:lnTo>
                  <a:lnTo>
                    <a:pt x="63351" y="36139"/>
                  </a:lnTo>
                  <a:lnTo>
                    <a:pt x="59224" y="39518"/>
                  </a:lnTo>
                  <a:lnTo>
                    <a:pt x="55207" y="43026"/>
                  </a:lnTo>
                  <a:lnTo>
                    <a:pt x="51304" y="46661"/>
                  </a:lnTo>
                  <a:lnTo>
                    <a:pt x="47519" y="50418"/>
                  </a:lnTo>
                  <a:lnTo>
                    <a:pt x="43855" y="54294"/>
                  </a:lnTo>
                  <a:lnTo>
                    <a:pt x="40317" y="58285"/>
                  </a:lnTo>
                  <a:lnTo>
                    <a:pt x="36909" y="62387"/>
                  </a:lnTo>
                  <a:lnTo>
                    <a:pt x="33632" y="66595"/>
                  </a:lnTo>
                  <a:lnTo>
                    <a:pt x="30492" y="70906"/>
                  </a:lnTo>
                  <a:lnTo>
                    <a:pt x="27491" y="75315"/>
                  </a:lnTo>
                  <a:lnTo>
                    <a:pt x="24632" y="79817"/>
                  </a:lnTo>
                  <a:lnTo>
                    <a:pt x="21918" y="84408"/>
                  </a:lnTo>
                  <a:lnTo>
                    <a:pt x="19352" y="89084"/>
                  </a:lnTo>
                  <a:lnTo>
                    <a:pt x="16936" y="93839"/>
                  </a:lnTo>
                  <a:lnTo>
                    <a:pt x="14673" y="98668"/>
                  </a:lnTo>
                  <a:lnTo>
                    <a:pt x="12566" y="103568"/>
                  </a:lnTo>
                  <a:lnTo>
                    <a:pt x="10616" y="108532"/>
                  </a:lnTo>
                  <a:lnTo>
                    <a:pt x="8825" y="113555"/>
                  </a:lnTo>
                  <a:lnTo>
                    <a:pt x="7195" y="118634"/>
                  </a:lnTo>
                  <a:lnTo>
                    <a:pt x="5728" y="123761"/>
                  </a:lnTo>
                  <a:lnTo>
                    <a:pt x="4426" y="128933"/>
                  </a:lnTo>
                  <a:lnTo>
                    <a:pt x="3289" y="134144"/>
                  </a:lnTo>
                  <a:lnTo>
                    <a:pt x="2319" y="139388"/>
                  </a:lnTo>
                  <a:lnTo>
                    <a:pt x="1517" y="144661"/>
                  </a:lnTo>
                  <a:lnTo>
                    <a:pt x="883" y="149957"/>
                  </a:lnTo>
                  <a:lnTo>
                    <a:pt x="419" y="155270"/>
                  </a:lnTo>
                  <a:lnTo>
                    <a:pt x="124" y="160595"/>
                  </a:lnTo>
                  <a:lnTo>
                    <a:pt x="0" y="165927"/>
                  </a:lnTo>
                  <a:lnTo>
                    <a:pt x="45" y="171260"/>
                  </a:lnTo>
                  <a:lnTo>
                    <a:pt x="261" y="176589"/>
                  </a:lnTo>
                  <a:lnTo>
                    <a:pt x="646" y="181909"/>
                  </a:lnTo>
                  <a:lnTo>
                    <a:pt x="1201" y="187213"/>
                  </a:lnTo>
                  <a:lnTo>
                    <a:pt x="1925" y="192497"/>
                  </a:lnTo>
                  <a:lnTo>
                    <a:pt x="2817" y="197755"/>
                  </a:lnTo>
                  <a:lnTo>
                    <a:pt x="3877" y="202982"/>
                  </a:lnTo>
                  <a:lnTo>
                    <a:pt x="5102" y="208173"/>
                  </a:lnTo>
                  <a:lnTo>
                    <a:pt x="6493" y="213322"/>
                  </a:lnTo>
                  <a:lnTo>
                    <a:pt x="8047" y="218424"/>
                  </a:lnTo>
                  <a:lnTo>
                    <a:pt x="9763" y="223473"/>
                  </a:lnTo>
                  <a:lnTo>
                    <a:pt x="11639" y="228466"/>
                  </a:lnTo>
                  <a:lnTo>
                    <a:pt x="13674" y="233396"/>
                  </a:lnTo>
                  <a:lnTo>
                    <a:pt x="15865" y="238258"/>
                  </a:lnTo>
                  <a:lnTo>
                    <a:pt x="18210" y="243049"/>
                  </a:lnTo>
                  <a:lnTo>
                    <a:pt x="20706" y="247762"/>
                  </a:lnTo>
                  <a:lnTo>
                    <a:pt x="23352" y="252393"/>
                  </a:lnTo>
                  <a:lnTo>
                    <a:pt x="26144" y="256937"/>
                  </a:lnTo>
                  <a:lnTo>
                    <a:pt x="29079" y="261390"/>
                  </a:lnTo>
                  <a:lnTo>
                    <a:pt x="32155" y="265747"/>
                  </a:lnTo>
                  <a:lnTo>
                    <a:pt x="35368" y="270003"/>
                  </a:lnTo>
                  <a:lnTo>
                    <a:pt x="38716" y="274155"/>
                  </a:lnTo>
                  <a:lnTo>
                    <a:pt x="42194" y="278198"/>
                  </a:lnTo>
                  <a:lnTo>
                    <a:pt x="45800" y="282128"/>
                  </a:lnTo>
                  <a:lnTo>
                    <a:pt x="49529" y="285941"/>
                  </a:lnTo>
                  <a:lnTo>
                    <a:pt x="53378" y="289633"/>
                  </a:lnTo>
                  <a:lnTo>
                    <a:pt x="57342" y="293201"/>
                  </a:lnTo>
                  <a:lnTo>
                    <a:pt x="61419" y="296640"/>
                  </a:lnTo>
                  <a:lnTo>
                    <a:pt x="65603" y="299947"/>
                  </a:lnTo>
                  <a:lnTo>
                    <a:pt x="16716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034116" y="5536317"/>
              <a:ext cx="101559" cy="132780"/>
            </a:xfrm>
            <a:custGeom>
              <a:avLst/>
              <a:pathLst>
                <a:path w="101559" h="132780">
                  <a:moveTo>
                    <a:pt x="0" y="132780"/>
                  </a:moveTo>
                  <a:lnTo>
                    <a:pt x="1015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034116" y="5536317"/>
              <a:ext cx="101559" cy="132780"/>
            </a:xfrm>
            <a:custGeom>
              <a:avLst/>
              <a:pathLst>
                <a:path w="101559" h="132780">
                  <a:moveTo>
                    <a:pt x="0" y="132780"/>
                  </a:moveTo>
                  <a:lnTo>
                    <a:pt x="1015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034116" y="5536317"/>
              <a:ext cx="101559" cy="132780"/>
            </a:xfrm>
            <a:custGeom>
              <a:avLst/>
              <a:pathLst>
                <a:path w="101559" h="132780">
                  <a:moveTo>
                    <a:pt x="0" y="132780"/>
                  </a:moveTo>
                  <a:lnTo>
                    <a:pt x="1015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034116" y="5536317"/>
              <a:ext cx="101559" cy="132780"/>
            </a:xfrm>
            <a:custGeom>
              <a:avLst/>
              <a:pathLst>
                <a:path w="101559" h="132780">
                  <a:moveTo>
                    <a:pt x="0" y="132780"/>
                  </a:moveTo>
                  <a:lnTo>
                    <a:pt x="101559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034116" y="5536317"/>
              <a:ext cx="101559" cy="132780"/>
            </a:xfrm>
            <a:custGeom>
              <a:avLst/>
              <a:pathLst>
                <a:path w="101559" h="132780">
                  <a:moveTo>
                    <a:pt x="0" y="132780"/>
                  </a:moveTo>
                  <a:lnTo>
                    <a:pt x="101559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034116" y="5536317"/>
              <a:ext cx="165124" cy="167167"/>
            </a:xfrm>
            <a:custGeom>
              <a:avLst/>
              <a:pathLst>
                <a:path w="165124" h="167167">
                  <a:moveTo>
                    <a:pt x="0" y="132780"/>
                  </a:moveTo>
                  <a:lnTo>
                    <a:pt x="4381" y="136019"/>
                  </a:lnTo>
                  <a:lnTo>
                    <a:pt x="8865" y="139114"/>
                  </a:lnTo>
                  <a:lnTo>
                    <a:pt x="13448" y="142060"/>
                  </a:lnTo>
                  <a:lnTo>
                    <a:pt x="18124" y="144856"/>
                  </a:lnTo>
                  <a:lnTo>
                    <a:pt x="22889" y="147499"/>
                  </a:lnTo>
                  <a:lnTo>
                    <a:pt x="27737" y="149984"/>
                  </a:lnTo>
                  <a:lnTo>
                    <a:pt x="32664" y="152310"/>
                  </a:lnTo>
                  <a:lnTo>
                    <a:pt x="37665" y="154474"/>
                  </a:lnTo>
                  <a:lnTo>
                    <a:pt x="42733" y="156474"/>
                  </a:lnTo>
                  <a:lnTo>
                    <a:pt x="47863" y="158308"/>
                  </a:lnTo>
                  <a:lnTo>
                    <a:pt x="53051" y="159974"/>
                  </a:lnTo>
                  <a:lnTo>
                    <a:pt x="58290" y="161470"/>
                  </a:lnTo>
                  <a:lnTo>
                    <a:pt x="63575" y="162794"/>
                  </a:lnTo>
                  <a:lnTo>
                    <a:pt x="68900" y="163946"/>
                  </a:lnTo>
                  <a:lnTo>
                    <a:pt x="74260" y="164923"/>
                  </a:lnTo>
                  <a:lnTo>
                    <a:pt x="79649" y="165725"/>
                  </a:lnTo>
                  <a:lnTo>
                    <a:pt x="85062" y="166351"/>
                  </a:lnTo>
                  <a:lnTo>
                    <a:pt x="90492" y="166800"/>
                  </a:lnTo>
                  <a:lnTo>
                    <a:pt x="95933" y="167072"/>
                  </a:lnTo>
                  <a:lnTo>
                    <a:pt x="101381" y="167167"/>
                  </a:lnTo>
                  <a:lnTo>
                    <a:pt x="106829" y="167084"/>
                  </a:lnTo>
                  <a:lnTo>
                    <a:pt x="112271" y="166823"/>
                  </a:lnTo>
                  <a:lnTo>
                    <a:pt x="117702" y="166386"/>
                  </a:lnTo>
                  <a:lnTo>
                    <a:pt x="123115" y="165771"/>
                  </a:lnTo>
                  <a:lnTo>
                    <a:pt x="128506" y="164981"/>
                  </a:lnTo>
                  <a:lnTo>
                    <a:pt x="133868" y="164015"/>
                  </a:lnTo>
                  <a:lnTo>
                    <a:pt x="139196" y="162875"/>
                  </a:lnTo>
                  <a:lnTo>
                    <a:pt x="144484" y="161562"/>
                  </a:lnTo>
                  <a:lnTo>
                    <a:pt x="149726" y="160077"/>
                  </a:lnTo>
                  <a:lnTo>
                    <a:pt x="154917" y="158422"/>
                  </a:lnTo>
                  <a:lnTo>
                    <a:pt x="160052" y="156599"/>
                  </a:lnTo>
                  <a:lnTo>
                    <a:pt x="165124" y="154610"/>
                  </a:lnTo>
                  <a:lnTo>
                    <a:pt x="1015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135676" y="5369149"/>
              <a:ext cx="167166" cy="321778"/>
            </a:xfrm>
            <a:custGeom>
              <a:avLst/>
              <a:pathLst>
                <a:path w="167166" h="321778">
                  <a:moveTo>
                    <a:pt x="63565" y="321778"/>
                  </a:moveTo>
                  <a:lnTo>
                    <a:pt x="68478" y="319665"/>
                  </a:lnTo>
                  <a:lnTo>
                    <a:pt x="73321" y="317396"/>
                  </a:lnTo>
                  <a:lnTo>
                    <a:pt x="78089" y="314974"/>
                  </a:lnTo>
                  <a:lnTo>
                    <a:pt x="82778" y="312400"/>
                  </a:lnTo>
                  <a:lnTo>
                    <a:pt x="87381" y="309678"/>
                  </a:lnTo>
                  <a:lnTo>
                    <a:pt x="91895" y="306810"/>
                  </a:lnTo>
                  <a:lnTo>
                    <a:pt x="96315" y="303799"/>
                  </a:lnTo>
                  <a:lnTo>
                    <a:pt x="100637" y="300648"/>
                  </a:lnTo>
                  <a:lnTo>
                    <a:pt x="104855" y="297360"/>
                  </a:lnTo>
                  <a:lnTo>
                    <a:pt x="108966" y="293939"/>
                  </a:lnTo>
                  <a:lnTo>
                    <a:pt x="112966" y="290389"/>
                  </a:lnTo>
                  <a:lnTo>
                    <a:pt x="116850" y="286712"/>
                  </a:lnTo>
                  <a:lnTo>
                    <a:pt x="120614" y="282913"/>
                  </a:lnTo>
                  <a:lnTo>
                    <a:pt x="124255" y="278995"/>
                  </a:lnTo>
                  <a:lnTo>
                    <a:pt x="127768" y="274963"/>
                  </a:lnTo>
                  <a:lnTo>
                    <a:pt x="131151" y="270821"/>
                  </a:lnTo>
                  <a:lnTo>
                    <a:pt x="134400" y="266572"/>
                  </a:lnTo>
                  <a:lnTo>
                    <a:pt x="137511" y="262222"/>
                  </a:lnTo>
                  <a:lnTo>
                    <a:pt x="140482" y="257775"/>
                  </a:lnTo>
                  <a:lnTo>
                    <a:pt x="143308" y="253234"/>
                  </a:lnTo>
                  <a:lnTo>
                    <a:pt x="145988" y="248606"/>
                  </a:lnTo>
                  <a:lnTo>
                    <a:pt x="148518" y="243894"/>
                  </a:lnTo>
                  <a:lnTo>
                    <a:pt x="150897" y="239104"/>
                  </a:lnTo>
                  <a:lnTo>
                    <a:pt x="153121" y="234240"/>
                  </a:lnTo>
                  <a:lnTo>
                    <a:pt x="155188" y="229308"/>
                  </a:lnTo>
                  <a:lnTo>
                    <a:pt x="157096" y="224312"/>
                  </a:lnTo>
                  <a:lnTo>
                    <a:pt x="158844" y="219257"/>
                  </a:lnTo>
                  <a:lnTo>
                    <a:pt x="160429" y="214149"/>
                  </a:lnTo>
                  <a:lnTo>
                    <a:pt x="161850" y="208993"/>
                  </a:lnTo>
                  <a:lnTo>
                    <a:pt x="163105" y="203794"/>
                  </a:lnTo>
                  <a:lnTo>
                    <a:pt x="164193" y="198558"/>
                  </a:lnTo>
                  <a:lnTo>
                    <a:pt x="165113" y="193289"/>
                  </a:lnTo>
                  <a:lnTo>
                    <a:pt x="165864" y="187994"/>
                  </a:lnTo>
                  <a:lnTo>
                    <a:pt x="166446" y="182678"/>
                  </a:lnTo>
                  <a:lnTo>
                    <a:pt x="166857" y="177345"/>
                  </a:lnTo>
                  <a:lnTo>
                    <a:pt x="167097" y="172002"/>
                  </a:lnTo>
                  <a:lnTo>
                    <a:pt x="167166" y="166655"/>
                  </a:lnTo>
                  <a:lnTo>
                    <a:pt x="167064" y="161307"/>
                  </a:lnTo>
                  <a:lnTo>
                    <a:pt x="166791" y="155966"/>
                  </a:lnTo>
                  <a:lnTo>
                    <a:pt x="166348" y="150636"/>
                  </a:lnTo>
                  <a:lnTo>
                    <a:pt x="165734" y="145323"/>
                  </a:lnTo>
                  <a:lnTo>
                    <a:pt x="164950" y="140033"/>
                  </a:lnTo>
                  <a:lnTo>
                    <a:pt x="163998" y="134770"/>
                  </a:lnTo>
                  <a:lnTo>
                    <a:pt x="162877" y="129541"/>
                  </a:lnTo>
                  <a:lnTo>
                    <a:pt x="161590" y="124350"/>
                  </a:lnTo>
                  <a:lnTo>
                    <a:pt x="160138" y="119202"/>
                  </a:lnTo>
                  <a:lnTo>
                    <a:pt x="158522" y="114104"/>
                  </a:lnTo>
                  <a:lnTo>
                    <a:pt x="156743" y="109060"/>
                  </a:lnTo>
                  <a:lnTo>
                    <a:pt x="154804" y="104076"/>
                  </a:lnTo>
                  <a:lnTo>
                    <a:pt x="152707" y="99156"/>
                  </a:lnTo>
                  <a:lnTo>
                    <a:pt x="150453" y="94306"/>
                  </a:lnTo>
                  <a:lnTo>
                    <a:pt x="148045" y="89531"/>
                  </a:lnTo>
                  <a:lnTo>
                    <a:pt x="145486" y="84834"/>
                  </a:lnTo>
                  <a:lnTo>
                    <a:pt x="142778" y="80223"/>
                  </a:lnTo>
                  <a:lnTo>
                    <a:pt x="139923" y="75700"/>
                  </a:lnTo>
                  <a:lnTo>
                    <a:pt x="136926" y="71271"/>
                  </a:lnTo>
                  <a:lnTo>
                    <a:pt x="133788" y="66939"/>
                  </a:lnTo>
                  <a:lnTo>
                    <a:pt x="130514" y="62711"/>
                  </a:lnTo>
                  <a:lnTo>
                    <a:pt x="127105" y="58589"/>
                  </a:lnTo>
                  <a:lnTo>
                    <a:pt x="123567" y="54579"/>
                  </a:lnTo>
                  <a:lnTo>
                    <a:pt x="119902" y="50684"/>
                  </a:lnTo>
                  <a:lnTo>
                    <a:pt x="116115" y="46908"/>
                  </a:lnTo>
                  <a:lnTo>
                    <a:pt x="112208" y="43255"/>
                  </a:lnTo>
                  <a:lnTo>
                    <a:pt x="108187" y="39729"/>
                  </a:lnTo>
                  <a:lnTo>
                    <a:pt x="104055" y="36333"/>
                  </a:lnTo>
                  <a:lnTo>
                    <a:pt x="99816" y="33072"/>
                  </a:lnTo>
                  <a:lnTo>
                    <a:pt x="95476" y="29947"/>
                  </a:lnTo>
                  <a:lnTo>
                    <a:pt x="91037" y="26963"/>
                  </a:lnTo>
                  <a:lnTo>
                    <a:pt x="86506" y="24123"/>
                  </a:lnTo>
                  <a:lnTo>
                    <a:pt x="81886" y="21429"/>
                  </a:lnTo>
                  <a:lnTo>
                    <a:pt x="77182" y="18884"/>
                  </a:lnTo>
                  <a:lnTo>
                    <a:pt x="72399" y="16491"/>
                  </a:lnTo>
                  <a:lnTo>
                    <a:pt x="67542" y="14252"/>
                  </a:lnTo>
                  <a:lnTo>
                    <a:pt x="62616" y="12170"/>
                  </a:lnTo>
                  <a:lnTo>
                    <a:pt x="57625" y="10246"/>
                  </a:lnTo>
                  <a:lnTo>
                    <a:pt x="52576" y="8483"/>
                  </a:lnTo>
                  <a:lnTo>
                    <a:pt x="47473" y="6882"/>
                  </a:lnTo>
                  <a:lnTo>
                    <a:pt x="42321" y="5446"/>
                  </a:lnTo>
                  <a:lnTo>
                    <a:pt x="37126" y="4174"/>
                  </a:lnTo>
                  <a:lnTo>
                    <a:pt x="31893" y="3070"/>
                  </a:lnTo>
                  <a:lnTo>
                    <a:pt x="26628" y="2134"/>
                  </a:lnTo>
                  <a:lnTo>
                    <a:pt x="21335" y="1367"/>
                  </a:lnTo>
                  <a:lnTo>
                    <a:pt x="16020" y="769"/>
                  </a:lnTo>
                  <a:lnTo>
                    <a:pt x="10689" y="342"/>
                  </a:lnTo>
                  <a:lnTo>
                    <a:pt x="5347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5505760" y="5220472"/>
              <a:ext cx="127375" cy="167167"/>
            </a:xfrm>
            <a:custGeom>
              <a:avLst/>
              <a:pathLst>
                <a:path w="127375" h="167167">
                  <a:moveTo>
                    <a:pt x="127375" y="0"/>
                  </a:moveTo>
                  <a:lnTo>
                    <a:pt x="121805" y="92"/>
                  </a:lnTo>
                  <a:lnTo>
                    <a:pt x="116243" y="371"/>
                  </a:lnTo>
                  <a:lnTo>
                    <a:pt x="110692" y="834"/>
                  </a:lnTo>
                  <a:lnTo>
                    <a:pt x="105160" y="1482"/>
                  </a:lnTo>
                  <a:lnTo>
                    <a:pt x="99653" y="2314"/>
                  </a:lnTo>
                  <a:lnTo>
                    <a:pt x="94176" y="3329"/>
                  </a:lnTo>
                  <a:lnTo>
                    <a:pt x="88736" y="4526"/>
                  </a:lnTo>
                  <a:lnTo>
                    <a:pt x="83339" y="5904"/>
                  </a:lnTo>
                  <a:lnTo>
                    <a:pt x="77992" y="7460"/>
                  </a:lnTo>
                  <a:lnTo>
                    <a:pt x="72698" y="9194"/>
                  </a:lnTo>
                  <a:lnTo>
                    <a:pt x="67466" y="11103"/>
                  </a:lnTo>
                  <a:lnTo>
                    <a:pt x="62300" y="13186"/>
                  </a:lnTo>
                  <a:lnTo>
                    <a:pt x="57206" y="15439"/>
                  </a:lnTo>
                  <a:lnTo>
                    <a:pt x="52191" y="17861"/>
                  </a:lnTo>
                  <a:lnTo>
                    <a:pt x="47258" y="20448"/>
                  </a:lnTo>
                  <a:lnTo>
                    <a:pt x="42415" y="23199"/>
                  </a:lnTo>
                  <a:lnTo>
                    <a:pt x="37666" y="26109"/>
                  </a:lnTo>
                  <a:lnTo>
                    <a:pt x="33016" y="29176"/>
                  </a:lnTo>
                  <a:lnTo>
                    <a:pt x="28472" y="32396"/>
                  </a:lnTo>
                  <a:lnTo>
                    <a:pt x="24037" y="35766"/>
                  </a:lnTo>
                  <a:lnTo>
                    <a:pt x="19717" y="39281"/>
                  </a:lnTo>
                  <a:lnTo>
                    <a:pt x="15516" y="42939"/>
                  </a:lnTo>
                  <a:lnTo>
                    <a:pt x="11439" y="46734"/>
                  </a:lnTo>
                  <a:lnTo>
                    <a:pt x="7492" y="50664"/>
                  </a:lnTo>
                  <a:lnTo>
                    <a:pt x="3677" y="54722"/>
                  </a:lnTo>
                  <a:lnTo>
                    <a:pt x="0" y="58905"/>
                  </a:lnTo>
                  <a:lnTo>
                    <a:pt x="12737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5505760" y="5279378"/>
              <a:ext cx="127375" cy="108261"/>
            </a:xfrm>
            <a:custGeom>
              <a:avLst/>
              <a:pathLst>
                <a:path w="127375" h="108261">
                  <a:moveTo>
                    <a:pt x="0" y="0"/>
                  </a:moveTo>
                  <a:lnTo>
                    <a:pt x="127375" y="10826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5505760" y="5279378"/>
              <a:ext cx="127375" cy="108261"/>
            </a:xfrm>
            <a:custGeom>
              <a:avLst/>
              <a:pathLst>
                <a:path w="127375" h="108261">
                  <a:moveTo>
                    <a:pt x="0" y="0"/>
                  </a:moveTo>
                  <a:lnTo>
                    <a:pt x="127375" y="10826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5505760" y="5279378"/>
              <a:ext cx="127375" cy="108261"/>
            </a:xfrm>
            <a:custGeom>
              <a:avLst/>
              <a:pathLst>
                <a:path w="127375" h="108261">
                  <a:moveTo>
                    <a:pt x="0" y="0"/>
                  </a:moveTo>
                  <a:lnTo>
                    <a:pt x="127375" y="10826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5505760" y="5279378"/>
              <a:ext cx="127375" cy="108261"/>
            </a:xfrm>
            <a:custGeom>
              <a:avLst/>
              <a:pathLst>
                <a:path w="127375" h="108261">
                  <a:moveTo>
                    <a:pt x="0" y="0"/>
                  </a:moveTo>
                  <a:lnTo>
                    <a:pt x="127375" y="10826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5474198" y="5279378"/>
              <a:ext cx="158936" cy="108261"/>
            </a:xfrm>
            <a:custGeom>
              <a:avLst/>
              <a:pathLst>
                <a:path w="158936" h="108261">
                  <a:moveTo>
                    <a:pt x="31561" y="0"/>
                  </a:moveTo>
                  <a:lnTo>
                    <a:pt x="27810" y="4575"/>
                  </a:lnTo>
                  <a:lnTo>
                    <a:pt x="24223" y="9280"/>
                  </a:lnTo>
                  <a:lnTo>
                    <a:pt x="20804" y="14110"/>
                  </a:lnTo>
                  <a:lnTo>
                    <a:pt x="17559" y="19057"/>
                  </a:lnTo>
                  <a:lnTo>
                    <a:pt x="14491" y="24116"/>
                  </a:lnTo>
                  <a:lnTo>
                    <a:pt x="11603" y="29280"/>
                  </a:lnTo>
                  <a:lnTo>
                    <a:pt x="8901" y="34544"/>
                  </a:lnTo>
                  <a:lnTo>
                    <a:pt x="6386" y="39899"/>
                  </a:lnTo>
                  <a:lnTo>
                    <a:pt x="4062" y="45341"/>
                  </a:lnTo>
                  <a:lnTo>
                    <a:pt x="1932" y="50861"/>
                  </a:lnTo>
                  <a:lnTo>
                    <a:pt x="0" y="56453"/>
                  </a:lnTo>
                  <a:lnTo>
                    <a:pt x="158936" y="1082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5465968" y="5220472"/>
              <a:ext cx="334326" cy="334324"/>
            </a:xfrm>
            <a:custGeom>
              <a:avLst/>
              <a:pathLst>
                <a:path w="334326" h="334324">
                  <a:moveTo>
                    <a:pt x="8230" y="115359"/>
                  </a:moveTo>
                  <a:lnTo>
                    <a:pt x="6672" y="120409"/>
                  </a:lnTo>
                  <a:lnTo>
                    <a:pt x="5274" y="125507"/>
                  </a:lnTo>
                  <a:lnTo>
                    <a:pt x="4038" y="130646"/>
                  </a:lnTo>
                  <a:lnTo>
                    <a:pt x="2965" y="135821"/>
                  </a:lnTo>
                  <a:lnTo>
                    <a:pt x="2056" y="141028"/>
                  </a:lnTo>
                  <a:lnTo>
                    <a:pt x="1312" y="146261"/>
                  </a:lnTo>
                  <a:lnTo>
                    <a:pt x="734" y="151515"/>
                  </a:lnTo>
                  <a:lnTo>
                    <a:pt x="322" y="156784"/>
                  </a:lnTo>
                  <a:lnTo>
                    <a:pt x="77" y="162064"/>
                  </a:lnTo>
                  <a:lnTo>
                    <a:pt x="0" y="167349"/>
                  </a:lnTo>
                  <a:lnTo>
                    <a:pt x="89" y="172634"/>
                  </a:lnTo>
                  <a:lnTo>
                    <a:pt x="345" y="177913"/>
                  </a:lnTo>
                  <a:lnTo>
                    <a:pt x="768" y="183181"/>
                  </a:lnTo>
                  <a:lnTo>
                    <a:pt x="1358" y="188434"/>
                  </a:lnTo>
                  <a:lnTo>
                    <a:pt x="2113" y="193665"/>
                  </a:lnTo>
                  <a:lnTo>
                    <a:pt x="3033" y="198870"/>
                  </a:lnTo>
                  <a:lnTo>
                    <a:pt x="4117" y="204043"/>
                  </a:lnTo>
                  <a:lnTo>
                    <a:pt x="5365" y="209179"/>
                  </a:lnTo>
                  <a:lnTo>
                    <a:pt x="6774" y="214274"/>
                  </a:lnTo>
                  <a:lnTo>
                    <a:pt x="8343" y="219321"/>
                  </a:lnTo>
                  <a:lnTo>
                    <a:pt x="10071" y="224316"/>
                  </a:lnTo>
                  <a:lnTo>
                    <a:pt x="11957" y="229254"/>
                  </a:lnTo>
                  <a:lnTo>
                    <a:pt x="13997" y="234130"/>
                  </a:lnTo>
                  <a:lnTo>
                    <a:pt x="16191" y="238938"/>
                  </a:lnTo>
                  <a:lnTo>
                    <a:pt x="18535" y="243676"/>
                  </a:lnTo>
                  <a:lnTo>
                    <a:pt x="21028" y="248336"/>
                  </a:lnTo>
                  <a:lnTo>
                    <a:pt x="23667" y="252916"/>
                  </a:lnTo>
                  <a:lnTo>
                    <a:pt x="26450" y="257409"/>
                  </a:lnTo>
                  <a:lnTo>
                    <a:pt x="29373" y="261813"/>
                  </a:lnTo>
                  <a:lnTo>
                    <a:pt x="32434" y="266122"/>
                  </a:lnTo>
                  <a:lnTo>
                    <a:pt x="35630" y="270332"/>
                  </a:lnTo>
                  <a:lnTo>
                    <a:pt x="38957" y="274439"/>
                  </a:lnTo>
                  <a:lnTo>
                    <a:pt x="42413" y="278438"/>
                  </a:lnTo>
                  <a:lnTo>
                    <a:pt x="45993" y="282327"/>
                  </a:lnTo>
                  <a:lnTo>
                    <a:pt x="49694" y="286100"/>
                  </a:lnTo>
                  <a:lnTo>
                    <a:pt x="53513" y="289754"/>
                  </a:lnTo>
                  <a:lnTo>
                    <a:pt x="57445" y="293286"/>
                  </a:lnTo>
                  <a:lnTo>
                    <a:pt x="61487" y="296692"/>
                  </a:lnTo>
                  <a:lnTo>
                    <a:pt x="65635" y="299968"/>
                  </a:lnTo>
                  <a:lnTo>
                    <a:pt x="69884" y="303112"/>
                  </a:lnTo>
                  <a:lnTo>
                    <a:pt x="74230" y="306119"/>
                  </a:lnTo>
                  <a:lnTo>
                    <a:pt x="78670" y="308988"/>
                  </a:lnTo>
                  <a:lnTo>
                    <a:pt x="83197" y="311715"/>
                  </a:lnTo>
                  <a:lnTo>
                    <a:pt x="87809" y="314297"/>
                  </a:lnTo>
                  <a:lnTo>
                    <a:pt x="92500" y="316732"/>
                  </a:lnTo>
                  <a:lnTo>
                    <a:pt x="97266" y="319018"/>
                  </a:lnTo>
                  <a:lnTo>
                    <a:pt x="102101" y="321152"/>
                  </a:lnTo>
                  <a:lnTo>
                    <a:pt x="107002" y="323132"/>
                  </a:lnTo>
                  <a:lnTo>
                    <a:pt x="111963" y="324956"/>
                  </a:lnTo>
                  <a:lnTo>
                    <a:pt x="116979" y="326623"/>
                  </a:lnTo>
                  <a:lnTo>
                    <a:pt x="122045" y="328130"/>
                  </a:lnTo>
                  <a:lnTo>
                    <a:pt x="127156" y="329476"/>
                  </a:lnTo>
                  <a:lnTo>
                    <a:pt x="132308" y="330659"/>
                  </a:lnTo>
                  <a:lnTo>
                    <a:pt x="137494" y="331680"/>
                  </a:lnTo>
                  <a:lnTo>
                    <a:pt x="142709" y="332536"/>
                  </a:lnTo>
                  <a:lnTo>
                    <a:pt x="147950" y="333226"/>
                  </a:lnTo>
                  <a:lnTo>
                    <a:pt x="153209" y="333751"/>
                  </a:lnTo>
                  <a:lnTo>
                    <a:pt x="158482" y="334109"/>
                  </a:lnTo>
                  <a:lnTo>
                    <a:pt x="163765" y="334300"/>
                  </a:lnTo>
                  <a:lnTo>
                    <a:pt x="169050" y="334324"/>
                  </a:lnTo>
                  <a:lnTo>
                    <a:pt x="174334" y="334181"/>
                  </a:lnTo>
                  <a:lnTo>
                    <a:pt x="179610" y="333871"/>
                  </a:lnTo>
                  <a:lnTo>
                    <a:pt x="184874" y="333394"/>
                  </a:lnTo>
                  <a:lnTo>
                    <a:pt x="190120" y="332751"/>
                  </a:lnTo>
                  <a:lnTo>
                    <a:pt x="195344" y="331943"/>
                  </a:lnTo>
                  <a:lnTo>
                    <a:pt x="200539" y="330969"/>
                  </a:lnTo>
                  <a:lnTo>
                    <a:pt x="205701" y="329833"/>
                  </a:lnTo>
                  <a:lnTo>
                    <a:pt x="210824" y="328533"/>
                  </a:lnTo>
                  <a:lnTo>
                    <a:pt x="215903" y="327072"/>
                  </a:lnTo>
                  <a:lnTo>
                    <a:pt x="220934" y="325452"/>
                  </a:lnTo>
                  <a:lnTo>
                    <a:pt x="225912" y="323673"/>
                  </a:lnTo>
                  <a:lnTo>
                    <a:pt x="230830" y="321737"/>
                  </a:lnTo>
                  <a:lnTo>
                    <a:pt x="235685" y="319647"/>
                  </a:lnTo>
                  <a:lnTo>
                    <a:pt x="240471" y="317405"/>
                  </a:lnTo>
                  <a:lnTo>
                    <a:pt x="245184" y="315012"/>
                  </a:lnTo>
                  <a:lnTo>
                    <a:pt x="249819" y="312472"/>
                  </a:lnTo>
                  <a:lnTo>
                    <a:pt x="254372" y="309786"/>
                  </a:lnTo>
                  <a:lnTo>
                    <a:pt x="258837" y="306958"/>
                  </a:lnTo>
                  <a:lnTo>
                    <a:pt x="263210" y="303990"/>
                  </a:lnTo>
                  <a:lnTo>
                    <a:pt x="267488" y="300885"/>
                  </a:lnTo>
                  <a:lnTo>
                    <a:pt x="271665" y="297647"/>
                  </a:lnTo>
                  <a:lnTo>
                    <a:pt x="275738" y="294278"/>
                  </a:lnTo>
                  <a:lnTo>
                    <a:pt x="279702" y="290782"/>
                  </a:lnTo>
                  <a:lnTo>
                    <a:pt x="283554" y="287163"/>
                  </a:lnTo>
                  <a:lnTo>
                    <a:pt x="287289" y="283423"/>
                  </a:lnTo>
                  <a:lnTo>
                    <a:pt x="290905" y="279568"/>
                  </a:lnTo>
                  <a:lnTo>
                    <a:pt x="294396" y="275600"/>
                  </a:lnTo>
                  <a:lnTo>
                    <a:pt x="297761" y="271523"/>
                  </a:lnTo>
                  <a:lnTo>
                    <a:pt x="300994" y="267342"/>
                  </a:lnTo>
                  <a:lnTo>
                    <a:pt x="304095" y="263061"/>
                  </a:lnTo>
                  <a:lnTo>
                    <a:pt x="307058" y="258685"/>
                  </a:lnTo>
                  <a:lnTo>
                    <a:pt x="309881" y="254216"/>
                  </a:lnTo>
                  <a:lnTo>
                    <a:pt x="312562" y="249661"/>
                  </a:lnTo>
                  <a:lnTo>
                    <a:pt x="315097" y="245023"/>
                  </a:lnTo>
                  <a:lnTo>
                    <a:pt x="317484" y="240308"/>
                  </a:lnTo>
                  <a:lnTo>
                    <a:pt x="319722" y="235519"/>
                  </a:lnTo>
                  <a:lnTo>
                    <a:pt x="321806" y="230662"/>
                  </a:lnTo>
                  <a:lnTo>
                    <a:pt x="323736" y="225741"/>
                  </a:lnTo>
                  <a:lnTo>
                    <a:pt x="325510" y="220762"/>
                  </a:lnTo>
                  <a:lnTo>
                    <a:pt x="327125" y="215730"/>
                  </a:lnTo>
                  <a:lnTo>
                    <a:pt x="328580" y="210648"/>
                  </a:lnTo>
                  <a:lnTo>
                    <a:pt x="329874" y="205524"/>
                  </a:lnTo>
                  <a:lnTo>
                    <a:pt x="331006" y="200361"/>
                  </a:lnTo>
                  <a:lnTo>
                    <a:pt x="331973" y="195164"/>
                  </a:lnTo>
                  <a:lnTo>
                    <a:pt x="332776" y="189940"/>
                  </a:lnTo>
                  <a:lnTo>
                    <a:pt x="333413" y="184693"/>
                  </a:lnTo>
                  <a:lnTo>
                    <a:pt x="333884" y="179429"/>
                  </a:lnTo>
                  <a:lnTo>
                    <a:pt x="334188" y="174152"/>
                  </a:lnTo>
                  <a:lnTo>
                    <a:pt x="334326" y="168868"/>
                  </a:lnTo>
                  <a:lnTo>
                    <a:pt x="334296" y="163583"/>
                  </a:lnTo>
                  <a:lnTo>
                    <a:pt x="334099" y="158301"/>
                  </a:lnTo>
                  <a:lnTo>
                    <a:pt x="333735" y="153028"/>
                  </a:lnTo>
                  <a:lnTo>
                    <a:pt x="333205" y="147769"/>
                  </a:lnTo>
                  <a:lnTo>
                    <a:pt x="332509" y="142530"/>
                  </a:lnTo>
                  <a:lnTo>
                    <a:pt x="331647" y="137315"/>
                  </a:lnTo>
                  <a:lnTo>
                    <a:pt x="330621" y="132130"/>
                  </a:lnTo>
                  <a:lnTo>
                    <a:pt x="329432" y="126980"/>
                  </a:lnTo>
                  <a:lnTo>
                    <a:pt x="328080" y="121870"/>
                  </a:lnTo>
                  <a:lnTo>
                    <a:pt x="326568" y="116805"/>
                  </a:lnTo>
                  <a:lnTo>
                    <a:pt x="324896" y="111791"/>
                  </a:lnTo>
                  <a:lnTo>
                    <a:pt x="323067" y="106833"/>
                  </a:lnTo>
                  <a:lnTo>
                    <a:pt x="321081" y="101934"/>
                  </a:lnTo>
                  <a:lnTo>
                    <a:pt x="318942" y="97101"/>
                  </a:lnTo>
                  <a:lnTo>
                    <a:pt x="316651" y="92338"/>
                  </a:lnTo>
                  <a:lnTo>
                    <a:pt x="314211" y="87649"/>
                  </a:lnTo>
                  <a:lnTo>
                    <a:pt x="311623" y="83040"/>
                  </a:lnTo>
                  <a:lnTo>
                    <a:pt x="308891" y="78515"/>
                  </a:lnTo>
                  <a:lnTo>
                    <a:pt x="306018" y="74079"/>
                  </a:lnTo>
                  <a:lnTo>
                    <a:pt x="303006" y="69736"/>
                  </a:lnTo>
                  <a:lnTo>
                    <a:pt x="299858" y="65490"/>
                  </a:lnTo>
                  <a:lnTo>
                    <a:pt x="296577" y="61346"/>
                  </a:lnTo>
                  <a:lnTo>
                    <a:pt x="293167" y="57308"/>
                  </a:lnTo>
                  <a:lnTo>
                    <a:pt x="289631" y="53379"/>
                  </a:lnTo>
                  <a:lnTo>
                    <a:pt x="285972" y="49565"/>
                  </a:lnTo>
                  <a:lnTo>
                    <a:pt x="282195" y="45868"/>
                  </a:lnTo>
                  <a:lnTo>
                    <a:pt x="278302" y="42292"/>
                  </a:lnTo>
                  <a:lnTo>
                    <a:pt x="274299" y="38841"/>
                  </a:lnTo>
                  <a:lnTo>
                    <a:pt x="270189" y="35518"/>
                  </a:lnTo>
                  <a:lnTo>
                    <a:pt x="265975" y="32327"/>
                  </a:lnTo>
                  <a:lnTo>
                    <a:pt x="261663" y="29270"/>
                  </a:lnTo>
                  <a:lnTo>
                    <a:pt x="257256" y="26352"/>
                  </a:lnTo>
                  <a:lnTo>
                    <a:pt x="252759" y="23574"/>
                  </a:lnTo>
                  <a:lnTo>
                    <a:pt x="248177" y="20940"/>
                  </a:lnTo>
                  <a:lnTo>
                    <a:pt x="243514" y="18452"/>
                  </a:lnTo>
                  <a:lnTo>
                    <a:pt x="238774" y="16113"/>
                  </a:lnTo>
                  <a:lnTo>
                    <a:pt x="233963" y="13924"/>
                  </a:lnTo>
                  <a:lnTo>
                    <a:pt x="229085" y="11889"/>
                  </a:lnTo>
                  <a:lnTo>
                    <a:pt x="224145" y="10009"/>
                  </a:lnTo>
                  <a:lnTo>
                    <a:pt x="219148" y="8287"/>
                  </a:lnTo>
                  <a:lnTo>
                    <a:pt x="214099" y="6723"/>
                  </a:lnTo>
                  <a:lnTo>
                    <a:pt x="209003" y="5319"/>
                  </a:lnTo>
                  <a:lnTo>
                    <a:pt x="203866" y="4078"/>
                  </a:lnTo>
                  <a:lnTo>
                    <a:pt x="198691" y="2999"/>
                  </a:lnTo>
                  <a:lnTo>
                    <a:pt x="193486" y="2084"/>
                  </a:lnTo>
                  <a:lnTo>
                    <a:pt x="188254" y="1335"/>
                  </a:lnTo>
                  <a:lnTo>
                    <a:pt x="183000" y="751"/>
                  </a:lnTo>
                  <a:lnTo>
                    <a:pt x="177731" y="334"/>
                  </a:lnTo>
                  <a:lnTo>
                    <a:pt x="172452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5921217" y="4961274"/>
              <a:ext cx="161623" cy="167167"/>
            </a:xfrm>
            <a:custGeom>
              <a:avLst/>
              <a:pathLst>
                <a:path w="161623" h="167167">
                  <a:moveTo>
                    <a:pt x="161623" y="0"/>
                  </a:moveTo>
                  <a:lnTo>
                    <a:pt x="156138" y="89"/>
                  </a:lnTo>
                  <a:lnTo>
                    <a:pt x="150660" y="359"/>
                  </a:lnTo>
                  <a:lnTo>
                    <a:pt x="145193" y="809"/>
                  </a:lnTo>
                  <a:lnTo>
                    <a:pt x="139744" y="1437"/>
                  </a:lnTo>
                  <a:lnTo>
                    <a:pt x="134319" y="2244"/>
                  </a:lnTo>
                  <a:lnTo>
                    <a:pt x="128923" y="3229"/>
                  </a:lnTo>
                  <a:lnTo>
                    <a:pt x="123562" y="4390"/>
                  </a:lnTo>
                  <a:lnTo>
                    <a:pt x="118242" y="5726"/>
                  </a:lnTo>
                  <a:lnTo>
                    <a:pt x="112969" y="7236"/>
                  </a:lnTo>
                  <a:lnTo>
                    <a:pt x="107749" y="8919"/>
                  </a:lnTo>
                  <a:lnTo>
                    <a:pt x="102586" y="10771"/>
                  </a:lnTo>
                  <a:lnTo>
                    <a:pt x="97487" y="12792"/>
                  </a:lnTo>
                  <a:lnTo>
                    <a:pt x="92457" y="14979"/>
                  </a:lnTo>
                  <a:lnTo>
                    <a:pt x="87501" y="17331"/>
                  </a:lnTo>
                  <a:lnTo>
                    <a:pt x="82625" y="19843"/>
                  </a:lnTo>
                  <a:lnTo>
                    <a:pt x="77834" y="22514"/>
                  </a:lnTo>
                  <a:lnTo>
                    <a:pt x="73134" y="25341"/>
                  </a:lnTo>
                  <a:lnTo>
                    <a:pt x="68529" y="28320"/>
                  </a:lnTo>
                  <a:lnTo>
                    <a:pt x="64024" y="31449"/>
                  </a:lnTo>
                  <a:lnTo>
                    <a:pt x="59623" y="34724"/>
                  </a:lnTo>
                  <a:lnTo>
                    <a:pt x="55333" y="38142"/>
                  </a:lnTo>
                  <a:lnTo>
                    <a:pt x="51158" y="41698"/>
                  </a:lnTo>
                  <a:lnTo>
                    <a:pt x="47101" y="45390"/>
                  </a:lnTo>
                  <a:lnTo>
                    <a:pt x="43167" y="49213"/>
                  </a:lnTo>
                  <a:lnTo>
                    <a:pt x="39361" y="53162"/>
                  </a:lnTo>
                  <a:lnTo>
                    <a:pt x="35687" y="57235"/>
                  </a:lnTo>
                  <a:lnTo>
                    <a:pt x="32148" y="61425"/>
                  </a:lnTo>
                  <a:lnTo>
                    <a:pt x="28749" y="65730"/>
                  </a:lnTo>
                  <a:lnTo>
                    <a:pt x="25492" y="70144"/>
                  </a:lnTo>
                  <a:lnTo>
                    <a:pt x="22382" y="74662"/>
                  </a:lnTo>
                  <a:lnTo>
                    <a:pt x="19423" y="79280"/>
                  </a:lnTo>
                  <a:lnTo>
                    <a:pt x="16616" y="83993"/>
                  </a:lnTo>
                  <a:lnTo>
                    <a:pt x="13965" y="88795"/>
                  </a:lnTo>
                  <a:lnTo>
                    <a:pt x="11473" y="93681"/>
                  </a:lnTo>
                  <a:lnTo>
                    <a:pt x="9143" y="98647"/>
                  </a:lnTo>
                  <a:lnTo>
                    <a:pt x="6977" y="103686"/>
                  </a:lnTo>
                  <a:lnTo>
                    <a:pt x="4978" y="108794"/>
                  </a:lnTo>
                  <a:lnTo>
                    <a:pt x="3147" y="113964"/>
                  </a:lnTo>
                  <a:lnTo>
                    <a:pt x="1487" y="119192"/>
                  </a:lnTo>
                  <a:lnTo>
                    <a:pt x="0" y="124472"/>
                  </a:lnTo>
                  <a:lnTo>
                    <a:pt x="16162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5921217" y="5085746"/>
              <a:ext cx="161623" cy="42695"/>
            </a:xfrm>
            <a:custGeom>
              <a:avLst/>
              <a:pathLst>
                <a:path w="161623" h="42695">
                  <a:moveTo>
                    <a:pt x="0" y="0"/>
                  </a:moveTo>
                  <a:lnTo>
                    <a:pt x="161623" y="4269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5921217" y="5085746"/>
              <a:ext cx="161623" cy="42695"/>
            </a:xfrm>
            <a:custGeom>
              <a:avLst/>
              <a:pathLst>
                <a:path w="161623" h="42695">
                  <a:moveTo>
                    <a:pt x="0" y="0"/>
                  </a:moveTo>
                  <a:lnTo>
                    <a:pt x="161623" y="4269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5921217" y="5085746"/>
              <a:ext cx="161623" cy="42695"/>
            </a:xfrm>
            <a:custGeom>
              <a:avLst/>
              <a:pathLst>
                <a:path w="161623" h="42695">
                  <a:moveTo>
                    <a:pt x="0" y="0"/>
                  </a:moveTo>
                  <a:lnTo>
                    <a:pt x="161623" y="4269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5915692" y="5085746"/>
              <a:ext cx="167147" cy="97093"/>
            </a:xfrm>
            <a:custGeom>
              <a:avLst/>
              <a:pathLst>
                <a:path w="167147" h="97093">
                  <a:moveTo>
                    <a:pt x="5524" y="0"/>
                  </a:moveTo>
                  <a:lnTo>
                    <a:pt x="4140" y="5631"/>
                  </a:lnTo>
                  <a:lnTo>
                    <a:pt x="2953" y="11306"/>
                  </a:lnTo>
                  <a:lnTo>
                    <a:pt x="1963" y="17020"/>
                  </a:lnTo>
                  <a:lnTo>
                    <a:pt x="1172" y="22764"/>
                  </a:lnTo>
                  <a:lnTo>
                    <a:pt x="581" y="28533"/>
                  </a:lnTo>
                  <a:lnTo>
                    <a:pt x="190" y="34318"/>
                  </a:lnTo>
                  <a:lnTo>
                    <a:pt x="0" y="40113"/>
                  </a:lnTo>
                  <a:lnTo>
                    <a:pt x="11" y="45912"/>
                  </a:lnTo>
                  <a:lnTo>
                    <a:pt x="223" y="51707"/>
                  </a:lnTo>
                  <a:lnTo>
                    <a:pt x="636" y="57491"/>
                  </a:lnTo>
                  <a:lnTo>
                    <a:pt x="1249" y="63257"/>
                  </a:lnTo>
                  <a:lnTo>
                    <a:pt x="2062" y="68998"/>
                  </a:lnTo>
                  <a:lnTo>
                    <a:pt x="3073" y="74708"/>
                  </a:lnTo>
                  <a:lnTo>
                    <a:pt x="4282" y="80379"/>
                  </a:lnTo>
                  <a:lnTo>
                    <a:pt x="5687" y="86005"/>
                  </a:lnTo>
                  <a:lnTo>
                    <a:pt x="7287" y="91578"/>
                  </a:lnTo>
                  <a:lnTo>
                    <a:pt x="9078" y="97093"/>
                  </a:lnTo>
                  <a:lnTo>
                    <a:pt x="167147" y="426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924771" y="4961274"/>
              <a:ext cx="325216" cy="334334"/>
            </a:xfrm>
            <a:custGeom>
              <a:avLst/>
              <a:pathLst>
                <a:path w="325216" h="334334">
                  <a:moveTo>
                    <a:pt x="0" y="221565"/>
                  </a:moveTo>
                  <a:lnTo>
                    <a:pt x="1806" y="226555"/>
                  </a:lnTo>
                  <a:lnTo>
                    <a:pt x="3770" y="231485"/>
                  </a:lnTo>
                  <a:lnTo>
                    <a:pt x="5889" y="236350"/>
                  </a:lnTo>
                  <a:lnTo>
                    <a:pt x="8161" y="241146"/>
                  </a:lnTo>
                  <a:lnTo>
                    <a:pt x="10585" y="245866"/>
                  </a:lnTo>
                  <a:lnTo>
                    <a:pt x="13157" y="250508"/>
                  </a:lnTo>
                  <a:lnTo>
                    <a:pt x="15876" y="255066"/>
                  </a:lnTo>
                  <a:lnTo>
                    <a:pt x="18737" y="259535"/>
                  </a:lnTo>
                  <a:lnTo>
                    <a:pt x="21739" y="263911"/>
                  </a:lnTo>
                  <a:lnTo>
                    <a:pt x="24879" y="268189"/>
                  </a:lnTo>
                  <a:lnTo>
                    <a:pt x="28152" y="272366"/>
                  </a:lnTo>
                  <a:lnTo>
                    <a:pt x="31557" y="276436"/>
                  </a:lnTo>
                  <a:lnTo>
                    <a:pt x="35089" y="280397"/>
                  </a:lnTo>
                  <a:lnTo>
                    <a:pt x="38745" y="284243"/>
                  </a:lnTo>
                  <a:lnTo>
                    <a:pt x="42521" y="287972"/>
                  </a:lnTo>
                  <a:lnTo>
                    <a:pt x="46414" y="291578"/>
                  </a:lnTo>
                  <a:lnTo>
                    <a:pt x="50419" y="295059"/>
                  </a:lnTo>
                  <a:lnTo>
                    <a:pt x="54532" y="298412"/>
                  </a:lnTo>
                  <a:lnTo>
                    <a:pt x="58750" y="301632"/>
                  </a:lnTo>
                  <a:lnTo>
                    <a:pt x="63068" y="304717"/>
                  </a:lnTo>
                  <a:lnTo>
                    <a:pt x="67482" y="307663"/>
                  </a:lnTo>
                  <a:lnTo>
                    <a:pt x="71987" y="310467"/>
                  </a:lnTo>
                  <a:lnTo>
                    <a:pt x="76579" y="313127"/>
                  </a:lnTo>
                  <a:lnTo>
                    <a:pt x="81253" y="315640"/>
                  </a:lnTo>
                  <a:lnTo>
                    <a:pt x="86004" y="318004"/>
                  </a:lnTo>
                  <a:lnTo>
                    <a:pt x="90828" y="320215"/>
                  </a:lnTo>
                  <a:lnTo>
                    <a:pt x="95720" y="322272"/>
                  </a:lnTo>
                  <a:lnTo>
                    <a:pt x="100675" y="324173"/>
                  </a:lnTo>
                  <a:lnTo>
                    <a:pt x="105687" y="325916"/>
                  </a:lnTo>
                  <a:lnTo>
                    <a:pt x="110752" y="327498"/>
                  </a:lnTo>
                  <a:lnTo>
                    <a:pt x="115865" y="328919"/>
                  </a:lnTo>
                  <a:lnTo>
                    <a:pt x="121020" y="330177"/>
                  </a:lnTo>
                  <a:lnTo>
                    <a:pt x="126213" y="331271"/>
                  </a:lnTo>
                  <a:lnTo>
                    <a:pt x="131438" y="332200"/>
                  </a:lnTo>
                  <a:lnTo>
                    <a:pt x="136690" y="332962"/>
                  </a:lnTo>
                  <a:lnTo>
                    <a:pt x="141963" y="333557"/>
                  </a:lnTo>
                  <a:lnTo>
                    <a:pt x="147252" y="333984"/>
                  </a:lnTo>
                  <a:lnTo>
                    <a:pt x="152552" y="334243"/>
                  </a:lnTo>
                  <a:lnTo>
                    <a:pt x="157858" y="334334"/>
                  </a:lnTo>
                  <a:lnTo>
                    <a:pt x="163164" y="334257"/>
                  </a:lnTo>
                  <a:lnTo>
                    <a:pt x="168465" y="334011"/>
                  </a:lnTo>
                  <a:lnTo>
                    <a:pt x="173756" y="333597"/>
                  </a:lnTo>
                  <a:lnTo>
                    <a:pt x="179031" y="333015"/>
                  </a:lnTo>
                  <a:lnTo>
                    <a:pt x="184284" y="332266"/>
                  </a:lnTo>
                  <a:lnTo>
                    <a:pt x="189511" y="331351"/>
                  </a:lnTo>
                  <a:lnTo>
                    <a:pt x="194707" y="330270"/>
                  </a:lnTo>
                  <a:lnTo>
                    <a:pt x="199865" y="329025"/>
                  </a:lnTo>
                  <a:lnTo>
                    <a:pt x="204982" y="327617"/>
                  </a:lnTo>
                  <a:lnTo>
                    <a:pt x="210051" y="326047"/>
                  </a:lnTo>
                  <a:lnTo>
                    <a:pt x="215068" y="324317"/>
                  </a:lnTo>
                  <a:lnTo>
                    <a:pt x="220027" y="322428"/>
                  </a:lnTo>
                  <a:lnTo>
                    <a:pt x="224924" y="320383"/>
                  </a:lnTo>
                  <a:lnTo>
                    <a:pt x="229753" y="318184"/>
                  </a:lnTo>
                  <a:lnTo>
                    <a:pt x="234511" y="315833"/>
                  </a:lnTo>
                  <a:lnTo>
                    <a:pt x="239191" y="313332"/>
                  </a:lnTo>
                  <a:lnTo>
                    <a:pt x="243789" y="310683"/>
                  </a:lnTo>
                  <a:lnTo>
                    <a:pt x="248301" y="307890"/>
                  </a:lnTo>
                  <a:lnTo>
                    <a:pt x="252722" y="304955"/>
                  </a:lnTo>
                  <a:lnTo>
                    <a:pt x="257048" y="301881"/>
                  </a:lnTo>
                  <a:lnTo>
                    <a:pt x="261274" y="298672"/>
                  </a:lnTo>
                  <a:lnTo>
                    <a:pt x="265396" y="295330"/>
                  </a:lnTo>
                  <a:lnTo>
                    <a:pt x="269410" y="291858"/>
                  </a:lnTo>
                  <a:lnTo>
                    <a:pt x="273312" y="288261"/>
                  </a:lnTo>
                  <a:lnTo>
                    <a:pt x="277097" y="284543"/>
                  </a:lnTo>
                  <a:lnTo>
                    <a:pt x="280763" y="280705"/>
                  </a:lnTo>
                  <a:lnTo>
                    <a:pt x="284305" y="276754"/>
                  </a:lnTo>
                  <a:lnTo>
                    <a:pt x="287720" y="272692"/>
                  </a:lnTo>
                  <a:lnTo>
                    <a:pt x="291004" y="268523"/>
                  </a:lnTo>
                  <a:lnTo>
                    <a:pt x="294154" y="264253"/>
                  </a:lnTo>
                  <a:lnTo>
                    <a:pt x="297167" y="259884"/>
                  </a:lnTo>
                  <a:lnTo>
                    <a:pt x="300040" y="255423"/>
                  </a:lnTo>
                  <a:lnTo>
                    <a:pt x="302770" y="250872"/>
                  </a:lnTo>
                  <a:lnTo>
                    <a:pt x="305354" y="246237"/>
                  </a:lnTo>
                  <a:lnTo>
                    <a:pt x="307789" y="241522"/>
                  </a:lnTo>
                  <a:lnTo>
                    <a:pt x="310074" y="236732"/>
                  </a:lnTo>
                  <a:lnTo>
                    <a:pt x="312205" y="231873"/>
                  </a:lnTo>
                  <a:lnTo>
                    <a:pt x="314181" y="226948"/>
                  </a:lnTo>
                  <a:lnTo>
                    <a:pt x="316000" y="221962"/>
                  </a:lnTo>
                  <a:lnTo>
                    <a:pt x="317660" y="216922"/>
                  </a:lnTo>
                  <a:lnTo>
                    <a:pt x="319159" y="211831"/>
                  </a:lnTo>
                  <a:lnTo>
                    <a:pt x="320495" y="206696"/>
                  </a:lnTo>
                  <a:lnTo>
                    <a:pt x="321668" y="201520"/>
                  </a:lnTo>
                  <a:lnTo>
                    <a:pt x="322676" y="196310"/>
                  </a:lnTo>
                  <a:lnTo>
                    <a:pt x="323518" y="191071"/>
                  </a:lnTo>
                  <a:lnTo>
                    <a:pt x="324193" y="185807"/>
                  </a:lnTo>
                  <a:lnTo>
                    <a:pt x="324701" y="180525"/>
                  </a:lnTo>
                  <a:lnTo>
                    <a:pt x="325041" y="175229"/>
                  </a:lnTo>
                  <a:lnTo>
                    <a:pt x="325213" y="169925"/>
                  </a:lnTo>
                  <a:lnTo>
                    <a:pt x="325216" y="164619"/>
                  </a:lnTo>
                  <a:lnTo>
                    <a:pt x="325051" y="159315"/>
                  </a:lnTo>
                  <a:lnTo>
                    <a:pt x="324718" y="154018"/>
                  </a:lnTo>
                  <a:lnTo>
                    <a:pt x="324217" y="148735"/>
                  </a:lnTo>
                  <a:lnTo>
                    <a:pt x="323548" y="143471"/>
                  </a:lnTo>
                  <a:lnTo>
                    <a:pt x="322712" y="138231"/>
                  </a:lnTo>
                  <a:lnTo>
                    <a:pt x="321711" y="133019"/>
                  </a:lnTo>
                  <a:lnTo>
                    <a:pt x="320545" y="127842"/>
                  </a:lnTo>
                  <a:lnTo>
                    <a:pt x="319215" y="122705"/>
                  </a:lnTo>
                  <a:lnTo>
                    <a:pt x="317722" y="117613"/>
                  </a:lnTo>
                  <a:lnTo>
                    <a:pt x="316069" y="112570"/>
                  </a:lnTo>
                  <a:lnTo>
                    <a:pt x="314256" y="107582"/>
                  </a:lnTo>
                  <a:lnTo>
                    <a:pt x="312286" y="102655"/>
                  </a:lnTo>
                  <a:lnTo>
                    <a:pt x="310161" y="97793"/>
                  </a:lnTo>
                  <a:lnTo>
                    <a:pt x="307882" y="93000"/>
                  </a:lnTo>
                  <a:lnTo>
                    <a:pt x="305453" y="88282"/>
                  </a:lnTo>
                  <a:lnTo>
                    <a:pt x="302875" y="83644"/>
                  </a:lnTo>
                  <a:lnTo>
                    <a:pt x="300151" y="79090"/>
                  </a:lnTo>
                  <a:lnTo>
                    <a:pt x="297283" y="74624"/>
                  </a:lnTo>
                  <a:lnTo>
                    <a:pt x="294276" y="70252"/>
                  </a:lnTo>
                  <a:lnTo>
                    <a:pt x="291131" y="65978"/>
                  </a:lnTo>
                  <a:lnTo>
                    <a:pt x="287852" y="61805"/>
                  </a:lnTo>
                  <a:lnTo>
                    <a:pt x="284443" y="57739"/>
                  </a:lnTo>
                  <a:lnTo>
                    <a:pt x="280906" y="53783"/>
                  </a:lnTo>
                  <a:lnTo>
                    <a:pt x="277245" y="49941"/>
                  </a:lnTo>
                  <a:lnTo>
                    <a:pt x="273464" y="46217"/>
                  </a:lnTo>
                  <a:lnTo>
                    <a:pt x="269567" y="42616"/>
                  </a:lnTo>
                  <a:lnTo>
                    <a:pt x="265557" y="39139"/>
                  </a:lnTo>
                  <a:lnTo>
                    <a:pt x="261439" y="35792"/>
                  </a:lnTo>
                  <a:lnTo>
                    <a:pt x="257217" y="32577"/>
                  </a:lnTo>
                  <a:lnTo>
                    <a:pt x="252896" y="29498"/>
                  </a:lnTo>
                  <a:lnTo>
                    <a:pt x="248478" y="26557"/>
                  </a:lnTo>
                  <a:lnTo>
                    <a:pt x="243969" y="23759"/>
                  </a:lnTo>
                  <a:lnTo>
                    <a:pt x="239374" y="21104"/>
                  </a:lnTo>
                  <a:lnTo>
                    <a:pt x="234697" y="18597"/>
                  </a:lnTo>
                  <a:lnTo>
                    <a:pt x="229943" y="16240"/>
                  </a:lnTo>
                  <a:lnTo>
                    <a:pt x="225116" y="14034"/>
                  </a:lnTo>
                  <a:lnTo>
                    <a:pt x="220222" y="11984"/>
                  </a:lnTo>
                  <a:lnTo>
                    <a:pt x="215265" y="10089"/>
                  </a:lnTo>
                  <a:lnTo>
                    <a:pt x="210250" y="8353"/>
                  </a:lnTo>
                  <a:lnTo>
                    <a:pt x="205183" y="6776"/>
                  </a:lnTo>
                  <a:lnTo>
                    <a:pt x="200069" y="5362"/>
                  </a:lnTo>
                  <a:lnTo>
                    <a:pt x="194912" y="4110"/>
                  </a:lnTo>
                  <a:lnTo>
                    <a:pt x="189718" y="3023"/>
                  </a:lnTo>
                  <a:lnTo>
                    <a:pt x="184492" y="2101"/>
                  </a:lnTo>
                  <a:lnTo>
                    <a:pt x="179239" y="1345"/>
                  </a:lnTo>
                  <a:lnTo>
                    <a:pt x="173965" y="757"/>
                  </a:lnTo>
                  <a:lnTo>
                    <a:pt x="168675" y="336"/>
                  </a:lnTo>
                  <a:lnTo>
                    <a:pt x="163374" y="84"/>
                  </a:lnTo>
                  <a:lnTo>
                    <a:pt x="158068" y="0"/>
                  </a:lnTo>
                  <a:lnTo>
                    <a:pt x="158068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293379" y="4605529"/>
              <a:ext cx="167167" cy="332944"/>
            </a:xfrm>
            <a:custGeom>
              <a:avLst/>
              <a:pathLst>
                <a:path w="167167" h="332944">
                  <a:moveTo>
                    <a:pt x="167167" y="0"/>
                  </a:moveTo>
                  <a:lnTo>
                    <a:pt x="161810" y="85"/>
                  </a:lnTo>
                  <a:lnTo>
                    <a:pt x="156459" y="343"/>
                  </a:lnTo>
                  <a:lnTo>
                    <a:pt x="151119" y="772"/>
                  </a:lnTo>
                  <a:lnTo>
                    <a:pt x="145796" y="1371"/>
                  </a:lnTo>
                  <a:lnTo>
                    <a:pt x="140494" y="2141"/>
                  </a:lnTo>
                  <a:lnTo>
                    <a:pt x="135220" y="3080"/>
                  </a:lnTo>
                  <a:lnTo>
                    <a:pt x="129979" y="4188"/>
                  </a:lnTo>
                  <a:lnTo>
                    <a:pt x="124776" y="5464"/>
                  </a:lnTo>
                  <a:lnTo>
                    <a:pt x="119616" y="6905"/>
                  </a:lnTo>
                  <a:lnTo>
                    <a:pt x="114505" y="8511"/>
                  </a:lnTo>
                  <a:lnTo>
                    <a:pt x="109449" y="10280"/>
                  </a:lnTo>
                  <a:lnTo>
                    <a:pt x="104451" y="12210"/>
                  </a:lnTo>
                  <a:lnTo>
                    <a:pt x="99518" y="14299"/>
                  </a:lnTo>
                  <a:lnTo>
                    <a:pt x="94655" y="16545"/>
                  </a:lnTo>
                  <a:lnTo>
                    <a:pt x="89866" y="18946"/>
                  </a:lnTo>
                  <a:lnTo>
                    <a:pt x="85156" y="21499"/>
                  </a:lnTo>
                  <a:lnTo>
                    <a:pt x="80530" y="24202"/>
                  </a:lnTo>
                  <a:lnTo>
                    <a:pt x="75994" y="27051"/>
                  </a:lnTo>
                  <a:lnTo>
                    <a:pt x="71551" y="30044"/>
                  </a:lnTo>
                  <a:lnTo>
                    <a:pt x="67206" y="33179"/>
                  </a:lnTo>
                  <a:lnTo>
                    <a:pt x="62964" y="36450"/>
                  </a:lnTo>
                  <a:lnTo>
                    <a:pt x="58829" y="39857"/>
                  </a:lnTo>
                  <a:lnTo>
                    <a:pt x="54806" y="43393"/>
                  </a:lnTo>
                  <a:lnTo>
                    <a:pt x="50897" y="47057"/>
                  </a:lnTo>
                  <a:lnTo>
                    <a:pt x="47108" y="50844"/>
                  </a:lnTo>
                  <a:lnTo>
                    <a:pt x="43443" y="54751"/>
                  </a:lnTo>
                  <a:lnTo>
                    <a:pt x="39904" y="58773"/>
                  </a:lnTo>
                  <a:lnTo>
                    <a:pt x="36496" y="62907"/>
                  </a:lnTo>
                  <a:lnTo>
                    <a:pt x="33223" y="67147"/>
                  </a:lnTo>
                  <a:lnTo>
                    <a:pt x="30087" y="71491"/>
                  </a:lnTo>
                  <a:lnTo>
                    <a:pt x="27091" y="75932"/>
                  </a:lnTo>
                  <a:lnTo>
                    <a:pt x="24240" y="80467"/>
                  </a:lnTo>
                  <a:lnTo>
                    <a:pt x="21535" y="85092"/>
                  </a:lnTo>
                  <a:lnTo>
                    <a:pt x="18980" y="89800"/>
                  </a:lnTo>
                  <a:lnTo>
                    <a:pt x="16577" y="94588"/>
                  </a:lnTo>
                  <a:lnTo>
                    <a:pt x="14329" y="99451"/>
                  </a:lnTo>
                  <a:lnTo>
                    <a:pt x="12238" y="104383"/>
                  </a:lnTo>
                  <a:lnTo>
                    <a:pt x="10305" y="109380"/>
                  </a:lnTo>
                  <a:lnTo>
                    <a:pt x="8534" y="114435"/>
                  </a:lnTo>
                  <a:lnTo>
                    <a:pt x="6926" y="119546"/>
                  </a:lnTo>
                  <a:lnTo>
                    <a:pt x="5482" y="124705"/>
                  </a:lnTo>
                  <a:lnTo>
                    <a:pt x="4205" y="129907"/>
                  </a:lnTo>
                  <a:lnTo>
                    <a:pt x="3095" y="135148"/>
                  </a:lnTo>
                  <a:lnTo>
                    <a:pt x="2153" y="140422"/>
                  </a:lnTo>
                  <a:lnTo>
                    <a:pt x="1381" y="145723"/>
                  </a:lnTo>
                  <a:lnTo>
                    <a:pt x="779" y="151046"/>
                  </a:lnTo>
                  <a:lnTo>
                    <a:pt x="347" y="156386"/>
                  </a:lnTo>
                  <a:lnTo>
                    <a:pt x="88" y="161737"/>
                  </a:lnTo>
                  <a:lnTo>
                    <a:pt x="0" y="167093"/>
                  </a:lnTo>
                  <a:lnTo>
                    <a:pt x="83" y="172450"/>
                  </a:lnTo>
                  <a:lnTo>
                    <a:pt x="338" y="177801"/>
                  </a:lnTo>
                  <a:lnTo>
                    <a:pt x="764" y="183141"/>
                  </a:lnTo>
                  <a:lnTo>
                    <a:pt x="1362" y="188465"/>
                  </a:lnTo>
                  <a:lnTo>
                    <a:pt x="2129" y="193767"/>
                  </a:lnTo>
                  <a:lnTo>
                    <a:pt x="3066" y="199041"/>
                  </a:lnTo>
                  <a:lnTo>
                    <a:pt x="4172" y="204283"/>
                  </a:lnTo>
                  <a:lnTo>
                    <a:pt x="5445" y="209487"/>
                  </a:lnTo>
                  <a:lnTo>
                    <a:pt x="6884" y="214647"/>
                  </a:lnTo>
                  <a:lnTo>
                    <a:pt x="8488" y="219759"/>
                  </a:lnTo>
                  <a:lnTo>
                    <a:pt x="10254" y="224816"/>
                  </a:lnTo>
                  <a:lnTo>
                    <a:pt x="12182" y="229814"/>
                  </a:lnTo>
                  <a:lnTo>
                    <a:pt x="14269" y="234748"/>
                  </a:lnTo>
                  <a:lnTo>
                    <a:pt x="16513" y="239613"/>
                  </a:lnTo>
                  <a:lnTo>
                    <a:pt x="18912" y="244403"/>
                  </a:lnTo>
                  <a:lnTo>
                    <a:pt x="21463" y="249114"/>
                  </a:lnTo>
                  <a:lnTo>
                    <a:pt x="24163" y="253740"/>
                  </a:lnTo>
                  <a:lnTo>
                    <a:pt x="27011" y="258278"/>
                  </a:lnTo>
                  <a:lnTo>
                    <a:pt x="30002" y="262722"/>
                  </a:lnTo>
                  <a:lnTo>
                    <a:pt x="33135" y="267068"/>
                  </a:lnTo>
                  <a:lnTo>
                    <a:pt x="36405" y="271312"/>
                  </a:lnTo>
                  <a:lnTo>
                    <a:pt x="39809" y="275448"/>
                  </a:lnTo>
                  <a:lnTo>
                    <a:pt x="43344" y="279474"/>
                  </a:lnTo>
                  <a:lnTo>
                    <a:pt x="47006" y="283384"/>
                  </a:lnTo>
                  <a:lnTo>
                    <a:pt x="50792" y="287174"/>
                  </a:lnTo>
                  <a:lnTo>
                    <a:pt x="54697" y="290841"/>
                  </a:lnTo>
                  <a:lnTo>
                    <a:pt x="58717" y="294382"/>
                  </a:lnTo>
                  <a:lnTo>
                    <a:pt x="62849" y="297791"/>
                  </a:lnTo>
                  <a:lnTo>
                    <a:pt x="67088" y="301067"/>
                  </a:lnTo>
                  <a:lnTo>
                    <a:pt x="71430" y="304205"/>
                  </a:lnTo>
                  <a:lnTo>
                    <a:pt x="75870" y="307202"/>
                  </a:lnTo>
                  <a:lnTo>
                    <a:pt x="80404" y="310056"/>
                  </a:lnTo>
                  <a:lnTo>
                    <a:pt x="85027" y="312762"/>
                  </a:lnTo>
                  <a:lnTo>
                    <a:pt x="89735" y="315320"/>
                  </a:lnTo>
                  <a:lnTo>
                    <a:pt x="94522" y="317725"/>
                  </a:lnTo>
                  <a:lnTo>
                    <a:pt x="99383" y="319975"/>
                  </a:lnTo>
                  <a:lnTo>
                    <a:pt x="104315" y="322069"/>
                  </a:lnTo>
                  <a:lnTo>
                    <a:pt x="109310" y="324003"/>
                  </a:lnTo>
                  <a:lnTo>
                    <a:pt x="114365" y="325776"/>
                  </a:lnTo>
                  <a:lnTo>
                    <a:pt x="119475" y="327387"/>
                  </a:lnTo>
                  <a:lnTo>
                    <a:pt x="124633" y="328833"/>
                  </a:lnTo>
                  <a:lnTo>
                    <a:pt x="129835" y="330113"/>
                  </a:lnTo>
                  <a:lnTo>
                    <a:pt x="135076" y="331225"/>
                  </a:lnTo>
                  <a:lnTo>
                    <a:pt x="140349" y="332169"/>
                  </a:lnTo>
                  <a:lnTo>
                    <a:pt x="145650" y="332944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439029" y="4772696"/>
              <a:ext cx="21517" cy="165776"/>
            </a:xfrm>
            <a:custGeom>
              <a:avLst/>
              <a:pathLst>
                <a:path w="21517" h="165776">
                  <a:moveTo>
                    <a:pt x="0" y="165776"/>
                  </a:moveTo>
                  <a:lnTo>
                    <a:pt x="21517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439029" y="4772696"/>
              <a:ext cx="21517" cy="165776"/>
            </a:xfrm>
            <a:custGeom>
              <a:avLst/>
              <a:pathLst>
                <a:path w="21517" h="165776">
                  <a:moveTo>
                    <a:pt x="0" y="165776"/>
                  </a:moveTo>
                  <a:lnTo>
                    <a:pt x="21517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439029" y="4772696"/>
              <a:ext cx="129189" cy="167166"/>
            </a:xfrm>
            <a:custGeom>
              <a:avLst/>
              <a:pathLst>
                <a:path w="129189" h="167166">
                  <a:moveTo>
                    <a:pt x="0" y="165776"/>
                  </a:moveTo>
                  <a:lnTo>
                    <a:pt x="5507" y="166399"/>
                  </a:lnTo>
                  <a:lnTo>
                    <a:pt x="11032" y="166838"/>
                  </a:lnTo>
                  <a:lnTo>
                    <a:pt x="16568" y="167094"/>
                  </a:lnTo>
                  <a:lnTo>
                    <a:pt x="22110" y="167166"/>
                  </a:lnTo>
                  <a:lnTo>
                    <a:pt x="27652" y="167054"/>
                  </a:lnTo>
                  <a:lnTo>
                    <a:pt x="33186" y="166759"/>
                  </a:lnTo>
                  <a:lnTo>
                    <a:pt x="38708" y="166281"/>
                  </a:lnTo>
                  <a:lnTo>
                    <a:pt x="44211" y="165619"/>
                  </a:lnTo>
                  <a:lnTo>
                    <a:pt x="49689" y="164776"/>
                  </a:lnTo>
                  <a:lnTo>
                    <a:pt x="55136" y="163751"/>
                  </a:lnTo>
                  <a:lnTo>
                    <a:pt x="60546" y="162547"/>
                  </a:lnTo>
                  <a:lnTo>
                    <a:pt x="65913" y="161164"/>
                  </a:lnTo>
                  <a:lnTo>
                    <a:pt x="71231" y="159603"/>
                  </a:lnTo>
                  <a:lnTo>
                    <a:pt x="76495" y="157868"/>
                  </a:lnTo>
                  <a:lnTo>
                    <a:pt x="81698" y="155958"/>
                  </a:lnTo>
                  <a:lnTo>
                    <a:pt x="86835" y="153878"/>
                  </a:lnTo>
                  <a:lnTo>
                    <a:pt x="91900" y="151628"/>
                  </a:lnTo>
                  <a:lnTo>
                    <a:pt x="96888" y="149211"/>
                  </a:lnTo>
                  <a:lnTo>
                    <a:pt x="101793" y="146630"/>
                  </a:lnTo>
                  <a:lnTo>
                    <a:pt x="106610" y="143889"/>
                  </a:lnTo>
                  <a:lnTo>
                    <a:pt x="111333" y="140989"/>
                  </a:lnTo>
                  <a:lnTo>
                    <a:pt x="115958" y="137934"/>
                  </a:lnTo>
                  <a:lnTo>
                    <a:pt x="120478" y="134727"/>
                  </a:lnTo>
                  <a:lnTo>
                    <a:pt x="124890" y="131372"/>
                  </a:lnTo>
                  <a:lnTo>
                    <a:pt x="129189" y="127873"/>
                  </a:lnTo>
                  <a:lnTo>
                    <a:pt x="215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460546" y="4605529"/>
              <a:ext cx="167166" cy="295041"/>
            </a:xfrm>
            <a:custGeom>
              <a:avLst/>
              <a:pathLst>
                <a:path w="167166" h="295041">
                  <a:moveTo>
                    <a:pt x="107672" y="295041"/>
                  </a:moveTo>
                  <a:lnTo>
                    <a:pt x="111724" y="291516"/>
                  </a:lnTo>
                  <a:lnTo>
                    <a:pt x="115660" y="287863"/>
                  </a:lnTo>
                  <a:lnTo>
                    <a:pt x="119478" y="284085"/>
                  </a:lnTo>
                  <a:lnTo>
                    <a:pt x="123172" y="280187"/>
                  </a:lnTo>
                  <a:lnTo>
                    <a:pt x="126739" y="276172"/>
                  </a:lnTo>
                  <a:lnTo>
                    <a:pt x="130175" y="272044"/>
                  </a:lnTo>
                  <a:lnTo>
                    <a:pt x="133477" y="267809"/>
                  </a:lnTo>
                  <a:lnTo>
                    <a:pt x="136641" y="263469"/>
                  </a:lnTo>
                  <a:lnTo>
                    <a:pt x="139664" y="259030"/>
                  </a:lnTo>
                  <a:lnTo>
                    <a:pt x="142543" y="254496"/>
                  </a:lnTo>
                  <a:lnTo>
                    <a:pt x="145274" y="249872"/>
                  </a:lnTo>
                  <a:lnTo>
                    <a:pt x="147856" y="245163"/>
                  </a:lnTo>
                  <a:lnTo>
                    <a:pt x="150285" y="240373"/>
                  </a:lnTo>
                  <a:lnTo>
                    <a:pt x="152559" y="235508"/>
                  </a:lnTo>
                  <a:lnTo>
                    <a:pt x="154676" y="230572"/>
                  </a:lnTo>
                  <a:lnTo>
                    <a:pt x="156633" y="225571"/>
                  </a:lnTo>
                  <a:lnTo>
                    <a:pt x="158428" y="220509"/>
                  </a:lnTo>
                  <a:lnTo>
                    <a:pt x="160060" y="215392"/>
                  </a:lnTo>
                  <a:lnTo>
                    <a:pt x="161526" y="210226"/>
                  </a:lnTo>
                  <a:lnTo>
                    <a:pt x="162826" y="205015"/>
                  </a:lnTo>
                  <a:lnTo>
                    <a:pt x="163958" y="199765"/>
                  </a:lnTo>
                  <a:lnTo>
                    <a:pt x="164920" y="194481"/>
                  </a:lnTo>
                  <a:lnTo>
                    <a:pt x="165713" y="189170"/>
                  </a:lnTo>
                  <a:lnTo>
                    <a:pt x="166334" y="183835"/>
                  </a:lnTo>
                  <a:lnTo>
                    <a:pt x="166783" y="178483"/>
                  </a:lnTo>
                  <a:lnTo>
                    <a:pt x="167061" y="173120"/>
                  </a:lnTo>
                  <a:lnTo>
                    <a:pt x="167166" y="167750"/>
                  </a:lnTo>
                  <a:lnTo>
                    <a:pt x="167098" y="162380"/>
                  </a:lnTo>
                  <a:lnTo>
                    <a:pt x="166858" y="157015"/>
                  </a:lnTo>
                  <a:lnTo>
                    <a:pt x="166446" y="151660"/>
                  </a:lnTo>
                  <a:lnTo>
                    <a:pt x="165862" y="146322"/>
                  </a:lnTo>
                  <a:lnTo>
                    <a:pt x="165107" y="141004"/>
                  </a:lnTo>
                  <a:lnTo>
                    <a:pt x="164181" y="135714"/>
                  </a:lnTo>
                  <a:lnTo>
                    <a:pt x="163086" y="130456"/>
                  </a:lnTo>
                  <a:lnTo>
                    <a:pt x="161823" y="125237"/>
                  </a:lnTo>
                  <a:lnTo>
                    <a:pt x="160392" y="120060"/>
                  </a:lnTo>
                  <a:lnTo>
                    <a:pt x="158796" y="114932"/>
                  </a:lnTo>
                  <a:lnTo>
                    <a:pt x="157037" y="109858"/>
                  </a:lnTo>
                  <a:lnTo>
                    <a:pt x="155115" y="104843"/>
                  </a:lnTo>
                  <a:lnTo>
                    <a:pt x="153033" y="99893"/>
                  </a:lnTo>
                  <a:lnTo>
                    <a:pt x="150793" y="95011"/>
                  </a:lnTo>
                  <a:lnTo>
                    <a:pt x="148397" y="90205"/>
                  </a:lnTo>
                  <a:lnTo>
                    <a:pt x="145848" y="85478"/>
                  </a:lnTo>
                  <a:lnTo>
                    <a:pt x="143149" y="80835"/>
                  </a:lnTo>
                  <a:lnTo>
                    <a:pt x="140302" y="76281"/>
                  </a:lnTo>
                  <a:lnTo>
                    <a:pt x="137310" y="71821"/>
                  </a:lnTo>
                  <a:lnTo>
                    <a:pt x="134176" y="67459"/>
                  </a:lnTo>
                  <a:lnTo>
                    <a:pt x="130904" y="63201"/>
                  </a:lnTo>
                  <a:lnTo>
                    <a:pt x="127497" y="59049"/>
                  </a:lnTo>
                  <a:lnTo>
                    <a:pt x="123958" y="55009"/>
                  </a:lnTo>
                  <a:lnTo>
                    <a:pt x="120291" y="51085"/>
                  </a:lnTo>
                  <a:lnTo>
                    <a:pt x="116500" y="47281"/>
                  </a:lnTo>
                  <a:lnTo>
                    <a:pt x="112589" y="43601"/>
                  </a:lnTo>
                  <a:lnTo>
                    <a:pt x="108562" y="40048"/>
                  </a:lnTo>
                  <a:lnTo>
                    <a:pt x="104422" y="36626"/>
                  </a:lnTo>
                  <a:lnTo>
                    <a:pt x="100175" y="33339"/>
                  </a:lnTo>
                  <a:lnTo>
                    <a:pt x="95824" y="30190"/>
                  </a:lnTo>
                  <a:lnTo>
                    <a:pt x="91375" y="27183"/>
                  </a:lnTo>
                  <a:lnTo>
                    <a:pt x="86831" y="24320"/>
                  </a:lnTo>
                  <a:lnTo>
                    <a:pt x="82197" y="21604"/>
                  </a:lnTo>
                  <a:lnTo>
                    <a:pt x="77479" y="19039"/>
                  </a:lnTo>
                  <a:lnTo>
                    <a:pt x="72681" y="16627"/>
                  </a:lnTo>
                  <a:lnTo>
                    <a:pt x="67808" y="14370"/>
                  </a:lnTo>
                  <a:lnTo>
                    <a:pt x="62864" y="12270"/>
                  </a:lnTo>
                  <a:lnTo>
                    <a:pt x="57856" y="10331"/>
                  </a:lnTo>
                  <a:lnTo>
                    <a:pt x="52788" y="8553"/>
                  </a:lnTo>
                  <a:lnTo>
                    <a:pt x="47666" y="6939"/>
                  </a:lnTo>
                  <a:lnTo>
                    <a:pt x="42494" y="5491"/>
                  </a:lnTo>
                  <a:lnTo>
                    <a:pt x="37279" y="4209"/>
                  </a:lnTo>
                  <a:lnTo>
                    <a:pt x="32025" y="3096"/>
                  </a:lnTo>
                  <a:lnTo>
                    <a:pt x="26738" y="2152"/>
                  </a:lnTo>
                  <a:lnTo>
                    <a:pt x="21424" y="1378"/>
                  </a:lnTo>
                  <a:lnTo>
                    <a:pt x="16087" y="775"/>
                  </a:lnTo>
                  <a:lnTo>
                    <a:pt x="10734" y="344"/>
                  </a:lnTo>
                  <a:lnTo>
                    <a:pt x="5369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578729" y="4172415"/>
              <a:ext cx="222515" cy="334319"/>
            </a:xfrm>
            <a:custGeom>
              <a:avLst/>
              <a:pathLst>
                <a:path w="222515" h="334319">
                  <a:moveTo>
                    <a:pt x="167163" y="0"/>
                  </a:moveTo>
                  <a:lnTo>
                    <a:pt x="161828" y="85"/>
                  </a:lnTo>
                  <a:lnTo>
                    <a:pt x="156499" y="340"/>
                  </a:lnTo>
                  <a:lnTo>
                    <a:pt x="151180" y="765"/>
                  </a:lnTo>
                  <a:lnTo>
                    <a:pt x="145878" y="1360"/>
                  </a:lnTo>
                  <a:lnTo>
                    <a:pt x="140598" y="2124"/>
                  </a:lnTo>
                  <a:lnTo>
                    <a:pt x="135344" y="3056"/>
                  </a:lnTo>
                  <a:lnTo>
                    <a:pt x="130123" y="4155"/>
                  </a:lnTo>
                  <a:lnTo>
                    <a:pt x="124940" y="5420"/>
                  </a:lnTo>
                  <a:lnTo>
                    <a:pt x="119800" y="6850"/>
                  </a:lnTo>
                  <a:lnTo>
                    <a:pt x="114708" y="8443"/>
                  </a:lnTo>
                  <a:lnTo>
                    <a:pt x="109669" y="10198"/>
                  </a:lnTo>
                  <a:lnTo>
                    <a:pt x="104689" y="12112"/>
                  </a:lnTo>
                  <a:lnTo>
                    <a:pt x="99773" y="14185"/>
                  </a:lnTo>
                  <a:lnTo>
                    <a:pt x="94925" y="16414"/>
                  </a:lnTo>
                  <a:lnTo>
                    <a:pt x="90151" y="18796"/>
                  </a:lnTo>
                  <a:lnTo>
                    <a:pt x="85455" y="21329"/>
                  </a:lnTo>
                  <a:lnTo>
                    <a:pt x="80843" y="24011"/>
                  </a:lnTo>
                  <a:lnTo>
                    <a:pt x="76318" y="26838"/>
                  </a:lnTo>
                  <a:lnTo>
                    <a:pt x="71886" y="29809"/>
                  </a:lnTo>
                  <a:lnTo>
                    <a:pt x="67551" y="32919"/>
                  </a:lnTo>
                  <a:lnTo>
                    <a:pt x="63318" y="36167"/>
                  </a:lnTo>
                  <a:lnTo>
                    <a:pt x="59190" y="39547"/>
                  </a:lnTo>
                  <a:lnTo>
                    <a:pt x="55172" y="43058"/>
                  </a:lnTo>
                  <a:lnTo>
                    <a:pt x="51269" y="46695"/>
                  </a:lnTo>
                  <a:lnTo>
                    <a:pt x="47483" y="50455"/>
                  </a:lnTo>
                  <a:lnTo>
                    <a:pt x="43819" y="54334"/>
                  </a:lnTo>
                  <a:lnTo>
                    <a:pt x="40281" y="58328"/>
                  </a:lnTo>
                  <a:lnTo>
                    <a:pt x="36873" y="62432"/>
                  </a:lnTo>
                  <a:lnTo>
                    <a:pt x="33597" y="66643"/>
                  </a:lnTo>
                  <a:lnTo>
                    <a:pt x="30457" y="70957"/>
                  </a:lnTo>
                  <a:lnTo>
                    <a:pt x="27456" y="75369"/>
                  </a:lnTo>
                  <a:lnTo>
                    <a:pt x="24598" y="79874"/>
                  </a:lnTo>
                  <a:lnTo>
                    <a:pt x="21884" y="84468"/>
                  </a:lnTo>
                  <a:lnTo>
                    <a:pt x="19319" y="89147"/>
                  </a:lnTo>
                  <a:lnTo>
                    <a:pt x="16905" y="93904"/>
                  </a:lnTo>
                  <a:lnTo>
                    <a:pt x="14643" y="98737"/>
                  </a:lnTo>
                  <a:lnTo>
                    <a:pt x="12537" y="103639"/>
                  </a:lnTo>
                  <a:lnTo>
                    <a:pt x="10589" y="108606"/>
                  </a:lnTo>
                  <a:lnTo>
                    <a:pt x="8800" y="113632"/>
                  </a:lnTo>
                  <a:lnTo>
                    <a:pt x="7172" y="118714"/>
                  </a:lnTo>
                  <a:lnTo>
                    <a:pt x="5707" y="123844"/>
                  </a:lnTo>
                  <a:lnTo>
                    <a:pt x="4407" y="129019"/>
                  </a:lnTo>
                  <a:lnTo>
                    <a:pt x="3272" y="134232"/>
                  </a:lnTo>
                  <a:lnTo>
                    <a:pt x="2305" y="139479"/>
                  </a:lnTo>
                  <a:lnTo>
                    <a:pt x="1505" y="144754"/>
                  </a:lnTo>
                  <a:lnTo>
                    <a:pt x="874" y="150052"/>
                  </a:lnTo>
                  <a:lnTo>
                    <a:pt x="413" y="155368"/>
                  </a:lnTo>
                  <a:lnTo>
                    <a:pt x="121" y="160695"/>
                  </a:lnTo>
                  <a:lnTo>
                    <a:pt x="0" y="166029"/>
                  </a:lnTo>
                  <a:lnTo>
                    <a:pt x="48" y="171364"/>
                  </a:lnTo>
                  <a:lnTo>
                    <a:pt x="267" y="176695"/>
                  </a:lnTo>
                  <a:lnTo>
                    <a:pt x="656" y="182017"/>
                  </a:lnTo>
                  <a:lnTo>
                    <a:pt x="1215" y="187323"/>
                  </a:lnTo>
                  <a:lnTo>
                    <a:pt x="1943" y="192608"/>
                  </a:lnTo>
                  <a:lnTo>
                    <a:pt x="2839" y="197868"/>
                  </a:lnTo>
                  <a:lnTo>
                    <a:pt x="3902" y="203096"/>
                  </a:lnTo>
                  <a:lnTo>
                    <a:pt x="5132" y="208288"/>
                  </a:lnTo>
                  <a:lnTo>
                    <a:pt x="6527" y="213438"/>
                  </a:lnTo>
                  <a:lnTo>
                    <a:pt x="8085" y="218541"/>
                  </a:lnTo>
                  <a:lnTo>
                    <a:pt x="9806" y="223591"/>
                  </a:lnTo>
                  <a:lnTo>
                    <a:pt x="11687" y="228584"/>
                  </a:lnTo>
                  <a:lnTo>
                    <a:pt x="13726" y="233515"/>
                  </a:lnTo>
                  <a:lnTo>
                    <a:pt x="15921" y="238377"/>
                  </a:lnTo>
                  <a:lnTo>
                    <a:pt x="18271" y="243168"/>
                  </a:lnTo>
                  <a:lnTo>
                    <a:pt x="20772" y="247881"/>
                  </a:lnTo>
                  <a:lnTo>
                    <a:pt x="23423" y="252511"/>
                  </a:lnTo>
                  <a:lnTo>
                    <a:pt x="26219" y="257055"/>
                  </a:lnTo>
                  <a:lnTo>
                    <a:pt x="29160" y="261507"/>
                  </a:lnTo>
                  <a:lnTo>
                    <a:pt x="32241" y="265863"/>
                  </a:lnTo>
                  <a:lnTo>
                    <a:pt x="35459" y="270118"/>
                  </a:lnTo>
                  <a:lnTo>
                    <a:pt x="38812" y="274269"/>
                  </a:lnTo>
                  <a:lnTo>
                    <a:pt x="42295" y="278311"/>
                  </a:lnTo>
                  <a:lnTo>
                    <a:pt x="45905" y="282239"/>
                  </a:lnTo>
                  <a:lnTo>
                    <a:pt x="49639" y="286050"/>
                  </a:lnTo>
                  <a:lnTo>
                    <a:pt x="53493" y="289740"/>
                  </a:lnTo>
                  <a:lnTo>
                    <a:pt x="57463" y="293305"/>
                  </a:lnTo>
                  <a:lnTo>
                    <a:pt x="61544" y="296741"/>
                  </a:lnTo>
                  <a:lnTo>
                    <a:pt x="65733" y="300046"/>
                  </a:lnTo>
                  <a:lnTo>
                    <a:pt x="70025" y="303215"/>
                  </a:lnTo>
                  <a:lnTo>
                    <a:pt x="74416" y="306246"/>
                  </a:lnTo>
                  <a:lnTo>
                    <a:pt x="78902" y="309135"/>
                  </a:lnTo>
                  <a:lnTo>
                    <a:pt x="83477" y="311879"/>
                  </a:lnTo>
                  <a:lnTo>
                    <a:pt x="88138" y="314476"/>
                  </a:lnTo>
                  <a:lnTo>
                    <a:pt x="92879" y="316923"/>
                  </a:lnTo>
                  <a:lnTo>
                    <a:pt x="97696" y="319217"/>
                  </a:lnTo>
                  <a:lnTo>
                    <a:pt x="102584" y="321357"/>
                  </a:lnTo>
                  <a:lnTo>
                    <a:pt x="107538" y="323339"/>
                  </a:lnTo>
                  <a:lnTo>
                    <a:pt x="112552" y="325162"/>
                  </a:lnTo>
                  <a:lnTo>
                    <a:pt x="117622" y="326825"/>
                  </a:lnTo>
                  <a:lnTo>
                    <a:pt x="122742" y="328324"/>
                  </a:lnTo>
                  <a:lnTo>
                    <a:pt x="127908" y="329660"/>
                  </a:lnTo>
                  <a:lnTo>
                    <a:pt x="133113" y="330830"/>
                  </a:lnTo>
                  <a:lnTo>
                    <a:pt x="138354" y="331833"/>
                  </a:lnTo>
                  <a:lnTo>
                    <a:pt x="143623" y="332669"/>
                  </a:lnTo>
                  <a:lnTo>
                    <a:pt x="148917" y="333336"/>
                  </a:lnTo>
                  <a:lnTo>
                    <a:pt x="154229" y="333833"/>
                  </a:lnTo>
                  <a:lnTo>
                    <a:pt x="159554" y="334161"/>
                  </a:lnTo>
                  <a:lnTo>
                    <a:pt x="164888" y="334319"/>
                  </a:lnTo>
                  <a:lnTo>
                    <a:pt x="170223" y="334306"/>
                  </a:lnTo>
                  <a:lnTo>
                    <a:pt x="175555" y="334124"/>
                  </a:lnTo>
                  <a:lnTo>
                    <a:pt x="180879" y="333771"/>
                  </a:lnTo>
                  <a:lnTo>
                    <a:pt x="186189" y="333248"/>
                  </a:lnTo>
                  <a:lnTo>
                    <a:pt x="191479" y="332556"/>
                  </a:lnTo>
                  <a:lnTo>
                    <a:pt x="196745" y="331696"/>
                  </a:lnTo>
                  <a:lnTo>
                    <a:pt x="201980" y="330668"/>
                  </a:lnTo>
                  <a:lnTo>
                    <a:pt x="207181" y="329474"/>
                  </a:lnTo>
                  <a:lnTo>
                    <a:pt x="212340" y="328114"/>
                  </a:lnTo>
                  <a:lnTo>
                    <a:pt x="217453" y="326590"/>
                  </a:lnTo>
                  <a:lnTo>
                    <a:pt x="222515" y="324904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745892" y="4339583"/>
              <a:ext cx="55352" cy="157737"/>
            </a:xfrm>
            <a:custGeom>
              <a:avLst/>
              <a:pathLst>
                <a:path w="55352" h="157737">
                  <a:moveTo>
                    <a:pt x="55352" y="15773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745892" y="4339583"/>
              <a:ext cx="157783" cy="157737"/>
            </a:xfrm>
            <a:custGeom>
              <a:avLst/>
              <a:pathLst>
                <a:path w="157783" h="157737">
                  <a:moveTo>
                    <a:pt x="55352" y="157737"/>
                  </a:moveTo>
                  <a:lnTo>
                    <a:pt x="60558" y="155812"/>
                  </a:lnTo>
                  <a:lnTo>
                    <a:pt x="65698" y="153715"/>
                  </a:lnTo>
                  <a:lnTo>
                    <a:pt x="70766" y="151449"/>
                  </a:lnTo>
                  <a:lnTo>
                    <a:pt x="75756" y="149016"/>
                  </a:lnTo>
                  <a:lnTo>
                    <a:pt x="80662" y="146419"/>
                  </a:lnTo>
                  <a:lnTo>
                    <a:pt x="85479" y="143660"/>
                  </a:lnTo>
                  <a:lnTo>
                    <a:pt x="90202" y="140742"/>
                  </a:lnTo>
                  <a:lnTo>
                    <a:pt x="94825" y="137670"/>
                  </a:lnTo>
                  <a:lnTo>
                    <a:pt x="99344" y="134445"/>
                  </a:lnTo>
                  <a:lnTo>
                    <a:pt x="103753" y="131073"/>
                  </a:lnTo>
                  <a:lnTo>
                    <a:pt x="108048" y="127555"/>
                  </a:lnTo>
                  <a:lnTo>
                    <a:pt x="112224" y="123897"/>
                  </a:lnTo>
                  <a:lnTo>
                    <a:pt x="116276" y="120103"/>
                  </a:lnTo>
                  <a:lnTo>
                    <a:pt x="120199" y="116176"/>
                  </a:lnTo>
                  <a:lnTo>
                    <a:pt x="123990" y="112121"/>
                  </a:lnTo>
                  <a:lnTo>
                    <a:pt x="127645" y="107942"/>
                  </a:lnTo>
                  <a:lnTo>
                    <a:pt x="131158" y="103644"/>
                  </a:lnTo>
                  <a:lnTo>
                    <a:pt x="134528" y="99232"/>
                  </a:lnTo>
                  <a:lnTo>
                    <a:pt x="137748" y="94711"/>
                  </a:lnTo>
                  <a:lnTo>
                    <a:pt x="140817" y="90085"/>
                  </a:lnTo>
                  <a:lnTo>
                    <a:pt x="143730" y="85360"/>
                  </a:lnTo>
                  <a:lnTo>
                    <a:pt x="146485" y="80540"/>
                  </a:lnTo>
                  <a:lnTo>
                    <a:pt x="149079" y="75632"/>
                  </a:lnTo>
                  <a:lnTo>
                    <a:pt x="151508" y="70641"/>
                  </a:lnTo>
                  <a:lnTo>
                    <a:pt x="153770" y="65571"/>
                  </a:lnTo>
                  <a:lnTo>
                    <a:pt x="155862" y="60429"/>
                  </a:lnTo>
                  <a:lnTo>
                    <a:pt x="157783" y="55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745892" y="4172415"/>
              <a:ext cx="167152" cy="222388"/>
            </a:xfrm>
            <a:custGeom>
              <a:avLst/>
              <a:pathLst>
                <a:path w="167152" h="222388">
                  <a:moveTo>
                    <a:pt x="157783" y="222388"/>
                  </a:moveTo>
                  <a:lnTo>
                    <a:pt x="159485" y="217259"/>
                  </a:lnTo>
                  <a:lnTo>
                    <a:pt x="161021" y="212078"/>
                  </a:lnTo>
                  <a:lnTo>
                    <a:pt x="162389" y="206849"/>
                  </a:lnTo>
                  <a:lnTo>
                    <a:pt x="163587" y="201580"/>
                  </a:lnTo>
                  <a:lnTo>
                    <a:pt x="164613" y="196274"/>
                  </a:lnTo>
                  <a:lnTo>
                    <a:pt x="165468" y="190938"/>
                  </a:lnTo>
                  <a:lnTo>
                    <a:pt x="166150" y="185576"/>
                  </a:lnTo>
                  <a:lnTo>
                    <a:pt x="166658" y="180196"/>
                  </a:lnTo>
                  <a:lnTo>
                    <a:pt x="166992" y="174802"/>
                  </a:lnTo>
                  <a:lnTo>
                    <a:pt x="167152" y="169400"/>
                  </a:lnTo>
                  <a:lnTo>
                    <a:pt x="167137" y="163996"/>
                  </a:lnTo>
                  <a:lnTo>
                    <a:pt x="166947" y="158595"/>
                  </a:lnTo>
                  <a:lnTo>
                    <a:pt x="166583" y="153203"/>
                  </a:lnTo>
                  <a:lnTo>
                    <a:pt x="166044" y="147826"/>
                  </a:lnTo>
                  <a:lnTo>
                    <a:pt x="165332" y="142469"/>
                  </a:lnTo>
                  <a:lnTo>
                    <a:pt x="164448" y="137137"/>
                  </a:lnTo>
                  <a:lnTo>
                    <a:pt x="163391" y="131838"/>
                  </a:lnTo>
                  <a:lnTo>
                    <a:pt x="162164" y="126575"/>
                  </a:lnTo>
                  <a:lnTo>
                    <a:pt x="160767" y="121354"/>
                  </a:lnTo>
                  <a:lnTo>
                    <a:pt x="159202" y="116181"/>
                  </a:lnTo>
                  <a:lnTo>
                    <a:pt x="157471" y="111062"/>
                  </a:lnTo>
                  <a:lnTo>
                    <a:pt x="155575" y="106001"/>
                  </a:lnTo>
                  <a:lnTo>
                    <a:pt x="153516" y="101004"/>
                  </a:lnTo>
                  <a:lnTo>
                    <a:pt x="151297" y="96076"/>
                  </a:lnTo>
                  <a:lnTo>
                    <a:pt x="148920" y="91223"/>
                  </a:lnTo>
                  <a:lnTo>
                    <a:pt x="146388" y="86449"/>
                  </a:lnTo>
                  <a:lnTo>
                    <a:pt x="143702" y="81759"/>
                  </a:lnTo>
                  <a:lnTo>
                    <a:pt x="140866" y="77159"/>
                  </a:lnTo>
                  <a:lnTo>
                    <a:pt x="137883" y="72652"/>
                  </a:lnTo>
                  <a:lnTo>
                    <a:pt x="134756" y="68245"/>
                  </a:lnTo>
                  <a:lnTo>
                    <a:pt x="131488" y="63941"/>
                  </a:lnTo>
                  <a:lnTo>
                    <a:pt x="128083" y="59744"/>
                  </a:lnTo>
                  <a:lnTo>
                    <a:pt x="124544" y="55660"/>
                  </a:lnTo>
                  <a:lnTo>
                    <a:pt x="120874" y="51693"/>
                  </a:lnTo>
                  <a:lnTo>
                    <a:pt x="117078" y="47846"/>
                  </a:lnTo>
                  <a:lnTo>
                    <a:pt x="113160" y="44124"/>
                  </a:lnTo>
                  <a:lnTo>
                    <a:pt x="109124" y="40530"/>
                  </a:lnTo>
                  <a:lnTo>
                    <a:pt x="104973" y="37069"/>
                  </a:lnTo>
                  <a:lnTo>
                    <a:pt x="100713" y="33744"/>
                  </a:lnTo>
                  <a:lnTo>
                    <a:pt x="96348" y="30558"/>
                  </a:lnTo>
                  <a:lnTo>
                    <a:pt x="91882" y="27515"/>
                  </a:lnTo>
                  <a:lnTo>
                    <a:pt x="87320" y="24618"/>
                  </a:lnTo>
                  <a:lnTo>
                    <a:pt x="82666" y="21870"/>
                  </a:lnTo>
                  <a:lnTo>
                    <a:pt x="77926" y="19274"/>
                  </a:lnTo>
                  <a:lnTo>
                    <a:pt x="73105" y="16832"/>
                  </a:lnTo>
                  <a:lnTo>
                    <a:pt x="68208" y="14548"/>
                  </a:lnTo>
                  <a:lnTo>
                    <a:pt x="63239" y="12423"/>
                  </a:lnTo>
                  <a:lnTo>
                    <a:pt x="58204" y="10459"/>
                  </a:lnTo>
                  <a:lnTo>
                    <a:pt x="53108" y="8660"/>
                  </a:lnTo>
                  <a:lnTo>
                    <a:pt x="47956" y="7026"/>
                  </a:lnTo>
                  <a:lnTo>
                    <a:pt x="42755" y="5560"/>
                  </a:lnTo>
                  <a:lnTo>
                    <a:pt x="37509" y="4262"/>
                  </a:lnTo>
                  <a:lnTo>
                    <a:pt x="32223" y="3135"/>
                  </a:lnTo>
                  <a:lnTo>
                    <a:pt x="26904" y="2179"/>
                  </a:lnTo>
                  <a:lnTo>
                    <a:pt x="21557" y="1395"/>
                  </a:lnTo>
                  <a:lnTo>
                    <a:pt x="16188" y="785"/>
                  </a:lnTo>
                  <a:lnTo>
                    <a:pt x="10801" y="349"/>
                  </a:lnTo>
                  <a:lnTo>
                    <a:pt x="5403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756327" y="3685283"/>
              <a:ext cx="167167" cy="333558"/>
            </a:xfrm>
            <a:custGeom>
              <a:avLst/>
              <a:pathLst>
                <a:path w="167167" h="333558">
                  <a:moveTo>
                    <a:pt x="167167" y="0"/>
                  </a:moveTo>
                  <a:lnTo>
                    <a:pt x="161809" y="85"/>
                  </a:lnTo>
                  <a:lnTo>
                    <a:pt x="156457" y="343"/>
                  </a:lnTo>
                  <a:lnTo>
                    <a:pt x="151116" y="772"/>
                  </a:lnTo>
                  <a:lnTo>
                    <a:pt x="145792" y="1372"/>
                  </a:lnTo>
                  <a:lnTo>
                    <a:pt x="140489" y="2142"/>
                  </a:lnTo>
                  <a:lnTo>
                    <a:pt x="135214" y="3082"/>
                  </a:lnTo>
                  <a:lnTo>
                    <a:pt x="129971" y="4190"/>
                  </a:lnTo>
                  <a:lnTo>
                    <a:pt x="124767" y="5466"/>
                  </a:lnTo>
                  <a:lnTo>
                    <a:pt x="119607" y="6908"/>
                  </a:lnTo>
                  <a:lnTo>
                    <a:pt x="114495" y="8515"/>
                  </a:lnTo>
                  <a:lnTo>
                    <a:pt x="109437" y="10284"/>
                  </a:lnTo>
                  <a:lnTo>
                    <a:pt x="104439" y="12215"/>
                  </a:lnTo>
                  <a:lnTo>
                    <a:pt x="99505" y="14305"/>
                  </a:lnTo>
                  <a:lnTo>
                    <a:pt x="94641" y="16552"/>
                  </a:lnTo>
                  <a:lnTo>
                    <a:pt x="89851" y="18954"/>
                  </a:lnTo>
                  <a:lnTo>
                    <a:pt x="85140" y="21508"/>
                  </a:lnTo>
                  <a:lnTo>
                    <a:pt x="80514" y="24212"/>
                  </a:lnTo>
                  <a:lnTo>
                    <a:pt x="75977" y="27062"/>
                  </a:lnTo>
                  <a:lnTo>
                    <a:pt x="71534" y="30057"/>
                  </a:lnTo>
                  <a:lnTo>
                    <a:pt x="67189" y="33192"/>
                  </a:lnTo>
                  <a:lnTo>
                    <a:pt x="62946" y="36465"/>
                  </a:lnTo>
                  <a:lnTo>
                    <a:pt x="58811" y="39872"/>
                  </a:lnTo>
                  <a:lnTo>
                    <a:pt x="54787" y="43411"/>
                  </a:lnTo>
                  <a:lnTo>
                    <a:pt x="50878" y="47076"/>
                  </a:lnTo>
                  <a:lnTo>
                    <a:pt x="47089" y="50865"/>
                  </a:lnTo>
                  <a:lnTo>
                    <a:pt x="43423" y="54773"/>
                  </a:lnTo>
                  <a:lnTo>
                    <a:pt x="39885" y="58796"/>
                  </a:lnTo>
                  <a:lnTo>
                    <a:pt x="36477" y="62931"/>
                  </a:lnTo>
                  <a:lnTo>
                    <a:pt x="33203" y="67173"/>
                  </a:lnTo>
                  <a:lnTo>
                    <a:pt x="30067" y="71518"/>
                  </a:lnTo>
                  <a:lnTo>
                    <a:pt x="27072" y="75961"/>
                  </a:lnTo>
                  <a:lnTo>
                    <a:pt x="24221" y="80498"/>
                  </a:lnTo>
                  <a:lnTo>
                    <a:pt x="21517" y="85124"/>
                  </a:lnTo>
                  <a:lnTo>
                    <a:pt x="18962" y="89834"/>
                  </a:lnTo>
                  <a:lnTo>
                    <a:pt x="16560" y="94624"/>
                  </a:lnTo>
                  <a:lnTo>
                    <a:pt x="14313" y="99488"/>
                  </a:lnTo>
                  <a:lnTo>
                    <a:pt x="12222" y="104421"/>
                  </a:lnTo>
                  <a:lnTo>
                    <a:pt x="10291" y="109419"/>
                  </a:lnTo>
                  <a:lnTo>
                    <a:pt x="8520" y="114477"/>
                  </a:lnTo>
                  <a:lnTo>
                    <a:pt x="6913" y="119588"/>
                  </a:lnTo>
                  <a:lnTo>
                    <a:pt x="5471" y="124749"/>
                  </a:lnTo>
                  <a:lnTo>
                    <a:pt x="4194" y="129953"/>
                  </a:lnTo>
                  <a:lnTo>
                    <a:pt x="3085" y="135195"/>
                  </a:lnTo>
                  <a:lnTo>
                    <a:pt x="2145" y="140470"/>
                  </a:lnTo>
                  <a:lnTo>
                    <a:pt x="1374" y="145773"/>
                  </a:lnTo>
                  <a:lnTo>
                    <a:pt x="774" y="151097"/>
                  </a:lnTo>
                  <a:lnTo>
                    <a:pt x="344" y="156438"/>
                  </a:lnTo>
                  <a:lnTo>
                    <a:pt x="86" y="161790"/>
                  </a:lnTo>
                  <a:lnTo>
                    <a:pt x="0" y="167148"/>
                  </a:lnTo>
                  <a:lnTo>
                    <a:pt x="85" y="172506"/>
                  </a:lnTo>
                  <a:lnTo>
                    <a:pt x="342" y="177858"/>
                  </a:lnTo>
                  <a:lnTo>
                    <a:pt x="770" y="183199"/>
                  </a:lnTo>
                  <a:lnTo>
                    <a:pt x="1369" y="188523"/>
                  </a:lnTo>
                  <a:lnTo>
                    <a:pt x="2139" y="193826"/>
                  </a:lnTo>
                  <a:lnTo>
                    <a:pt x="3078" y="199102"/>
                  </a:lnTo>
                  <a:lnTo>
                    <a:pt x="4186" y="204344"/>
                  </a:lnTo>
                  <a:lnTo>
                    <a:pt x="5461" y="209548"/>
                  </a:lnTo>
                  <a:lnTo>
                    <a:pt x="6903" y="214709"/>
                  </a:lnTo>
                  <a:lnTo>
                    <a:pt x="8509" y="219821"/>
                  </a:lnTo>
                  <a:lnTo>
                    <a:pt x="10278" y="224879"/>
                  </a:lnTo>
                  <a:lnTo>
                    <a:pt x="12208" y="229877"/>
                  </a:lnTo>
                  <a:lnTo>
                    <a:pt x="14297" y="234812"/>
                  </a:lnTo>
                  <a:lnTo>
                    <a:pt x="16544" y="239676"/>
                  </a:lnTo>
                  <a:lnTo>
                    <a:pt x="18945" y="244466"/>
                  </a:lnTo>
                  <a:lnTo>
                    <a:pt x="21498" y="249177"/>
                  </a:lnTo>
                  <a:lnTo>
                    <a:pt x="24202" y="253803"/>
                  </a:lnTo>
                  <a:lnTo>
                    <a:pt x="27052" y="258341"/>
                  </a:lnTo>
                  <a:lnTo>
                    <a:pt x="30046" y="262785"/>
                  </a:lnTo>
                  <a:lnTo>
                    <a:pt x="33181" y="267130"/>
                  </a:lnTo>
                  <a:lnTo>
                    <a:pt x="36453" y="271373"/>
                  </a:lnTo>
                  <a:lnTo>
                    <a:pt x="39860" y="275509"/>
                  </a:lnTo>
                  <a:lnTo>
                    <a:pt x="43398" y="279533"/>
                  </a:lnTo>
                  <a:lnTo>
                    <a:pt x="47063" y="283442"/>
                  </a:lnTo>
                  <a:lnTo>
                    <a:pt x="50851" y="287232"/>
                  </a:lnTo>
                  <a:lnTo>
                    <a:pt x="54759" y="290898"/>
                  </a:lnTo>
                  <a:lnTo>
                    <a:pt x="58782" y="294437"/>
                  </a:lnTo>
                  <a:lnTo>
                    <a:pt x="62916" y="297845"/>
                  </a:lnTo>
                  <a:lnTo>
                    <a:pt x="67158" y="301119"/>
                  </a:lnTo>
                  <a:lnTo>
                    <a:pt x="71503" y="304256"/>
                  </a:lnTo>
                  <a:lnTo>
                    <a:pt x="75945" y="307251"/>
                  </a:lnTo>
                  <a:lnTo>
                    <a:pt x="80482" y="310103"/>
                  </a:lnTo>
                  <a:lnTo>
                    <a:pt x="85107" y="312807"/>
                  </a:lnTo>
                  <a:lnTo>
                    <a:pt x="89817" y="315363"/>
                  </a:lnTo>
                  <a:lnTo>
                    <a:pt x="94606" y="317765"/>
                  </a:lnTo>
                  <a:lnTo>
                    <a:pt x="99470" y="320014"/>
                  </a:lnTo>
                  <a:lnTo>
                    <a:pt x="104404" y="322105"/>
                  </a:lnTo>
                  <a:lnTo>
                    <a:pt x="109402" y="324037"/>
                  </a:lnTo>
                  <a:lnTo>
                    <a:pt x="114459" y="325807"/>
                  </a:lnTo>
                  <a:lnTo>
                    <a:pt x="119570" y="327415"/>
                  </a:lnTo>
                  <a:lnTo>
                    <a:pt x="124730" y="328858"/>
                  </a:lnTo>
                  <a:lnTo>
                    <a:pt x="129934" y="330135"/>
                  </a:lnTo>
                  <a:lnTo>
                    <a:pt x="135176" y="331245"/>
                  </a:lnTo>
                  <a:lnTo>
                    <a:pt x="140452" y="332186"/>
                  </a:lnTo>
                  <a:lnTo>
                    <a:pt x="145754" y="332957"/>
                  </a:lnTo>
                  <a:lnTo>
                    <a:pt x="151078" y="333558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907406" y="3689549"/>
              <a:ext cx="183255" cy="330068"/>
            </a:xfrm>
            <a:custGeom>
              <a:avLst/>
              <a:pathLst>
                <a:path w="183255" h="330068">
                  <a:moveTo>
                    <a:pt x="0" y="329292"/>
                  </a:moveTo>
                  <a:lnTo>
                    <a:pt x="5338" y="329722"/>
                  </a:lnTo>
                  <a:lnTo>
                    <a:pt x="10687" y="329981"/>
                  </a:lnTo>
                  <a:lnTo>
                    <a:pt x="16042" y="330068"/>
                  </a:lnTo>
                  <a:lnTo>
                    <a:pt x="21397" y="329984"/>
                  </a:lnTo>
                  <a:lnTo>
                    <a:pt x="26746" y="329728"/>
                  </a:lnTo>
                  <a:lnTo>
                    <a:pt x="32084" y="329301"/>
                  </a:lnTo>
                  <a:lnTo>
                    <a:pt x="37406" y="328703"/>
                  </a:lnTo>
                  <a:lnTo>
                    <a:pt x="42706" y="327935"/>
                  </a:lnTo>
                  <a:lnTo>
                    <a:pt x="47979" y="326998"/>
                  </a:lnTo>
                  <a:lnTo>
                    <a:pt x="53219" y="325892"/>
                  </a:lnTo>
                  <a:lnTo>
                    <a:pt x="58421" y="324619"/>
                  </a:lnTo>
                  <a:lnTo>
                    <a:pt x="63580" y="323180"/>
                  </a:lnTo>
                  <a:lnTo>
                    <a:pt x="68690" y="321576"/>
                  </a:lnTo>
                  <a:lnTo>
                    <a:pt x="73745" y="319810"/>
                  </a:lnTo>
                  <a:lnTo>
                    <a:pt x="78742" y="317883"/>
                  </a:lnTo>
                  <a:lnTo>
                    <a:pt x="83674" y="315796"/>
                  </a:lnTo>
                  <a:lnTo>
                    <a:pt x="88537" y="313553"/>
                  </a:lnTo>
                  <a:lnTo>
                    <a:pt x="93326" y="311155"/>
                  </a:lnTo>
                  <a:lnTo>
                    <a:pt x="98035" y="308604"/>
                  </a:lnTo>
                  <a:lnTo>
                    <a:pt x="102660" y="305905"/>
                  </a:lnTo>
                  <a:lnTo>
                    <a:pt x="107197" y="303058"/>
                  </a:lnTo>
                  <a:lnTo>
                    <a:pt x="111640" y="300068"/>
                  </a:lnTo>
                  <a:lnTo>
                    <a:pt x="115984" y="296937"/>
                  </a:lnTo>
                  <a:lnTo>
                    <a:pt x="120227" y="293668"/>
                  </a:lnTo>
                  <a:lnTo>
                    <a:pt x="124362" y="290265"/>
                  </a:lnTo>
                  <a:lnTo>
                    <a:pt x="128386" y="286731"/>
                  </a:lnTo>
                  <a:lnTo>
                    <a:pt x="132295" y="283071"/>
                  </a:lnTo>
                  <a:lnTo>
                    <a:pt x="136085" y="279286"/>
                  </a:lnTo>
                  <a:lnTo>
                    <a:pt x="139751" y="275383"/>
                  </a:lnTo>
                  <a:lnTo>
                    <a:pt x="143291" y="271364"/>
                  </a:lnTo>
                  <a:lnTo>
                    <a:pt x="146700" y="267234"/>
                  </a:lnTo>
                  <a:lnTo>
                    <a:pt x="149975" y="262996"/>
                  </a:lnTo>
                  <a:lnTo>
                    <a:pt x="153113" y="258656"/>
                  </a:lnTo>
                  <a:lnTo>
                    <a:pt x="156110" y="254218"/>
                  </a:lnTo>
                  <a:lnTo>
                    <a:pt x="158963" y="249686"/>
                  </a:lnTo>
                  <a:lnTo>
                    <a:pt x="161670" y="245065"/>
                  </a:lnTo>
                  <a:lnTo>
                    <a:pt x="164227" y="240359"/>
                  </a:lnTo>
                  <a:lnTo>
                    <a:pt x="166632" y="235574"/>
                  </a:lnTo>
                  <a:lnTo>
                    <a:pt x="168883" y="230714"/>
                  </a:lnTo>
                  <a:lnTo>
                    <a:pt x="170977" y="225785"/>
                  </a:lnTo>
                  <a:lnTo>
                    <a:pt x="172911" y="220791"/>
                  </a:lnTo>
                  <a:lnTo>
                    <a:pt x="174685" y="215738"/>
                  </a:lnTo>
                  <a:lnTo>
                    <a:pt x="176297" y="210631"/>
                  </a:lnTo>
                  <a:lnTo>
                    <a:pt x="177743" y="205475"/>
                  </a:lnTo>
                  <a:lnTo>
                    <a:pt x="179024" y="200274"/>
                  </a:lnTo>
                  <a:lnTo>
                    <a:pt x="180138" y="195036"/>
                  </a:lnTo>
                  <a:lnTo>
                    <a:pt x="181083" y="189765"/>
                  </a:lnTo>
                  <a:lnTo>
                    <a:pt x="181859" y="184466"/>
                  </a:lnTo>
                  <a:lnTo>
                    <a:pt x="182464" y="179145"/>
                  </a:lnTo>
                  <a:lnTo>
                    <a:pt x="182899" y="173807"/>
                  </a:lnTo>
                  <a:lnTo>
                    <a:pt x="183163" y="168458"/>
                  </a:lnTo>
                  <a:lnTo>
                    <a:pt x="183255" y="163103"/>
                  </a:lnTo>
                  <a:lnTo>
                    <a:pt x="183176" y="157748"/>
                  </a:lnTo>
                  <a:lnTo>
                    <a:pt x="182925" y="152399"/>
                  </a:lnTo>
                  <a:lnTo>
                    <a:pt x="182503" y="147060"/>
                  </a:lnTo>
                  <a:lnTo>
                    <a:pt x="181910" y="141737"/>
                  </a:lnTo>
                  <a:lnTo>
                    <a:pt x="181147" y="136436"/>
                  </a:lnTo>
                  <a:lnTo>
                    <a:pt x="180215" y="131163"/>
                  </a:lnTo>
                  <a:lnTo>
                    <a:pt x="179114" y="125922"/>
                  </a:lnTo>
                  <a:lnTo>
                    <a:pt x="177846" y="120718"/>
                  </a:lnTo>
                  <a:lnTo>
                    <a:pt x="176412" y="115559"/>
                  </a:lnTo>
                  <a:lnTo>
                    <a:pt x="174813" y="110447"/>
                  </a:lnTo>
                  <a:lnTo>
                    <a:pt x="173051" y="105390"/>
                  </a:lnTo>
                  <a:lnTo>
                    <a:pt x="171129" y="100391"/>
                  </a:lnTo>
                  <a:lnTo>
                    <a:pt x="169047" y="95457"/>
                  </a:lnTo>
                  <a:lnTo>
                    <a:pt x="166808" y="90592"/>
                  </a:lnTo>
                  <a:lnTo>
                    <a:pt x="164414" y="85801"/>
                  </a:lnTo>
                  <a:lnTo>
                    <a:pt x="161868" y="81090"/>
                  </a:lnTo>
                  <a:lnTo>
                    <a:pt x="159173" y="76462"/>
                  </a:lnTo>
                  <a:lnTo>
                    <a:pt x="156331" y="71923"/>
                  </a:lnTo>
                  <a:lnTo>
                    <a:pt x="153345" y="67477"/>
                  </a:lnTo>
                  <a:lnTo>
                    <a:pt x="150217" y="63129"/>
                  </a:lnTo>
                  <a:lnTo>
                    <a:pt x="146953" y="58884"/>
                  </a:lnTo>
                  <a:lnTo>
                    <a:pt x="143554" y="54746"/>
                  </a:lnTo>
                  <a:lnTo>
                    <a:pt x="140024" y="50718"/>
                  </a:lnTo>
                  <a:lnTo>
                    <a:pt x="136367" y="46806"/>
                  </a:lnTo>
                  <a:lnTo>
                    <a:pt x="132586" y="43012"/>
                  </a:lnTo>
                  <a:lnTo>
                    <a:pt x="128686" y="39342"/>
                  </a:lnTo>
                  <a:lnTo>
                    <a:pt x="124670" y="35799"/>
                  </a:lnTo>
                  <a:lnTo>
                    <a:pt x="120543" y="32386"/>
                  </a:lnTo>
                  <a:lnTo>
                    <a:pt x="116309" y="29107"/>
                  </a:lnTo>
                  <a:lnTo>
                    <a:pt x="111972" y="25965"/>
                  </a:lnTo>
                  <a:lnTo>
                    <a:pt x="107536" y="22964"/>
                  </a:lnTo>
                  <a:lnTo>
                    <a:pt x="103007" y="20107"/>
                  </a:lnTo>
                  <a:lnTo>
                    <a:pt x="98388" y="17396"/>
                  </a:lnTo>
                  <a:lnTo>
                    <a:pt x="93685" y="14834"/>
                  </a:lnTo>
                  <a:lnTo>
                    <a:pt x="88902" y="12424"/>
                  </a:lnTo>
                  <a:lnTo>
                    <a:pt x="84045" y="10169"/>
                  </a:lnTo>
                  <a:lnTo>
                    <a:pt x="79117" y="8071"/>
                  </a:lnTo>
                  <a:lnTo>
                    <a:pt x="74126" y="6131"/>
                  </a:lnTo>
                  <a:lnTo>
                    <a:pt x="69074" y="4353"/>
                  </a:lnTo>
                  <a:lnTo>
                    <a:pt x="63968" y="2737"/>
                  </a:lnTo>
                  <a:lnTo>
                    <a:pt x="58813" y="1285"/>
                  </a:lnTo>
                  <a:lnTo>
                    <a:pt x="53614" y="0"/>
                  </a:lnTo>
                  <a:lnTo>
                    <a:pt x="16088" y="1629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923495" y="3685283"/>
              <a:ext cx="37526" cy="167167"/>
            </a:xfrm>
            <a:custGeom>
              <a:avLst/>
              <a:pathLst>
                <a:path w="37526" h="167167">
                  <a:moveTo>
                    <a:pt x="37526" y="4266"/>
                  </a:moveTo>
                  <a:lnTo>
                    <a:pt x="31353" y="2966"/>
                  </a:lnTo>
                  <a:lnTo>
                    <a:pt x="25136" y="1900"/>
                  </a:lnTo>
                  <a:lnTo>
                    <a:pt x="18884" y="1070"/>
                  </a:lnTo>
                  <a:lnTo>
                    <a:pt x="12604" y="475"/>
                  </a:lnTo>
                  <a:lnTo>
                    <a:pt x="6306" y="11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6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87" name="tx887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88" name="tx888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89" name="tx889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90" name="tx890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91" name="tx891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92" name="tx892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93" name="tx893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94" name="tx894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900" name="tx900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903" name="tx903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904" name="tx904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2025-02-06T12:14:57Z</dcterms:modified>
  <cp:category/>
</cp:coreProperties>
</file>