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038317" y="271051"/>
              <a:ext cx="1433125" cy="169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2020_non_BLSE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3750778" y="1518619"/>
              <a:ext cx="2873423" cy="2706349"/>
            </a:xfrm>
            <a:custGeom>
              <a:avLst/>
              <a:pathLst>
                <a:path w="2873423" h="2706349">
                  <a:moveTo>
                    <a:pt x="0" y="0"/>
                  </a:moveTo>
                  <a:lnTo>
                    <a:pt x="2873423" y="2706349"/>
                  </a:lnTo>
                </a:path>
              </a:pathLst>
            </a:custGeom>
            <a:ln w="12524" cap="rnd">
              <a:solidFill>
                <a:srgbClr val="9BCC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763258" y="1503722"/>
              <a:ext cx="3026066" cy="2249011"/>
            </a:xfrm>
            <a:custGeom>
              <a:avLst/>
              <a:pathLst>
                <a:path w="3026066" h="2249011">
                  <a:moveTo>
                    <a:pt x="0" y="0"/>
                  </a:moveTo>
                  <a:lnTo>
                    <a:pt x="3026066" y="2249011"/>
                  </a:lnTo>
                </a:path>
              </a:pathLst>
            </a:custGeom>
            <a:ln w="11413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346736" y="1503722"/>
              <a:ext cx="148182" cy="110131"/>
            </a:xfrm>
            <a:custGeom>
              <a:avLst/>
              <a:pathLst>
                <a:path w="148182" h="110131">
                  <a:moveTo>
                    <a:pt x="148182" y="0"/>
                  </a:moveTo>
                  <a:lnTo>
                    <a:pt x="0" y="110131"/>
                  </a:lnTo>
                </a:path>
              </a:pathLst>
            </a:custGeom>
            <a:ln w="11603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795974" y="1413708"/>
              <a:ext cx="2119980" cy="123265"/>
            </a:xfrm>
            <a:custGeom>
              <a:avLst/>
              <a:pathLst>
                <a:path w="2119980" h="123265">
                  <a:moveTo>
                    <a:pt x="2119980" y="123265"/>
                  </a:moveTo>
                  <a:lnTo>
                    <a:pt x="0" y="0"/>
                  </a:lnTo>
                </a:path>
              </a:pathLst>
            </a:custGeom>
            <a:ln w="13325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777968" y="1370958"/>
              <a:ext cx="160039" cy="92242"/>
            </a:xfrm>
            <a:custGeom>
              <a:avLst/>
              <a:pathLst>
                <a:path w="160039" h="92242">
                  <a:moveTo>
                    <a:pt x="160039" y="92242"/>
                  </a:moveTo>
                  <a:lnTo>
                    <a:pt x="0" y="0"/>
                  </a:lnTo>
                </a:path>
              </a:pathLst>
            </a:custGeom>
            <a:ln w="10299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174289" y="1709325"/>
              <a:ext cx="869937" cy="3664345"/>
            </a:xfrm>
            <a:custGeom>
              <a:avLst/>
              <a:pathLst>
                <a:path w="869937" h="3664345">
                  <a:moveTo>
                    <a:pt x="869937" y="0"/>
                  </a:moveTo>
                  <a:lnTo>
                    <a:pt x="0" y="3664345"/>
                  </a:lnTo>
                </a:path>
              </a:pathLst>
            </a:custGeom>
            <a:ln w="13217" cap="rnd">
              <a:solidFill>
                <a:srgbClr val="6BAE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777447" y="1156530"/>
              <a:ext cx="1145226" cy="342278"/>
            </a:xfrm>
            <a:custGeom>
              <a:avLst/>
              <a:pathLst>
                <a:path w="1145226" h="342278">
                  <a:moveTo>
                    <a:pt x="1145226" y="342278"/>
                  </a:moveTo>
                  <a:lnTo>
                    <a:pt x="0" y="0"/>
                  </a:lnTo>
                </a:path>
              </a:pathLst>
            </a:custGeom>
            <a:ln w="14643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121453" y="1709325"/>
              <a:ext cx="585825" cy="2467611"/>
            </a:xfrm>
            <a:custGeom>
              <a:avLst/>
              <a:pathLst>
                <a:path w="585825" h="2467611">
                  <a:moveTo>
                    <a:pt x="0" y="0"/>
                  </a:moveTo>
                  <a:lnTo>
                    <a:pt x="585825" y="2467611"/>
                  </a:lnTo>
                </a:path>
              </a:pathLst>
            </a:custGeom>
            <a:ln w="28126" cap="rnd">
              <a:solidFill>
                <a:srgbClr val="2171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102279" y="1712711"/>
              <a:ext cx="338827" cy="2893951"/>
            </a:xfrm>
            <a:custGeom>
              <a:avLst/>
              <a:pathLst>
                <a:path w="338827" h="2893951">
                  <a:moveTo>
                    <a:pt x="0" y="0"/>
                  </a:moveTo>
                  <a:lnTo>
                    <a:pt x="338827" y="2893951"/>
                  </a:lnTo>
                </a:path>
              </a:pathLst>
            </a:custGeom>
            <a:ln w="11076" cap="rnd">
              <a:solidFill>
                <a:srgbClr val="2171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289212" y="1204919"/>
              <a:ext cx="640091" cy="275641"/>
            </a:xfrm>
            <a:custGeom>
              <a:avLst/>
              <a:pathLst>
                <a:path w="640091" h="275641">
                  <a:moveTo>
                    <a:pt x="640091" y="275641"/>
                  </a:moveTo>
                  <a:lnTo>
                    <a:pt x="0" y="0"/>
                  </a:lnTo>
                </a:path>
              </a:pathLst>
            </a:custGeom>
            <a:ln w="11515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40100" y="1703733"/>
              <a:ext cx="726134" cy="1991662"/>
            </a:xfrm>
            <a:custGeom>
              <a:avLst/>
              <a:pathLst>
                <a:path w="726134" h="1991662">
                  <a:moveTo>
                    <a:pt x="0" y="0"/>
                  </a:moveTo>
                  <a:lnTo>
                    <a:pt x="726134" y="1991662"/>
                  </a:lnTo>
                </a:path>
              </a:pathLst>
            </a:custGeom>
            <a:ln w="19824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79452" y="1556381"/>
              <a:ext cx="2536502" cy="147484"/>
            </a:xfrm>
            <a:custGeom>
              <a:avLst/>
              <a:pathLst>
                <a:path w="2536502" h="147484">
                  <a:moveTo>
                    <a:pt x="2536502" y="0"/>
                  </a:moveTo>
                  <a:lnTo>
                    <a:pt x="0" y="147484"/>
                  </a:lnTo>
                </a:path>
              </a:pathLst>
            </a:custGeom>
            <a:ln w="16350" cap="rnd">
              <a:solidFill>
                <a:srgbClr val="2171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795974" y="1297183"/>
              <a:ext cx="1670275" cy="97117"/>
            </a:xfrm>
            <a:custGeom>
              <a:avLst/>
              <a:pathLst>
                <a:path w="1670275" h="97117">
                  <a:moveTo>
                    <a:pt x="1670275" y="0"/>
                  </a:moveTo>
                  <a:lnTo>
                    <a:pt x="0" y="97117"/>
                  </a:lnTo>
                </a:path>
              </a:pathLst>
            </a:custGeom>
            <a:ln w="15304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55115" y="1453513"/>
              <a:ext cx="458580" cy="3916770"/>
            </a:xfrm>
            <a:custGeom>
              <a:avLst/>
              <a:pathLst>
                <a:path w="458580" h="3916770">
                  <a:moveTo>
                    <a:pt x="458580" y="0"/>
                  </a:moveTo>
                  <a:lnTo>
                    <a:pt x="0" y="3916770"/>
                  </a:lnTo>
                </a:path>
              </a:pathLst>
            </a:custGeom>
            <a:ln w="14520" cap="rnd">
              <a:solidFill>
                <a:srgbClr val="6BAE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781916" y="1137641"/>
              <a:ext cx="686582" cy="120858"/>
            </a:xfrm>
            <a:custGeom>
              <a:avLst/>
              <a:pathLst>
                <a:path w="686582" h="120858">
                  <a:moveTo>
                    <a:pt x="686582" y="120858"/>
                  </a:moveTo>
                  <a:lnTo>
                    <a:pt x="0" y="0"/>
                  </a:lnTo>
                </a:path>
              </a:pathLst>
            </a:custGeom>
            <a:ln w="19004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690395" y="1444535"/>
              <a:ext cx="998236" cy="2737993"/>
            </a:xfrm>
            <a:custGeom>
              <a:avLst/>
              <a:pathLst>
                <a:path w="998236" h="2737993">
                  <a:moveTo>
                    <a:pt x="0" y="0"/>
                  </a:moveTo>
                  <a:lnTo>
                    <a:pt x="998236" y="2737993"/>
                  </a:lnTo>
                </a:path>
              </a:pathLst>
            </a:custGeom>
            <a:ln w="22347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671748" y="1450127"/>
              <a:ext cx="750184" cy="3159922"/>
            </a:xfrm>
            <a:custGeom>
              <a:avLst/>
              <a:pathLst>
                <a:path w="750184" h="3159922">
                  <a:moveTo>
                    <a:pt x="0" y="0"/>
                  </a:moveTo>
                  <a:lnTo>
                    <a:pt x="750184" y="3159922"/>
                  </a:lnTo>
                </a:path>
              </a:pathLst>
            </a:custGeom>
            <a:ln w="12416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295843" y="1186672"/>
              <a:ext cx="177125" cy="52938"/>
            </a:xfrm>
            <a:custGeom>
              <a:avLst/>
              <a:pathLst>
                <a:path w="177125" h="52938">
                  <a:moveTo>
                    <a:pt x="177125" y="52938"/>
                  </a:moveTo>
                  <a:lnTo>
                    <a:pt x="0" y="0"/>
                  </a:lnTo>
                </a:path>
              </a:pathLst>
            </a:custGeom>
            <a:ln w="10749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708261" y="1436815"/>
              <a:ext cx="1140107" cy="2266299"/>
            </a:xfrm>
            <a:custGeom>
              <a:avLst/>
              <a:pathLst>
                <a:path w="1140107" h="2266299">
                  <a:moveTo>
                    <a:pt x="0" y="0"/>
                  </a:moveTo>
                  <a:lnTo>
                    <a:pt x="1140107" y="2266299"/>
                  </a:lnTo>
                </a:path>
              </a:pathLst>
            </a:custGeom>
            <a:ln w="13500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377202" y="1316461"/>
              <a:ext cx="2091296" cy="368128"/>
            </a:xfrm>
            <a:custGeom>
              <a:avLst/>
              <a:pathLst>
                <a:path w="2091296" h="368128">
                  <a:moveTo>
                    <a:pt x="2091296" y="0"/>
                  </a:moveTo>
                  <a:lnTo>
                    <a:pt x="0" y="368128"/>
                  </a:lnTo>
                </a:path>
              </a:pathLst>
            </a:custGeom>
            <a:ln w="20285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289212" y="5194558"/>
              <a:ext cx="640091" cy="275641"/>
            </a:xfrm>
            <a:custGeom>
              <a:avLst/>
              <a:pathLst>
                <a:path w="640091" h="275641">
                  <a:moveTo>
                    <a:pt x="0" y="275641"/>
                  </a:moveTo>
                  <a:lnTo>
                    <a:pt x="640091" y="0"/>
                  </a:lnTo>
                </a:path>
              </a:pathLst>
            </a:custGeom>
            <a:ln w="19929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789255" y="1156530"/>
              <a:ext cx="667857" cy="199605"/>
            </a:xfrm>
            <a:custGeom>
              <a:avLst/>
              <a:pathLst>
                <a:path w="667857" h="199605">
                  <a:moveTo>
                    <a:pt x="667857" y="0"/>
                  </a:moveTo>
                  <a:lnTo>
                    <a:pt x="0" y="199605"/>
                  </a:lnTo>
                </a:path>
              </a:pathLst>
            </a:custGeom>
            <a:ln w="24826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803153" y="4009505"/>
              <a:ext cx="63081" cy="173023"/>
            </a:xfrm>
            <a:custGeom>
              <a:avLst/>
              <a:pathLst>
                <a:path w="63081" h="173023">
                  <a:moveTo>
                    <a:pt x="0" y="173023"/>
                  </a:moveTo>
                  <a:lnTo>
                    <a:pt x="63081" y="0"/>
                  </a:lnTo>
                </a:path>
              </a:pathLst>
            </a:custGeom>
            <a:ln w="38100" cap="rnd">
              <a:solidFill>
                <a:srgbClr val="2171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552515" y="4479178"/>
              <a:ext cx="101408" cy="153923"/>
            </a:xfrm>
            <a:custGeom>
              <a:avLst/>
              <a:pathLst>
                <a:path w="101408" h="153923">
                  <a:moveTo>
                    <a:pt x="0" y="153923"/>
                  </a:moveTo>
                  <a:lnTo>
                    <a:pt x="101408" y="0"/>
                  </a:lnTo>
                </a:path>
              </a:pathLst>
            </a:custGeom>
            <a:ln w="38100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535673" y="4001785"/>
              <a:ext cx="312696" cy="621575"/>
            </a:xfrm>
            <a:custGeom>
              <a:avLst/>
              <a:pathLst>
                <a:path w="312696" h="621575">
                  <a:moveTo>
                    <a:pt x="0" y="621575"/>
                  </a:moveTo>
                  <a:lnTo>
                    <a:pt x="312696" y="0"/>
                  </a:lnTo>
                </a:path>
              </a:pathLst>
            </a:custGeom>
            <a:ln w="38100" cap="rnd">
              <a:solidFill>
                <a:srgbClr val="2171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793724" y="1167783"/>
              <a:ext cx="1177315" cy="207241"/>
            </a:xfrm>
            <a:custGeom>
              <a:avLst/>
              <a:pathLst>
                <a:path w="1177315" h="207241">
                  <a:moveTo>
                    <a:pt x="1177315" y="0"/>
                  </a:moveTo>
                  <a:lnTo>
                    <a:pt x="0" y="207241"/>
                  </a:lnTo>
                </a:path>
              </a:pathLst>
            </a:custGeom>
            <a:ln w="38100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84165" y="1118364"/>
              <a:ext cx="184624" cy="10734"/>
            </a:xfrm>
            <a:custGeom>
              <a:avLst/>
              <a:pathLst>
                <a:path w="184624" h="10734">
                  <a:moveTo>
                    <a:pt x="184624" y="10734"/>
                  </a:moveTo>
                  <a:lnTo>
                    <a:pt x="0" y="0"/>
                  </a:lnTo>
                </a:path>
              </a:pathLst>
            </a:custGeom>
            <a:ln w="38100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210802" y="1288138"/>
              <a:ext cx="1459964" cy="2902110"/>
            </a:xfrm>
            <a:custGeom>
              <a:avLst/>
              <a:pathLst>
                <a:path w="1459964" h="2902110">
                  <a:moveTo>
                    <a:pt x="0" y="0"/>
                  </a:moveTo>
                  <a:lnTo>
                    <a:pt x="1459964" y="2902110"/>
                  </a:lnTo>
                </a:path>
              </a:pathLst>
            </a:custGeom>
            <a:ln w="38100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192936" y="1295857"/>
              <a:ext cx="1210350" cy="3319784"/>
            </a:xfrm>
            <a:custGeom>
              <a:avLst/>
              <a:pathLst>
                <a:path w="1210350" h="3319784">
                  <a:moveTo>
                    <a:pt x="0" y="0"/>
                  </a:moveTo>
                  <a:lnTo>
                    <a:pt x="1210350" y="3319784"/>
                  </a:lnTo>
                </a:path>
              </a:pathLst>
            </a:custGeom>
            <a:ln w="38100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227644" y="1278397"/>
              <a:ext cx="1603881" cy="2434458"/>
            </a:xfrm>
            <a:custGeom>
              <a:avLst/>
              <a:pathLst>
                <a:path w="1603881" h="2434458">
                  <a:moveTo>
                    <a:pt x="0" y="0"/>
                  </a:moveTo>
                  <a:lnTo>
                    <a:pt x="1603881" y="2434458"/>
                  </a:lnTo>
                </a:path>
              </a:pathLst>
            </a:custGeom>
            <a:ln w="38100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372733" y="1186672"/>
              <a:ext cx="1602775" cy="479027"/>
            </a:xfrm>
            <a:custGeom>
              <a:avLst/>
              <a:pathLst>
                <a:path w="1602775" h="479027">
                  <a:moveTo>
                    <a:pt x="1602775" y="0"/>
                  </a:moveTo>
                  <a:lnTo>
                    <a:pt x="0" y="479027"/>
                  </a:lnTo>
                </a:path>
              </a:pathLst>
            </a:custGeom>
            <a:ln w="38100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6982125" y="3170392"/>
              <a:ext cx="1654" cy="167167"/>
            </a:xfrm>
            <a:custGeom>
              <a:avLst/>
              <a:pathLst>
                <a:path w="1654" h="167167">
                  <a:moveTo>
                    <a:pt x="1654" y="0"/>
                  </a:moveTo>
                  <a:lnTo>
                    <a:pt x="0" y="8"/>
                  </a:lnTo>
                  <a:lnTo>
                    <a:pt x="1654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982125" y="3170400"/>
              <a:ext cx="1654" cy="167159"/>
            </a:xfrm>
            <a:custGeom>
              <a:avLst/>
              <a:pathLst>
                <a:path w="1654" h="167159">
                  <a:moveTo>
                    <a:pt x="0" y="0"/>
                  </a:moveTo>
                  <a:lnTo>
                    <a:pt x="1654" y="167159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982125" y="3170400"/>
              <a:ext cx="1654" cy="167159"/>
            </a:xfrm>
            <a:custGeom>
              <a:avLst/>
              <a:pathLst>
                <a:path w="1654" h="167159">
                  <a:moveTo>
                    <a:pt x="0" y="0"/>
                  </a:moveTo>
                  <a:lnTo>
                    <a:pt x="1654" y="167159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982125" y="3170400"/>
              <a:ext cx="1654" cy="167159"/>
            </a:xfrm>
            <a:custGeom>
              <a:avLst/>
              <a:pathLst>
                <a:path w="1654" h="167159">
                  <a:moveTo>
                    <a:pt x="0" y="0"/>
                  </a:moveTo>
                  <a:lnTo>
                    <a:pt x="1654" y="167159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982125" y="3170400"/>
              <a:ext cx="1654" cy="167159"/>
            </a:xfrm>
            <a:custGeom>
              <a:avLst/>
              <a:pathLst>
                <a:path w="1654" h="167159">
                  <a:moveTo>
                    <a:pt x="0" y="0"/>
                  </a:moveTo>
                  <a:lnTo>
                    <a:pt x="1654" y="167159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6982125" y="3170400"/>
              <a:ext cx="1654" cy="167159"/>
            </a:xfrm>
            <a:custGeom>
              <a:avLst/>
              <a:pathLst>
                <a:path w="1654" h="167159">
                  <a:moveTo>
                    <a:pt x="0" y="0"/>
                  </a:moveTo>
                  <a:lnTo>
                    <a:pt x="1654" y="167159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982125" y="3170400"/>
              <a:ext cx="1654" cy="167159"/>
            </a:xfrm>
            <a:custGeom>
              <a:avLst/>
              <a:pathLst>
                <a:path w="1654" h="167159">
                  <a:moveTo>
                    <a:pt x="0" y="0"/>
                  </a:moveTo>
                  <a:lnTo>
                    <a:pt x="1654" y="167159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982125" y="3170400"/>
              <a:ext cx="1654" cy="167159"/>
            </a:xfrm>
            <a:custGeom>
              <a:avLst/>
              <a:pathLst>
                <a:path w="1654" h="167159">
                  <a:moveTo>
                    <a:pt x="0" y="0"/>
                  </a:moveTo>
                  <a:lnTo>
                    <a:pt x="1654" y="167159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982125" y="3170400"/>
              <a:ext cx="1654" cy="167159"/>
            </a:xfrm>
            <a:custGeom>
              <a:avLst/>
              <a:pathLst>
                <a:path w="1654" h="167159">
                  <a:moveTo>
                    <a:pt x="0" y="0"/>
                  </a:moveTo>
                  <a:lnTo>
                    <a:pt x="1654" y="167159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982125" y="3170400"/>
              <a:ext cx="1654" cy="167159"/>
            </a:xfrm>
            <a:custGeom>
              <a:avLst/>
              <a:pathLst>
                <a:path w="1654" h="167159">
                  <a:moveTo>
                    <a:pt x="0" y="0"/>
                  </a:moveTo>
                  <a:lnTo>
                    <a:pt x="1654" y="167159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982125" y="3170400"/>
              <a:ext cx="1654" cy="167159"/>
            </a:xfrm>
            <a:custGeom>
              <a:avLst/>
              <a:pathLst>
                <a:path w="1654" h="167159">
                  <a:moveTo>
                    <a:pt x="0" y="0"/>
                  </a:moveTo>
                  <a:lnTo>
                    <a:pt x="1654" y="167159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6982125" y="3170400"/>
              <a:ext cx="1654" cy="167159"/>
            </a:xfrm>
            <a:custGeom>
              <a:avLst/>
              <a:pathLst>
                <a:path w="1654" h="167159">
                  <a:moveTo>
                    <a:pt x="0" y="0"/>
                  </a:moveTo>
                  <a:lnTo>
                    <a:pt x="1654" y="167159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982125" y="3170400"/>
              <a:ext cx="1654" cy="167159"/>
            </a:xfrm>
            <a:custGeom>
              <a:avLst/>
              <a:pathLst>
                <a:path w="1654" h="167159">
                  <a:moveTo>
                    <a:pt x="0" y="0"/>
                  </a:moveTo>
                  <a:lnTo>
                    <a:pt x="1654" y="167159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982125" y="3170400"/>
              <a:ext cx="1654" cy="167159"/>
            </a:xfrm>
            <a:custGeom>
              <a:avLst/>
              <a:pathLst>
                <a:path w="1654" h="167159">
                  <a:moveTo>
                    <a:pt x="0" y="0"/>
                  </a:moveTo>
                  <a:lnTo>
                    <a:pt x="1654" y="16715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982125" y="3170400"/>
              <a:ext cx="1654" cy="167159"/>
            </a:xfrm>
            <a:custGeom>
              <a:avLst/>
              <a:pathLst>
                <a:path w="1654" h="167159">
                  <a:moveTo>
                    <a:pt x="0" y="0"/>
                  </a:moveTo>
                  <a:lnTo>
                    <a:pt x="1654" y="16715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6982125" y="3170400"/>
              <a:ext cx="1654" cy="167159"/>
            </a:xfrm>
            <a:custGeom>
              <a:avLst/>
              <a:pathLst>
                <a:path w="1654" h="167159">
                  <a:moveTo>
                    <a:pt x="0" y="0"/>
                  </a:moveTo>
                  <a:lnTo>
                    <a:pt x="1654" y="16715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982125" y="3170400"/>
              <a:ext cx="1654" cy="167159"/>
            </a:xfrm>
            <a:custGeom>
              <a:avLst/>
              <a:pathLst>
                <a:path w="1654" h="167159">
                  <a:moveTo>
                    <a:pt x="0" y="0"/>
                  </a:moveTo>
                  <a:lnTo>
                    <a:pt x="1654" y="16715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982125" y="3170400"/>
              <a:ext cx="1654" cy="167159"/>
            </a:xfrm>
            <a:custGeom>
              <a:avLst/>
              <a:pathLst>
                <a:path w="1654" h="167159">
                  <a:moveTo>
                    <a:pt x="0" y="0"/>
                  </a:moveTo>
                  <a:lnTo>
                    <a:pt x="1654" y="167159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6982125" y="3170400"/>
              <a:ext cx="1654" cy="167159"/>
            </a:xfrm>
            <a:custGeom>
              <a:avLst/>
              <a:pathLst>
                <a:path w="1654" h="167159">
                  <a:moveTo>
                    <a:pt x="0" y="0"/>
                  </a:moveTo>
                  <a:lnTo>
                    <a:pt x="1654" y="167159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6982125" y="3170400"/>
              <a:ext cx="1654" cy="167159"/>
            </a:xfrm>
            <a:custGeom>
              <a:avLst/>
              <a:pathLst>
                <a:path w="1654" h="167159">
                  <a:moveTo>
                    <a:pt x="0" y="0"/>
                  </a:moveTo>
                  <a:lnTo>
                    <a:pt x="1654" y="167159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982125" y="3170400"/>
              <a:ext cx="1654" cy="167159"/>
            </a:xfrm>
            <a:custGeom>
              <a:avLst/>
              <a:pathLst>
                <a:path w="1654" h="167159">
                  <a:moveTo>
                    <a:pt x="0" y="0"/>
                  </a:moveTo>
                  <a:lnTo>
                    <a:pt x="1654" y="167159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982125" y="3170400"/>
              <a:ext cx="1654" cy="167159"/>
            </a:xfrm>
            <a:custGeom>
              <a:avLst/>
              <a:pathLst>
                <a:path w="1654" h="167159">
                  <a:moveTo>
                    <a:pt x="0" y="0"/>
                  </a:moveTo>
                  <a:lnTo>
                    <a:pt x="1654" y="16715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982125" y="3170400"/>
              <a:ext cx="1654" cy="167159"/>
            </a:xfrm>
            <a:custGeom>
              <a:avLst/>
              <a:pathLst>
                <a:path w="1654" h="167159">
                  <a:moveTo>
                    <a:pt x="0" y="0"/>
                  </a:moveTo>
                  <a:lnTo>
                    <a:pt x="1654" y="16715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982125" y="3170400"/>
              <a:ext cx="1654" cy="167159"/>
            </a:xfrm>
            <a:custGeom>
              <a:avLst/>
              <a:pathLst>
                <a:path w="1654" h="167159">
                  <a:moveTo>
                    <a:pt x="0" y="0"/>
                  </a:moveTo>
                  <a:lnTo>
                    <a:pt x="1654" y="16715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982125" y="3170400"/>
              <a:ext cx="1654" cy="167159"/>
            </a:xfrm>
            <a:custGeom>
              <a:avLst/>
              <a:pathLst>
                <a:path w="1654" h="167159">
                  <a:moveTo>
                    <a:pt x="0" y="0"/>
                  </a:moveTo>
                  <a:lnTo>
                    <a:pt x="1654" y="16715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982125" y="3170400"/>
              <a:ext cx="1654" cy="167159"/>
            </a:xfrm>
            <a:custGeom>
              <a:avLst/>
              <a:pathLst>
                <a:path w="1654" h="167159">
                  <a:moveTo>
                    <a:pt x="0" y="0"/>
                  </a:moveTo>
                  <a:lnTo>
                    <a:pt x="1654" y="167159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982125" y="3170400"/>
              <a:ext cx="1654" cy="167159"/>
            </a:xfrm>
            <a:custGeom>
              <a:avLst/>
              <a:pathLst>
                <a:path w="1654" h="167159">
                  <a:moveTo>
                    <a:pt x="0" y="0"/>
                  </a:moveTo>
                  <a:lnTo>
                    <a:pt x="1654" y="167159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816621" y="3170400"/>
              <a:ext cx="334315" cy="334326"/>
            </a:xfrm>
            <a:custGeom>
              <a:avLst/>
              <a:pathLst>
                <a:path w="334315" h="334326">
                  <a:moveTo>
                    <a:pt x="165503" y="0"/>
                  </a:moveTo>
                  <a:lnTo>
                    <a:pt x="160217" y="135"/>
                  </a:lnTo>
                  <a:lnTo>
                    <a:pt x="154938" y="438"/>
                  </a:lnTo>
                  <a:lnTo>
                    <a:pt x="149672" y="908"/>
                  </a:lnTo>
                  <a:lnTo>
                    <a:pt x="144423" y="1544"/>
                  </a:lnTo>
                  <a:lnTo>
                    <a:pt x="139196" y="2346"/>
                  </a:lnTo>
                  <a:lnTo>
                    <a:pt x="133998" y="3313"/>
                  </a:lnTo>
                  <a:lnTo>
                    <a:pt x="128833" y="4444"/>
                  </a:lnTo>
                  <a:lnTo>
                    <a:pt x="123706" y="5737"/>
                  </a:lnTo>
                  <a:lnTo>
                    <a:pt x="118623" y="7192"/>
                  </a:lnTo>
                  <a:lnTo>
                    <a:pt x="113588" y="8807"/>
                  </a:lnTo>
                  <a:lnTo>
                    <a:pt x="108607" y="10580"/>
                  </a:lnTo>
                  <a:lnTo>
                    <a:pt x="103684" y="12510"/>
                  </a:lnTo>
                  <a:lnTo>
                    <a:pt x="98825" y="14595"/>
                  </a:lnTo>
                  <a:lnTo>
                    <a:pt x="94034" y="16832"/>
                  </a:lnTo>
                  <a:lnTo>
                    <a:pt x="89317" y="19220"/>
                  </a:lnTo>
                  <a:lnTo>
                    <a:pt x="84677" y="21756"/>
                  </a:lnTo>
                  <a:lnTo>
                    <a:pt x="80120" y="24437"/>
                  </a:lnTo>
                  <a:lnTo>
                    <a:pt x="75650" y="27261"/>
                  </a:lnTo>
                  <a:lnTo>
                    <a:pt x="71271" y="30225"/>
                  </a:lnTo>
                  <a:lnTo>
                    <a:pt x="66988" y="33326"/>
                  </a:lnTo>
                  <a:lnTo>
                    <a:pt x="62806" y="36561"/>
                  </a:lnTo>
                  <a:lnTo>
                    <a:pt x="58728" y="39926"/>
                  </a:lnTo>
                  <a:lnTo>
                    <a:pt x="54758" y="43419"/>
                  </a:lnTo>
                  <a:lnTo>
                    <a:pt x="50901" y="47036"/>
                  </a:lnTo>
                  <a:lnTo>
                    <a:pt x="47160" y="50772"/>
                  </a:lnTo>
                  <a:lnTo>
                    <a:pt x="43540" y="54626"/>
                  </a:lnTo>
                  <a:lnTo>
                    <a:pt x="40043" y="58591"/>
                  </a:lnTo>
                  <a:lnTo>
                    <a:pt x="36673" y="62666"/>
                  </a:lnTo>
                  <a:lnTo>
                    <a:pt x="33433" y="66845"/>
                  </a:lnTo>
                  <a:lnTo>
                    <a:pt x="30328" y="71124"/>
                  </a:lnTo>
                  <a:lnTo>
                    <a:pt x="27359" y="75499"/>
                  </a:lnTo>
                  <a:lnTo>
                    <a:pt x="24530" y="79966"/>
                  </a:lnTo>
                  <a:lnTo>
                    <a:pt x="21844" y="84521"/>
                  </a:lnTo>
                  <a:lnTo>
                    <a:pt x="19303" y="89158"/>
                  </a:lnTo>
                  <a:lnTo>
                    <a:pt x="16910" y="93873"/>
                  </a:lnTo>
                  <a:lnTo>
                    <a:pt x="14668" y="98661"/>
                  </a:lnTo>
                  <a:lnTo>
                    <a:pt x="12578" y="103518"/>
                  </a:lnTo>
                  <a:lnTo>
                    <a:pt x="10642" y="108438"/>
                  </a:lnTo>
                  <a:lnTo>
                    <a:pt x="8863" y="113417"/>
                  </a:lnTo>
                  <a:lnTo>
                    <a:pt x="7243" y="118450"/>
                  </a:lnTo>
                  <a:lnTo>
                    <a:pt x="5783" y="123532"/>
                  </a:lnTo>
                  <a:lnTo>
                    <a:pt x="4484" y="128658"/>
                  </a:lnTo>
                  <a:lnTo>
                    <a:pt x="3347" y="133822"/>
                  </a:lnTo>
                  <a:lnTo>
                    <a:pt x="2375" y="139019"/>
                  </a:lnTo>
                  <a:lnTo>
                    <a:pt x="1567" y="144244"/>
                  </a:lnTo>
                  <a:lnTo>
                    <a:pt x="926" y="149493"/>
                  </a:lnTo>
                  <a:lnTo>
                    <a:pt x="450" y="154759"/>
                  </a:lnTo>
                  <a:lnTo>
                    <a:pt x="141" y="160037"/>
                  </a:lnTo>
                  <a:lnTo>
                    <a:pt x="0" y="165323"/>
                  </a:lnTo>
                  <a:lnTo>
                    <a:pt x="25" y="170610"/>
                  </a:lnTo>
                  <a:lnTo>
                    <a:pt x="218" y="175894"/>
                  </a:lnTo>
                  <a:lnTo>
                    <a:pt x="578" y="181169"/>
                  </a:lnTo>
                  <a:lnTo>
                    <a:pt x="1104" y="186430"/>
                  </a:lnTo>
                  <a:lnTo>
                    <a:pt x="1796" y="191672"/>
                  </a:lnTo>
                  <a:lnTo>
                    <a:pt x="2654" y="196890"/>
                  </a:lnTo>
                  <a:lnTo>
                    <a:pt x="3677" y="202077"/>
                  </a:lnTo>
                  <a:lnTo>
                    <a:pt x="4863" y="207230"/>
                  </a:lnTo>
                  <a:lnTo>
                    <a:pt x="6212" y="212342"/>
                  </a:lnTo>
                  <a:lnTo>
                    <a:pt x="7721" y="217410"/>
                  </a:lnTo>
                  <a:lnTo>
                    <a:pt x="9390" y="222427"/>
                  </a:lnTo>
                  <a:lnTo>
                    <a:pt x="11217" y="227389"/>
                  </a:lnTo>
                  <a:lnTo>
                    <a:pt x="13200" y="232290"/>
                  </a:lnTo>
                  <a:lnTo>
                    <a:pt x="15336" y="237127"/>
                  </a:lnTo>
                  <a:lnTo>
                    <a:pt x="17625" y="241893"/>
                  </a:lnTo>
                  <a:lnTo>
                    <a:pt x="20064" y="246585"/>
                  </a:lnTo>
                  <a:lnTo>
                    <a:pt x="22649" y="251197"/>
                  </a:lnTo>
                  <a:lnTo>
                    <a:pt x="25379" y="255725"/>
                  </a:lnTo>
                  <a:lnTo>
                    <a:pt x="28251" y="260165"/>
                  </a:lnTo>
                  <a:lnTo>
                    <a:pt x="31262" y="264511"/>
                  </a:lnTo>
                  <a:lnTo>
                    <a:pt x="34409" y="268760"/>
                  </a:lnTo>
                  <a:lnTo>
                    <a:pt x="37688" y="272908"/>
                  </a:lnTo>
                  <a:lnTo>
                    <a:pt x="41097" y="276949"/>
                  </a:lnTo>
                  <a:lnTo>
                    <a:pt x="44633" y="280881"/>
                  </a:lnTo>
                  <a:lnTo>
                    <a:pt x="48291" y="284699"/>
                  </a:lnTo>
                  <a:lnTo>
                    <a:pt x="52067" y="288400"/>
                  </a:lnTo>
                  <a:lnTo>
                    <a:pt x="55959" y="291979"/>
                  </a:lnTo>
                  <a:lnTo>
                    <a:pt x="59962" y="295433"/>
                  </a:lnTo>
                  <a:lnTo>
                    <a:pt x="64073" y="298759"/>
                  </a:lnTo>
                  <a:lnTo>
                    <a:pt x="68286" y="301953"/>
                  </a:lnTo>
                  <a:lnTo>
                    <a:pt x="72599" y="305013"/>
                  </a:lnTo>
                  <a:lnTo>
                    <a:pt x="77006" y="307934"/>
                  </a:lnTo>
                  <a:lnTo>
                    <a:pt x="81503" y="310715"/>
                  </a:lnTo>
                  <a:lnTo>
                    <a:pt x="86086" y="313352"/>
                  </a:lnTo>
                  <a:lnTo>
                    <a:pt x="90750" y="315843"/>
                  </a:lnTo>
                  <a:lnTo>
                    <a:pt x="95490" y="318185"/>
                  </a:lnTo>
                  <a:lnTo>
                    <a:pt x="100302" y="320376"/>
                  </a:lnTo>
                  <a:lnTo>
                    <a:pt x="105181" y="322413"/>
                  </a:lnTo>
                  <a:lnTo>
                    <a:pt x="110122" y="324296"/>
                  </a:lnTo>
                  <a:lnTo>
                    <a:pt x="115121" y="326021"/>
                  </a:lnTo>
                  <a:lnTo>
                    <a:pt x="120171" y="327587"/>
                  </a:lnTo>
                  <a:lnTo>
                    <a:pt x="125268" y="328993"/>
                  </a:lnTo>
                  <a:lnTo>
                    <a:pt x="130407" y="330237"/>
                  </a:lnTo>
                  <a:lnTo>
                    <a:pt x="135583" y="331317"/>
                  </a:lnTo>
                  <a:lnTo>
                    <a:pt x="140790" y="332234"/>
                  </a:lnTo>
                  <a:lnTo>
                    <a:pt x="146024" y="332985"/>
                  </a:lnTo>
                  <a:lnTo>
                    <a:pt x="151279" y="333570"/>
                  </a:lnTo>
                  <a:lnTo>
                    <a:pt x="156550" y="333989"/>
                  </a:lnTo>
                  <a:lnTo>
                    <a:pt x="161831" y="334241"/>
                  </a:lnTo>
                  <a:lnTo>
                    <a:pt x="167118" y="334326"/>
                  </a:lnTo>
                  <a:lnTo>
                    <a:pt x="172405" y="334244"/>
                  </a:lnTo>
                  <a:lnTo>
                    <a:pt x="177686" y="333994"/>
                  </a:lnTo>
                  <a:lnTo>
                    <a:pt x="182957" y="333578"/>
                  </a:lnTo>
                  <a:lnTo>
                    <a:pt x="188212" y="332995"/>
                  </a:lnTo>
                  <a:lnTo>
                    <a:pt x="193447" y="332246"/>
                  </a:lnTo>
                  <a:lnTo>
                    <a:pt x="198654" y="331332"/>
                  </a:lnTo>
                  <a:lnTo>
                    <a:pt x="203831" y="330254"/>
                  </a:lnTo>
                  <a:lnTo>
                    <a:pt x="208970" y="329012"/>
                  </a:lnTo>
                  <a:lnTo>
                    <a:pt x="214068" y="327609"/>
                  </a:lnTo>
                  <a:lnTo>
                    <a:pt x="219119" y="326045"/>
                  </a:lnTo>
                  <a:lnTo>
                    <a:pt x="224118" y="324322"/>
                  </a:lnTo>
                  <a:lnTo>
                    <a:pt x="229060" y="322442"/>
                  </a:lnTo>
                  <a:lnTo>
                    <a:pt x="233940" y="320407"/>
                  </a:lnTo>
                  <a:lnTo>
                    <a:pt x="238753" y="318218"/>
                  </a:lnTo>
                  <a:lnTo>
                    <a:pt x="243495" y="315878"/>
                  </a:lnTo>
                  <a:lnTo>
                    <a:pt x="248160" y="313390"/>
                  </a:lnTo>
                  <a:lnTo>
                    <a:pt x="252744" y="310755"/>
                  </a:lnTo>
                  <a:lnTo>
                    <a:pt x="257242" y="307976"/>
                  </a:lnTo>
                  <a:lnTo>
                    <a:pt x="261651" y="305057"/>
                  </a:lnTo>
                  <a:lnTo>
                    <a:pt x="265965" y="301999"/>
                  </a:lnTo>
                  <a:lnTo>
                    <a:pt x="270180" y="298807"/>
                  </a:lnTo>
                  <a:lnTo>
                    <a:pt x="274292" y="295483"/>
                  </a:lnTo>
                  <a:lnTo>
                    <a:pt x="278296" y="292031"/>
                  </a:lnTo>
                  <a:lnTo>
                    <a:pt x="282190" y="288453"/>
                  </a:lnTo>
                  <a:lnTo>
                    <a:pt x="285968" y="284755"/>
                  </a:lnTo>
                  <a:lnTo>
                    <a:pt x="289628" y="280938"/>
                  </a:lnTo>
                  <a:lnTo>
                    <a:pt x="293165" y="277008"/>
                  </a:lnTo>
                  <a:lnTo>
                    <a:pt x="296576" y="272968"/>
                  </a:lnTo>
                  <a:lnTo>
                    <a:pt x="299858" y="268822"/>
                  </a:lnTo>
                  <a:lnTo>
                    <a:pt x="303007" y="264575"/>
                  </a:lnTo>
                  <a:lnTo>
                    <a:pt x="306019" y="260229"/>
                  </a:lnTo>
                  <a:lnTo>
                    <a:pt x="308893" y="255791"/>
                  </a:lnTo>
                  <a:lnTo>
                    <a:pt x="311626" y="251264"/>
                  </a:lnTo>
                  <a:lnTo>
                    <a:pt x="314213" y="246653"/>
                  </a:lnTo>
                  <a:lnTo>
                    <a:pt x="316654" y="241963"/>
                  </a:lnTo>
                  <a:lnTo>
                    <a:pt x="318945" y="237198"/>
                  </a:lnTo>
                  <a:lnTo>
                    <a:pt x="321084" y="232362"/>
                  </a:lnTo>
                  <a:lnTo>
                    <a:pt x="323069" y="227461"/>
                  </a:lnTo>
                  <a:lnTo>
                    <a:pt x="324898" y="222500"/>
                  </a:lnTo>
                  <a:lnTo>
                    <a:pt x="326569" y="217484"/>
                  </a:lnTo>
                  <a:lnTo>
                    <a:pt x="328081" y="212417"/>
                  </a:lnTo>
                  <a:lnTo>
                    <a:pt x="329432" y="207305"/>
                  </a:lnTo>
                  <a:lnTo>
                    <a:pt x="330620" y="202153"/>
                  </a:lnTo>
                  <a:lnTo>
                    <a:pt x="331645" y="196966"/>
                  </a:lnTo>
                  <a:lnTo>
                    <a:pt x="332506" y="191749"/>
                  </a:lnTo>
                  <a:lnTo>
                    <a:pt x="333201" y="186508"/>
                  </a:lnTo>
                  <a:lnTo>
                    <a:pt x="333730" y="181247"/>
                  </a:lnTo>
                  <a:lnTo>
                    <a:pt x="334092" y="175972"/>
                  </a:lnTo>
                  <a:lnTo>
                    <a:pt x="334287" y="170688"/>
                  </a:lnTo>
                  <a:lnTo>
                    <a:pt x="334315" y="165400"/>
                  </a:lnTo>
                  <a:lnTo>
                    <a:pt x="334176" y="160115"/>
                  </a:lnTo>
                  <a:lnTo>
                    <a:pt x="333870" y="154836"/>
                  </a:lnTo>
                  <a:lnTo>
                    <a:pt x="333396" y="149570"/>
                  </a:lnTo>
                  <a:lnTo>
                    <a:pt x="332757" y="144321"/>
                  </a:lnTo>
                  <a:lnTo>
                    <a:pt x="331952" y="139096"/>
                  </a:lnTo>
                  <a:lnTo>
                    <a:pt x="330982" y="133898"/>
                  </a:lnTo>
                  <a:lnTo>
                    <a:pt x="329848" y="128733"/>
                  </a:lnTo>
                  <a:lnTo>
                    <a:pt x="328552" y="123607"/>
                  </a:lnTo>
                  <a:lnTo>
                    <a:pt x="327093" y="118525"/>
                  </a:lnTo>
                  <a:lnTo>
                    <a:pt x="325475" y="113491"/>
                  </a:lnTo>
                  <a:lnTo>
                    <a:pt x="323699" y="108511"/>
                  </a:lnTo>
                  <a:lnTo>
                    <a:pt x="321766" y="103590"/>
                  </a:lnTo>
                  <a:lnTo>
                    <a:pt x="319678" y="98732"/>
                  </a:lnTo>
                  <a:lnTo>
                    <a:pt x="317438" y="93943"/>
                  </a:lnTo>
                  <a:lnTo>
                    <a:pt x="315047" y="89226"/>
                  </a:lnTo>
                  <a:lnTo>
                    <a:pt x="312508" y="84588"/>
                  </a:lnTo>
                  <a:lnTo>
                    <a:pt x="309824" y="80033"/>
                  </a:lnTo>
                  <a:lnTo>
                    <a:pt x="306998" y="75564"/>
                  </a:lnTo>
                  <a:lnTo>
                    <a:pt x="304031" y="71188"/>
                  </a:lnTo>
                  <a:lnTo>
                    <a:pt x="300927" y="66907"/>
                  </a:lnTo>
                  <a:lnTo>
                    <a:pt x="297690" y="62726"/>
                  </a:lnTo>
                  <a:lnTo>
                    <a:pt x="294322" y="58651"/>
                  </a:lnTo>
                  <a:lnTo>
                    <a:pt x="290827" y="54683"/>
                  </a:lnTo>
                  <a:lnTo>
                    <a:pt x="287208" y="50828"/>
                  </a:lnTo>
                  <a:lnTo>
                    <a:pt x="283468" y="47090"/>
                  </a:lnTo>
                  <a:lnTo>
                    <a:pt x="279613" y="43471"/>
                  </a:lnTo>
                  <a:lnTo>
                    <a:pt x="275645" y="39977"/>
                  </a:lnTo>
                  <a:lnTo>
                    <a:pt x="271569" y="36609"/>
                  </a:lnTo>
                  <a:lnTo>
                    <a:pt x="267388" y="33373"/>
                  </a:lnTo>
                  <a:lnTo>
                    <a:pt x="263106" y="30270"/>
                  </a:lnTo>
                  <a:lnTo>
                    <a:pt x="258729" y="27304"/>
                  </a:lnTo>
                  <a:lnTo>
                    <a:pt x="254260" y="24478"/>
                  </a:lnTo>
                  <a:lnTo>
                    <a:pt x="249704" y="21794"/>
                  </a:lnTo>
                  <a:lnTo>
                    <a:pt x="245066" y="19256"/>
                  </a:lnTo>
                  <a:lnTo>
                    <a:pt x="240349" y="16866"/>
                  </a:lnTo>
                  <a:lnTo>
                    <a:pt x="235560" y="14627"/>
                  </a:lnTo>
                  <a:lnTo>
                    <a:pt x="230702" y="12540"/>
                  </a:lnTo>
                  <a:lnTo>
                    <a:pt x="225780" y="10607"/>
                  </a:lnTo>
                  <a:lnTo>
                    <a:pt x="220799" y="8832"/>
                  </a:lnTo>
                  <a:lnTo>
                    <a:pt x="215765" y="7215"/>
                  </a:lnTo>
                  <a:lnTo>
                    <a:pt x="210683" y="5757"/>
                  </a:lnTo>
                  <a:lnTo>
                    <a:pt x="205557" y="4461"/>
                  </a:lnTo>
                  <a:lnTo>
                    <a:pt x="200392" y="3328"/>
                  </a:lnTo>
                  <a:lnTo>
                    <a:pt x="195194" y="2359"/>
                  </a:lnTo>
                  <a:lnTo>
                    <a:pt x="189968" y="1555"/>
                  </a:lnTo>
                  <a:lnTo>
                    <a:pt x="184719" y="916"/>
                  </a:lnTo>
                  <a:lnTo>
                    <a:pt x="179453" y="444"/>
                  </a:lnTo>
                  <a:lnTo>
                    <a:pt x="167157" y="1671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983779" y="3170392"/>
              <a:ext cx="12296" cy="167167"/>
            </a:xfrm>
            <a:custGeom>
              <a:avLst/>
              <a:pathLst>
                <a:path w="12296" h="167167">
                  <a:moveTo>
                    <a:pt x="12296" y="452"/>
                  </a:move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923495" y="265550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896290" y="2655501"/>
              <a:ext cx="27205" cy="167167"/>
            </a:xfrm>
            <a:custGeom>
              <a:avLst/>
              <a:pathLst>
                <a:path w="27205" h="167167">
                  <a:moveTo>
                    <a:pt x="27205" y="0"/>
                  </a:moveTo>
                  <a:lnTo>
                    <a:pt x="20375" y="139"/>
                  </a:lnTo>
                  <a:lnTo>
                    <a:pt x="13557" y="558"/>
                  </a:lnTo>
                  <a:lnTo>
                    <a:pt x="6761" y="1254"/>
                  </a:lnTo>
                  <a:lnTo>
                    <a:pt x="0" y="2228"/>
                  </a:lnTo>
                  <a:lnTo>
                    <a:pt x="27205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896290" y="2657730"/>
              <a:ext cx="27205" cy="164938"/>
            </a:xfrm>
            <a:custGeom>
              <a:avLst/>
              <a:pathLst>
                <a:path w="27205" h="164938">
                  <a:moveTo>
                    <a:pt x="0" y="0"/>
                  </a:moveTo>
                  <a:lnTo>
                    <a:pt x="27205" y="164938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6896290" y="2657730"/>
              <a:ext cx="27205" cy="164938"/>
            </a:xfrm>
            <a:custGeom>
              <a:avLst/>
              <a:pathLst>
                <a:path w="27205" h="164938">
                  <a:moveTo>
                    <a:pt x="0" y="0"/>
                  </a:moveTo>
                  <a:lnTo>
                    <a:pt x="27205" y="164938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896290" y="2657730"/>
              <a:ext cx="27205" cy="164938"/>
            </a:xfrm>
            <a:custGeom>
              <a:avLst/>
              <a:pathLst>
                <a:path w="27205" h="164938">
                  <a:moveTo>
                    <a:pt x="0" y="0"/>
                  </a:moveTo>
                  <a:lnTo>
                    <a:pt x="27205" y="164938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896290" y="2657730"/>
              <a:ext cx="27205" cy="164938"/>
            </a:xfrm>
            <a:custGeom>
              <a:avLst/>
              <a:pathLst>
                <a:path w="27205" h="164938">
                  <a:moveTo>
                    <a:pt x="0" y="0"/>
                  </a:moveTo>
                  <a:lnTo>
                    <a:pt x="27205" y="164938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896290" y="2657730"/>
              <a:ext cx="27205" cy="164938"/>
            </a:xfrm>
            <a:custGeom>
              <a:avLst/>
              <a:pathLst>
                <a:path w="27205" h="164938">
                  <a:moveTo>
                    <a:pt x="0" y="0"/>
                  </a:moveTo>
                  <a:lnTo>
                    <a:pt x="27205" y="164938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896290" y="2657730"/>
              <a:ext cx="27205" cy="164938"/>
            </a:xfrm>
            <a:custGeom>
              <a:avLst/>
              <a:pathLst>
                <a:path w="27205" h="164938">
                  <a:moveTo>
                    <a:pt x="0" y="0"/>
                  </a:moveTo>
                  <a:lnTo>
                    <a:pt x="27205" y="164938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896290" y="2657730"/>
              <a:ext cx="27205" cy="164938"/>
            </a:xfrm>
            <a:custGeom>
              <a:avLst/>
              <a:pathLst>
                <a:path w="27205" h="164938">
                  <a:moveTo>
                    <a:pt x="0" y="0"/>
                  </a:moveTo>
                  <a:lnTo>
                    <a:pt x="27205" y="164938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896290" y="2657730"/>
              <a:ext cx="27205" cy="164938"/>
            </a:xfrm>
            <a:custGeom>
              <a:avLst/>
              <a:pathLst>
                <a:path w="27205" h="164938">
                  <a:moveTo>
                    <a:pt x="0" y="0"/>
                  </a:moveTo>
                  <a:lnTo>
                    <a:pt x="27205" y="164938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896290" y="2657730"/>
              <a:ext cx="27205" cy="164938"/>
            </a:xfrm>
            <a:custGeom>
              <a:avLst/>
              <a:pathLst>
                <a:path w="27205" h="164938">
                  <a:moveTo>
                    <a:pt x="0" y="0"/>
                  </a:moveTo>
                  <a:lnTo>
                    <a:pt x="27205" y="164938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6896290" y="2657730"/>
              <a:ext cx="27205" cy="164938"/>
            </a:xfrm>
            <a:custGeom>
              <a:avLst/>
              <a:pathLst>
                <a:path w="27205" h="164938">
                  <a:moveTo>
                    <a:pt x="0" y="0"/>
                  </a:moveTo>
                  <a:lnTo>
                    <a:pt x="27205" y="164938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896290" y="2657730"/>
              <a:ext cx="27205" cy="164938"/>
            </a:xfrm>
            <a:custGeom>
              <a:avLst/>
              <a:pathLst>
                <a:path w="27205" h="164938">
                  <a:moveTo>
                    <a:pt x="0" y="0"/>
                  </a:moveTo>
                  <a:lnTo>
                    <a:pt x="27205" y="164938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896290" y="2657730"/>
              <a:ext cx="27205" cy="164938"/>
            </a:xfrm>
            <a:custGeom>
              <a:avLst/>
              <a:pathLst>
                <a:path w="27205" h="164938">
                  <a:moveTo>
                    <a:pt x="0" y="0"/>
                  </a:moveTo>
                  <a:lnTo>
                    <a:pt x="27205" y="164938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896290" y="2657730"/>
              <a:ext cx="27205" cy="164938"/>
            </a:xfrm>
            <a:custGeom>
              <a:avLst/>
              <a:pathLst>
                <a:path w="27205" h="164938">
                  <a:moveTo>
                    <a:pt x="0" y="0"/>
                  </a:moveTo>
                  <a:lnTo>
                    <a:pt x="27205" y="164938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896290" y="2657730"/>
              <a:ext cx="27205" cy="164938"/>
            </a:xfrm>
            <a:custGeom>
              <a:avLst/>
              <a:pathLst>
                <a:path w="27205" h="164938">
                  <a:moveTo>
                    <a:pt x="0" y="0"/>
                  </a:moveTo>
                  <a:lnTo>
                    <a:pt x="27205" y="164938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896290" y="2657730"/>
              <a:ext cx="27205" cy="164938"/>
            </a:xfrm>
            <a:custGeom>
              <a:avLst/>
              <a:pathLst>
                <a:path w="27205" h="164938">
                  <a:moveTo>
                    <a:pt x="0" y="0"/>
                  </a:moveTo>
                  <a:lnTo>
                    <a:pt x="27205" y="164938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896290" y="2657730"/>
              <a:ext cx="27205" cy="164938"/>
            </a:xfrm>
            <a:custGeom>
              <a:avLst/>
              <a:pathLst>
                <a:path w="27205" h="164938">
                  <a:moveTo>
                    <a:pt x="0" y="0"/>
                  </a:moveTo>
                  <a:lnTo>
                    <a:pt x="27205" y="164938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896290" y="2657730"/>
              <a:ext cx="27205" cy="164938"/>
            </a:xfrm>
            <a:custGeom>
              <a:avLst/>
              <a:pathLst>
                <a:path w="27205" h="164938">
                  <a:moveTo>
                    <a:pt x="0" y="0"/>
                  </a:moveTo>
                  <a:lnTo>
                    <a:pt x="27205" y="164938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896290" y="2657730"/>
              <a:ext cx="27205" cy="164938"/>
            </a:xfrm>
            <a:custGeom>
              <a:avLst/>
              <a:pathLst>
                <a:path w="27205" h="164938">
                  <a:moveTo>
                    <a:pt x="0" y="0"/>
                  </a:moveTo>
                  <a:lnTo>
                    <a:pt x="27205" y="164938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896290" y="2657730"/>
              <a:ext cx="27205" cy="164938"/>
            </a:xfrm>
            <a:custGeom>
              <a:avLst/>
              <a:pathLst>
                <a:path w="27205" h="164938">
                  <a:moveTo>
                    <a:pt x="0" y="0"/>
                  </a:moveTo>
                  <a:lnTo>
                    <a:pt x="27205" y="164938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896290" y="2657730"/>
              <a:ext cx="27205" cy="164938"/>
            </a:xfrm>
            <a:custGeom>
              <a:avLst/>
              <a:pathLst>
                <a:path w="27205" h="164938">
                  <a:moveTo>
                    <a:pt x="0" y="0"/>
                  </a:moveTo>
                  <a:lnTo>
                    <a:pt x="27205" y="16493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6896290" y="2657730"/>
              <a:ext cx="27205" cy="164938"/>
            </a:xfrm>
            <a:custGeom>
              <a:avLst/>
              <a:pathLst>
                <a:path w="27205" h="164938">
                  <a:moveTo>
                    <a:pt x="0" y="0"/>
                  </a:moveTo>
                  <a:lnTo>
                    <a:pt x="27205" y="16493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896290" y="2657730"/>
              <a:ext cx="27205" cy="164938"/>
            </a:xfrm>
            <a:custGeom>
              <a:avLst/>
              <a:pathLst>
                <a:path w="27205" h="164938">
                  <a:moveTo>
                    <a:pt x="0" y="0"/>
                  </a:moveTo>
                  <a:lnTo>
                    <a:pt x="27205" y="16493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896290" y="2657730"/>
              <a:ext cx="27205" cy="164938"/>
            </a:xfrm>
            <a:custGeom>
              <a:avLst/>
              <a:pathLst>
                <a:path w="27205" h="164938">
                  <a:moveTo>
                    <a:pt x="0" y="0"/>
                  </a:moveTo>
                  <a:lnTo>
                    <a:pt x="27205" y="16493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896290" y="2657730"/>
              <a:ext cx="27205" cy="164938"/>
            </a:xfrm>
            <a:custGeom>
              <a:avLst/>
              <a:pathLst>
                <a:path w="27205" h="164938">
                  <a:moveTo>
                    <a:pt x="0" y="0"/>
                  </a:moveTo>
                  <a:lnTo>
                    <a:pt x="27205" y="164938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896290" y="2657730"/>
              <a:ext cx="27205" cy="164938"/>
            </a:xfrm>
            <a:custGeom>
              <a:avLst/>
              <a:pathLst>
                <a:path w="27205" h="164938">
                  <a:moveTo>
                    <a:pt x="0" y="0"/>
                  </a:moveTo>
                  <a:lnTo>
                    <a:pt x="27205" y="164938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756335" y="2657730"/>
              <a:ext cx="334324" cy="332100"/>
            </a:xfrm>
            <a:custGeom>
              <a:avLst/>
              <a:pathLst>
                <a:path w="334324" h="332100">
                  <a:moveTo>
                    <a:pt x="139954" y="0"/>
                  </a:moveTo>
                  <a:lnTo>
                    <a:pt x="134729" y="947"/>
                  </a:lnTo>
                  <a:lnTo>
                    <a:pt x="129536" y="2060"/>
                  </a:lnTo>
                  <a:lnTo>
                    <a:pt x="124381" y="3337"/>
                  </a:lnTo>
                  <a:lnTo>
                    <a:pt x="119270" y="4777"/>
                  </a:lnTo>
                  <a:lnTo>
                    <a:pt x="114206" y="6379"/>
                  </a:lnTo>
                  <a:lnTo>
                    <a:pt x="109197" y="8142"/>
                  </a:lnTo>
                  <a:lnTo>
                    <a:pt x="104245" y="10062"/>
                  </a:lnTo>
                  <a:lnTo>
                    <a:pt x="99357" y="12138"/>
                  </a:lnTo>
                  <a:lnTo>
                    <a:pt x="94538" y="14369"/>
                  </a:lnTo>
                  <a:lnTo>
                    <a:pt x="89792" y="16752"/>
                  </a:lnTo>
                  <a:lnTo>
                    <a:pt x="85124" y="19284"/>
                  </a:lnTo>
                  <a:lnTo>
                    <a:pt x="80539" y="21964"/>
                  </a:lnTo>
                  <a:lnTo>
                    <a:pt x="76041" y="24787"/>
                  </a:lnTo>
                  <a:lnTo>
                    <a:pt x="71635" y="27752"/>
                  </a:lnTo>
                  <a:lnTo>
                    <a:pt x="67325" y="30856"/>
                  </a:lnTo>
                  <a:lnTo>
                    <a:pt x="63117" y="34095"/>
                  </a:lnTo>
                  <a:lnTo>
                    <a:pt x="59013" y="37466"/>
                  </a:lnTo>
                  <a:lnTo>
                    <a:pt x="55018" y="40965"/>
                  </a:lnTo>
                  <a:lnTo>
                    <a:pt x="51137" y="44590"/>
                  </a:lnTo>
                  <a:lnTo>
                    <a:pt x="47373" y="48336"/>
                  </a:lnTo>
                  <a:lnTo>
                    <a:pt x="43729" y="52200"/>
                  </a:lnTo>
                  <a:lnTo>
                    <a:pt x="40211" y="56177"/>
                  </a:lnTo>
                  <a:lnTo>
                    <a:pt x="36820" y="60265"/>
                  </a:lnTo>
                  <a:lnTo>
                    <a:pt x="33561" y="64458"/>
                  </a:lnTo>
                  <a:lnTo>
                    <a:pt x="30436" y="68752"/>
                  </a:lnTo>
                  <a:lnTo>
                    <a:pt x="27450" y="73144"/>
                  </a:lnTo>
                  <a:lnTo>
                    <a:pt x="24605" y="77628"/>
                  </a:lnTo>
                  <a:lnTo>
                    <a:pt x="21903" y="82200"/>
                  </a:lnTo>
                  <a:lnTo>
                    <a:pt x="19349" y="86856"/>
                  </a:lnTo>
                  <a:lnTo>
                    <a:pt x="16943" y="91590"/>
                  </a:lnTo>
                  <a:lnTo>
                    <a:pt x="14689" y="96399"/>
                  </a:lnTo>
                  <a:lnTo>
                    <a:pt x="12589" y="101277"/>
                  </a:lnTo>
                  <a:lnTo>
                    <a:pt x="10644" y="106219"/>
                  </a:lnTo>
                  <a:lnTo>
                    <a:pt x="8858" y="111220"/>
                  </a:lnTo>
                  <a:lnTo>
                    <a:pt x="7232" y="116276"/>
                  </a:lnTo>
                  <a:lnTo>
                    <a:pt x="5767" y="121380"/>
                  </a:lnTo>
                  <a:lnTo>
                    <a:pt x="4465" y="126529"/>
                  </a:lnTo>
                  <a:lnTo>
                    <a:pt x="3327" y="131716"/>
                  </a:lnTo>
                  <a:lnTo>
                    <a:pt x="2354" y="136937"/>
                  </a:lnTo>
                  <a:lnTo>
                    <a:pt x="1548" y="142186"/>
                  </a:lnTo>
                  <a:lnTo>
                    <a:pt x="908" y="147458"/>
                  </a:lnTo>
                  <a:lnTo>
                    <a:pt x="437" y="152748"/>
                  </a:lnTo>
                  <a:lnTo>
                    <a:pt x="134" y="158050"/>
                  </a:lnTo>
                  <a:lnTo>
                    <a:pt x="0" y="163359"/>
                  </a:lnTo>
                  <a:lnTo>
                    <a:pt x="34" y="168669"/>
                  </a:lnTo>
                  <a:lnTo>
                    <a:pt x="237" y="173976"/>
                  </a:lnTo>
                  <a:lnTo>
                    <a:pt x="608" y="179274"/>
                  </a:lnTo>
                  <a:lnTo>
                    <a:pt x="1147" y="184557"/>
                  </a:lnTo>
                  <a:lnTo>
                    <a:pt x="1854" y="189820"/>
                  </a:lnTo>
                  <a:lnTo>
                    <a:pt x="2728" y="195059"/>
                  </a:lnTo>
                  <a:lnTo>
                    <a:pt x="3768" y="200267"/>
                  </a:lnTo>
                  <a:lnTo>
                    <a:pt x="4972" y="205439"/>
                  </a:lnTo>
                  <a:lnTo>
                    <a:pt x="6341" y="210570"/>
                  </a:lnTo>
                  <a:lnTo>
                    <a:pt x="7871" y="215656"/>
                  </a:lnTo>
                  <a:lnTo>
                    <a:pt x="9563" y="220690"/>
                  </a:lnTo>
                  <a:lnTo>
                    <a:pt x="11413" y="225668"/>
                  </a:lnTo>
                  <a:lnTo>
                    <a:pt x="13421" y="230584"/>
                  </a:lnTo>
                  <a:lnTo>
                    <a:pt x="15584" y="235434"/>
                  </a:lnTo>
                  <a:lnTo>
                    <a:pt x="17899" y="240214"/>
                  </a:lnTo>
                  <a:lnTo>
                    <a:pt x="20366" y="244917"/>
                  </a:lnTo>
                  <a:lnTo>
                    <a:pt x="22980" y="249539"/>
                  </a:lnTo>
                  <a:lnTo>
                    <a:pt x="25740" y="254076"/>
                  </a:lnTo>
                  <a:lnTo>
                    <a:pt x="28643" y="258524"/>
                  </a:lnTo>
                  <a:lnTo>
                    <a:pt x="31686" y="262876"/>
                  </a:lnTo>
                  <a:lnTo>
                    <a:pt x="34865" y="267130"/>
                  </a:lnTo>
                  <a:lnTo>
                    <a:pt x="38178" y="271281"/>
                  </a:lnTo>
                  <a:lnTo>
                    <a:pt x="41621" y="275324"/>
                  </a:lnTo>
                  <a:lnTo>
                    <a:pt x="45191" y="279256"/>
                  </a:lnTo>
                  <a:lnTo>
                    <a:pt x="48883" y="283073"/>
                  </a:lnTo>
                  <a:lnTo>
                    <a:pt x="52696" y="286770"/>
                  </a:lnTo>
                  <a:lnTo>
                    <a:pt x="56623" y="290345"/>
                  </a:lnTo>
                  <a:lnTo>
                    <a:pt x="60663" y="293792"/>
                  </a:lnTo>
                  <a:lnTo>
                    <a:pt x="64809" y="297110"/>
                  </a:lnTo>
                  <a:lnTo>
                    <a:pt x="69059" y="300295"/>
                  </a:lnTo>
                  <a:lnTo>
                    <a:pt x="73408" y="303342"/>
                  </a:lnTo>
                  <a:lnTo>
                    <a:pt x="77852" y="306251"/>
                  </a:lnTo>
                  <a:lnTo>
                    <a:pt x="82386" y="309016"/>
                  </a:lnTo>
                  <a:lnTo>
                    <a:pt x="87005" y="311636"/>
                  </a:lnTo>
                  <a:lnTo>
                    <a:pt x="91706" y="314108"/>
                  </a:lnTo>
                  <a:lnTo>
                    <a:pt x="96482" y="316430"/>
                  </a:lnTo>
                  <a:lnTo>
                    <a:pt x="101330" y="318598"/>
                  </a:lnTo>
                  <a:lnTo>
                    <a:pt x="106244" y="320612"/>
                  </a:lnTo>
                  <a:lnTo>
                    <a:pt x="111219" y="322468"/>
                  </a:lnTo>
                  <a:lnTo>
                    <a:pt x="116252" y="324166"/>
                  </a:lnTo>
                  <a:lnTo>
                    <a:pt x="121335" y="325702"/>
                  </a:lnTo>
                  <a:lnTo>
                    <a:pt x="126465" y="327077"/>
                  </a:lnTo>
                  <a:lnTo>
                    <a:pt x="131636" y="328288"/>
                  </a:lnTo>
                  <a:lnTo>
                    <a:pt x="136842" y="329334"/>
                  </a:lnTo>
                  <a:lnTo>
                    <a:pt x="142079" y="330214"/>
                  </a:lnTo>
                  <a:lnTo>
                    <a:pt x="147342" y="330927"/>
                  </a:lnTo>
                  <a:lnTo>
                    <a:pt x="152625" y="331473"/>
                  </a:lnTo>
                  <a:lnTo>
                    <a:pt x="157922" y="331850"/>
                  </a:lnTo>
                  <a:lnTo>
                    <a:pt x="163228" y="332060"/>
                  </a:lnTo>
                  <a:lnTo>
                    <a:pt x="168539" y="332100"/>
                  </a:lnTo>
                  <a:lnTo>
                    <a:pt x="173848" y="331972"/>
                  </a:lnTo>
                  <a:lnTo>
                    <a:pt x="179150" y="331675"/>
                  </a:lnTo>
                  <a:lnTo>
                    <a:pt x="184441" y="331210"/>
                  </a:lnTo>
                  <a:lnTo>
                    <a:pt x="189714" y="330577"/>
                  </a:lnTo>
                  <a:lnTo>
                    <a:pt x="194964" y="329777"/>
                  </a:lnTo>
                  <a:lnTo>
                    <a:pt x="200186" y="328811"/>
                  </a:lnTo>
                  <a:lnTo>
                    <a:pt x="205374" y="327679"/>
                  </a:lnTo>
                  <a:lnTo>
                    <a:pt x="210524" y="326383"/>
                  </a:lnTo>
                  <a:lnTo>
                    <a:pt x="215631" y="324924"/>
                  </a:lnTo>
                  <a:lnTo>
                    <a:pt x="220688" y="323304"/>
                  </a:lnTo>
                  <a:lnTo>
                    <a:pt x="225692" y="321524"/>
                  </a:lnTo>
                  <a:lnTo>
                    <a:pt x="230636" y="319585"/>
                  </a:lnTo>
                  <a:lnTo>
                    <a:pt x="235516" y="317491"/>
                  </a:lnTo>
                  <a:lnTo>
                    <a:pt x="240328" y="315243"/>
                  </a:lnTo>
                  <a:lnTo>
                    <a:pt x="245065" y="312843"/>
                  </a:lnTo>
                  <a:lnTo>
                    <a:pt x="249724" y="310293"/>
                  </a:lnTo>
                  <a:lnTo>
                    <a:pt x="254299" y="307597"/>
                  </a:lnTo>
                  <a:lnTo>
                    <a:pt x="258787" y="304758"/>
                  </a:lnTo>
                  <a:lnTo>
                    <a:pt x="263182" y="301776"/>
                  </a:lnTo>
                  <a:lnTo>
                    <a:pt x="267480" y="298657"/>
                  </a:lnTo>
                  <a:lnTo>
                    <a:pt x="271677" y="295403"/>
                  </a:lnTo>
                  <a:lnTo>
                    <a:pt x="275768" y="292017"/>
                  </a:lnTo>
                  <a:lnTo>
                    <a:pt x="279750" y="288503"/>
                  </a:lnTo>
                  <a:lnTo>
                    <a:pt x="283618" y="284865"/>
                  </a:lnTo>
                  <a:lnTo>
                    <a:pt x="287369" y="281105"/>
                  </a:lnTo>
                  <a:lnTo>
                    <a:pt x="290998" y="277228"/>
                  </a:lnTo>
                  <a:lnTo>
                    <a:pt x="294503" y="273237"/>
                  </a:lnTo>
                  <a:lnTo>
                    <a:pt x="297878" y="269138"/>
                  </a:lnTo>
                  <a:lnTo>
                    <a:pt x="301122" y="264933"/>
                  </a:lnTo>
                  <a:lnTo>
                    <a:pt x="304231" y="260627"/>
                  </a:lnTo>
                  <a:lnTo>
                    <a:pt x="307201" y="256225"/>
                  </a:lnTo>
                  <a:lnTo>
                    <a:pt x="310030" y="251730"/>
                  </a:lnTo>
                  <a:lnTo>
                    <a:pt x="312715" y="247148"/>
                  </a:lnTo>
                  <a:lnTo>
                    <a:pt x="315253" y="242483"/>
                  </a:lnTo>
                  <a:lnTo>
                    <a:pt x="317642" y="237740"/>
                  </a:lnTo>
                  <a:lnTo>
                    <a:pt x="319878" y="232923"/>
                  </a:lnTo>
                  <a:lnTo>
                    <a:pt x="321961" y="228038"/>
                  </a:lnTo>
                  <a:lnTo>
                    <a:pt x="323887" y="223089"/>
                  </a:lnTo>
                  <a:lnTo>
                    <a:pt x="325655" y="218081"/>
                  </a:lnTo>
                  <a:lnTo>
                    <a:pt x="327263" y="213020"/>
                  </a:lnTo>
                  <a:lnTo>
                    <a:pt x="328709" y="207910"/>
                  </a:lnTo>
                  <a:lnTo>
                    <a:pt x="329993" y="202757"/>
                  </a:lnTo>
                  <a:lnTo>
                    <a:pt x="331112" y="197565"/>
                  </a:lnTo>
                  <a:lnTo>
                    <a:pt x="332066" y="192341"/>
                  </a:lnTo>
                  <a:lnTo>
                    <a:pt x="332853" y="187089"/>
                  </a:lnTo>
                  <a:lnTo>
                    <a:pt x="333473" y="181815"/>
                  </a:lnTo>
                  <a:lnTo>
                    <a:pt x="333925" y="176523"/>
                  </a:lnTo>
                  <a:lnTo>
                    <a:pt x="334209" y="171220"/>
                  </a:lnTo>
                  <a:lnTo>
                    <a:pt x="334324" y="165911"/>
                  </a:lnTo>
                  <a:lnTo>
                    <a:pt x="334271" y="160600"/>
                  </a:lnTo>
                  <a:lnTo>
                    <a:pt x="334048" y="155294"/>
                  </a:lnTo>
                  <a:lnTo>
                    <a:pt x="333658" y="149998"/>
                  </a:lnTo>
                  <a:lnTo>
                    <a:pt x="333099" y="144717"/>
                  </a:lnTo>
                  <a:lnTo>
                    <a:pt x="332373" y="139456"/>
                  </a:lnTo>
                  <a:lnTo>
                    <a:pt x="331480" y="134221"/>
                  </a:lnTo>
                  <a:lnTo>
                    <a:pt x="330422" y="129017"/>
                  </a:lnTo>
                  <a:lnTo>
                    <a:pt x="329198" y="123849"/>
                  </a:lnTo>
                  <a:lnTo>
                    <a:pt x="327811" y="118723"/>
                  </a:lnTo>
                  <a:lnTo>
                    <a:pt x="326262" y="113643"/>
                  </a:lnTo>
                  <a:lnTo>
                    <a:pt x="324553" y="108615"/>
                  </a:lnTo>
                  <a:lnTo>
                    <a:pt x="322684" y="103644"/>
                  </a:lnTo>
                  <a:lnTo>
                    <a:pt x="320659" y="98735"/>
                  </a:lnTo>
                  <a:lnTo>
                    <a:pt x="318478" y="93892"/>
                  </a:lnTo>
                  <a:lnTo>
                    <a:pt x="316145" y="89121"/>
                  </a:lnTo>
                  <a:lnTo>
                    <a:pt x="313662" y="84427"/>
                  </a:lnTo>
                  <a:lnTo>
                    <a:pt x="311030" y="79814"/>
                  </a:lnTo>
                  <a:lnTo>
                    <a:pt x="308254" y="75287"/>
                  </a:lnTo>
                  <a:lnTo>
                    <a:pt x="305335" y="70851"/>
                  </a:lnTo>
                  <a:lnTo>
                    <a:pt x="302276" y="66509"/>
                  </a:lnTo>
                  <a:lnTo>
                    <a:pt x="299082" y="62267"/>
                  </a:lnTo>
                  <a:lnTo>
                    <a:pt x="295754" y="58128"/>
                  </a:lnTo>
                  <a:lnTo>
                    <a:pt x="292296" y="54097"/>
                  </a:lnTo>
                  <a:lnTo>
                    <a:pt x="288712" y="50178"/>
                  </a:lnTo>
                  <a:lnTo>
                    <a:pt x="285006" y="46375"/>
                  </a:lnTo>
                  <a:lnTo>
                    <a:pt x="281180" y="42692"/>
                  </a:lnTo>
                  <a:lnTo>
                    <a:pt x="277239" y="39131"/>
                  </a:lnTo>
                  <a:lnTo>
                    <a:pt x="273188" y="35698"/>
                  </a:lnTo>
                  <a:lnTo>
                    <a:pt x="269029" y="32396"/>
                  </a:lnTo>
                  <a:lnTo>
                    <a:pt x="264767" y="29227"/>
                  </a:lnTo>
                  <a:lnTo>
                    <a:pt x="260407" y="26195"/>
                  </a:lnTo>
                  <a:lnTo>
                    <a:pt x="167159" y="1649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923495" y="2655501"/>
              <a:ext cx="93247" cy="167167"/>
            </a:xfrm>
            <a:custGeom>
              <a:avLst/>
              <a:pathLst>
                <a:path w="93247" h="167167">
                  <a:moveTo>
                    <a:pt x="93247" y="28423"/>
                  </a:moveTo>
                  <a:lnTo>
                    <a:pt x="88362" y="25262"/>
                  </a:lnTo>
                  <a:lnTo>
                    <a:pt x="83370" y="22273"/>
                  </a:lnTo>
                  <a:lnTo>
                    <a:pt x="78277" y="19459"/>
                  </a:lnTo>
                  <a:lnTo>
                    <a:pt x="73089" y="16825"/>
                  </a:lnTo>
                  <a:lnTo>
                    <a:pt x="67813" y="14372"/>
                  </a:lnTo>
                  <a:lnTo>
                    <a:pt x="62454" y="12105"/>
                  </a:lnTo>
                  <a:lnTo>
                    <a:pt x="57020" y="10025"/>
                  </a:lnTo>
                  <a:lnTo>
                    <a:pt x="51517" y="8136"/>
                  </a:lnTo>
                  <a:lnTo>
                    <a:pt x="45951" y="6439"/>
                  </a:lnTo>
                  <a:lnTo>
                    <a:pt x="40330" y="4937"/>
                  </a:lnTo>
                  <a:lnTo>
                    <a:pt x="34659" y="3632"/>
                  </a:lnTo>
                  <a:lnTo>
                    <a:pt x="28947" y="2525"/>
                  </a:lnTo>
                  <a:lnTo>
                    <a:pt x="23200" y="1617"/>
                  </a:lnTo>
                  <a:lnTo>
                    <a:pt x="17424" y="910"/>
                  </a:lnTo>
                  <a:lnTo>
                    <a:pt x="11628" y="404"/>
                  </a:lnTo>
                  <a:lnTo>
                    <a:pt x="5817" y="101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6745892" y="216836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6745892" y="216836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6740104" y="2168369"/>
              <a:ext cx="5788" cy="167167"/>
            </a:xfrm>
            <a:custGeom>
              <a:avLst/>
              <a:pathLst>
                <a:path w="5788" h="167167">
                  <a:moveTo>
                    <a:pt x="5788" y="0"/>
                  </a:moveTo>
                  <a:lnTo>
                    <a:pt x="0" y="100"/>
                  </a:lnTo>
                  <a:lnTo>
                    <a:pt x="5788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6740104" y="2168469"/>
              <a:ext cx="5788" cy="167067"/>
            </a:xfrm>
            <a:custGeom>
              <a:avLst/>
              <a:pathLst>
                <a:path w="5788" h="167067">
                  <a:moveTo>
                    <a:pt x="0" y="0"/>
                  </a:moveTo>
                  <a:lnTo>
                    <a:pt x="5788" y="1670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740104" y="2168469"/>
              <a:ext cx="5788" cy="167067"/>
            </a:xfrm>
            <a:custGeom>
              <a:avLst/>
              <a:pathLst>
                <a:path w="5788" h="167067">
                  <a:moveTo>
                    <a:pt x="0" y="0"/>
                  </a:moveTo>
                  <a:lnTo>
                    <a:pt x="5788" y="1670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740104" y="2168469"/>
              <a:ext cx="5788" cy="167067"/>
            </a:xfrm>
            <a:custGeom>
              <a:avLst/>
              <a:pathLst>
                <a:path w="5788" h="167067">
                  <a:moveTo>
                    <a:pt x="0" y="0"/>
                  </a:moveTo>
                  <a:lnTo>
                    <a:pt x="5788" y="1670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740104" y="2168469"/>
              <a:ext cx="5788" cy="167067"/>
            </a:xfrm>
            <a:custGeom>
              <a:avLst/>
              <a:pathLst>
                <a:path w="5788" h="167067">
                  <a:moveTo>
                    <a:pt x="0" y="0"/>
                  </a:moveTo>
                  <a:lnTo>
                    <a:pt x="5788" y="1670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740104" y="2168469"/>
              <a:ext cx="5788" cy="167067"/>
            </a:xfrm>
            <a:custGeom>
              <a:avLst/>
              <a:pathLst>
                <a:path w="5788" h="167067">
                  <a:moveTo>
                    <a:pt x="0" y="0"/>
                  </a:moveTo>
                  <a:lnTo>
                    <a:pt x="5788" y="1670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740104" y="2168469"/>
              <a:ext cx="5788" cy="167067"/>
            </a:xfrm>
            <a:custGeom>
              <a:avLst/>
              <a:pathLst>
                <a:path w="5788" h="167067">
                  <a:moveTo>
                    <a:pt x="0" y="0"/>
                  </a:moveTo>
                  <a:lnTo>
                    <a:pt x="5788" y="1670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6740104" y="2168469"/>
              <a:ext cx="5788" cy="167067"/>
            </a:xfrm>
            <a:custGeom>
              <a:avLst/>
              <a:pathLst>
                <a:path w="5788" h="167067">
                  <a:moveTo>
                    <a:pt x="0" y="0"/>
                  </a:moveTo>
                  <a:lnTo>
                    <a:pt x="5788" y="1670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6740104" y="2168469"/>
              <a:ext cx="5788" cy="167067"/>
            </a:xfrm>
            <a:custGeom>
              <a:avLst/>
              <a:pathLst>
                <a:path w="5788" h="167067">
                  <a:moveTo>
                    <a:pt x="0" y="0"/>
                  </a:moveTo>
                  <a:lnTo>
                    <a:pt x="5788" y="1670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740104" y="2168469"/>
              <a:ext cx="5788" cy="167067"/>
            </a:xfrm>
            <a:custGeom>
              <a:avLst/>
              <a:pathLst>
                <a:path w="5788" h="167067">
                  <a:moveTo>
                    <a:pt x="0" y="0"/>
                  </a:moveTo>
                  <a:lnTo>
                    <a:pt x="5788" y="1670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740104" y="2168469"/>
              <a:ext cx="5788" cy="167067"/>
            </a:xfrm>
            <a:custGeom>
              <a:avLst/>
              <a:pathLst>
                <a:path w="5788" h="167067">
                  <a:moveTo>
                    <a:pt x="0" y="0"/>
                  </a:moveTo>
                  <a:lnTo>
                    <a:pt x="5788" y="1670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6740104" y="2168469"/>
              <a:ext cx="5788" cy="167067"/>
            </a:xfrm>
            <a:custGeom>
              <a:avLst/>
              <a:pathLst>
                <a:path w="5788" h="167067">
                  <a:moveTo>
                    <a:pt x="0" y="0"/>
                  </a:moveTo>
                  <a:lnTo>
                    <a:pt x="5788" y="1670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740104" y="2168469"/>
              <a:ext cx="5788" cy="167067"/>
            </a:xfrm>
            <a:custGeom>
              <a:avLst/>
              <a:pathLst>
                <a:path w="5788" h="167067">
                  <a:moveTo>
                    <a:pt x="0" y="0"/>
                  </a:moveTo>
                  <a:lnTo>
                    <a:pt x="5788" y="1670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740104" y="2168469"/>
              <a:ext cx="5788" cy="167067"/>
            </a:xfrm>
            <a:custGeom>
              <a:avLst/>
              <a:pathLst>
                <a:path w="5788" h="167067">
                  <a:moveTo>
                    <a:pt x="0" y="0"/>
                  </a:moveTo>
                  <a:lnTo>
                    <a:pt x="5788" y="1670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740104" y="2168469"/>
              <a:ext cx="5788" cy="167067"/>
            </a:xfrm>
            <a:custGeom>
              <a:avLst/>
              <a:pathLst>
                <a:path w="5788" h="167067">
                  <a:moveTo>
                    <a:pt x="0" y="0"/>
                  </a:moveTo>
                  <a:lnTo>
                    <a:pt x="5788" y="1670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740104" y="2168469"/>
              <a:ext cx="5788" cy="167067"/>
            </a:xfrm>
            <a:custGeom>
              <a:avLst/>
              <a:pathLst>
                <a:path w="5788" h="167067">
                  <a:moveTo>
                    <a:pt x="0" y="0"/>
                  </a:moveTo>
                  <a:lnTo>
                    <a:pt x="5788" y="1670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740104" y="2168469"/>
              <a:ext cx="5788" cy="167067"/>
            </a:xfrm>
            <a:custGeom>
              <a:avLst/>
              <a:pathLst>
                <a:path w="5788" h="167067">
                  <a:moveTo>
                    <a:pt x="0" y="0"/>
                  </a:moveTo>
                  <a:lnTo>
                    <a:pt x="5788" y="1670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740104" y="2168469"/>
              <a:ext cx="5788" cy="167067"/>
            </a:xfrm>
            <a:custGeom>
              <a:avLst/>
              <a:pathLst>
                <a:path w="5788" h="167067">
                  <a:moveTo>
                    <a:pt x="0" y="0"/>
                  </a:moveTo>
                  <a:lnTo>
                    <a:pt x="5788" y="1670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740104" y="2168469"/>
              <a:ext cx="5788" cy="167067"/>
            </a:xfrm>
            <a:custGeom>
              <a:avLst/>
              <a:pathLst>
                <a:path w="5788" h="167067">
                  <a:moveTo>
                    <a:pt x="0" y="0"/>
                  </a:moveTo>
                  <a:lnTo>
                    <a:pt x="5788" y="1670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740104" y="2168469"/>
              <a:ext cx="5788" cy="167067"/>
            </a:xfrm>
            <a:custGeom>
              <a:avLst/>
              <a:pathLst>
                <a:path w="5788" h="167067">
                  <a:moveTo>
                    <a:pt x="0" y="0"/>
                  </a:moveTo>
                  <a:lnTo>
                    <a:pt x="5788" y="1670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740104" y="2168469"/>
              <a:ext cx="5788" cy="167067"/>
            </a:xfrm>
            <a:custGeom>
              <a:avLst/>
              <a:pathLst>
                <a:path w="5788" h="167067">
                  <a:moveTo>
                    <a:pt x="0" y="0"/>
                  </a:moveTo>
                  <a:lnTo>
                    <a:pt x="5788" y="1670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740104" y="2168469"/>
              <a:ext cx="5788" cy="167067"/>
            </a:xfrm>
            <a:custGeom>
              <a:avLst/>
              <a:pathLst>
                <a:path w="5788" h="167067">
                  <a:moveTo>
                    <a:pt x="0" y="0"/>
                  </a:moveTo>
                  <a:lnTo>
                    <a:pt x="5788" y="1670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740104" y="2168469"/>
              <a:ext cx="5788" cy="167067"/>
            </a:xfrm>
            <a:custGeom>
              <a:avLst/>
              <a:pathLst>
                <a:path w="5788" h="167067">
                  <a:moveTo>
                    <a:pt x="0" y="0"/>
                  </a:moveTo>
                  <a:lnTo>
                    <a:pt x="5788" y="1670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740104" y="2168469"/>
              <a:ext cx="5788" cy="167067"/>
            </a:xfrm>
            <a:custGeom>
              <a:avLst/>
              <a:pathLst>
                <a:path w="5788" h="167067">
                  <a:moveTo>
                    <a:pt x="0" y="0"/>
                  </a:moveTo>
                  <a:lnTo>
                    <a:pt x="5788" y="16706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740104" y="2168469"/>
              <a:ext cx="5788" cy="167067"/>
            </a:xfrm>
            <a:custGeom>
              <a:avLst/>
              <a:pathLst>
                <a:path w="5788" h="167067">
                  <a:moveTo>
                    <a:pt x="0" y="0"/>
                  </a:moveTo>
                  <a:lnTo>
                    <a:pt x="5788" y="167067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578734" y="2168469"/>
              <a:ext cx="322013" cy="334228"/>
            </a:xfrm>
            <a:custGeom>
              <a:avLst/>
              <a:pathLst>
                <a:path w="322013" h="334228">
                  <a:moveTo>
                    <a:pt x="161370" y="0"/>
                  </a:moveTo>
                  <a:lnTo>
                    <a:pt x="156063" y="268"/>
                  </a:lnTo>
                  <a:lnTo>
                    <a:pt x="150767" y="705"/>
                  </a:lnTo>
                  <a:lnTo>
                    <a:pt x="145487" y="1310"/>
                  </a:lnTo>
                  <a:lnTo>
                    <a:pt x="140230" y="2082"/>
                  </a:lnTo>
                  <a:lnTo>
                    <a:pt x="135000" y="3022"/>
                  </a:lnTo>
                  <a:lnTo>
                    <a:pt x="129802" y="4127"/>
                  </a:lnTo>
                  <a:lnTo>
                    <a:pt x="124642" y="5396"/>
                  </a:lnTo>
                  <a:lnTo>
                    <a:pt x="119525" y="6829"/>
                  </a:lnTo>
                  <a:lnTo>
                    <a:pt x="114456" y="8424"/>
                  </a:lnTo>
                  <a:lnTo>
                    <a:pt x="109440" y="10179"/>
                  </a:lnTo>
                  <a:lnTo>
                    <a:pt x="104483" y="12093"/>
                  </a:lnTo>
                  <a:lnTo>
                    <a:pt x="99589" y="14164"/>
                  </a:lnTo>
                  <a:lnTo>
                    <a:pt x="94763" y="16388"/>
                  </a:lnTo>
                  <a:lnTo>
                    <a:pt x="90011" y="18766"/>
                  </a:lnTo>
                  <a:lnTo>
                    <a:pt x="85336" y="21293"/>
                  </a:lnTo>
                  <a:lnTo>
                    <a:pt x="80744" y="23967"/>
                  </a:lnTo>
                  <a:lnTo>
                    <a:pt x="76240" y="26786"/>
                  </a:lnTo>
                  <a:lnTo>
                    <a:pt x="71827" y="29746"/>
                  </a:lnTo>
                  <a:lnTo>
                    <a:pt x="67510" y="32846"/>
                  </a:lnTo>
                  <a:lnTo>
                    <a:pt x="63295" y="36081"/>
                  </a:lnTo>
                  <a:lnTo>
                    <a:pt x="59184" y="39448"/>
                  </a:lnTo>
                  <a:lnTo>
                    <a:pt x="55182" y="42944"/>
                  </a:lnTo>
                  <a:lnTo>
                    <a:pt x="51294" y="46566"/>
                  </a:lnTo>
                  <a:lnTo>
                    <a:pt x="47522" y="50310"/>
                  </a:lnTo>
                  <a:lnTo>
                    <a:pt x="43872" y="54171"/>
                  </a:lnTo>
                  <a:lnTo>
                    <a:pt x="40346" y="58147"/>
                  </a:lnTo>
                  <a:lnTo>
                    <a:pt x="36948" y="62232"/>
                  </a:lnTo>
                  <a:lnTo>
                    <a:pt x="33682" y="66424"/>
                  </a:lnTo>
                  <a:lnTo>
                    <a:pt x="30550" y="70717"/>
                  </a:lnTo>
                  <a:lnTo>
                    <a:pt x="27557" y="75108"/>
                  </a:lnTo>
                  <a:lnTo>
                    <a:pt x="24705" y="79591"/>
                  </a:lnTo>
                  <a:lnTo>
                    <a:pt x="21996" y="84163"/>
                  </a:lnTo>
                  <a:lnTo>
                    <a:pt x="19435" y="88819"/>
                  </a:lnTo>
                  <a:lnTo>
                    <a:pt x="17022" y="93554"/>
                  </a:lnTo>
                  <a:lnTo>
                    <a:pt x="14761" y="98363"/>
                  </a:lnTo>
                  <a:lnTo>
                    <a:pt x="12655" y="103241"/>
                  </a:lnTo>
                  <a:lnTo>
                    <a:pt x="10704" y="108184"/>
                  </a:lnTo>
                  <a:lnTo>
                    <a:pt x="8912" y="113187"/>
                  </a:lnTo>
                  <a:lnTo>
                    <a:pt x="7279" y="118244"/>
                  </a:lnTo>
                  <a:lnTo>
                    <a:pt x="5808" y="123350"/>
                  </a:lnTo>
                  <a:lnTo>
                    <a:pt x="4500" y="128500"/>
                  </a:lnTo>
                  <a:lnTo>
                    <a:pt x="3357" y="133690"/>
                  </a:lnTo>
                  <a:lnTo>
                    <a:pt x="2379" y="138913"/>
                  </a:lnTo>
                  <a:lnTo>
                    <a:pt x="1567" y="144164"/>
                  </a:lnTo>
                  <a:lnTo>
                    <a:pt x="923" y="149439"/>
                  </a:lnTo>
                  <a:lnTo>
                    <a:pt x="446" y="154732"/>
                  </a:lnTo>
                  <a:lnTo>
                    <a:pt x="139" y="160037"/>
                  </a:lnTo>
                  <a:lnTo>
                    <a:pt x="0" y="165349"/>
                  </a:lnTo>
                  <a:lnTo>
                    <a:pt x="29" y="170663"/>
                  </a:lnTo>
                  <a:lnTo>
                    <a:pt x="228" y="175973"/>
                  </a:lnTo>
                  <a:lnTo>
                    <a:pt x="595" y="181274"/>
                  </a:lnTo>
                  <a:lnTo>
                    <a:pt x="1131" y="186561"/>
                  </a:lnTo>
                  <a:lnTo>
                    <a:pt x="1835" y="191828"/>
                  </a:lnTo>
                  <a:lnTo>
                    <a:pt x="2705" y="197070"/>
                  </a:lnTo>
                  <a:lnTo>
                    <a:pt x="3742" y="202282"/>
                  </a:lnTo>
                  <a:lnTo>
                    <a:pt x="4944" y="207458"/>
                  </a:lnTo>
                  <a:lnTo>
                    <a:pt x="6310" y="212593"/>
                  </a:lnTo>
                  <a:lnTo>
                    <a:pt x="7838" y="217683"/>
                  </a:lnTo>
                  <a:lnTo>
                    <a:pt x="9527" y="222721"/>
                  </a:lnTo>
                  <a:lnTo>
                    <a:pt x="11376" y="227703"/>
                  </a:lnTo>
                  <a:lnTo>
                    <a:pt x="13382" y="232624"/>
                  </a:lnTo>
                  <a:lnTo>
                    <a:pt x="15543" y="237478"/>
                  </a:lnTo>
                  <a:lnTo>
                    <a:pt x="17858" y="242262"/>
                  </a:lnTo>
                  <a:lnTo>
                    <a:pt x="20323" y="246969"/>
                  </a:lnTo>
                  <a:lnTo>
                    <a:pt x="22937" y="251596"/>
                  </a:lnTo>
                  <a:lnTo>
                    <a:pt x="25696" y="256137"/>
                  </a:lnTo>
                  <a:lnTo>
                    <a:pt x="28599" y="260588"/>
                  </a:lnTo>
                  <a:lnTo>
                    <a:pt x="31641" y="264945"/>
                  </a:lnTo>
                  <a:lnTo>
                    <a:pt x="34821" y="269203"/>
                  </a:lnTo>
                  <a:lnTo>
                    <a:pt x="38134" y="273357"/>
                  </a:lnTo>
                  <a:lnTo>
                    <a:pt x="41577" y="277405"/>
                  </a:lnTo>
                  <a:lnTo>
                    <a:pt x="45148" y="281340"/>
                  </a:lnTo>
                  <a:lnTo>
                    <a:pt x="48842" y="285160"/>
                  </a:lnTo>
                  <a:lnTo>
                    <a:pt x="52655" y="288861"/>
                  </a:lnTo>
                  <a:lnTo>
                    <a:pt x="56584" y="292439"/>
                  </a:lnTo>
                  <a:lnTo>
                    <a:pt x="60624" y="295890"/>
                  </a:lnTo>
                  <a:lnTo>
                    <a:pt x="64773" y="299211"/>
                  </a:lnTo>
                  <a:lnTo>
                    <a:pt x="69025" y="302399"/>
                  </a:lnTo>
                  <a:lnTo>
                    <a:pt x="73376" y="305449"/>
                  </a:lnTo>
                  <a:lnTo>
                    <a:pt x="77821" y="308360"/>
                  </a:lnTo>
                  <a:lnTo>
                    <a:pt x="82357" y="311128"/>
                  </a:lnTo>
                  <a:lnTo>
                    <a:pt x="86979" y="313751"/>
                  </a:lnTo>
                  <a:lnTo>
                    <a:pt x="91682" y="316225"/>
                  </a:lnTo>
                  <a:lnTo>
                    <a:pt x="96461" y="318549"/>
                  </a:lnTo>
                  <a:lnTo>
                    <a:pt x="101311" y="320719"/>
                  </a:lnTo>
                  <a:lnTo>
                    <a:pt x="106228" y="322735"/>
                  </a:lnTo>
                  <a:lnTo>
                    <a:pt x="111207" y="324593"/>
                  </a:lnTo>
                  <a:lnTo>
                    <a:pt x="116242" y="326291"/>
                  </a:lnTo>
                  <a:lnTo>
                    <a:pt x="121328" y="327829"/>
                  </a:lnTo>
                  <a:lnTo>
                    <a:pt x="126461" y="329205"/>
                  </a:lnTo>
                  <a:lnTo>
                    <a:pt x="131635" y="330416"/>
                  </a:lnTo>
                  <a:lnTo>
                    <a:pt x="136845" y="331463"/>
                  </a:lnTo>
                  <a:lnTo>
                    <a:pt x="142085" y="332343"/>
                  </a:lnTo>
                  <a:lnTo>
                    <a:pt x="147351" y="333057"/>
                  </a:lnTo>
                  <a:lnTo>
                    <a:pt x="152637" y="333602"/>
                  </a:lnTo>
                  <a:lnTo>
                    <a:pt x="157937" y="333980"/>
                  </a:lnTo>
                  <a:lnTo>
                    <a:pt x="163247" y="334188"/>
                  </a:lnTo>
                  <a:lnTo>
                    <a:pt x="168561" y="334228"/>
                  </a:lnTo>
                  <a:lnTo>
                    <a:pt x="173873" y="334099"/>
                  </a:lnTo>
                  <a:lnTo>
                    <a:pt x="179179" y="333801"/>
                  </a:lnTo>
                  <a:lnTo>
                    <a:pt x="184472" y="333335"/>
                  </a:lnTo>
                  <a:lnTo>
                    <a:pt x="189748" y="332701"/>
                  </a:lnTo>
                  <a:lnTo>
                    <a:pt x="195001" y="331899"/>
                  </a:lnTo>
                  <a:lnTo>
                    <a:pt x="200226" y="330931"/>
                  </a:lnTo>
                  <a:lnTo>
                    <a:pt x="205418" y="329797"/>
                  </a:lnTo>
                  <a:lnTo>
                    <a:pt x="210571" y="328499"/>
                  </a:lnTo>
                  <a:lnTo>
                    <a:pt x="215680" y="327037"/>
                  </a:lnTo>
                  <a:lnTo>
                    <a:pt x="220740" y="325414"/>
                  </a:lnTo>
                  <a:lnTo>
                    <a:pt x="225746" y="323631"/>
                  </a:lnTo>
                  <a:lnTo>
                    <a:pt x="230692" y="321690"/>
                  </a:lnTo>
                  <a:lnTo>
                    <a:pt x="235575" y="319593"/>
                  </a:lnTo>
                  <a:lnTo>
                    <a:pt x="240388" y="317341"/>
                  </a:lnTo>
                  <a:lnTo>
                    <a:pt x="245127" y="314938"/>
                  </a:lnTo>
                  <a:lnTo>
                    <a:pt x="249788" y="312385"/>
                  </a:lnTo>
                  <a:lnTo>
                    <a:pt x="254365" y="309685"/>
                  </a:lnTo>
                  <a:lnTo>
                    <a:pt x="258854" y="306841"/>
                  </a:lnTo>
                  <a:lnTo>
                    <a:pt x="263250" y="303856"/>
                  </a:lnTo>
                  <a:lnTo>
                    <a:pt x="267549" y="300733"/>
                  </a:lnTo>
                  <a:lnTo>
                    <a:pt x="271747" y="297474"/>
                  </a:lnTo>
                  <a:lnTo>
                    <a:pt x="275839" y="294084"/>
                  </a:lnTo>
                  <a:lnTo>
                    <a:pt x="279821" y="290566"/>
                  </a:lnTo>
                  <a:lnTo>
                    <a:pt x="283689" y="286922"/>
                  </a:lnTo>
                  <a:lnTo>
                    <a:pt x="287440" y="283158"/>
                  </a:lnTo>
                  <a:lnTo>
                    <a:pt x="291069" y="279276"/>
                  </a:lnTo>
                  <a:lnTo>
                    <a:pt x="294573" y="275281"/>
                  </a:lnTo>
                  <a:lnTo>
                    <a:pt x="297948" y="271177"/>
                  </a:lnTo>
                  <a:lnTo>
                    <a:pt x="301191" y="266967"/>
                  </a:lnTo>
                  <a:lnTo>
                    <a:pt x="304299" y="262657"/>
                  </a:lnTo>
                  <a:lnTo>
                    <a:pt x="307267" y="258250"/>
                  </a:lnTo>
                  <a:lnTo>
                    <a:pt x="310095" y="253750"/>
                  </a:lnTo>
                  <a:lnTo>
                    <a:pt x="312778" y="249163"/>
                  </a:lnTo>
                  <a:lnTo>
                    <a:pt x="315314" y="244494"/>
                  </a:lnTo>
                  <a:lnTo>
                    <a:pt x="317700" y="239745"/>
                  </a:lnTo>
                  <a:lnTo>
                    <a:pt x="319934" y="234924"/>
                  </a:lnTo>
                  <a:lnTo>
                    <a:pt x="322013" y="230034"/>
                  </a:lnTo>
                  <a:lnTo>
                    <a:pt x="167158" y="1670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745892" y="2168369"/>
              <a:ext cx="167167" cy="230134"/>
            </a:xfrm>
            <a:custGeom>
              <a:avLst/>
              <a:pathLst>
                <a:path w="167167" h="230134">
                  <a:moveTo>
                    <a:pt x="154855" y="230134"/>
                  </a:moveTo>
                  <a:lnTo>
                    <a:pt x="156795" y="225134"/>
                  </a:lnTo>
                  <a:lnTo>
                    <a:pt x="158573" y="220075"/>
                  </a:lnTo>
                  <a:lnTo>
                    <a:pt x="160189" y="214962"/>
                  </a:lnTo>
                  <a:lnTo>
                    <a:pt x="161640" y="209799"/>
                  </a:lnTo>
                  <a:lnTo>
                    <a:pt x="162924" y="204592"/>
                  </a:lnTo>
                  <a:lnTo>
                    <a:pt x="164040" y="199347"/>
                  </a:lnTo>
                  <a:lnTo>
                    <a:pt x="164988" y="194068"/>
                  </a:lnTo>
                  <a:lnTo>
                    <a:pt x="165766" y="188762"/>
                  </a:lnTo>
                  <a:lnTo>
                    <a:pt x="166374" y="183434"/>
                  </a:lnTo>
                  <a:lnTo>
                    <a:pt x="166810" y="178089"/>
                  </a:lnTo>
                  <a:lnTo>
                    <a:pt x="167074" y="172732"/>
                  </a:lnTo>
                  <a:lnTo>
                    <a:pt x="167167" y="167370"/>
                  </a:lnTo>
                  <a:lnTo>
                    <a:pt x="167087" y="162008"/>
                  </a:lnTo>
                  <a:lnTo>
                    <a:pt x="166836" y="156651"/>
                  </a:lnTo>
                  <a:lnTo>
                    <a:pt x="166413" y="151305"/>
                  </a:lnTo>
                  <a:lnTo>
                    <a:pt x="165818" y="145975"/>
                  </a:lnTo>
                  <a:lnTo>
                    <a:pt x="165053" y="140667"/>
                  </a:lnTo>
                  <a:lnTo>
                    <a:pt x="164118" y="135387"/>
                  </a:lnTo>
                  <a:lnTo>
                    <a:pt x="163014" y="130139"/>
                  </a:lnTo>
                  <a:lnTo>
                    <a:pt x="161743" y="124929"/>
                  </a:lnTo>
                  <a:lnTo>
                    <a:pt x="160305" y="119762"/>
                  </a:lnTo>
                  <a:lnTo>
                    <a:pt x="158702" y="114645"/>
                  </a:lnTo>
                  <a:lnTo>
                    <a:pt x="156935" y="109581"/>
                  </a:lnTo>
                  <a:lnTo>
                    <a:pt x="155007" y="104577"/>
                  </a:lnTo>
                  <a:lnTo>
                    <a:pt x="152920" y="99637"/>
                  </a:lnTo>
                  <a:lnTo>
                    <a:pt x="150675" y="94767"/>
                  </a:lnTo>
                  <a:lnTo>
                    <a:pt x="148275" y="89971"/>
                  </a:lnTo>
                  <a:lnTo>
                    <a:pt x="145723" y="85254"/>
                  </a:lnTo>
                  <a:lnTo>
                    <a:pt x="143020" y="80622"/>
                  </a:lnTo>
                  <a:lnTo>
                    <a:pt x="140171" y="76079"/>
                  </a:lnTo>
                  <a:lnTo>
                    <a:pt x="137177" y="71630"/>
                  </a:lnTo>
                  <a:lnTo>
                    <a:pt x="134042" y="67279"/>
                  </a:lnTo>
                  <a:lnTo>
                    <a:pt x="130769" y="63031"/>
                  </a:lnTo>
                  <a:lnTo>
                    <a:pt x="127361" y="58890"/>
                  </a:lnTo>
                  <a:lnTo>
                    <a:pt x="123822" y="54860"/>
                  </a:lnTo>
                  <a:lnTo>
                    <a:pt x="120156" y="50946"/>
                  </a:lnTo>
                  <a:lnTo>
                    <a:pt x="116367" y="47152"/>
                  </a:lnTo>
                  <a:lnTo>
                    <a:pt x="112457" y="43481"/>
                  </a:lnTo>
                  <a:lnTo>
                    <a:pt x="108432" y="39937"/>
                  </a:lnTo>
                  <a:lnTo>
                    <a:pt x="104295" y="36525"/>
                  </a:lnTo>
                  <a:lnTo>
                    <a:pt x="100051" y="33246"/>
                  </a:lnTo>
                  <a:lnTo>
                    <a:pt x="95703" y="30106"/>
                  </a:lnTo>
                  <a:lnTo>
                    <a:pt x="91258" y="27107"/>
                  </a:lnTo>
                  <a:lnTo>
                    <a:pt x="86718" y="24252"/>
                  </a:lnTo>
                  <a:lnTo>
                    <a:pt x="82089" y="21543"/>
                  </a:lnTo>
                  <a:lnTo>
                    <a:pt x="77376" y="18985"/>
                  </a:lnTo>
                  <a:lnTo>
                    <a:pt x="72583" y="16580"/>
                  </a:lnTo>
                  <a:lnTo>
                    <a:pt x="67715" y="14329"/>
                  </a:lnTo>
                  <a:lnTo>
                    <a:pt x="62778" y="12235"/>
                  </a:lnTo>
                  <a:lnTo>
                    <a:pt x="57776" y="10301"/>
                  </a:lnTo>
                  <a:lnTo>
                    <a:pt x="52715" y="8529"/>
                  </a:lnTo>
                  <a:lnTo>
                    <a:pt x="47599" y="6920"/>
                  </a:lnTo>
                  <a:lnTo>
                    <a:pt x="42434" y="5475"/>
                  </a:lnTo>
                  <a:lnTo>
                    <a:pt x="37226" y="4197"/>
                  </a:lnTo>
                  <a:lnTo>
                    <a:pt x="31979" y="3087"/>
                  </a:lnTo>
                  <a:lnTo>
                    <a:pt x="26700" y="2146"/>
                  </a:lnTo>
                  <a:lnTo>
                    <a:pt x="21393" y="1374"/>
                  </a:lnTo>
                  <a:lnTo>
                    <a:pt x="16064" y="773"/>
                  </a:lnTo>
                  <a:lnTo>
                    <a:pt x="10718" y="343"/>
                  </a:lnTo>
                  <a:lnTo>
                    <a:pt x="5362" y="86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6460546" y="173525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6460546" y="173525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6460546" y="173525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445315" y="1735255"/>
              <a:ext cx="15231" cy="167167"/>
            </a:xfrm>
            <a:custGeom>
              <a:avLst/>
              <a:pathLst>
                <a:path w="15231" h="167167">
                  <a:moveTo>
                    <a:pt x="15231" y="0"/>
                  </a:moveTo>
                  <a:lnTo>
                    <a:pt x="0" y="695"/>
                  </a:lnTo>
                  <a:lnTo>
                    <a:pt x="15231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445315" y="1735951"/>
              <a:ext cx="15231" cy="166472"/>
            </a:xfrm>
            <a:custGeom>
              <a:avLst/>
              <a:pathLst>
                <a:path w="15231" h="166472">
                  <a:moveTo>
                    <a:pt x="0" y="0"/>
                  </a:moveTo>
                  <a:lnTo>
                    <a:pt x="15231" y="166472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445315" y="1735951"/>
              <a:ext cx="15231" cy="166472"/>
            </a:xfrm>
            <a:custGeom>
              <a:avLst/>
              <a:pathLst>
                <a:path w="15231" h="166472">
                  <a:moveTo>
                    <a:pt x="0" y="0"/>
                  </a:moveTo>
                  <a:lnTo>
                    <a:pt x="15231" y="166472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445315" y="1735951"/>
              <a:ext cx="15231" cy="166472"/>
            </a:xfrm>
            <a:custGeom>
              <a:avLst/>
              <a:pathLst>
                <a:path w="15231" h="166472">
                  <a:moveTo>
                    <a:pt x="0" y="0"/>
                  </a:moveTo>
                  <a:lnTo>
                    <a:pt x="15231" y="166472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445315" y="1735951"/>
              <a:ext cx="15231" cy="166472"/>
            </a:xfrm>
            <a:custGeom>
              <a:avLst/>
              <a:pathLst>
                <a:path w="15231" h="166472">
                  <a:moveTo>
                    <a:pt x="0" y="0"/>
                  </a:moveTo>
                  <a:lnTo>
                    <a:pt x="15231" y="166472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445315" y="1735951"/>
              <a:ext cx="15231" cy="166472"/>
            </a:xfrm>
            <a:custGeom>
              <a:avLst/>
              <a:pathLst>
                <a:path w="15231" h="166472">
                  <a:moveTo>
                    <a:pt x="0" y="0"/>
                  </a:moveTo>
                  <a:lnTo>
                    <a:pt x="15231" y="166472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445315" y="1735951"/>
              <a:ext cx="15231" cy="166472"/>
            </a:xfrm>
            <a:custGeom>
              <a:avLst/>
              <a:pathLst>
                <a:path w="15231" h="166472">
                  <a:moveTo>
                    <a:pt x="0" y="0"/>
                  </a:moveTo>
                  <a:lnTo>
                    <a:pt x="15231" y="166472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445315" y="1735951"/>
              <a:ext cx="15231" cy="166472"/>
            </a:xfrm>
            <a:custGeom>
              <a:avLst/>
              <a:pathLst>
                <a:path w="15231" h="166472">
                  <a:moveTo>
                    <a:pt x="0" y="0"/>
                  </a:moveTo>
                  <a:lnTo>
                    <a:pt x="15231" y="166472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445315" y="1735951"/>
              <a:ext cx="15231" cy="166472"/>
            </a:xfrm>
            <a:custGeom>
              <a:avLst/>
              <a:pathLst>
                <a:path w="15231" h="166472">
                  <a:moveTo>
                    <a:pt x="0" y="0"/>
                  </a:moveTo>
                  <a:lnTo>
                    <a:pt x="15231" y="166472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445315" y="1735951"/>
              <a:ext cx="15231" cy="166472"/>
            </a:xfrm>
            <a:custGeom>
              <a:avLst/>
              <a:pathLst>
                <a:path w="15231" h="166472">
                  <a:moveTo>
                    <a:pt x="0" y="0"/>
                  </a:moveTo>
                  <a:lnTo>
                    <a:pt x="15231" y="166472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445315" y="1735951"/>
              <a:ext cx="15231" cy="166472"/>
            </a:xfrm>
            <a:custGeom>
              <a:avLst/>
              <a:pathLst>
                <a:path w="15231" h="166472">
                  <a:moveTo>
                    <a:pt x="0" y="0"/>
                  </a:moveTo>
                  <a:lnTo>
                    <a:pt x="15231" y="166472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445315" y="1735951"/>
              <a:ext cx="15231" cy="166472"/>
            </a:xfrm>
            <a:custGeom>
              <a:avLst/>
              <a:pathLst>
                <a:path w="15231" h="166472">
                  <a:moveTo>
                    <a:pt x="0" y="0"/>
                  </a:moveTo>
                  <a:lnTo>
                    <a:pt x="15231" y="166472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445315" y="1735951"/>
              <a:ext cx="15231" cy="166472"/>
            </a:xfrm>
            <a:custGeom>
              <a:avLst/>
              <a:pathLst>
                <a:path w="15231" h="166472">
                  <a:moveTo>
                    <a:pt x="0" y="0"/>
                  </a:moveTo>
                  <a:lnTo>
                    <a:pt x="15231" y="166472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6445315" y="1735951"/>
              <a:ext cx="15231" cy="166472"/>
            </a:xfrm>
            <a:custGeom>
              <a:avLst/>
              <a:pathLst>
                <a:path w="15231" h="166472">
                  <a:moveTo>
                    <a:pt x="0" y="0"/>
                  </a:moveTo>
                  <a:lnTo>
                    <a:pt x="15231" y="166472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6445315" y="1735951"/>
              <a:ext cx="15231" cy="166472"/>
            </a:xfrm>
            <a:custGeom>
              <a:avLst/>
              <a:pathLst>
                <a:path w="15231" h="166472">
                  <a:moveTo>
                    <a:pt x="0" y="0"/>
                  </a:moveTo>
                  <a:lnTo>
                    <a:pt x="15231" y="166472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6445315" y="1735951"/>
              <a:ext cx="15231" cy="166472"/>
            </a:xfrm>
            <a:custGeom>
              <a:avLst/>
              <a:pathLst>
                <a:path w="15231" h="166472">
                  <a:moveTo>
                    <a:pt x="0" y="0"/>
                  </a:moveTo>
                  <a:lnTo>
                    <a:pt x="15231" y="166472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445315" y="1735951"/>
              <a:ext cx="15231" cy="166472"/>
            </a:xfrm>
            <a:custGeom>
              <a:avLst/>
              <a:pathLst>
                <a:path w="15231" h="166472">
                  <a:moveTo>
                    <a:pt x="0" y="0"/>
                  </a:moveTo>
                  <a:lnTo>
                    <a:pt x="15231" y="166472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6445315" y="1735951"/>
              <a:ext cx="15231" cy="166472"/>
            </a:xfrm>
            <a:custGeom>
              <a:avLst/>
              <a:pathLst>
                <a:path w="15231" h="166472">
                  <a:moveTo>
                    <a:pt x="0" y="0"/>
                  </a:moveTo>
                  <a:lnTo>
                    <a:pt x="15231" y="166472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445315" y="1735951"/>
              <a:ext cx="15231" cy="166472"/>
            </a:xfrm>
            <a:custGeom>
              <a:avLst/>
              <a:pathLst>
                <a:path w="15231" h="166472">
                  <a:moveTo>
                    <a:pt x="0" y="0"/>
                  </a:moveTo>
                  <a:lnTo>
                    <a:pt x="15231" y="16647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445315" y="1735951"/>
              <a:ext cx="15231" cy="166472"/>
            </a:xfrm>
            <a:custGeom>
              <a:avLst/>
              <a:pathLst>
                <a:path w="15231" h="166472">
                  <a:moveTo>
                    <a:pt x="0" y="0"/>
                  </a:moveTo>
                  <a:lnTo>
                    <a:pt x="15231" y="16647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445315" y="1735951"/>
              <a:ext cx="15231" cy="166472"/>
            </a:xfrm>
            <a:custGeom>
              <a:avLst/>
              <a:pathLst>
                <a:path w="15231" h="166472">
                  <a:moveTo>
                    <a:pt x="0" y="0"/>
                  </a:moveTo>
                  <a:lnTo>
                    <a:pt x="15231" y="16647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445315" y="1735951"/>
              <a:ext cx="15231" cy="166472"/>
            </a:xfrm>
            <a:custGeom>
              <a:avLst/>
              <a:pathLst>
                <a:path w="15231" h="166472">
                  <a:moveTo>
                    <a:pt x="0" y="0"/>
                  </a:moveTo>
                  <a:lnTo>
                    <a:pt x="15231" y="16647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445315" y="1735951"/>
              <a:ext cx="15231" cy="166472"/>
            </a:xfrm>
            <a:custGeom>
              <a:avLst/>
              <a:pathLst>
                <a:path w="15231" h="166472">
                  <a:moveTo>
                    <a:pt x="0" y="0"/>
                  </a:moveTo>
                  <a:lnTo>
                    <a:pt x="15231" y="166472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445315" y="1735951"/>
              <a:ext cx="15231" cy="166472"/>
            </a:xfrm>
            <a:custGeom>
              <a:avLst/>
              <a:pathLst>
                <a:path w="15231" h="166472">
                  <a:moveTo>
                    <a:pt x="0" y="0"/>
                  </a:moveTo>
                  <a:lnTo>
                    <a:pt x="15231" y="166472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293387" y="1735417"/>
              <a:ext cx="334324" cy="334167"/>
            </a:xfrm>
            <a:custGeom>
              <a:avLst/>
              <a:pathLst>
                <a:path w="334324" h="334167">
                  <a:moveTo>
                    <a:pt x="151927" y="533"/>
                  </a:moveTo>
                  <a:lnTo>
                    <a:pt x="146660" y="1099"/>
                  </a:lnTo>
                  <a:lnTo>
                    <a:pt x="141414" y="1832"/>
                  </a:lnTo>
                  <a:lnTo>
                    <a:pt x="136193" y="2730"/>
                  </a:lnTo>
                  <a:lnTo>
                    <a:pt x="131004" y="3794"/>
                  </a:lnTo>
                  <a:lnTo>
                    <a:pt x="125851" y="5021"/>
                  </a:lnTo>
                  <a:lnTo>
                    <a:pt x="120739" y="6412"/>
                  </a:lnTo>
                  <a:lnTo>
                    <a:pt x="115674" y="7963"/>
                  </a:lnTo>
                  <a:lnTo>
                    <a:pt x="110661" y="9674"/>
                  </a:lnTo>
                  <a:lnTo>
                    <a:pt x="105704" y="11543"/>
                  </a:lnTo>
                  <a:lnTo>
                    <a:pt x="100809" y="13569"/>
                  </a:lnTo>
                  <a:lnTo>
                    <a:pt x="95981" y="15748"/>
                  </a:lnTo>
                  <a:lnTo>
                    <a:pt x="91224" y="18079"/>
                  </a:lnTo>
                  <a:lnTo>
                    <a:pt x="86543" y="20560"/>
                  </a:lnTo>
                  <a:lnTo>
                    <a:pt x="81944" y="23188"/>
                  </a:lnTo>
                  <a:lnTo>
                    <a:pt x="77430" y="25960"/>
                  </a:lnTo>
                  <a:lnTo>
                    <a:pt x="73006" y="28874"/>
                  </a:lnTo>
                  <a:lnTo>
                    <a:pt x="68676" y="31926"/>
                  </a:lnTo>
                  <a:lnTo>
                    <a:pt x="64446" y="35115"/>
                  </a:lnTo>
                  <a:lnTo>
                    <a:pt x="60319" y="38435"/>
                  </a:lnTo>
                  <a:lnTo>
                    <a:pt x="56299" y="41885"/>
                  </a:lnTo>
                  <a:lnTo>
                    <a:pt x="52390" y="45460"/>
                  </a:lnTo>
                  <a:lnTo>
                    <a:pt x="48596" y="49158"/>
                  </a:lnTo>
                  <a:lnTo>
                    <a:pt x="44922" y="52974"/>
                  </a:lnTo>
                  <a:lnTo>
                    <a:pt x="41370" y="56904"/>
                  </a:lnTo>
                  <a:lnTo>
                    <a:pt x="37945" y="60945"/>
                  </a:lnTo>
                  <a:lnTo>
                    <a:pt x="34649" y="65092"/>
                  </a:lnTo>
                  <a:lnTo>
                    <a:pt x="31487" y="69342"/>
                  </a:lnTo>
                  <a:lnTo>
                    <a:pt x="28460" y="73690"/>
                  </a:lnTo>
                  <a:lnTo>
                    <a:pt x="25573" y="78131"/>
                  </a:lnTo>
                  <a:lnTo>
                    <a:pt x="22828" y="82662"/>
                  </a:lnTo>
                  <a:lnTo>
                    <a:pt x="20229" y="87277"/>
                  </a:lnTo>
                  <a:lnTo>
                    <a:pt x="17776" y="91973"/>
                  </a:lnTo>
                  <a:lnTo>
                    <a:pt x="15474" y="96744"/>
                  </a:lnTo>
                  <a:lnTo>
                    <a:pt x="13324" y="101585"/>
                  </a:lnTo>
                  <a:lnTo>
                    <a:pt x="11328" y="106492"/>
                  </a:lnTo>
                  <a:lnTo>
                    <a:pt x="9489" y="111460"/>
                  </a:lnTo>
                  <a:lnTo>
                    <a:pt x="7808" y="116484"/>
                  </a:lnTo>
                  <a:lnTo>
                    <a:pt x="6288" y="121558"/>
                  </a:lnTo>
                  <a:lnTo>
                    <a:pt x="4928" y="126678"/>
                  </a:lnTo>
                  <a:lnTo>
                    <a:pt x="3732" y="131839"/>
                  </a:lnTo>
                  <a:lnTo>
                    <a:pt x="2700" y="137034"/>
                  </a:lnTo>
                  <a:lnTo>
                    <a:pt x="1833" y="142260"/>
                  </a:lnTo>
                  <a:lnTo>
                    <a:pt x="1132" y="147511"/>
                  </a:lnTo>
                  <a:lnTo>
                    <a:pt x="598" y="152781"/>
                  </a:lnTo>
                  <a:lnTo>
                    <a:pt x="230" y="158066"/>
                  </a:lnTo>
                  <a:lnTo>
                    <a:pt x="31" y="163360"/>
                  </a:lnTo>
                  <a:lnTo>
                    <a:pt x="0" y="168657"/>
                  </a:lnTo>
                  <a:lnTo>
                    <a:pt x="136" y="173952"/>
                  </a:lnTo>
                  <a:lnTo>
                    <a:pt x="440" y="179241"/>
                  </a:lnTo>
                  <a:lnTo>
                    <a:pt x="911" y="184517"/>
                  </a:lnTo>
                  <a:lnTo>
                    <a:pt x="1550" y="189776"/>
                  </a:lnTo>
                  <a:lnTo>
                    <a:pt x="2354" y="195012"/>
                  </a:lnTo>
                  <a:lnTo>
                    <a:pt x="3324" y="200220"/>
                  </a:lnTo>
                  <a:lnTo>
                    <a:pt x="4459" y="205394"/>
                  </a:lnTo>
                  <a:lnTo>
                    <a:pt x="5757" y="210530"/>
                  </a:lnTo>
                  <a:lnTo>
                    <a:pt x="7217" y="215622"/>
                  </a:lnTo>
                  <a:lnTo>
                    <a:pt x="8838" y="220665"/>
                  </a:lnTo>
                  <a:lnTo>
                    <a:pt x="10618" y="225655"/>
                  </a:lnTo>
                  <a:lnTo>
                    <a:pt x="12555" y="230585"/>
                  </a:lnTo>
                  <a:lnTo>
                    <a:pt x="14647" y="235452"/>
                  </a:lnTo>
                  <a:lnTo>
                    <a:pt x="16892" y="240250"/>
                  </a:lnTo>
                  <a:lnTo>
                    <a:pt x="19288" y="244974"/>
                  </a:lnTo>
                  <a:lnTo>
                    <a:pt x="21833" y="249620"/>
                  </a:lnTo>
                  <a:lnTo>
                    <a:pt x="24524" y="254184"/>
                  </a:lnTo>
                  <a:lnTo>
                    <a:pt x="27357" y="258659"/>
                  </a:lnTo>
                  <a:lnTo>
                    <a:pt x="30332" y="263043"/>
                  </a:lnTo>
                  <a:lnTo>
                    <a:pt x="33443" y="267330"/>
                  </a:lnTo>
                  <a:lnTo>
                    <a:pt x="36689" y="271516"/>
                  </a:lnTo>
                  <a:lnTo>
                    <a:pt x="40066" y="275598"/>
                  </a:lnTo>
                  <a:lnTo>
                    <a:pt x="43571" y="279570"/>
                  </a:lnTo>
                  <a:lnTo>
                    <a:pt x="47199" y="283429"/>
                  </a:lnTo>
                  <a:lnTo>
                    <a:pt x="50949" y="287172"/>
                  </a:lnTo>
                  <a:lnTo>
                    <a:pt x="54814" y="290794"/>
                  </a:lnTo>
                  <a:lnTo>
                    <a:pt x="58793" y="294291"/>
                  </a:lnTo>
                  <a:lnTo>
                    <a:pt x="62880" y="297661"/>
                  </a:lnTo>
                  <a:lnTo>
                    <a:pt x="67073" y="300899"/>
                  </a:lnTo>
                  <a:lnTo>
                    <a:pt x="71365" y="304003"/>
                  </a:lnTo>
                  <a:lnTo>
                    <a:pt x="75754" y="306970"/>
                  </a:lnTo>
                  <a:lnTo>
                    <a:pt x="80235" y="309795"/>
                  </a:lnTo>
                  <a:lnTo>
                    <a:pt x="84803" y="312478"/>
                  </a:lnTo>
                  <a:lnTo>
                    <a:pt x="89453" y="315014"/>
                  </a:lnTo>
                  <a:lnTo>
                    <a:pt x="94182" y="317402"/>
                  </a:lnTo>
                  <a:lnTo>
                    <a:pt x="98984" y="319639"/>
                  </a:lnTo>
                  <a:lnTo>
                    <a:pt x="103855" y="321722"/>
                  </a:lnTo>
                  <a:lnTo>
                    <a:pt x="108789" y="323650"/>
                  </a:lnTo>
                  <a:lnTo>
                    <a:pt x="113781" y="325421"/>
                  </a:lnTo>
                  <a:lnTo>
                    <a:pt x="118827" y="327033"/>
                  </a:lnTo>
                  <a:lnTo>
                    <a:pt x="123922" y="328484"/>
                  </a:lnTo>
                  <a:lnTo>
                    <a:pt x="129060" y="329773"/>
                  </a:lnTo>
                  <a:lnTo>
                    <a:pt x="134237" y="330898"/>
                  </a:lnTo>
                  <a:lnTo>
                    <a:pt x="139446" y="331859"/>
                  </a:lnTo>
                  <a:lnTo>
                    <a:pt x="144683" y="332654"/>
                  </a:lnTo>
                  <a:lnTo>
                    <a:pt x="149943" y="333283"/>
                  </a:lnTo>
                  <a:lnTo>
                    <a:pt x="155220" y="333745"/>
                  </a:lnTo>
                  <a:lnTo>
                    <a:pt x="160510" y="334040"/>
                  </a:lnTo>
                  <a:lnTo>
                    <a:pt x="165805" y="334167"/>
                  </a:lnTo>
                  <a:lnTo>
                    <a:pt x="171103" y="334126"/>
                  </a:lnTo>
                  <a:lnTo>
                    <a:pt x="176396" y="333917"/>
                  </a:lnTo>
                  <a:lnTo>
                    <a:pt x="181680" y="333540"/>
                  </a:lnTo>
                  <a:lnTo>
                    <a:pt x="186949" y="332997"/>
                  </a:lnTo>
                  <a:lnTo>
                    <a:pt x="192199" y="332286"/>
                  </a:lnTo>
                  <a:lnTo>
                    <a:pt x="197423" y="331410"/>
                  </a:lnTo>
                  <a:lnTo>
                    <a:pt x="202617" y="330368"/>
                  </a:lnTo>
                  <a:lnTo>
                    <a:pt x="207775" y="329163"/>
                  </a:lnTo>
                  <a:lnTo>
                    <a:pt x="212893" y="327795"/>
                  </a:lnTo>
                  <a:lnTo>
                    <a:pt x="217964" y="326265"/>
                  </a:lnTo>
                  <a:lnTo>
                    <a:pt x="222985" y="324575"/>
                  </a:lnTo>
                  <a:lnTo>
                    <a:pt x="227950" y="322727"/>
                  </a:lnTo>
                  <a:lnTo>
                    <a:pt x="232853" y="320723"/>
                  </a:lnTo>
                  <a:lnTo>
                    <a:pt x="237691" y="318564"/>
                  </a:lnTo>
                  <a:lnTo>
                    <a:pt x="242457" y="316253"/>
                  </a:lnTo>
                  <a:lnTo>
                    <a:pt x="247149" y="313792"/>
                  </a:lnTo>
                  <a:lnTo>
                    <a:pt x="251759" y="311184"/>
                  </a:lnTo>
                  <a:lnTo>
                    <a:pt x="256285" y="308431"/>
                  </a:lnTo>
                  <a:lnTo>
                    <a:pt x="260721" y="305536"/>
                  </a:lnTo>
                  <a:lnTo>
                    <a:pt x="265064" y="302502"/>
                  </a:lnTo>
                  <a:lnTo>
                    <a:pt x="269308" y="299332"/>
                  </a:lnTo>
                  <a:lnTo>
                    <a:pt x="273449" y="296029"/>
                  </a:lnTo>
                  <a:lnTo>
                    <a:pt x="277484" y="292596"/>
                  </a:lnTo>
                  <a:lnTo>
                    <a:pt x="281408" y="289038"/>
                  </a:lnTo>
                  <a:lnTo>
                    <a:pt x="285217" y="285356"/>
                  </a:lnTo>
                  <a:lnTo>
                    <a:pt x="288908" y="281556"/>
                  </a:lnTo>
                  <a:lnTo>
                    <a:pt x="292476" y="277641"/>
                  </a:lnTo>
                  <a:lnTo>
                    <a:pt x="295919" y="273615"/>
                  </a:lnTo>
                  <a:lnTo>
                    <a:pt x="299232" y="269482"/>
                  </a:lnTo>
                  <a:lnTo>
                    <a:pt x="302413" y="265246"/>
                  </a:lnTo>
                  <a:lnTo>
                    <a:pt x="305458" y="260911"/>
                  </a:lnTo>
                  <a:lnTo>
                    <a:pt x="308364" y="256482"/>
                  </a:lnTo>
                  <a:lnTo>
                    <a:pt x="311128" y="251963"/>
                  </a:lnTo>
                  <a:lnTo>
                    <a:pt x="313748" y="247358"/>
                  </a:lnTo>
                  <a:lnTo>
                    <a:pt x="316220" y="242673"/>
                  </a:lnTo>
                  <a:lnTo>
                    <a:pt x="318543" y="237912"/>
                  </a:lnTo>
                  <a:lnTo>
                    <a:pt x="320713" y="233080"/>
                  </a:lnTo>
                  <a:lnTo>
                    <a:pt x="322730" y="228182"/>
                  </a:lnTo>
                  <a:lnTo>
                    <a:pt x="324590" y="223222"/>
                  </a:lnTo>
                  <a:lnTo>
                    <a:pt x="326292" y="218205"/>
                  </a:lnTo>
                  <a:lnTo>
                    <a:pt x="327835" y="213137"/>
                  </a:lnTo>
                  <a:lnTo>
                    <a:pt x="329216" y="208023"/>
                  </a:lnTo>
                  <a:lnTo>
                    <a:pt x="330434" y="202868"/>
                  </a:lnTo>
                  <a:lnTo>
                    <a:pt x="331488" y="197677"/>
                  </a:lnTo>
                  <a:lnTo>
                    <a:pt x="332378" y="192454"/>
                  </a:lnTo>
                  <a:lnTo>
                    <a:pt x="333101" y="187207"/>
                  </a:lnTo>
                  <a:lnTo>
                    <a:pt x="333658" y="181939"/>
                  </a:lnTo>
                  <a:lnTo>
                    <a:pt x="334047" y="176656"/>
                  </a:lnTo>
                  <a:lnTo>
                    <a:pt x="334269" y="171363"/>
                  </a:lnTo>
                  <a:lnTo>
                    <a:pt x="334324" y="166066"/>
                  </a:lnTo>
                  <a:lnTo>
                    <a:pt x="334210" y="160770"/>
                  </a:lnTo>
                  <a:lnTo>
                    <a:pt x="333928" y="155480"/>
                  </a:lnTo>
                  <a:lnTo>
                    <a:pt x="333480" y="150202"/>
                  </a:lnTo>
                  <a:lnTo>
                    <a:pt x="332864" y="144940"/>
                  </a:lnTo>
                  <a:lnTo>
                    <a:pt x="332081" y="139701"/>
                  </a:lnTo>
                  <a:lnTo>
                    <a:pt x="331133" y="134489"/>
                  </a:lnTo>
                  <a:lnTo>
                    <a:pt x="330021" y="129310"/>
                  </a:lnTo>
                  <a:lnTo>
                    <a:pt x="328745" y="124169"/>
                  </a:lnTo>
                  <a:lnTo>
                    <a:pt x="327306" y="119070"/>
                  </a:lnTo>
                  <a:lnTo>
                    <a:pt x="325707" y="114020"/>
                  </a:lnTo>
                  <a:lnTo>
                    <a:pt x="323949" y="109023"/>
                  </a:lnTo>
                  <a:lnTo>
                    <a:pt x="322033" y="104084"/>
                  </a:lnTo>
                  <a:lnTo>
                    <a:pt x="319962" y="99209"/>
                  </a:lnTo>
                  <a:lnTo>
                    <a:pt x="317737" y="94401"/>
                  </a:lnTo>
                  <a:lnTo>
                    <a:pt x="315361" y="89667"/>
                  </a:lnTo>
                  <a:lnTo>
                    <a:pt x="312836" y="85010"/>
                  </a:lnTo>
                  <a:lnTo>
                    <a:pt x="310165" y="80435"/>
                  </a:lnTo>
                  <a:lnTo>
                    <a:pt x="307350" y="75948"/>
                  </a:lnTo>
                  <a:lnTo>
                    <a:pt x="304394" y="71551"/>
                  </a:lnTo>
                  <a:lnTo>
                    <a:pt x="301301" y="67251"/>
                  </a:lnTo>
                  <a:lnTo>
                    <a:pt x="298073" y="63051"/>
                  </a:lnTo>
                  <a:lnTo>
                    <a:pt x="294714" y="58955"/>
                  </a:lnTo>
                  <a:lnTo>
                    <a:pt x="291226" y="54968"/>
                  </a:lnTo>
                  <a:lnTo>
                    <a:pt x="287614" y="51093"/>
                  </a:lnTo>
                  <a:lnTo>
                    <a:pt x="283881" y="47335"/>
                  </a:lnTo>
                  <a:lnTo>
                    <a:pt x="280030" y="43696"/>
                  </a:lnTo>
                  <a:lnTo>
                    <a:pt x="276067" y="40182"/>
                  </a:lnTo>
                  <a:lnTo>
                    <a:pt x="271994" y="36795"/>
                  </a:lnTo>
                  <a:lnTo>
                    <a:pt x="267815" y="33539"/>
                  </a:lnTo>
                  <a:lnTo>
                    <a:pt x="263536" y="30416"/>
                  </a:lnTo>
                  <a:lnTo>
                    <a:pt x="259160" y="27431"/>
                  </a:lnTo>
                  <a:lnTo>
                    <a:pt x="254691" y="24586"/>
                  </a:lnTo>
                  <a:lnTo>
                    <a:pt x="250135" y="21884"/>
                  </a:lnTo>
                  <a:lnTo>
                    <a:pt x="245495" y="19328"/>
                  </a:lnTo>
                  <a:lnTo>
                    <a:pt x="240776" y="16920"/>
                  </a:lnTo>
                  <a:lnTo>
                    <a:pt x="235984" y="14663"/>
                  </a:lnTo>
                  <a:lnTo>
                    <a:pt x="231123" y="12559"/>
                  </a:lnTo>
                  <a:lnTo>
                    <a:pt x="226197" y="10610"/>
                  </a:lnTo>
                  <a:lnTo>
                    <a:pt x="221212" y="8817"/>
                  </a:lnTo>
                  <a:lnTo>
                    <a:pt x="216173" y="7184"/>
                  </a:lnTo>
                  <a:lnTo>
                    <a:pt x="211084" y="5711"/>
                  </a:lnTo>
                  <a:lnTo>
                    <a:pt x="205951" y="4401"/>
                  </a:lnTo>
                  <a:lnTo>
                    <a:pt x="200780" y="3253"/>
                  </a:lnTo>
                  <a:lnTo>
                    <a:pt x="195575" y="2270"/>
                  </a:lnTo>
                  <a:lnTo>
                    <a:pt x="190341" y="1453"/>
                  </a:lnTo>
                  <a:lnTo>
                    <a:pt x="185084" y="801"/>
                  </a:lnTo>
                  <a:lnTo>
                    <a:pt x="179808" y="317"/>
                  </a:lnTo>
                  <a:lnTo>
                    <a:pt x="174521" y="0"/>
                  </a:lnTo>
                  <a:lnTo>
                    <a:pt x="167159" y="1670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460546" y="1735255"/>
              <a:ext cx="7361" cy="167167"/>
            </a:xfrm>
            <a:custGeom>
              <a:avLst/>
              <a:pathLst>
                <a:path w="7361" h="167167">
                  <a:moveTo>
                    <a:pt x="7361" y="162"/>
                  </a:move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082840" y="137951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6082840" y="137951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082840" y="137951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082840" y="137951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5915683" y="1379510"/>
              <a:ext cx="167156" cy="190571"/>
            </a:xfrm>
            <a:custGeom>
              <a:avLst/>
              <a:pathLst>
                <a:path w="167156" h="190571">
                  <a:moveTo>
                    <a:pt x="167156" y="0"/>
                  </a:moveTo>
                  <a:lnTo>
                    <a:pt x="161760" y="87"/>
                  </a:lnTo>
                  <a:lnTo>
                    <a:pt x="156369" y="348"/>
                  </a:lnTo>
                  <a:lnTo>
                    <a:pt x="150989" y="783"/>
                  </a:lnTo>
                  <a:lnTo>
                    <a:pt x="145626" y="1392"/>
                  </a:lnTo>
                  <a:lnTo>
                    <a:pt x="140286" y="2173"/>
                  </a:lnTo>
                  <a:lnTo>
                    <a:pt x="134973" y="3127"/>
                  </a:lnTo>
                  <a:lnTo>
                    <a:pt x="129695" y="4251"/>
                  </a:lnTo>
                  <a:lnTo>
                    <a:pt x="124455" y="5545"/>
                  </a:lnTo>
                  <a:lnTo>
                    <a:pt x="119260" y="7008"/>
                  </a:lnTo>
                  <a:lnTo>
                    <a:pt x="114114" y="8638"/>
                  </a:lnTo>
                  <a:lnTo>
                    <a:pt x="109024" y="10433"/>
                  </a:lnTo>
                  <a:lnTo>
                    <a:pt x="103995" y="12391"/>
                  </a:lnTo>
                  <a:lnTo>
                    <a:pt x="99031" y="14511"/>
                  </a:lnTo>
                  <a:lnTo>
                    <a:pt x="94139" y="16790"/>
                  </a:lnTo>
                  <a:lnTo>
                    <a:pt x="89322" y="19225"/>
                  </a:lnTo>
                  <a:lnTo>
                    <a:pt x="84587" y="21815"/>
                  </a:lnTo>
                  <a:lnTo>
                    <a:pt x="79937" y="24556"/>
                  </a:lnTo>
                  <a:lnTo>
                    <a:pt x="75379" y="27446"/>
                  </a:lnTo>
                  <a:lnTo>
                    <a:pt x="70916" y="30482"/>
                  </a:lnTo>
                  <a:lnTo>
                    <a:pt x="66554" y="33660"/>
                  </a:lnTo>
                  <a:lnTo>
                    <a:pt x="62297" y="36977"/>
                  </a:lnTo>
                  <a:lnTo>
                    <a:pt x="58148" y="40430"/>
                  </a:lnTo>
                  <a:lnTo>
                    <a:pt x="54114" y="44015"/>
                  </a:lnTo>
                  <a:lnTo>
                    <a:pt x="50197" y="47729"/>
                  </a:lnTo>
                  <a:lnTo>
                    <a:pt x="46402" y="51567"/>
                  </a:lnTo>
                  <a:lnTo>
                    <a:pt x="42733" y="55525"/>
                  </a:lnTo>
                  <a:lnTo>
                    <a:pt x="39194" y="59600"/>
                  </a:lnTo>
                  <a:lnTo>
                    <a:pt x="35788" y="63787"/>
                  </a:lnTo>
                  <a:lnTo>
                    <a:pt x="32520" y="68082"/>
                  </a:lnTo>
                  <a:lnTo>
                    <a:pt x="29391" y="72480"/>
                  </a:lnTo>
                  <a:lnTo>
                    <a:pt x="26406" y="76976"/>
                  </a:lnTo>
                  <a:lnTo>
                    <a:pt x="23568" y="81567"/>
                  </a:lnTo>
                  <a:lnTo>
                    <a:pt x="20879" y="86247"/>
                  </a:lnTo>
                  <a:lnTo>
                    <a:pt x="18343" y="91011"/>
                  </a:lnTo>
                  <a:lnTo>
                    <a:pt x="15962" y="95855"/>
                  </a:lnTo>
                  <a:lnTo>
                    <a:pt x="13739" y="100773"/>
                  </a:lnTo>
                  <a:lnTo>
                    <a:pt x="11676" y="105760"/>
                  </a:lnTo>
                  <a:lnTo>
                    <a:pt x="9774" y="110812"/>
                  </a:lnTo>
                  <a:lnTo>
                    <a:pt x="8037" y="115922"/>
                  </a:lnTo>
                  <a:lnTo>
                    <a:pt x="6466" y="121085"/>
                  </a:lnTo>
                  <a:lnTo>
                    <a:pt x="5062" y="126297"/>
                  </a:lnTo>
                  <a:lnTo>
                    <a:pt x="3827" y="131551"/>
                  </a:lnTo>
                  <a:lnTo>
                    <a:pt x="2762" y="136842"/>
                  </a:lnTo>
                  <a:lnTo>
                    <a:pt x="1869" y="142165"/>
                  </a:lnTo>
                  <a:lnTo>
                    <a:pt x="1148" y="147514"/>
                  </a:lnTo>
                  <a:lnTo>
                    <a:pt x="600" y="152883"/>
                  </a:lnTo>
                  <a:lnTo>
                    <a:pt x="226" y="158267"/>
                  </a:lnTo>
                  <a:lnTo>
                    <a:pt x="26" y="163661"/>
                  </a:lnTo>
                  <a:lnTo>
                    <a:pt x="0" y="169058"/>
                  </a:lnTo>
                  <a:lnTo>
                    <a:pt x="148" y="174453"/>
                  </a:lnTo>
                  <a:lnTo>
                    <a:pt x="470" y="179841"/>
                  </a:lnTo>
                  <a:lnTo>
                    <a:pt x="966" y="185215"/>
                  </a:lnTo>
                  <a:lnTo>
                    <a:pt x="1635" y="190571"/>
                  </a:lnTo>
                  <a:lnTo>
                    <a:pt x="167156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5917319" y="1546678"/>
              <a:ext cx="165521" cy="23403"/>
            </a:xfrm>
            <a:custGeom>
              <a:avLst/>
              <a:pathLst>
                <a:path w="165521" h="23403">
                  <a:moveTo>
                    <a:pt x="0" y="23403"/>
                  </a:moveTo>
                  <a:lnTo>
                    <a:pt x="165521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5917319" y="1546678"/>
              <a:ext cx="165521" cy="23403"/>
            </a:xfrm>
            <a:custGeom>
              <a:avLst/>
              <a:pathLst>
                <a:path w="165521" h="23403">
                  <a:moveTo>
                    <a:pt x="0" y="23403"/>
                  </a:moveTo>
                  <a:lnTo>
                    <a:pt x="165521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5917319" y="1546678"/>
              <a:ext cx="165521" cy="23403"/>
            </a:xfrm>
            <a:custGeom>
              <a:avLst/>
              <a:pathLst>
                <a:path w="165521" h="23403">
                  <a:moveTo>
                    <a:pt x="0" y="23403"/>
                  </a:moveTo>
                  <a:lnTo>
                    <a:pt x="165521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5917319" y="1546678"/>
              <a:ext cx="165521" cy="23403"/>
            </a:xfrm>
            <a:custGeom>
              <a:avLst/>
              <a:pathLst>
                <a:path w="165521" h="23403">
                  <a:moveTo>
                    <a:pt x="0" y="23403"/>
                  </a:moveTo>
                  <a:lnTo>
                    <a:pt x="165521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5917319" y="1546678"/>
              <a:ext cx="165521" cy="23403"/>
            </a:xfrm>
            <a:custGeom>
              <a:avLst/>
              <a:pathLst>
                <a:path w="165521" h="23403">
                  <a:moveTo>
                    <a:pt x="0" y="23403"/>
                  </a:moveTo>
                  <a:lnTo>
                    <a:pt x="165521" y="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917319" y="1546678"/>
              <a:ext cx="165521" cy="23403"/>
            </a:xfrm>
            <a:custGeom>
              <a:avLst/>
              <a:pathLst>
                <a:path w="165521" h="23403">
                  <a:moveTo>
                    <a:pt x="0" y="23403"/>
                  </a:moveTo>
                  <a:lnTo>
                    <a:pt x="165521" y="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5917319" y="1546678"/>
              <a:ext cx="165521" cy="23403"/>
            </a:xfrm>
            <a:custGeom>
              <a:avLst/>
              <a:pathLst>
                <a:path w="165521" h="23403">
                  <a:moveTo>
                    <a:pt x="0" y="23403"/>
                  </a:moveTo>
                  <a:lnTo>
                    <a:pt x="165521" y="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917319" y="1546678"/>
              <a:ext cx="165521" cy="23403"/>
            </a:xfrm>
            <a:custGeom>
              <a:avLst/>
              <a:pathLst>
                <a:path w="165521" h="23403">
                  <a:moveTo>
                    <a:pt x="0" y="23403"/>
                  </a:moveTo>
                  <a:lnTo>
                    <a:pt x="165521" y="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917319" y="1546678"/>
              <a:ext cx="165521" cy="23403"/>
            </a:xfrm>
            <a:custGeom>
              <a:avLst/>
              <a:pathLst>
                <a:path w="165521" h="23403">
                  <a:moveTo>
                    <a:pt x="0" y="23403"/>
                  </a:moveTo>
                  <a:lnTo>
                    <a:pt x="165521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917319" y="1546678"/>
              <a:ext cx="165521" cy="23403"/>
            </a:xfrm>
            <a:custGeom>
              <a:avLst/>
              <a:pathLst>
                <a:path w="165521" h="23403">
                  <a:moveTo>
                    <a:pt x="0" y="23403"/>
                  </a:moveTo>
                  <a:lnTo>
                    <a:pt x="165521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5917319" y="1546678"/>
              <a:ext cx="165521" cy="23403"/>
            </a:xfrm>
            <a:custGeom>
              <a:avLst/>
              <a:pathLst>
                <a:path w="165521" h="23403">
                  <a:moveTo>
                    <a:pt x="0" y="23403"/>
                  </a:moveTo>
                  <a:lnTo>
                    <a:pt x="165521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917319" y="1546678"/>
              <a:ext cx="165521" cy="23403"/>
            </a:xfrm>
            <a:custGeom>
              <a:avLst/>
              <a:pathLst>
                <a:path w="165521" h="23403">
                  <a:moveTo>
                    <a:pt x="0" y="23403"/>
                  </a:moveTo>
                  <a:lnTo>
                    <a:pt x="165521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917319" y="1546678"/>
              <a:ext cx="165521" cy="23403"/>
            </a:xfrm>
            <a:custGeom>
              <a:avLst/>
              <a:pathLst>
                <a:path w="165521" h="23403">
                  <a:moveTo>
                    <a:pt x="0" y="23403"/>
                  </a:moveTo>
                  <a:lnTo>
                    <a:pt x="165521" y="0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917319" y="1546678"/>
              <a:ext cx="165521" cy="23403"/>
            </a:xfrm>
            <a:custGeom>
              <a:avLst/>
              <a:pathLst>
                <a:path w="165521" h="23403">
                  <a:moveTo>
                    <a:pt x="0" y="23403"/>
                  </a:moveTo>
                  <a:lnTo>
                    <a:pt x="165521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917319" y="1546678"/>
              <a:ext cx="165521" cy="23403"/>
            </a:xfrm>
            <a:custGeom>
              <a:avLst/>
              <a:pathLst>
                <a:path w="165521" h="23403">
                  <a:moveTo>
                    <a:pt x="0" y="23403"/>
                  </a:moveTo>
                  <a:lnTo>
                    <a:pt x="165521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917319" y="1546678"/>
              <a:ext cx="165521" cy="23403"/>
            </a:xfrm>
            <a:custGeom>
              <a:avLst/>
              <a:pathLst>
                <a:path w="165521" h="23403">
                  <a:moveTo>
                    <a:pt x="0" y="23403"/>
                  </a:moveTo>
                  <a:lnTo>
                    <a:pt x="165521" y="0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917319" y="1546678"/>
              <a:ext cx="165521" cy="23403"/>
            </a:xfrm>
            <a:custGeom>
              <a:avLst/>
              <a:pathLst>
                <a:path w="165521" h="23403">
                  <a:moveTo>
                    <a:pt x="0" y="23403"/>
                  </a:moveTo>
                  <a:lnTo>
                    <a:pt x="165521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917319" y="1546678"/>
              <a:ext cx="165521" cy="23403"/>
            </a:xfrm>
            <a:custGeom>
              <a:avLst/>
              <a:pathLst>
                <a:path w="165521" h="23403">
                  <a:moveTo>
                    <a:pt x="0" y="23403"/>
                  </a:moveTo>
                  <a:lnTo>
                    <a:pt x="165521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917319" y="1546678"/>
              <a:ext cx="165521" cy="23403"/>
            </a:xfrm>
            <a:custGeom>
              <a:avLst/>
              <a:pathLst>
                <a:path w="165521" h="23403">
                  <a:moveTo>
                    <a:pt x="0" y="23403"/>
                  </a:moveTo>
                  <a:lnTo>
                    <a:pt x="165521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917319" y="1546678"/>
              <a:ext cx="165521" cy="23403"/>
            </a:xfrm>
            <a:custGeom>
              <a:avLst/>
              <a:pathLst>
                <a:path w="165521" h="23403">
                  <a:moveTo>
                    <a:pt x="0" y="23403"/>
                  </a:moveTo>
                  <a:lnTo>
                    <a:pt x="165521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917319" y="1546678"/>
              <a:ext cx="165521" cy="23403"/>
            </a:xfrm>
            <a:custGeom>
              <a:avLst/>
              <a:pathLst>
                <a:path w="165521" h="23403">
                  <a:moveTo>
                    <a:pt x="0" y="23403"/>
                  </a:moveTo>
                  <a:lnTo>
                    <a:pt x="165521" y="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917319" y="1546678"/>
              <a:ext cx="165521" cy="23403"/>
            </a:xfrm>
            <a:custGeom>
              <a:avLst/>
              <a:pathLst>
                <a:path w="165521" h="23403">
                  <a:moveTo>
                    <a:pt x="0" y="23403"/>
                  </a:moveTo>
                  <a:lnTo>
                    <a:pt x="165521" y="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917319" y="1546678"/>
              <a:ext cx="313930" cy="167163"/>
            </a:xfrm>
            <a:custGeom>
              <a:avLst/>
              <a:pathLst>
                <a:path w="313930" h="167163">
                  <a:moveTo>
                    <a:pt x="0" y="23403"/>
                  </a:moveTo>
                  <a:lnTo>
                    <a:pt x="831" y="28677"/>
                  </a:lnTo>
                  <a:lnTo>
                    <a:pt x="1831" y="33920"/>
                  </a:lnTo>
                  <a:lnTo>
                    <a:pt x="2997" y="39130"/>
                  </a:lnTo>
                  <a:lnTo>
                    <a:pt x="4330" y="44299"/>
                  </a:lnTo>
                  <a:lnTo>
                    <a:pt x="5826" y="49423"/>
                  </a:lnTo>
                  <a:lnTo>
                    <a:pt x="7486" y="54497"/>
                  </a:lnTo>
                  <a:lnTo>
                    <a:pt x="9306" y="59515"/>
                  </a:lnTo>
                  <a:lnTo>
                    <a:pt x="11286" y="64472"/>
                  </a:lnTo>
                  <a:lnTo>
                    <a:pt x="13424" y="69364"/>
                  </a:lnTo>
                  <a:lnTo>
                    <a:pt x="15716" y="74185"/>
                  </a:lnTo>
                  <a:lnTo>
                    <a:pt x="18161" y="78931"/>
                  </a:lnTo>
                  <a:lnTo>
                    <a:pt x="20756" y="83595"/>
                  </a:lnTo>
                  <a:lnTo>
                    <a:pt x="23499" y="88175"/>
                  </a:lnTo>
                  <a:lnTo>
                    <a:pt x="26387" y="92665"/>
                  </a:lnTo>
                  <a:lnTo>
                    <a:pt x="29417" y="97060"/>
                  </a:lnTo>
                  <a:lnTo>
                    <a:pt x="32585" y="101356"/>
                  </a:lnTo>
                  <a:lnTo>
                    <a:pt x="35889" y="105549"/>
                  </a:lnTo>
                  <a:lnTo>
                    <a:pt x="39325" y="109634"/>
                  </a:lnTo>
                  <a:lnTo>
                    <a:pt x="42890" y="113608"/>
                  </a:lnTo>
                  <a:lnTo>
                    <a:pt x="46580" y="117465"/>
                  </a:lnTo>
                  <a:lnTo>
                    <a:pt x="50392" y="121203"/>
                  </a:lnTo>
                  <a:lnTo>
                    <a:pt x="54320" y="124817"/>
                  </a:lnTo>
                  <a:lnTo>
                    <a:pt x="58362" y="128304"/>
                  </a:lnTo>
                  <a:lnTo>
                    <a:pt x="62514" y="131660"/>
                  </a:lnTo>
                  <a:lnTo>
                    <a:pt x="66770" y="134882"/>
                  </a:lnTo>
                  <a:lnTo>
                    <a:pt x="71127" y="137966"/>
                  </a:lnTo>
                  <a:lnTo>
                    <a:pt x="75580" y="140910"/>
                  </a:lnTo>
                  <a:lnTo>
                    <a:pt x="80125" y="143710"/>
                  </a:lnTo>
                  <a:lnTo>
                    <a:pt x="84758" y="146363"/>
                  </a:lnTo>
                  <a:lnTo>
                    <a:pt x="89472" y="148867"/>
                  </a:lnTo>
                  <a:lnTo>
                    <a:pt x="94264" y="151219"/>
                  </a:lnTo>
                  <a:lnTo>
                    <a:pt x="99129" y="153418"/>
                  </a:lnTo>
                  <a:lnTo>
                    <a:pt x="104061" y="155459"/>
                  </a:lnTo>
                  <a:lnTo>
                    <a:pt x="109056" y="157342"/>
                  </a:lnTo>
                  <a:lnTo>
                    <a:pt x="114109" y="159065"/>
                  </a:lnTo>
                  <a:lnTo>
                    <a:pt x="119214" y="160625"/>
                  </a:lnTo>
                  <a:lnTo>
                    <a:pt x="124366" y="162022"/>
                  </a:lnTo>
                  <a:lnTo>
                    <a:pt x="129561" y="163253"/>
                  </a:lnTo>
                  <a:lnTo>
                    <a:pt x="134792" y="164318"/>
                  </a:lnTo>
                  <a:lnTo>
                    <a:pt x="140054" y="165216"/>
                  </a:lnTo>
                  <a:lnTo>
                    <a:pt x="145342" y="165945"/>
                  </a:lnTo>
                  <a:lnTo>
                    <a:pt x="150651" y="166504"/>
                  </a:lnTo>
                  <a:lnTo>
                    <a:pt x="155975" y="166894"/>
                  </a:lnTo>
                  <a:lnTo>
                    <a:pt x="161309" y="167114"/>
                  </a:lnTo>
                  <a:lnTo>
                    <a:pt x="166647" y="167163"/>
                  </a:lnTo>
                  <a:lnTo>
                    <a:pt x="171983" y="167042"/>
                  </a:lnTo>
                  <a:lnTo>
                    <a:pt x="177314" y="166750"/>
                  </a:lnTo>
                  <a:lnTo>
                    <a:pt x="182632" y="166289"/>
                  </a:lnTo>
                  <a:lnTo>
                    <a:pt x="187933" y="165658"/>
                  </a:lnTo>
                  <a:lnTo>
                    <a:pt x="193211" y="164858"/>
                  </a:lnTo>
                  <a:lnTo>
                    <a:pt x="198460" y="163889"/>
                  </a:lnTo>
                  <a:lnTo>
                    <a:pt x="203677" y="162754"/>
                  </a:lnTo>
                  <a:lnTo>
                    <a:pt x="208854" y="161453"/>
                  </a:lnTo>
                  <a:lnTo>
                    <a:pt x="213987" y="159987"/>
                  </a:lnTo>
                  <a:lnTo>
                    <a:pt x="219070" y="158358"/>
                  </a:lnTo>
                  <a:lnTo>
                    <a:pt x="224099" y="156567"/>
                  </a:lnTo>
                  <a:lnTo>
                    <a:pt x="229069" y="154617"/>
                  </a:lnTo>
                  <a:lnTo>
                    <a:pt x="233973" y="152509"/>
                  </a:lnTo>
                  <a:lnTo>
                    <a:pt x="238808" y="150246"/>
                  </a:lnTo>
                  <a:lnTo>
                    <a:pt x="243568" y="147829"/>
                  </a:lnTo>
                  <a:lnTo>
                    <a:pt x="248248" y="145262"/>
                  </a:lnTo>
                  <a:lnTo>
                    <a:pt x="252844" y="142546"/>
                  </a:lnTo>
                  <a:lnTo>
                    <a:pt x="257351" y="139685"/>
                  </a:lnTo>
                  <a:lnTo>
                    <a:pt x="261764" y="136682"/>
                  </a:lnTo>
                  <a:lnTo>
                    <a:pt x="266079" y="133539"/>
                  </a:lnTo>
                  <a:lnTo>
                    <a:pt x="270292" y="130261"/>
                  </a:lnTo>
                  <a:lnTo>
                    <a:pt x="274397" y="126849"/>
                  </a:lnTo>
                  <a:lnTo>
                    <a:pt x="278392" y="123308"/>
                  </a:lnTo>
                  <a:lnTo>
                    <a:pt x="282272" y="119641"/>
                  </a:lnTo>
                  <a:lnTo>
                    <a:pt x="286032" y="115852"/>
                  </a:lnTo>
                  <a:lnTo>
                    <a:pt x="289670" y="111945"/>
                  </a:lnTo>
                  <a:lnTo>
                    <a:pt x="293181" y="107924"/>
                  </a:lnTo>
                  <a:lnTo>
                    <a:pt x="296562" y="103793"/>
                  </a:lnTo>
                  <a:lnTo>
                    <a:pt x="299809" y="99556"/>
                  </a:lnTo>
                  <a:lnTo>
                    <a:pt x="302920" y="95217"/>
                  </a:lnTo>
                  <a:lnTo>
                    <a:pt x="305890" y="90782"/>
                  </a:lnTo>
                  <a:lnTo>
                    <a:pt x="308717" y="86254"/>
                  </a:lnTo>
                  <a:lnTo>
                    <a:pt x="311398" y="81638"/>
                  </a:lnTo>
                  <a:lnTo>
                    <a:pt x="313930" y="76938"/>
                  </a:lnTo>
                  <a:lnTo>
                    <a:pt x="16552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082840" y="1379510"/>
              <a:ext cx="167167" cy="244106"/>
            </a:xfrm>
            <a:custGeom>
              <a:avLst/>
              <a:pathLst>
                <a:path w="167167" h="244106">
                  <a:moveTo>
                    <a:pt x="148409" y="244106"/>
                  </a:moveTo>
                  <a:lnTo>
                    <a:pt x="150796" y="239315"/>
                  </a:lnTo>
                  <a:lnTo>
                    <a:pt x="153028" y="234451"/>
                  </a:lnTo>
                  <a:lnTo>
                    <a:pt x="155104" y="229518"/>
                  </a:lnTo>
                  <a:lnTo>
                    <a:pt x="157020" y="224521"/>
                  </a:lnTo>
                  <a:lnTo>
                    <a:pt x="158776" y="219465"/>
                  </a:lnTo>
                  <a:lnTo>
                    <a:pt x="160368" y="214356"/>
                  </a:lnTo>
                  <a:lnTo>
                    <a:pt x="161797" y="209198"/>
                  </a:lnTo>
                  <a:lnTo>
                    <a:pt x="163059" y="203997"/>
                  </a:lnTo>
                  <a:lnTo>
                    <a:pt x="164155" y="198758"/>
                  </a:lnTo>
                  <a:lnTo>
                    <a:pt x="165082" y="193487"/>
                  </a:lnTo>
                  <a:lnTo>
                    <a:pt x="165840" y="188189"/>
                  </a:lnTo>
                  <a:lnTo>
                    <a:pt x="166428" y="182870"/>
                  </a:lnTo>
                  <a:lnTo>
                    <a:pt x="166845" y="177534"/>
                  </a:lnTo>
                  <a:lnTo>
                    <a:pt x="167092" y="172188"/>
                  </a:lnTo>
                  <a:lnTo>
                    <a:pt x="167167" y="166837"/>
                  </a:lnTo>
                  <a:lnTo>
                    <a:pt x="167070" y="161486"/>
                  </a:lnTo>
                  <a:lnTo>
                    <a:pt x="166803" y="156140"/>
                  </a:lnTo>
                  <a:lnTo>
                    <a:pt x="166364" y="150806"/>
                  </a:lnTo>
                  <a:lnTo>
                    <a:pt x="165755" y="145489"/>
                  </a:lnTo>
                  <a:lnTo>
                    <a:pt x="164977" y="140194"/>
                  </a:lnTo>
                  <a:lnTo>
                    <a:pt x="164029" y="134927"/>
                  </a:lnTo>
                  <a:lnTo>
                    <a:pt x="162912" y="129693"/>
                  </a:lnTo>
                  <a:lnTo>
                    <a:pt x="161629" y="124497"/>
                  </a:lnTo>
                  <a:lnTo>
                    <a:pt x="160181" y="119345"/>
                  </a:lnTo>
                  <a:lnTo>
                    <a:pt x="158568" y="114242"/>
                  </a:lnTo>
                  <a:lnTo>
                    <a:pt x="156792" y="109193"/>
                  </a:lnTo>
                  <a:lnTo>
                    <a:pt x="154856" y="104203"/>
                  </a:lnTo>
                  <a:lnTo>
                    <a:pt x="152761" y="99279"/>
                  </a:lnTo>
                  <a:lnTo>
                    <a:pt x="150510" y="94423"/>
                  </a:lnTo>
                  <a:lnTo>
                    <a:pt x="148104" y="89642"/>
                  </a:lnTo>
                  <a:lnTo>
                    <a:pt x="145546" y="84941"/>
                  </a:lnTo>
                  <a:lnTo>
                    <a:pt x="142840" y="80324"/>
                  </a:lnTo>
                  <a:lnTo>
                    <a:pt x="139986" y="75796"/>
                  </a:lnTo>
                  <a:lnTo>
                    <a:pt x="136990" y="71362"/>
                  </a:lnTo>
                  <a:lnTo>
                    <a:pt x="133853" y="67026"/>
                  </a:lnTo>
                  <a:lnTo>
                    <a:pt x="130579" y="62792"/>
                  </a:lnTo>
                  <a:lnTo>
                    <a:pt x="127170" y="58666"/>
                  </a:lnTo>
                  <a:lnTo>
                    <a:pt x="123632" y="54650"/>
                  </a:lnTo>
                  <a:lnTo>
                    <a:pt x="119967" y="50750"/>
                  </a:lnTo>
                  <a:lnTo>
                    <a:pt x="116179" y="46970"/>
                  </a:lnTo>
                  <a:lnTo>
                    <a:pt x="112272" y="43312"/>
                  </a:lnTo>
                  <a:lnTo>
                    <a:pt x="108249" y="39782"/>
                  </a:lnTo>
                  <a:lnTo>
                    <a:pt x="104116" y="36382"/>
                  </a:lnTo>
                  <a:lnTo>
                    <a:pt x="99876" y="33116"/>
                  </a:lnTo>
                  <a:lnTo>
                    <a:pt x="95534" y="29988"/>
                  </a:lnTo>
                  <a:lnTo>
                    <a:pt x="91093" y="27000"/>
                  </a:lnTo>
                  <a:lnTo>
                    <a:pt x="86560" y="24156"/>
                  </a:lnTo>
                  <a:lnTo>
                    <a:pt x="81938" y="21458"/>
                  </a:lnTo>
                  <a:lnTo>
                    <a:pt x="77231" y="18910"/>
                  </a:lnTo>
                  <a:lnTo>
                    <a:pt x="72446" y="16513"/>
                  </a:lnTo>
                  <a:lnTo>
                    <a:pt x="67586" y="14271"/>
                  </a:lnTo>
                  <a:lnTo>
                    <a:pt x="62657" y="12186"/>
                  </a:lnTo>
                  <a:lnTo>
                    <a:pt x="57664" y="10260"/>
                  </a:lnTo>
                  <a:lnTo>
                    <a:pt x="52611" y="8494"/>
                  </a:lnTo>
                  <a:lnTo>
                    <a:pt x="47505" y="6892"/>
                  </a:lnTo>
                  <a:lnTo>
                    <a:pt x="42350" y="5453"/>
                  </a:lnTo>
                  <a:lnTo>
                    <a:pt x="37152" y="4180"/>
                  </a:lnTo>
                  <a:lnTo>
                    <a:pt x="31915" y="3074"/>
                  </a:lnTo>
                  <a:lnTo>
                    <a:pt x="26646" y="2137"/>
                  </a:lnTo>
                  <a:lnTo>
                    <a:pt x="21350" y="1368"/>
                  </a:lnTo>
                  <a:lnTo>
                    <a:pt x="16031" y="770"/>
                  </a:lnTo>
                  <a:lnTo>
                    <a:pt x="10697" y="342"/>
                  </a:lnTo>
                  <a:lnTo>
                    <a:pt x="5351" y="85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5633135" y="11203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633135" y="11203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633135" y="11203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5633135" y="11203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5633135" y="11203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5465973" y="1120312"/>
              <a:ext cx="167161" cy="303002"/>
            </a:xfrm>
            <a:custGeom>
              <a:avLst/>
              <a:pathLst>
                <a:path w="167161" h="303002">
                  <a:moveTo>
                    <a:pt x="167161" y="0"/>
                  </a:moveTo>
                  <a:lnTo>
                    <a:pt x="161831" y="84"/>
                  </a:lnTo>
                  <a:lnTo>
                    <a:pt x="156507" y="339"/>
                  </a:lnTo>
                  <a:lnTo>
                    <a:pt x="151193" y="764"/>
                  </a:lnTo>
                  <a:lnTo>
                    <a:pt x="145895" y="1358"/>
                  </a:lnTo>
                  <a:lnTo>
                    <a:pt x="140619" y="2120"/>
                  </a:lnTo>
                  <a:lnTo>
                    <a:pt x="135370" y="3050"/>
                  </a:lnTo>
                  <a:lnTo>
                    <a:pt x="130153" y="4147"/>
                  </a:lnTo>
                  <a:lnTo>
                    <a:pt x="124974" y="5410"/>
                  </a:lnTo>
                  <a:lnTo>
                    <a:pt x="119838" y="6838"/>
                  </a:lnTo>
                  <a:lnTo>
                    <a:pt x="114750" y="8428"/>
                  </a:lnTo>
                  <a:lnTo>
                    <a:pt x="109715" y="10180"/>
                  </a:lnTo>
                  <a:lnTo>
                    <a:pt x="104739" y="12092"/>
                  </a:lnTo>
                  <a:lnTo>
                    <a:pt x="99826" y="14161"/>
                  </a:lnTo>
                  <a:lnTo>
                    <a:pt x="94982" y="16385"/>
                  </a:lnTo>
                  <a:lnTo>
                    <a:pt x="90211" y="18764"/>
                  </a:lnTo>
                  <a:lnTo>
                    <a:pt x="85518" y="21293"/>
                  </a:lnTo>
                  <a:lnTo>
                    <a:pt x="80908" y="23970"/>
                  </a:lnTo>
                  <a:lnTo>
                    <a:pt x="76386" y="26793"/>
                  </a:lnTo>
                  <a:lnTo>
                    <a:pt x="71957" y="29759"/>
                  </a:lnTo>
                  <a:lnTo>
                    <a:pt x="67624" y="32864"/>
                  </a:lnTo>
                  <a:lnTo>
                    <a:pt x="63392" y="36106"/>
                  </a:lnTo>
                  <a:lnTo>
                    <a:pt x="59266" y="39482"/>
                  </a:lnTo>
                  <a:lnTo>
                    <a:pt x="55250" y="42987"/>
                  </a:lnTo>
                  <a:lnTo>
                    <a:pt x="51347" y="46618"/>
                  </a:lnTo>
                  <a:lnTo>
                    <a:pt x="47562" y="50372"/>
                  </a:lnTo>
                  <a:lnTo>
                    <a:pt x="43899" y="54245"/>
                  </a:lnTo>
                  <a:lnTo>
                    <a:pt x="40361" y="58233"/>
                  </a:lnTo>
                  <a:lnTo>
                    <a:pt x="36952" y="62331"/>
                  </a:lnTo>
                  <a:lnTo>
                    <a:pt x="33676" y="66536"/>
                  </a:lnTo>
                  <a:lnTo>
                    <a:pt x="30535" y="70843"/>
                  </a:lnTo>
                  <a:lnTo>
                    <a:pt x="27533" y="75249"/>
                  </a:lnTo>
                  <a:lnTo>
                    <a:pt x="24673" y="79748"/>
                  </a:lnTo>
                  <a:lnTo>
                    <a:pt x="21959" y="84335"/>
                  </a:lnTo>
                  <a:lnTo>
                    <a:pt x="19391" y="89007"/>
                  </a:lnTo>
                  <a:lnTo>
                    <a:pt x="16974" y="93758"/>
                  </a:lnTo>
                  <a:lnTo>
                    <a:pt x="14710" y="98585"/>
                  </a:lnTo>
                  <a:lnTo>
                    <a:pt x="12601" y="103480"/>
                  </a:lnTo>
                  <a:lnTo>
                    <a:pt x="10649" y="108441"/>
                  </a:lnTo>
                  <a:lnTo>
                    <a:pt x="8856" y="113461"/>
                  </a:lnTo>
                  <a:lnTo>
                    <a:pt x="7224" y="118536"/>
                  </a:lnTo>
                  <a:lnTo>
                    <a:pt x="5755" y="123660"/>
                  </a:lnTo>
                  <a:lnTo>
                    <a:pt x="4450" y="128829"/>
                  </a:lnTo>
                  <a:lnTo>
                    <a:pt x="3310" y="134036"/>
                  </a:lnTo>
                  <a:lnTo>
                    <a:pt x="2337" y="139278"/>
                  </a:lnTo>
                  <a:lnTo>
                    <a:pt x="1531" y="144547"/>
                  </a:lnTo>
                  <a:lnTo>
                    <a:pt x="894" y="149840"/>
                  </a:lnTo>
                  <a:lnTo>
                    <a:pt x="426" y="155150"/>
                  </a:lnTo>
                  <a:lnTo>
                    <a:pt x="128" y="160473"/>
                  </a:lnTo>
                  <a:lnTo>
                    <a:pt x="0" y="165802"/>
                  </a:lnTo>
                  <a:lnTo>
                    <a:pt x="41" y="171133"/>
                  </a:lnTo>
                  <a:lnTo>
                    <a:pt x="252" y="176459"/>
                  </a:lnTo>
                  <a:lnTo>
                    <a:pt x="634" y="181776"/>
                  </a:lnTo>
                  <a:lnTo>
                    <a:pt x="1184" y="187079"/>
                  </a:lnTo>
                  <a:lnTo>
                    <a:pt x="1903" y="192361"/>
                  </a:lnTo>
                  <a:lnTo>
                    <a:pt x="2791" y="197617"/>
                  </a:lnTo>
                  <a:lnTo>
                    <a:pt x="3845" y="202843"/>
                  </a:lnTo>
                  <a:lnTo>
                    <a:pt x="5066" y="208032"/>
                  </a:lnTo>
                  <a:lnTo>
                    <a:pt x="6451" y="213180"/>
                  </a:lnTo>
                  <a:lnTo>
                    <a:pt x="8000" y="218280"/>
                  </a:lnTo>
                  <a:lnTo>
                    <a:pt x="9711" y="223329"/>
                  </a:lnTo>
                  <a:lnTo>
                    <a:pt x="11581" y="228321"/>
                  </a:lnTo>
                  <a:lnTo>
                    <a:pt x="13610" y="233251"/>
                  </a:lnTo>
                  <a:lnTo>
                    <a:pt x="15796" y="238113"/>
                  </a:lnTo>
                  <a:lnTo>
                    <a:pt x="18135" y="242903"/>
                  </a:lnTo>
                  <a:lnTo>
                    <a:pt x="20625" y="247616"/>
                  </a:lnTo>
                  <a:lnTo>
                    <a:pt x="23265" y="252248"/>
                  </a:lnTo>
                  <a:lnTo>
                    <a:pt x="26051" y="256793"/>
                  </a:lnTo>
                  <a:lnTo>
                    <a:pt x="28980" y="261246"/>
                  </a:lnTo>
                  <a:lnTo>
                    <a:pt x="32050" y="265605"/>
                  </a:lnTo>
                  <a:lnTo>
                    <a:pt x="35258" y="269862"/>
                  </a:lnTo>
                  <a:lnTo>
                    <a:pt x="38599" y="274016"/>
                  </a:lnTo>
                  <a:lnTo>
                    <a:pt x="42071" y="278061"/>
                  </a:lnTo>
                  <a:lnTo>
                    <a:pt x="45671" y="281993"/>
                  </a:lnTo>
                  <a:lnTo>
                    <a:pt x="49394" y="285808"/>
                  </a:lnTo>
                  <a:lnTo>
                    <a:pt x="53237" y="289503"/>
                  </a:lnTo>
                  <a:lnTo>
                    <a:pt x="57195" y="293073"/>
                  </a:lnTo>
                  <a:lnTo>
                    <a:pt x="61266" y="296516"/>
                  </a:lnTo>
                  <a:lnTo>
                    <a:pt x="65444" y="299826"/>
                  </a:lnTo>
                  <a:lnTo>
                    <a:pt x="69725" y="303002"/>
                  </a:lnTo>
                  <a:lnTo>
                    <a:pt x="167161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5535699" y="1287480"/>
              <a:ext cx="97435" cy="135835"/>
            </a:xfrm>
            <a:custGeom>
              <a:avLst/>
              <a:pathLst>
                <a:path w="97435" h="135835">
                  <a:moveTo>
                    <a:pt x="0" y="135835"/>
                  </a:moveTo>
                  <a:lnTo>
                    <a:pt x="97435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5535699" y="1287480"/>
              <a:ext cx="97435" cy="135835"/>
            </a:xfrm>
            <a:custGeom>
              <a:avLst/>
              <a:pathLst>
                <a:path w="97435" h="135835">
                  <a:moveTo>
                    <a:pt x="0" y="135835"/>
                  </a:moveTo>
                  <a:lnTo>
                    <a:pt x="97435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5535699" y="1287480"/>
              <a:ext cx="97435" cy="135835"/>
            </a:xfrm>
            <a:custGeom>
              <a:avLst/>
              <a:pathLst>
                <a:path w="97435" h="135835">
                  <a:moveTo>
                    <a:pt x="0" y="135835"/>
                  </a:moveTo>
                  <a:lnTo>
                    <a:pt x="97435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5535699" y="1287480"/>
              <a:ext cx="97435" cy="135835"/>
            </a:xfrm>
            <a:custGeom>
              <a:avLst/>
              <a:pathLst>
                <a:path w="97435" h="135835">
                  <a:moveTo>
                    <a:pt x="0" y="135835"/>
                  </a:moveTo>
                  <a:lnTo>
                    <a:pt x="97435" y="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535699" y="1287480"/>
              <a:ext cx="97435" cy="135835"/>
            </a:xfrm>
            <a:custGeom>
              <a:avLst/>
              <a:pathLst>
                <a:path w="97435" h="135835">
                  <a:moveTo>
                    <a:pt x="0" y="135835"/>
                  </a:moveTo>
                  <a:lnTo>
                    <a:pt x="97435" y="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5535699" y="1287480"/>
              <a:ext cx="97435" cy="135835"/>
            </a:xfrm>
            <a:custGeom>
              <a:avLst/>
              <a:pathLst>
                <a:path w="97435" h="135835">
                  <a:moveTo>
                    <a:pt x="0" y="135835"/>
                  </a:moveTo>
                  <a:lnTo>
                    <a:pt x="97435" y="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5535699" y="1287480"/>
              <a:ext cx="97435" cy="135835"/>
            </a:xfrm>
            <a:custGeom>
              <a:avLst/>
              <a:pathLst>
                <a:path w="97435" h="135835">
                  <a:moveTo>
                    <a:pt x="0" y="135835"/>
                  </a:moveTo>
                  <a:lnTo>
                    <a:pt x="97435" y="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535699" y="1287480"/>
              <a:ext cx="97435" cy="135835"/>
            </a:xfrm>
            <a:custGeom>
              <a:avLst/>
              <a:pathLst>
                <a:path w="97435" h="135835">
                  <a:moveTo>
                    <a:pt x="0" y="135835"/>
                  </a:moveTo>
                  <a:lnTo>
                    <a:pt x="97435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5535699" y="1287480"/>
              <a:ext cx="97435" cy="135835"/>
            </a:xfrm>
            <a:custGeom>
              <a:avLst/>
              <a:pathLst>
                <a:path w="97435" h="135835">
                  <a:moveTo>
                    <a:pt x="0" y="135835"/>
                  </a:moveTo>
                  <a:lnTo>
                    <a:pt x="97435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5535699" y="1287480"/>
              <a:ext cx="97435" cy="135835"/>
            </a:xfrm>
            <a:custGeom>
              <a:avLst/>
              <a:pathLst>
                <a:path w="97435" h="135835">
                  <a:moveTo>
                    <a:pt x="0" y="135835"/>
                  </a:moveTo>
                  <a:lnTo>
                    <a:pt x="97435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5535699" y="1287480"/>
              <a:ext cx="97435" cy="135835"/>
            </a:xfrm>
            <a:custGeom>
              <a:avLst/>
              <a:pathLst>
                <a:path w="97435" h="135835">
                  <a:moveTo>
                    <a:pt x="0" y="135835"/>
                  </a:moveTo>
                  <a:lnTo>
                    <a:pt x="97435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5535699" y="1287480"/>
              <a:ext cx="97435" cy="135835"/>
            </a:xfrm>
            <a:custGeom>
              <a:avLst/>
              <a:pathLst>
                <a:path w="97435" h="135835">
                  <a:moveTo>
                    <a:pt x="0" y="135835"/>
                  </a:moveTo>
                  <a:lnTo>
                    <a:pt x="97435" y="0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5535699" y="1287480"/>
              <a:ext cx="97435" cy="135835"/>
            </a:xfrm>
            <a:custGeom>
              <a:avLst/>
              <a:pathLst>
                <a:path w="97435" h="135835">
                  <a:moveTo>
                    <a:pt x="0" y="135835"/>
                  </a:moveTo>
                  <a:lnTo>
                    <a:pt x="97435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535699" y="1287480"/>
              <a:ext cx="97435" cy="135835"/>
            </a:xfrm>
            <a:custGeom>
              <a:avLst/>
              <a:pathLst>
                <a:path w="97435" h="135835">
                  <a:moveTo>
                    <a:pt x="0" y="135835"/>
                  </a:moveTo>
                  <a:lnTo>
                    <a:pt x="97435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5535699" y="1287480"/>
              <a:ext cx="97435" cy="135835"/>
            </a:xfrm>
            <a:custGeom>
              <a:avLst/>
              <a:pathLst>
                <a:path w="97435" h="135835">
                  <a:moveTo>
                    <a:pt x="0" y="135835"/>
                  </a:moveTo>
                  <a:lnTo>
                    <a:pt x="97435" y="0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5535699" y="1287480"/>
              <a:ext cx="97435" cy="135835"/>
            </a:xfrm>
            <a:custGeom>
              <a:avLst/>
              <a:pathLst>
                <a:path w="97435" h="135835">
                  <a:moveTo>
                    <a:pt x="0" y="135835"/>
                  </a:moveTo>
                  <a:lnTo>
                    <a:pt x="97435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535699" y="1287480"/>
              <a:ext cx="97435" cy="135835"/>
            </a:xfrm>
            <a:custGeom>
              <a:avLst/>
              <a:pathLst>
                <a:path w="97435" h="135835">
                  <a:moveTo>
                    <a:pt x="0" y="135835"/>
                  </a:moveTo>
                  <a:lnTo>
                    <a:pt x="97435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535699" y="1287480"/>
              <a:ext cx="97435" cy="135835"/>
            </a:xfrm>
            <a:custGeom>
              <a:avLst/>
              <a:pathLst>
                <a:path w="97435" h="135835">
                  <a:moveTo>
                    <a:pt x="0" y="135835"/>
                  </a:moveTo>
                  <a:lnTo>
                    <a:pt x="97435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5535699" y="1287480"/>
              <a:ext cx="97435" cy="135835"/>
            </a:xfrm>
            <a:custGeom>
              <a:avLst/>
              <a:pathLst>
                <a:path w="97435" h="135835">
                  <a:moveTo>
                    <a:pt x="0" y="135835"/>
                  </a:moveTo>
                  <a:lnTo>
                    <a:pt x="97435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535699" y="1287480"/>
              <a:ext cx="97435" cy="135835"/>
            </a:xfrm>
            <a:custGeom>
              <a:avLst/>
              <a:pathLst>
                <a:path w="97435" h="135835">
                  <a:moveTo>
                    <a:pt x="0" y="135835"/>
                  </a:moveTo>
                  <a:lnTo>
                    <a:pt x="97435" y="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5535699" y="1287480"/>
              <a:ext cx="97435" cy="135835"/>
            </a:xfrm>
            <a:custGeom>
              <a:avLst/>
              <a:pathLst>
                <a:path w="97435" h="135835">
                  <a:moveTo>
                    <a:pt x="0" y="135835"/>
                  </a:moveTo>
                  <a:lnTo>
                    <a:pt x="97435" y="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5535699" y="1122138"/>
              <a:ext cx="264601" cy="332497"/>
            </a:xfrm>
            <a:custGeom>
              <a:avLst/>
              <a:pathLst>
                <a:path w="264601" h="332497">
                  <a:moveTo>
                    <a:pt x="0" y="301177"/>
                  </a:moveTo>
                  <a:lnTo>
                    <a:pt x="4356" y="304199"/>
                  </a:lnTo>
                  <a:lnTo>
                    <a:pt x="8807" y="307081"/>
                  </a:lnTo>
                  <a:lnTo>
                    <a:pt x="13346" y="309820"/>
                  </a:lnTo>
                  <a:lnTo>
                    <a:pt x="17971" y="312414"/>
                  </a:lnTo>
                  <a:lnTo>
                    <a:pt x="22675" y="314860"/>
                  </a:lnTo>
                  <a:lnTo>
                    <a:pt x="27454" y="317156"/>
                  </a:lnTo>
                  <a:lnTo>
                    <a:pt x="32304" y="319299"/>
                  </a:lnTo>
                  <a:lnTo>
                    <a:pt x="37219" y="321287"/>
                  </a:lnTo>
                  <a:lnTo>
                    <a:pt x="42195" y="323118"/>
                  </a:lnTo>
                  <a:lnTo>
                    <a:pt x="47226" y="324791"/>
                  </a:lnTo>
                  <a:lnTo>
                    <a:pt x="52308" y="326303"/>
                  </a:lnTo>
                  <a:lnTo>
                    <a:pt x="57436" y="327653"/>
                  </a:lnTo>
                  <a:lnTo>
                    <a:pt x="62603" y="328840"/>
                  </a:lnTo>
                  <a:lnTo>
                    <a:pt x="67806" y="329862"/>
                  </a:lnTo>
                  <a:lnTo>
                    <a:pt x="73038" y="330719"/>
                  </a:lnTo>
                  <a:lnTo>
                    <a:pt x="78295" y="331410"/>
                  </a:lnTo>
                  <a:lnTo>
                    <a:pt x="83571" y="331933"/>
                  </a:lnTo>
                  <a:lnTo>
                    <a:pt x="88861" y="332289"/>
                  </a:lnTo>
                  <a:lnTo>
                    <a:pt x="94160" y="332477"/>
                  </a:lnTo>
                  <a:lnTo>
                    <a:pt x="99462" y="332497"/>
                  </a:lnTo>
                  <a:lnTo>
                    <a:pt x="104762" y="332349"/>
                  </a:lnTo>
                  <a:lnTo>
                    <a:pt x="110055" y="332032"/>
                  </a:lnTo>
                  <a:lnTo>
                    <a:pt x="115335" y="331548"/>
                  </a:lnTo>
                  <a:lnTo>
                    <a:pt x="120597" y="330897"/>
                  </a:lnTo>
                  <a:lnTo>
                    <a:pt x="125836" y="330079"/>
                  </a:lnTo>
                  <a:lnTo>
                    <a:pt x="131046" y="329096"/>
                  </a:lnTo>
                  <a:lnTo>
                    <a:pt x="136222" y="327947"/>
                  </a:lnTo>
                  <a:lnTo>
                    <a:pt x="141359" y="326635"/>
                  </a:lnTo>
                  <a:lnTo>
                    <a:pt x="146452" y="325161"/>
                  </a:lnTo>
                  <a:lnTo>
                    <a:pt x="151496" y="323526"/>
                  </a:lnTo>
                  <a:lnTo>
                    <a:pt x="156486" y="321732"/>
                  </a:lnTo>
                  <a:lnTo>
                    <a:pt x="161415" y="319781"/>
                  </a:lnTo>
                  <a:lnTo>
                    <a:pt x="166281" y="317674"/>
                  </a:lnTo>
                  <a:lnTo>
                    <a:pt x="171077" y="315414"/>
                  </a:lnTo>
                  <a:lnTo>
                    <a:pt x="175800" y="313003"/>
                  </a:lnTo>
                  <a:lnTo>
                    <a:pt x="180443" y="310444"/>
                  </a:lnTo>
                  <a:lnTo>
                    <a:pt x="185003" y="307739"/>
                  </a:lnTo>
                  <a:lnTo>
                    <a:pt x="189475" y="304890"/>
                  </a:lnTo>
                  <a:lnTo>
                    <a:pt x="193854" y="301901"/>
                  </a:lnTo>
                  <a:lnTo>
                    <a:pt x="198136" y="298774"/>
                  </a:lnTo>
                  <a:lnTo>
                    <a:pt x="202317" y="295514"/>
                  </a:lnTo>
                  <a:lnTo>
                    <a:pt x="206393" y="292122"/>
                  </a:lnTo>
                  <a:lnTo>
                    <a:pt x="210359" y="288603"/>
                  </a:lnTo>
                  <a:lnTo>
                    <a:pt x="214211" y="284960"/>
                  </a:lnTo>
                  <a:lnTo>
                    <a:pt x="217946" y="281196"/>
                  </a:lnTo>
                  <a:lnTo>
                    <a:pt x="221559" y="277316"/>
                  </a:lnTo>
                  <a:lnTo>
                    <a:pt x="225048" y="273323"/>
                  </a:lnTo>
                  <a:lnTo>
                    <a:pt x="228408" y="269222"/>
                  </a:lnTo>
                  <a:lnTo>
                    <a:pt x="231637" y="265016"/>
                  </a:lnTo>
                  <a:lnTo>
                    <a:pt x="234730" y="260710"/>
                  </a:lnTo>
                  <a:lnTo>
                    <a:pt x="237686" y="256308"/>
                  </a:lnTo>
                  <a:lnTo>
                    <a:pt x="240500" y="251814"/>
                  </a:lnTo>
                  <a:lnTo>
                    <a:pt x="243170" y="247234"/>
                  </a:lnTo>
                  <a:lnTo>
                    <a:pt x="245694" y="242571"/>
                  </a:lnTo>
                  <a:lnTo>
                    <a:pt x="248069" y="237830"/>
                  </a:lnTo>
                  <a:lnTo>
                    <a:pt x="250292" y="233017"/>
                  </a:lnTo>
                  <a:lnTo>
                    <a:pt x="252361" y="228135"/>
                  </a:lnTo>
                  <a:lnTo>
                    <a:pt x="254275" y="223190"/>
                  </a:lnTo>
                  <a:lnTo>
                    <a:pt x="256030" y="218187"/>
                  </a:lnTo>
                  <a:lnTo>
                    <a:pt x="257626" y="213131"/>
                  </a:lnTo>
                  <a:lnTo>
                    <a:pt x="259061" y="208027"/>
                  </a:lnTo>
                  <a:lnTo>
                    <a:pt x="260334" y="202880"/>
                  </a:lnTo>
                  <a:lnTo>
                    <a:pt x="261442" y="197695"/>
                  </a:lnTo>
                  <a:lnTo>
                    <a:pt x="262386" y="192477"/>
                  </a:lnTo>
                  <a:lnTo>
                    <a:pt x="263163" y="187233"/>
                  </a:lnTo>
                  <a:lnTo>
                    <a:pt x="263774" y="181966"/>
                  </a:lnTo>
                  <a:lnTo>
                    <a:pt x="264218" y="176682"/>
                  </a:lnTo>
                  <a:lnTo>
                    <a:pt x="264494" y="171387"/>
                  </a:lnTo>
                  <a:lnTo>
                    <a:pt x="264601" y="166086"/>
                  </a:lnTo>
                  <a:lnTo>
                    <a:pt x="264541" y="160784"/>
                  </a:lnTo>
                  <a:lnTo>
                    <a:pt x="264312" y="155487"/>
                  </a:lnTo>
                  <a:lnTo>
                    <a:pt x="263916" y="150200"/>
                  </a:lnTo>
                  <a:lnTo>
                    <a:pt x="263352" y="144928"/>
                  </a:lnTo>
                  <a:lnTo>
                    <a:pt x="262621" y="139676"/>
                  </a:lnTo>
                  <a:lnTo>
                    <a:pt x="261724" y="134451"/>
                  </a:lnTo>
                  <a:lnTo>
                    <a:pt x="260662" y="129256"/>
                  </a:lnTo>
                  <a:lnTo>
                    <a:pt x="259435" y="124098"/>
                  </a:lnTo>
                  <a:lnTo>
                    <a:pt x="258046" y="118981"/>
                  </a:lnTo>
                  <a:lnTo>
                    <a:pt x="256495" y="113911"/>
                  </a:lnTo>
                  <a:lnTo>
                    <a:pt x="254784" y="108892"/>
                  </a:lnTo>
                  <a:lnTo>
                    <a:pt x="252914" y="103931"/>
                  </a:lnTo>
                  <a:lnTo>
                    <a:pt x="250888" y="99031"/>
                  </a:lnTo>
                  <a:lnTo>
                    <a:pt x="248708" y="94198"/>
                  </a:lnTo>
                  <a:lnTo>
                    <a:pt x="246376" y="89436"/>
                  </a:lnTo>
                  <a:lnTo>
                    <a:pt x="243894" y="84751"/>
                  </a:lnTo>
                  <a:lnTo>
                    <a:pt x="241264" y="80147"/>
                  </a:lnTo>
                  <a:lnTo>
                    <a:pt x="238490" y="75628"/>
                  </a:lnTo>
                  <a:lnTo>
                    <a:pt x="235574" y="71200"/>
                  </a:lnTo>
                  <a:lnTo>
                    <a:pt x="232519" y="66867"/>
                  </a:lnTo>
                  <a:lnTo>
                    <a:pt x="229328" y="62632"/>
                  </a:lnTo>
                  <a:lnTo>
                    <a:pt x="226005" y="58501"/>
                  </a:lnTo>
                  <a:lnTo>
                    <a:pt x="222552" y="54477"/>
                  </a:lnTo>
                  <a:lnTo>
                    <a:pt x="218973" y="50565"/>
                  </a:lnTo>
                  <a:lnTo>
                    <a:pt x="215272" y="46769"/>
                  </a:lnTo>
                  <a:lnTo>
                    <a:pt x="211452" y="43091"/>
                  </a:lnTo>
                  <a:lnTo>
                    <a:pt x="207518" y="39537"/>
                  </a:lnTo>
                  <a:lnTo>
                    <a:pt x="203473" y="36109"/>
                  </a:lnTo>
                  <a:lnTo>
                    <a:pt x="199321" y="32811"/>
                  </a:lnTo>
                  <a:lnTo>
                    <a:pt x="195067" y="29647"/>
                  </a:lnTo>
                  <a:lnTo>
                    <a:pt x="190714" y="26619"/>
                  </a:lnTo>
                  <a:lnTo>
                    <a:pt x="186268" y="23731"/>
                  </a:lnTo>
                  <a:lnTo>
                    <a:pt x="181732" y="20985"/>
                  </a:lnTo>
                  <a:lnTo>
                    <a:pt x="177112" y="18384"/>
                  </a:lnTo>
                  <a:lnTo>
                    <a:pt x="172411" y="15931"/>
                  </a:lnTo>
                  <a:lnTo>
                    <a:pt x="167635" y="13628"/>
                  </a:lnTo>
                  <a:lnTo>
                    <a:pt x="162789" y="11478"/>
                  </a:lnTo>
                  <a:lnTo>
                    <a:pt x="157876" y="9483"/>
                  </a:lnTo>
                  <a:lnTo>
                    <a:pt x="152903" y="7645"/>
                  </a:lnTo>
                  <a:lnTo>
                    <a:pt x="147874" y="5965"/>
                  </a:lnTo>
                  <a:lnTo>
                    <a:pt x="142794" y="4446"/>
                  </a:lnTo>
                  <a:lnTo>
                    <a:pt x="137669" y="3088"/>
                  </a:lnTo>
                  <a:lnTo>
                    <a:pt x="132503" y="1894"/>
                  </a:lnTo>
                  <a:lnTo>
                    <a:pt x="127302" y="864"/>
                  </a:lnTo>
                  <a:lnTo>
                    <a:pt x="122071" y="0"/>
                  </a:lnTo>
                  <a:lnTo>
                    <a:pt x="97435" y="16534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5633135" y="1120312"/>
              <a:ext cx="24635" cy="167167"/>
            </a:xfrm>
            <a:custGeom>
              <a:avLst/>
              <a:pathLst>
                <a:path w="24635" h="167167">
                  <a:moveTo>
                    <a:pt x="24635" y="1825"/>
                  </a:moveTo>
                  <a:lnTo>
                    <a:pt x="16456" y="812"/>
                  </a:lnTo>
                  <a:lnTo>
                    <a:pt x="8238" y="203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4968524" y="971635"/>
              <a:ext cx="167151" cy="256482"/>
            </a:xfrm>
            <a:custGeom>
              <a:avLst/>
              <a:pathLst>
                <a:path w="167151" h="256482">
                  <a:moveTo>
                    <a:pt x="167151" y="0"/>
                  </a:moveTo>
                  <a:lnTo>
                    <a:pt x="161746" y="87"/>
                  </a:lnTo>
                  <a:lnTo>
                    <a:pt x="156346" y="349"/>
                  </a:lnTo>
                  <a:lnTo>
                    <a:pt x="150958" y="786"/>
                  </a:lnTo>
                  <a:lnTo>
                    <a:pt x="145586" y="1396"/>
                  </a:lnTo>
                  <a:lnTo>
                    <a:pt x="140237" y="2180"/>
                  </a:lnTo>
                  <a:lnTo>
                    <a:pt x="134917" y="3137"/>
                  </a:lnTo>
                  <a:lnTo>
                    <a:pt x="129630" y="4265"/>
                  </a:lnTo>
                  <a:lnTo>
                    <a:pt x="124382" y="5563"/>
                  </a:lnTo>
                  <a:lnTo>
                    <a:pt x="119179" y="7031"/>
                  </a:lnTo>
                  <a:lnTo>
                    <a:pt x="114026" y="8666"/>
                  </a:lnTo>
                  <a:lnTo>
                    <a:pt x="108929" y="10466"/>
                  </a:lnTo>
                  <a:lnTo>
                    <a:pt x="103892" y="12431"/>
                  </a:lnTo>
                  <a:lnTo>
                    <a:pt x="98922" y="14557"/>
                  </a:lnTo>
                  <a:lnTo>
                    <a:pt x="94023" y="16843"/>
                  </a:lnTo>
                  <a:lnTo>
                    <a:pt x="89201" y="19286"/>
                  </a:lnTo>
                  <a:lnTo>
                    <a:pt x="84460" y="21884"/>
                  </a:lnTo>
                  <a:lnTo>
                    <a:pt x="79805" y="24634"/>
                  </a:lnTo>
                  <a:lnTo>
                    <a:pt x="75242" y="27533"/>
                  </a:lnTo>
                  <a:lnTo>
                    <a:pt x="70775" y="30577"/>
                  </a:lnTo>
                  <a:lnTo>
                    <a:pt x="66409" y="33765"/>
                  </a:lnTo>
                  <a:lnTo>
                    <a:pt x="62148" y="37092"/>
                  </a:lnTo>
                  <a:lnTo>
                    <a:pt x="57997" y="40556"/>
                  </a:lnTo>
                  <a:lnTo>
                    <a:pt x="53960" y="44151"/>
                  </a:lnTo>
                  <a:lnTo>
                    <a:pt x="50042" y="47876"/>
                  </a:lnTo>
                  <a:lnTo>
                    <a:pt x="46246" y="51725"/>
                  </a:lnTo>
                  <a:lnTo>
                    <a:pt x="42576" y="55694"/>
                  </a:lnTo>
                  <a:lnTo>
                    <a:pt x="39037" y="59781"/>
                  </a:lnTo>
                  <a:lnTo>
                    <a:pt x="35632" y="63979"/>
                  </a:lnTo>
                  <a:lnTo>
                    <a:pt x="32364" y="68286"/>
                  </a:lnTo>
                  <a:lnTo>
                    <a:pt x="29237" y="72696"/>
                  </a:lnTo>
                  <a:lnTo>
                    <a:pt x="26255" y="77205"/>
                  </a:lnTo>
                  <a:lnTo>
                    <a:pt x="23419" y="81808"/>
                  </a:lnTo>
                  <a:lnTo>
                    <a:pt x="20734" y="86500"/>
                  </a:lnTo>
                  <a:lnTo>
                    <a:pt x="18203" y="91276"/>
                  </a:lnTo>
                  <a:lnTo>
                    <a:pt x="15827" y="96132"/>
                  </a:lnTo>
                  <a:lnTo>
                    <a:pt x="13609" y="101062"/>
                  </a:lnTo>
                  <a:lnTo>
                    <a:pt x="11552" y="106062"/>
                  </a:lnTo>
                  <a:lnTo>
                    <a:pt x="9657" y="111125"/>
                  </a:lnTo>
                  <a:lnTo>
                    <a:pt x="7927" y="116247"/>
                  </a:lnTo>
                  <a:lnTo>
                    <a:pt x="6364" y="121422"/>
                  </a:lnTo>
                  <a:lnTo>
                    <a:pt x="4969" y="126645"/>
                  </a:lnTo>
                  <a:lnTo>
                    <a:pt x="3744" y="131910"/>
                  </a:lnTo>
                  <a:lnTo>
                    <a:pt x="2689" y="137212"/>
                  </a:lnTo>
                  <a:lnTo>
                    <a:pt x="1807" y="142546"/>
                  </a:lnTo>
                  <a:lnTo>
                    <a:pt x="1097" y="147905"/>
                  </a:lnTo>
                  <a:lnTo>
                    <a:pt x="561" y="153284"/>
                  </a:lnTo>
                  <a:lnTo>
                    <a:pt x="199" y="158678"/>
                  </a:lnTo>
                  <a:lnTo>
                    <a:pt x="12" y="164081"/>
                  </a:lnTo>
                  <a:lnTo>
                    <a:pt x="0" y="169487"/>
                  </a:lnTo>
                  <a:lnTo>
                    <a:pt x="162" y="174890"/>
                  </a:lnTo>
                  <a:lnTo>
                    <a:pt x="499" y="180286"/>
                  </a:lnTo>
                  <a:lnTo>
                    <a:pt x="1010" y="185668"/>
                  </a:lnTo>
                  <a:lnTo>
                    <a:pt x="1695" y="191030"/>
                  </a:lnTo>
                  <a:lnTo>
                    <a:pt x="2554" y="196368"/>
                  </a:lnTo>
                  <a:lnTo>
                    <a:pt x="3584" y="201674"/>
                  </a:lnTo>
                  <a:lnTo>
                    <a:pt x="4785" y="206945"/>
                  </a:lnTo>
                  <a:lnTo>
                    <a:pt x="6156" y="212175"/>
                  </a:lnTo>
                  <a:lnTo>
                    <a:pt x="7696" y="217357"/>
                  </a:lnTo>
                  <a:lnTo>
                    <a:pt x="9402" y="222486"/>
                  </a:lnTo>
                  <a:lnTo>
                    <a:pt x="11273" y="227558"/>
                  </a:lnTo>
                  <a:lnTo>
                    <a:pt x="13307" y="232567"/>
                  </a:lnTo>
                  <a:lnTo>
                    <a:pt x="15503" y="237507"/>
                  </a:lnTo>
                  <a:lnTo>
                    <a:pt x="17856" y="242374"/>
                  </a:lnTo>
                  <a:lnTo>
                    <a:pt x="20366" y="247162"/>
                  </a:lnTo>
                  <a:lnTo>
                    <a:pt x="23029" y="251866"/>
                  </a:lnTo>
                  <a:lnTo>
                    <a:pt x="25844" y="256482"/>
                  </a:lnTo>
                  <a:lnTo>
                    <a:pt x="167151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4994368" y="1138802"/>
              <a:ext cx="141307" cy="89315"/>
            </a:xfrm>
            <a:custGeom>
              <a:avLst/>
              <a:pathLst>
                <a:path w="141307" h="89315">
                  <a:moveTo>
                    <a:pt x="0" y="89315"/>
                  </a:moveTo>
                  <a:lnTo>
                    <a:pt x="141307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4994368" y="1138802"/>
              <a:ext cx="141307" cy="89315"/>
            </a:xfrm>
            <a:custGeom>
              <a:avLst/>
              <a:pathLst>
                <a:path w="141307" h="89315">
                  <a:moveTo>
                    <a:pt x="0" y="89315"/>
                  </a:moveTo>
                  <a:lnTo>
                    <a:pt x="141307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4994368" y="1138802"/>
              <a:ext cx="141307" cy="89315"/>
            </a:xfrm>
            <a:custGeom>
              <a:avLst/>
              <a:pathLst>
                <a:path w="141307" h="89315">
                  <a:moveTo>
                    <a:pt x="0" y="89315"/>
                  </a:moveTo>
                  <a:lnTo>
                    <a:pt x="141307" y="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4994368" y="1138802"/>
              <a:ext cx="141307" cy="89315"/>
            </a:xfrm>
            <a:custGeom>
              <a:avLst/>
              <a:pathLst>
                <a:path w="141307" h="89315">
                  <a:moveTo>
                    <a:pt x="0" y="89315"/>
                  </a:moveTo>
                  <a:lnTo>
                    <a:pt x="141307" y="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4994368" y="1138802"/>
              <a:ext cx="141307" cy="89315"/>
            </a:xfrm>
            <a:custGeom>
              <a:avLst/>
              <a:pathLst>
                <a:path w="141307" h="89315">
                  <a:moveTo>
                    <a:pt x="0" y="89315"/>
                  </a:moveTo>
                  <a:lnTo>
                    <a:pt x="141307" y="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4994368" y="1138802"/>
              <a:ext cx="141307" cy="89315"/>
            </a:xfrm>
            <a:custGeom>
              <a:avLst/>
              <a:pathLst>
                <a:path w="141307" h="89315">
                  <a:moveTo>
                    <a:pt x="0" y="89315"/>
                  </a:moveTo>
                  <a:lnTo>
                    <a:pt x="141307" y="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4994368" y="1138802"/>
              <a:ext cx="141307" cy="89315"/>
            </a:xfrm>
            <a:custGeom>
              <a:avLst/>
              <a:pathLst>
                <a:path w="141307" h="89315">
                  <a:moveTo>
                    <a:pt x="0" y="89315"/>
                  </a:moveTo>
                  <a:lnTo>
                    <a:pt x="141307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4994368" y="1138802"/>
              <a:ext cx="141307" cy="89315"/>
            </a:xfrm>
            <a:custGeom>
              <a:avLst/>
              <a:pathLst>
                <a:path w="141307" h="89315">
                  <a:moveTo>
                    <a:pt x="0" y="89315"/>
                  </a:moveTo>
                  <a:lnTo>
                    <a:pt x="141307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4994368" y="1138802"/>
              <a:ext cx="141307" cy="89315"/>
            </a:xfrm>
            <a:custGeom>
              <a:avLst/>
              <a:pathLst>
                <a:path w="141307" h="89315">
                  <a:moveTo>
                    <a:pt x="0" y="89315"/>
                  </a:moveTo>
                  <a:lnTo>
                    <a:pt x="141307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4994368" y="1138802"/>
              <a:ext cx="141307" cy="89315"/>
            </a:xfrm>
            <a:custGeom>
              <a:avLst/>
              <a:pathLst>
                <a:path w="141307" h="89315">
                  <a:moveTo>
                    <a:pt x="0" y="89315"/>
                  </a:moveTo>
                  <a:lnTo>
                    <a:pt x="141307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4994368" y="1138802"/>
              <a:ext cx="141307" cy="89315"/>
            </a:xfrm>
            <a:custGeom>
              <a:avLst/>
              <a:pathLst>
                <a:path w="141307" h="89315">
                  <a:moveTo>
                    <a:pt x="0" y="89315"/>
                  </a:moveTo>
                  <a:lnTo>
                    <a:pt x="141307" y="0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4994368" y="1138802"/>
              <a:ext cx="141307" cy="89315"/>
            </a:xfrm>
            <a:custGeom>
              <a:avLst/>
              <a:pathLst>
                <a:path w="141307" h="89315">
                  <a:moveTo>
                    <a:pt x="0" y="89315"/>
                  </a:moveTo>
                  <a:lnTo>
                    <a:pt x="141307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4994368" y="1138802"/>
              <a:ext cx="141307" cy="89315"/>
            </a:xfrm>
            <a:custGeom>
              <a:avLst/>
              <a:pathLst>
                <a:path w="141307" h="89315">
                  <a:moveTo>
                    <a:pt x="0" y="89315"/>
                  </a:moveTo>
                  <a:lnTo>
                    <a:pt x="141307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4994368" y="1138802"/>
              <a:ext cx="141307" cy="89315"/>
            </a:xfrm>
            <a:custGeom>
              <a:avLst/>
              <a:pathLst>
                <a:path w="141307" h="89315">
                  <a:moveTo>
                    <a:pt x="0" y="89315"/>
                  </a:moveTo>
                  <a:lnTo>
                    <a:pt x="141307" y="0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4994368" y="1138802"/>
              <a:ext cx="141307" cy="89315"/>
            </a:xfrm>
            <a:custGeom>
              <a:avLst/>
              <a:pathLst>
                <a:path w="141307" h="89315">
                  <a:moveTo>
                    <a:pt x="0" y="89315"/>
                  </a:moveTo>
                  <a:lnTo>
                    <a:pt x="141307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4994368" y="1138802"/>
              <a:ext cx="141307" cy="89315"/>
            </a:xfrm>
            <a:custGeom>
              <a:avLst/>
              <a:pathLst>
                <a:path w="141307" h="89315">
                  <a:moveTo>
                    <a:pt x="0" y="89315"/>
                  </a:moveTo>
                  <a:lnTo>
                    <a:pt x="141307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4994368" y="1138802"/>
              <a:ext cx="141307" cy="89315"/>
            </a:xfrm>
            <a:custGeom>
              <a:avLst/>
              <a:pathLst>
                <a:path w="141307" h="89315">
                  <a:moveTo>
                    <a:pt x="0" y="89315"/>
                  </a:moveTo>
                  <a:lnTo>
                    <a:pt x="141307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4994368" y="1138802"/>
              <a:ext cx="141307" cy="89315"/>
            </a:xfrm>
            <a:custGeom>
              <a:avLst/>
              <a:pathLst>
                <a:path w="141307" h="89315">
                  <a:moveTo>
                    <a:pt x="0" y="89315"/>
                  </a:moveTo>
                  <a:lnTo>
                    <a:pt x="141307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4994368" y="1138802"/>
              <a:ext cx="141307" cy="89315"/>
            </a:xfrm>
            <a:custGeom>
              <a:avLst/>
              <a:pathLst>
                <a:path w="141307" h="89315">
                  <a:moveTo>
                    <a:pt x="0" y="89315"/>
                  </a:moveTo>
                  <a:lnTo>
                    <a:pt x="141307" y="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994368" y="1138802"/>
              <a:ext cx="141307" cy="89315"/>
            </a:xfrm>
            <a:custGeom>
              <a:avLst/>
              <a:pathLst>
                <a:path w="141307" h="89315">
                  <a:moveTo>
                    <a:pt x="0" y="89315"/>
                  </a:moveTo>
                  <a:lnTo>
                    <a:pt x="141307" y="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4994368" y="1017562"/>
              <a:ext cx="308462" cy="288386"/>
            </a:xfrm>
            <a:custGeom>
              <a:avLst/>
              <a:pathLst>
                <a:path w="308462" h="288386">
                  <a:moveTo>
                    <a:pt x="0" y="210555"/>
                  </a:moveTo>
                  <a:lnTo>
                    <a:pt x="2927" y="215026"/>
                  </a:lnTo>
                  <a:lnTo>
                    <a:pt x="5996" y="219402"/>
                  </a:lnTo>
                  <a:lnTo>
                    <a:pt x="9204" y="223678"/>
                  </a:lnTo>
                  <a:lnTo>
                    <a:pt x="12546" y="227849"/>
                  </a:lnTo>
                  <a:lnTo>
                    <a:pt x="16020" y="231911"/>
                  </a:lnTo>
                  <a:lnTo>
                    <a:pt x="19622" y="235860"/>
                  </a:lnTo>
                  <a:lnTo>
                    <a:pt x="23349" y="239691"/>
                  </a:lnTo>
                  <a:lnTo>
                    <a:pt x="27196" y="243402"/>
                  </a:lnTo>
                  <a:lnTo>
                    <a:pt x="31160" y="246987"/>
                  </a:lnTo>
                  <a:lnTo>
                    <a:pt x="35236" y="250445"/>
                  </a:lnTo>
                  <a:lnTo>
                    <a:pt x="39421" y="253769"/>
                  </a:lnTo>
                  <a:lnTo>
                    <a:pt x="43710" y="256959"/>
                  </a:lnTo>
                  <a:lnTo>
                    <a:pt x="48099" y="260010"/>
                  </a:lnTo>
                  <a:lnTo>
                    <a:pt x="52583" y="262919"/>
                  </a:lnTo>
                  <a:lnTo>
                    <a:pt x="57158" y="265683"/>
                  </a:lnTo>
                  <a:lnTo>
                    <a:pt x="61818" y="268299"/>
                  </a:lnTo>
                  <a:lnTo>
                    <a:pt x="66560" y="270765"/>
                  </a:lnTo>
                  <a:lnTo>
                    <a:pt x="71379" y="273078"/>
                  </a:lnTo>
                  <a:lnTo>
                    <a:pt x="76269" y="275236"/>
                  </a:lnTo>
                  <a:lnTo>
                    <a:pt x="81225" y="277237"/>
                  </a:lnTo>
                  <a:lnTo>
                    <a:pt x="86243" y="279078"/>
                  </a:lnTo>
                  <a:lnTo>
                    <a:pt x="91317" y="280757"/>
                  </a:lnTo>
                  <a:lnTo>
                    <a:pt x="96442" y="282274"/>
                  </a:lnTo>
                  <a:lnTo>
                    <a:pt x="101614" y="283626"/>
                  </a:lnTo>
                  <a:lnTo>
                    <a:pt x="106825" y="284812"/>
                  </a:lnTo>
                  <a:lnTo>
                    <a:pt x="112072" y="285831"/>
                  </a:lnTo>
                  <a:lnTo>
                    <a:pt x="117349" y="286681"/>
                  </a:lnTo>
                  <a:lnTo>
                    <a:pt x="122650" y="287363"/>
                  </a:lnTo>
                  <a:lnTo>
                    <a:pt x="127971" y="287874"/>
                  </a:lnTo>
                  <a:lnTo>
                    <a:pt x="133305" y="288215"/>
                  </a:lnTo>
                  <a:lnTo>
                    <a:pt x="138647" y="288386"/>
                  </a:lnTo>
                  <a:lnTo>
                    <a:pt x="143992" y="288385"/>
                  </a:lnTo>
                  <a:lnTo>
                    <a:pt x="149334" y="288214"/>
                  </a:lnTo>
                  <a:lnTo>
                    <a:pt x="154668" y="287872"/>
                  </a:lnTo>
                  <a:lnTo>
                    <a:pt x="159989" y="287360"/>
                  </a:lnTo>
                  <a:lnTo>
                    <a:pt x="165290" y="286677"/>
                  </a:lnTo>
                  <a:lnTo>
                    <a:pt x="170566" y="285826"/>
                  </a:lnTo>
                  <a:lnTo>
                    <a:pt x="175813" y="284807"/>
                  </a:lnTo>
                  <a:lnTo>
                    <a:pt x="181025" y="283620"/>
                  </a:lnTo>
                  <a:lnTo>
                    <a:pt x="186196" y="282267"/>
                  </a:lnTo>
                  <a:lnTo>
                    <a:pt x="191321" y="280750"/>
                  </a:lnTo>
                  <a:lnTo>
                    <a:pt x="196395" y="279069"/>
                  </a:lnTo>
                  <a:lnTo>
                    <a:pt x="201412" y="277227"/>
                  </a:lnTo>
                  <a:lnTo>
                    <a:pt x="206368" y="275226"/>
                  </a:lnTo>
                  <a:lnTo>
                    <a:pt x="211258" y="273067"/>
                  </a:lnTo>
                  <a:lnTo>
                    <a:pt x="216076" y="270754"/>
                  </a:lnTo>
                  <a:lnTo>
                    <a:pt x="220818" y="268287"/>
                  </a:lnTo>
                  <a:lnTo>
                    <a:pt x="225478" y="265670"/>
                  </a:lnTo>
                  <a:lnTo>
                    <a:pt x="230052" y="262905"/>
                  </a:lnTo>
                  <a:lnTo>
                    <a:pt x="234536" y="259995"/>
                  </a:lnTo>
                  <a:lnTo>
                    <a:pt x="238924" y="256944"/>
                  </a:lnTo>
                  <a:lnTo>
                    <a:pt x="243213" y="253754"/>
                  </a:lnTo>
                  <a:lnTo>
                    <a:pt x="247397" y="250428"/>
                  </a:lnTo>
                  <a:lnTo>
                    <a:pt x="251473" y="246971"/>
                  </a:lnTo>
                  <a:lnTo>
                    <a:pt x="255436" y="243384"/>
                  </a:lnTo>
                  <a:lnTo>
                    <a:pt x="259283" y="239673"/>
                  </a:lnTo>
                  <a:lnTo>
                    <a:pt x="263009" y="235841"/>
                  </a:lnTo>
                  <a:lnTo>
                    <a:pt x="266610" y="231892"/>
                  </a:lnTo>
                  <a:lnTo>
                    <a:pt x="270084" y="227829"/>
                  </a:lnTo>
                  <a:lnTo>
                    <a:pt x="273426" y="223658"/>
                  </a:lnTo>
                  <a:lnTo>
                    <a:pt x="276632" y="219382"/>
                  </a:lnTo>
                  <a:lnTo>
                    <a:pt x="279701" y="215005"/>
                  </a:lnTo>
                  <a:lnTo>
                    <a:pt x="282628" y="210533"/>
                  </a:lnTo>
                  <a:lnTo>
                    <a:pt x="285410" y="205969"/>
                  </a:lnTo>
                  <a:lnTo>
                    <a:pt x="288045" y="201319"/>
                  </a:lnTo>
                  <a:lnTo>
                    <a:pt x="290530" y="196587"/>
                  </a:lnTo>
                  <a:lnTo>
                    <a:pt x="292863" y="191778"/>
                  </a:lnTo>
                  <a:lnTo>
                    <a:pt x="295041" y="186897"/>
                  </a:lnTo>
                  <a:lnTo>
                    <a:pt x="297061" y="181948"/>
                  </a:lnTo>
                  <a:lnTo>
                    <a:pt x="298922" y="176938"/>
                  </a:lnTo>
                  <a:lnTo>
                    <a:pt x="300622" y="171871"/>
                  </a:lnTo>
                  <a:lnTo>
                    <a:pt x="302159" y="166751"/>
                  </a:lnTo>
                  <a:lnTo>
                    <a:pt x="303532" y="161586"/>
                  </a:lnTo>
                  <a:lnTo>
                    <a:pt x="304739" y="156379"/>
                  </a:lnTo>
                  <a:lnTo>
                    <a:pt x="305779" y="151136"/>
                  </a:lnTo>
                  <a:lnTo>
                    <a:pt x="306651" y="145863"/>
                  </a:lnTo>
                  <a:lnTo>
                    <a:pt x="307353" y="140564"/>
                  </a:lnTo>
                  <a:lnTo>
                    <a:pt x="307886" y="135246"/>
                  </a:lnTo>
                  <a:lnTo>
                    <a:pt x="308249" y="129913"/>
                  </a:lnTo>
                  <a:lnTo>
                    <a:pt x="308441" y="124572"/>
                  </a:lnTo>
                  <a:lnTo>
                    <a:pt x="308462" y="119227"/>
                  </a:lnTo>
                  <a:lnTo>
                    <a:pt x="308312" y="113884"/>
                  </a:lnTo>
                  <a:lnTo>
                    <a:pt x="307992" y="108549"/>
                  </a:lnTo>
                  <a:lnTo>
                    <a:pt x="307501" y="103226"/>
                  </a:lnTo>
                  <a:lnTo>
                    <a:pt x="306840" y="97922"/>
                  </a:lnTo>
                  <a:lnTo>
                    <a:pt x="306010" y="92642"/>
                  </a:lnTo>
                  <a:lnTo>
                    <a:pt x="305012" y="87391"/>
                  </a:lnTo>
                  <a:lnTo>
                    <a:pt x="303846" y="82175"/>
                  </a:lnTo>
                  <a:lnTo>
                    <a:pt x="302514" y="76999"/>
                  </a:lnTo>
                  <a:lnTo>
                    <a:pt x="301017" y="71868"/>
                  </a:lnTo>
                  <a:lnTo>
                    <a:pt x="299357" y="66787"/>
                  </a:lnTo>
                  <a:lnTo>
                    <a:pt x="297536" y="61762"/>
                  </a:lnTo>
                  <a:lnTo>
                    <a:pt x="295554" y="56798"/>
                  </a:lnTo>
                  <a:lnTo>
                    <a:pt x="293415" y="51900"/>
                  </a:lnTo>
                  <a:lnTo>
                    <a:pt x="291121" y="47072"/>
                  </a:lnTo>
                  <a:lnTo>
                    <a:pt x="288673" y="42321"/>
                  </a:lnTo>
                  <a:lnTo>
                    <a:pt x="286075" y="37650"/>
                  </a:lnTo>
                  <a:lnTo>
                    <a:pt x="283328" y="33065"/>
                  </a:lnTo>
                  <a:lnTo>
                    <a:pt x="280437" y="28569"/>
                  </a:lnTo>
                  <a:lnTo>
                    <a:pt x="277403" y="24169"/>
                  </a:lnTo>
                  <a:lnTo>
                    <a:pt x="274230" y="19867"/>
                  </a:lnTo>
                  <a:lnTo>
                    <a:pt x="270922" y="15670"/>
                  </a:lnTo>
                  <a:lnTo>
                    <a:pt x="267480" y="11580"/>
                  </a:lnTo>
                  <a:lnTo>
                    <a:pt x="263910" y="7602"/>
                  </a:lnTo>
                  <a:lnTo>
                    <a:pt x="260215" y="3741"/>
                  </a:lnTo>
                  <a:lnTo>
                    <a:pt x="256397" y="0"/>
                  </a:lnTo>
                  <a:lnTo>
                    <a:pt x="141307" y="1212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5135676" y="971635"/>
              <a:ext cx="115090" cy="167167"/>
            </a:xfrm>
            <a:custGeom>
              <a:avLst/>
              <a:pathLst>
                <a:path w="115090" h="167167">
                  <a:moveTo>
                    <a:pt x="115090" y="45927"/>
                  </a:moveTo>
                  <a:lnTo>
                    <a:pt x="111025" y="42194"/>
                  </a:lnTo>
                  <a:lnTo>
                    <a:pt x="106839" y="38597"/>
                  </a:lnTo>
                  <a:lnTo>
                    <a:pt x="102537" y="35140"/>
                  </a:lnTo>
                  <a:lnTo>
                    <a:pt x="98123" y="31827"/>
                  </a:lnTo>
                  <a:lnTo>
                    <a:pt x="93601" y="28662"/>
                  </a:lnTo>
                  <a:lnTo>
                    <a:pt x="88978" y="25648"/>
                  </a:lnTo>
                  <a:lnTo>
                    <a:pt x="84258" y="22787"/>
                  </a:lnTo>
                  <a:lnTo>
                    <a:pt x="79446" y="20085"/>
                  </a:lnTo>
                  <a:lnTo>
                    <a:pt x="74548" y="17542"/>
                  </a:lnTo>
                  <a:lnTo>
                    <a:pt x="69568" y="15163"/>
                  </a:lnTo>
                  <a:lnTo>
                    <a:pt x="64512" y="12949"/>
                  </a:lnTo>
                  <a:lnTo>
                    <a:pt x="59386" y="10904"/>
                  </a:lnTo>
                  <a:lnTo>
                    <a:pt x="54195" y="9029"/>
                  </a:lnTo>
                  <a:lnTo>
                    <a:pt x="48946" y="7326"/>
                  </a:lnTo>
                  <a:lnTo>
                    <a:pt x="43642" y="5797"/>
                  </a:lnTo>
                  <a:lnTo>
                    <a:pt x="38292" y="4444"/>
                  </a:lnTo>
                  <a:lnTo>
                    <a:pt x="32899" y="3269"/>
                  </a:lnTo>
                  <a:lnTo>
                    <a:pt x="27471" y="2272"/>
                  </a:lnTo>
                  <a:lnTo>
                    <a:pt x="22013" y="1455"/>
                  </a:lnTo>
                  <a:lnTo>
                    <a:pt x="16530" y="819"/>
                  </a:lnTo>
                  <a:lnTo>
                    <a:pt x="11030" y="364"/>
                  </a:lnTo>
                  <a:lnTo>
                    <a:pt x="5518" y="91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4539305" y="941493"/>
              <a:ext cx="77975" cy="167167"/>
            </a:xfrm>
            <a:custGeom>
              <a:avLst/>
              <a:pathLst>
                <a:path w="77975" h="167167">
                  <a:moveTo>
                    <a:pt x="77975" y="0"/>
                  </a:moveTo>
                  <a:lnTo>
                    <a:pt x="72181" y="100"/>
                  </a:lnTo>
                  <a:lnTo>
                    <a:pt x="66395" y="401"/>
                  </a:lnTo>
                  <a:lnTo>
                    <a:pt x="60623" y="903"/>
                  </a:lnTo>
                  <a:lnTo>
                    <a:pt x="54871" y="1604"/>
                  </a:lnTo>
                  <a:lnTo>
                    <a:pt x="49147" y="2504"/>
                  </a:lnTo>
                  <a:lnTo>
                    <a:pt x="43458" y="3602"/>
                  </a:lnTo>
                  <a:lnTo>
                    <a:pt x="37811" y="4896"/>
                  </a:lnTo>
                  <a:lnTo>
                    <a:pt x="32211" y="6386"/>
                  </a:lnTo>
                  <a:lnTo>
                    <a:pt x="26667" y="8068"/>
                  </a:lnTo>
                  <a:lnTo>
                    <a:pt x="21184" y="9942"/>
                  </a:lnTo>
                  <a:lnTo>
                    <a:pt x="15769" y="12004"/>
                  </a:lnTo>
                  <a:lnTo>
                    <a:pt x="10429" y="14253"/>
                  </a:lnTo>
                  <a:lnTo>
                    <a:pt x="5171" y="16686"/>
                  </a:lnTo>
                  <a:lnTo>
                    <a:pt x="0" y="19299"/>
                  </a:lnTo>
                  <a:lnTo>
                    <a:pt x="77975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4539305" y="960793"/>
              <a:ext cx="77975" cy="147867"/>
            </a:xfrm>
            <a:custGeom>
              <a:avLst/>
              <a:pathLst>
                <a:path w="77975" h="147867">
                  <a:moveTo>
                    <a:pt x="0" y="0"/>
                  </a:moveTo>
                  <a:lnTo>
                    <a:pt x="77975" y="1478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4539305" y="960793"/>
              <a:ext cx="77975" cy="147867"/>
            </a:xfrm>
            <a:custGeom>
              <a:avLst/>
              <a:pathLst>
                <a:path w="77975" h="147867">
                  <a:moveTo>
                    <a:pt x="0" y="0"/>
                  </a:moveTo>
                  <a:lnTo>
                    <a:pt x="77975" y="1478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4539305" y="960793"/>
              <a:ext cx="77975" cy="147867"/>
            </a:xfrm>
            <a:custGeom>
              <a:avLst/>
              <a:pathLst>
                <a:path w="77975" h="147867">
                  <a:moveTo>
                    <a:pt x="0" y="0"/>
                  </a:moveTo>
                  <a:lnTo>
                    <a:pt x="77975" y="1478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4539305" y="960793"/>
              <a:ext cx="77975" cy="147867"/>
            </a:xfrm>
            <a:custGeom>
              <a:avLst/>
              <a:pathLst>
                <a:path w="77975" h="147867">
                  <a:moveTo>
                    <a:pt x="0" y="0"/>
                  </a:moveTo>
                  <a:lnTo>
                    <a:pt x="77975" y="1478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4539305" y="960793"/>
              <a:ext cx="77975" cy="147867"/>
            </a:xfrm>
            <a:custGeom>
              <a:avLst/>
              <a:pathLst>
                <a:path w="77975" h="147867">
                  <a:moveTo>
                    <a:pt x="0" y="0"/>
                  </a:moveTo>
                  <a:lnTo>
                    <a:pt x="77975" y="1478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4539305" y="960793"/>
              <a:ext cx="77975" cy="147867"/>
            </a:xfrm>
            <a:custGeom>
              <a:avLst/>
              <a:pathLst>
                <a:path w="77975" h="147867">
                  <a:moveTo>
                    <a:pt x="0" y="0"/>
                  </a:moveTo>
                  <a:lnTo>
                    <a:pt x="77975" y="1478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4539305" y="960793"/>
              <a:ext cx="77975" cy="147867"/>
            </a:xfrm>
            <a:custGeom>
              <a:avLst/>
              <a:pathLst>
                <a:path w="77975" h="147867">
                  <a:moveTo>
                    <a:pt x="0" y="0"/>
                  </a:moveTo>
                  <a:lnTo>
                    <a:pt x="77975" y="1478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4539305" y="960793"/>
              <a:ext cx="77975" cy="147867"/>
            </a:xfrm>
            <a:custGeom>
              <a:avLst/>
              <a:pathLst>
                <a:path w="77975" h="147867">
                  <a:moveTo>
                    <a:pt x="0" y="0"/>
                  </a:moveTo>
                  <a:lnTo>
                    <a:pt x="77975" y="1478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4539305" y="960793"/>
              <a:ext cx="77975" cy="147867"/>
            </a:xfrm>
            <a:custGeom>
              <a:avLst/>
              <a:pathLst>
                <a:path w="77975" h="147867">
                  <a:moveTo>
                    <a:pt x="0" y="0"/>
                  </a:moveTo>
                  <a:lnTo>
                    <a:pt x="77975" y="1478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4539305" y="960793"/>
              <a:ext cx="77975" cy="147867"/>
            </a:xfrm>
            <a:custGeom>
              <a:avLst/>
              <a:pathLst>
                <a:path w="77975" h="147867">
                  <a:moveTo>
                    <a:pt x="0" y="0"/>
                  </a:moveTo>
                  <a:lnTo>
                    <a:pt x="77975" y="1478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4539305" y="960793"/>
              <a:ext cx="77975" cy="147867"/>
            </a:xfrm>
            <a:custGeom>
              <a:avLst/>
              <a:pathLst>
                <a:path w="77975" h="147867">
                  <a:moveTo>
                    <a:pt x="0" y="0"/>
                  </a:moveTo>
                  <a:lnTo>
                    <a:pt x="77975" y="1478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4539305" y="960793"/>
              <a:ext cx="77975" cy="147867"/>
            </a:xfrm>
            <a:custGeom>
              <a:avLst/>
              <a:pathLst>
                <a:path w="77975" h="147867">
                  <a:moveTo>
                    <a:pt x="0" y="0"/>
                  </a:moveTo>
                  <a:lnTo>
                    <a:pt x="77975" y="1478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4539305" y="960793"/>
              <a:ext cx="77975" cy="147867"/>
            </a:xfrm>
            <a:custGeom>
              <a:avLst/>
              <a:pathLst>
                <a:path w="77975" h="147867">
                  <a:moveTo>
                    <a:pt x="0" y="0"/>
                  </a:moveTo>
                  <a:lnTo>
                    <a:pt x="77975" y="1478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4539305" y="960793"/>
              <a:ext cx="77975" cy="147867"/>
            </a:xfrm>
            <a:custGeom>
              <a:avLst/>
              <a:pathLst>
                <a:path w="77975" h="147867">
                  <a:moveTo>
                    <a:pt x="0" y="0"/>
                  </a:moveTo>
                  <a:lnTo>
                    <a:pt x="77975" y="1478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4539305" y="960793"/>
              <a:ext cx="77975" cy="147867"/>
            </a:xfrm>
            <a:custGeom>
              <a:avLst/>
              <a:pathLst>
                <a:path w="77975" h="147867">
                  <a:moveTo>
                    <a:pt x="0" y="0"/>
                  </a:moveTo>
                  <a:lnTo>
                    <a:pt x="77975" y="1478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4539305" y="960793"/>
              <a:ext cx="77975" cy="147867"/>
            </a:xfrm>
            <a:custGeom>
              <a:avLst/>
              <a:pathLst>
                <a:path w="77975" h="147867">
                  <a:moveTo>
                    <a:pt x="0" y="0"/>
                  </a:moveTo>
                  <a:lnTo>
                    <a:pt x="77975" y="1478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4539305" y="960793"/>
              <a:ext cx="77975" cy="147867"/>
            </a:xfrm>
            <a:custGeom>
              <a:avLst/>
              <a:pathLst>
                <a:path w="77975" h="147867">
                  <a:moveTo>
                    <a:pt x="0" y="0"/>
                  </a:moveTo>
                  <a:lnTo>
                    <a:pt x="77975" y="1478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4539305" y="960793"/>
              <a:ext cx="77975" cy="147867"/>
            </a:xfrm>
            <a:custGeom>
              <a:avLst/>
              <a:pathLst>
                <a:path w="77975" h="147867">
                  <a:moveTo>
                    <a:pt x="0" y="0"/>
                  </a:moveTo>
                  <a:lnTo>
                    <a:pt x="77975" y="14786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4539305" y="960793"/>
              <a:ext cx="77975" cy="147867"/>
            </a:xfrm>
            <a:custGeom>
              <a:avLst/>
              <a:pathLst>
                <a:path w="77975" h="147867">
                  <a:moveTo>
                    <a:pt x="0" y="0"/>
                  </a:moveTo>
                  <a:lnTo>
                    <a:pt x="77975" y="147867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4450115" y="945044"/>
              <a:ext cx="334332" cy="330771"/>
            </a:xfrm>
            <a:custGeom>
              <a:avLst/>
              <a:pathLst>
                <a:path w="334332" h="330771">
                  <a:moveTo>
                    <a:pt x="89189" y="15748"/>
                  </a:moveTo>
                  <a:lnTo>
                    <a:pt x="84532" y="18300"/>
                  </a:lnTo>
                  <a:lnTo>
                    <a:pt x="79958" y="20998"/>
                  </a:lnTo>
                  <a:lnTo>
                    <a:pt x="75472" y="23840"/>
                  </a:lnTo>
                  <a:lnTo>
                    <a:pt x="71078" y="26823"/>
                  </a:lnTo>
                  <a:lnTo>
                    <a:pt x="66781" y="29944"/>
                  </a:lnTo>
                  <a:lnTo>
                    <a:pt x="62586" y="33200"/>
                  </a:lnTo>
                  <a:lnTo>
                    <a:pt x="58496" y="36588"/>
                  </a:lnTo>
                  <a:lnTo>
                    <a:pt x="54516" y="40104"/>
                  </a:lnTo>
                  <a:lnTo>
                    <a:pt x="50650" y="43744"/>
                  </a:lnTo>
                  <a:lnTo>
                    <a:pt x="46901" y="47506"/>
                  </a:lnTo>
                  <a:lnTo>
                    <a:pt x="43273" y="51384"/>
                  </a:lnTo>
                  <a:lnTo>
                    <a:pt x="39771" y="55376"/>
                  </a:lnTo>
                  <a:lnTo>
                    <a:pt x="36397" y="59477"/>
                  </a:lnTo>
                  <a:lnTo>
                    <a:pt x="33155" y="63684"/>
                  </a:lnTo>
                  <a:lnTo>
                    <a:pt x="30049" y="67991"/>
                  </a:lnTo>
                  <a:lnTo>
                    <a:pt x="27080" y="72394"/>
                  </a:lnTo>
                  <a:lnTo>
                    <a:pt x="24253" y="76890"/>
                  </a:lnTo>
                  <a:lnTo>
                    <a:pt x="21571" y="81473"/>
                  </a:lnTo>
                  <a:lnTo>
                    <a:pt x="19035" y="86139"/>
                  </a:lnTo>
                  <a:lnTo>
                    <a:pt x="16649" y="90884"/>
                  </a:lnTo>
                  <a:lnTo>
                    <a:pt x="14415" y="95701"/>
                  </a:lnTo>
                  <a:lnTo>
                    <a:pt x="12334" y="100587"/>
                  </a:lnTo>
                  <a:lnTo>
                    <a:pt x="10410" y="105537"/>
                  </a:lnTo>
                  <a:lnTo>
                    <a:pt x="8645" y="110546"/>
                  </a:lnTo>
                  <a:lnTo>
                    <a:pt x="7039" y="115608"/>
                  </a:lnTo>
                  <a:lnTo>
                    <a:pt x="5595" y="120718"/>
                  </a:lnTo>
                  <a:lnTo>
                    <a:pt x="4314" y="125872"/>
                  </a:lnTo>
                  <a:lnTo>
                    <a:pt x="3197" y="131064"/>
                  </a:lnTo>
                  <a:lnTo>
                    <a:pt x="2246" y="136289"/>
                  </a:lnTo>
                  <a:lnTo>
                    <a:pt x="1461" y="141541"/>
                  </a:lnTo>
                  <a:lnTo>
                    <a:pt x="843" y="146815"/>
                  </a:lnTo>
                  <a:lnTo>
                    <a:pt x="394" y="152107"/>
                  </a:lnTo>
                  <a:lnTo>
                    <a:pt x="112" y="157410"/>
                  </a:lnTo>
                  <a:lnTo>
                    <a:pt x="0" y="162720"/>
                  </a:lnTo>
                  <a:lnTo>
                    <a:pt x="55" y="168030"/>
                  </a:lnTo>
                  <a:lnTo>
                    <a:pt x="280" y="173336"/>
                  </a:lnTo>
                  <a:lnTo>
                    <a:pt x="673" y="178632"/>
                  </a:lnTo>
                  <a:lnTo>
                    <a:pt x="1234" y="183913"/>
                  </a:lnTo>
                  <a:lnTo>
                    <a:pt x="1962" y="189173"/>
                  </a:lnTo>
                  <a:lnTo>
                    <a:pt x="2857" y="194408"/>
                  </a:lnTo>
                  <a:lnTo>
                    <a:pt x="3918" y="199611"/>
                  </a:lnTo>
                  <a:lnTo>
                    <a:pt x="5144" y="204778"/>
                  </a:lnTo>
                  <a:lnTo>
                    <a:pt x="6533" y="209904"/>
                  </a:lnTo>
                  <a:lnTo>
                    <a:pt x="8085" y="214983"/>
                  </a:lnTo>
                  <a:lnTo>
                    <a:pt x="9797" y="220010"/>
                  </a:lnTo>
                  <a:lnTo>
                    <a:pt x="11667" y="224980"/>
                  </a:lnTo>
                  <a:lnTo>
                    <a:pt x="13695" y="229889"/>
                  </a:lnTo>
                  <a:lnTo>
                    <a:pt x="15878" y="234730"/>
                  </a:lnTo>
                  <a:lnTo>
                    <a:pt x="18213" y="239500"/>
                  </a:lnTo>
                  <a:lnTo>
                    <a:pt x="20698" y="244193"/>
                  </a:lnTo>
                  <a:lnTo>
                    <a:pt x="23332" y="248804"/>
                  </a:lnTo>
                  <a:lnTo>
                    <a:pt x="26110" y="253330"/>
                  </a:lnTo>
                  <a:lnTo>
                    <a:pt x="29031" y="257765"/>
                  </a:lnTo>
                  <a:lnTo>
                    <a:pt x="32091" y="262105"/>
                  </a:lnTo>
                  <a:lnTo>
                    <a:pt x="35288" y="266346"/>
                  </a:lnTo>
                  <a:lnTo>
                    <a:pt x="38618" y="270483"/>
                  </a:lnTo>
                  <a:lnTo>
                    <a:pt x="42077" y="274513"/>
                  </a:lnTo>
                  <a:lnTo>
                    <a:pt x="45663" y="278430"/>
                  </a:lnTo>
                  <a:lnTo>
                    <a:pt x="49371" y="282231"/>
                  </a:lnTo>
                  <a:lnTo>
                    <a:pt x="53198" y="285913"/>
                  </a:lnTo>
                  <a:lnTo>
                    <a:pt x="57140" y="289471"/>
                  </a:lnTo>
                  <a:lnTo>
                    <a:pt x="61194" y="292903"/>
                  </a:lnTo>
                  <a:lnTo>
                    <a:pt x="65354" y="296204"/>
                  </a:lnTo>
                  <a:lnTo>
                    <a:pt x="69617" y="299371"/>
                  </a:lnTo>
                  <a:lnTo>
                    <a:pt x="73978" y="302401"/>
                  </a:lnTo>
                  <a:lnTo>
                    <a:pt x="78433" y="305291"/>
                  </a:lnTo>
                  <a:lnTo>
                    <a:pt x="82978" y="308038"/>
                  </a:lnTo>
                  <a:lnTo>
                    <a:pt x="87608" y="310639"/>
                  </a:lnTo>
                  <a:lnTo>
                    <a:pt x="92318" y="313092"/>
                  </a:lnTo>
                  <a:lnTo>
                    <a:pt x="97104" y="315394"/>
                  </a:lnTo>
                  <a:lnTo>
                    <a:pt x="101961" y="317542"/>
                  </a:lnTo>
                  <a:lnTo>
                    <a:pt x="106883" y="319536"/>
                  </a:lnTo>
                  <a:lnTo>
                    <a:pt x="111866" y="321372"/>
                  </a:lnTo>
                  <a:lnTo>
                    <a:pt x="116905" y="323049"/>
                  </a:lnTo>
                  <a:lnTo>
                    <a:pt x="121994" y="324565"/>
                  </a:lnTo>
                  <a:lnTo>
                    <a:pt x="127130" y="325919"/>
                  </a:lnTo>
                  <a:lnTo>
                    <a:pt x="132305" y="327108"/>
                  </a:lnTo>
                  <a:lnTo>
                    <a:pt x="137516" y="328133"/>
                  </a:lnTo>
                  <a:lnTo>
                    <a:pt x="142757" y="328992"/>
                  </a:lnTo>
                  <a:lnTo>
                    <a:pt x="148022" y="329684"/>
                  </a:lnTo>
                  <a:lnTo>
                    <a:pt x="153307" y="330208"/>
                  </a:lnTo>
                  <a:lnTo>
                    <a:pt x="158605" y="330564"/>
                  </a:lnTo>
                  <a:lnTo>
                    <a:pt x="163913" y="330752"/>
                  </a:lnTo>
                  <a:lnTo>
                    <a:pt x="169223" y="330771"/>
                  </a:lnTo>
                  <a:lnTo>
                    <a:pt x="174532" y="330621"/>
                  </a:lnTo>
                  <a:lnTo>
                    <a:pt x="179833" y="330303"/>
                  </a:lnTo>
                  <a:lnTo>
                    <a:pt x="185121" y="329816"/>
                  </a:lnTo>
                  <a:lnTo>
                    <a:pt x="190391" y="329162"/>
                  </a:lnTo>
                  <a:lnTo>
                    <a:pt x="195638" y="328341"/>
                  </a:lnTo>
                  <a:lnTo>
                    <a:pt x="200856" y="327353"/>
                  </a:lnTo>
                  <a:lnTo>
                    <a:pt x="206040" y="326200"/>
                  </a:lnTo>
                  <a:lnTo>
                    <a:pt x="211184" y="324883"/>
                  </a:lnTo>
                  <a:lnTo>
                    <a:pt x="216285" y="323404"/>
                  </a:lnTo>
                  <a:lnTo>
                    <a:pt x="221336" y="321763"/>
                  </a:lnTo>
                  <a:lnTo>
                    <a:pt x="226332" y="319962"/>
                  </a:lnTo>
                  <a:lnTo>
                    <a:pt x="231268" y="318004"/>
                  </a:lnTo>
                  <a:lnTo>
                    <a:pt x="236140" y="315890"/>
                  </a:lnTo>
                  <a:lnTo>
                    <a:pt x="240942" y="313622"/>
                  </a:lnTo>
                  <a:lnTo>
                    <a:pt x="245669" y="311203"/>
                  </a:lnTo>
                  <a:lnTo>
                    <a:pt x="250318" y="308635"/>
                  </a:lnTo>
                  <a:lnTo>
                    <a:pt x="254882" y="305920"/>
                  </a:lnTo>
                  <a:lnTo>
                    <a:pt x="259358" y="303062"/>
                  </a:lnTo>
                  <a:lnTo>
                    <a:pt x="263741" y="300064"/>
                  </a:lnTo>
                  <a:lnTo>
                    <a:pt x="268026" y="296927"/>
                  </a:lnTo>
                  <a:lnTo>
                    <a:pt x="272210" y="293656"/>
                  </a:lnTo>
                  <a:lnTo>
                    <a:pt x="276287" y="290254"/>
                  </a:lnTo>
                  <a:lnTo>
                    <a:pt x="280255" y="286724"/>
                  </a:lnTo>
                  <a:lnTo>
                    <a:pt x="284108" y="283069"/>
                  </a:lnTo>
                  <a:lnTo>
                    <a:pt x="287844" y="279294"/>
                  </a:lnTo>
                  <a:lnTo>
                    <a:pt x="291457" y="275403"/>
                  </a:lnTo>
                  <a:lnTo>
                    <a:pt x="294945" y="271398"/>
                  </a:lnTo>
                  <a:lnTo>
                    <a:pt x="298304" y="267285"/>
                  </a:lnTo>
                  <a:lnTo>
                    <a:pt x="301531" y="263067"/>
                  </a:lnTo>
                  <a:lnTo>
                    <a:pt x="304622" y="258749"/>
                  </a:lnTo>
                  <a:lnTo>
                    <a:pt x="307575" y="254335"/>
                  </a:lnTo>
                  <a:lnTo>
                    <a:pt x="310386" y="249829"/>
                  </a:lnTo>
                  <a:lnTo>
                    <a:pt x="313052" y="245236"/>
                  </a:lnTo>
                  <a:lnTo>
                    <a:pt x="315571" y="240561"/>
                  </a:lnTo>
                  <a:lnTo>
                    <a:pt x="317940" y="235808"/>
                  </a:lnTo>
                  <a:lnTo>
                    <a:pt x="320157" y="230982"/>
                  </a:lnTo>
                  <a:lnTo>
                    <a:pt x="322220" y="226089"/>
                  </a:lnTo>
                  <a:lnTo>
                    <a:pt x="324126" y="221132"/>
                  </a:lnTo>
                  <a:lnTo>
                    <a:pt x="325874" y="216117"/>
                  </a:lnTo>
                  <a:lnTo>
                    <a:pt x="327461" y="211050"/>
                  </a:lnTo>
                  <a:lnTo>
                    <a:pt x="328887" y="205934"/>
                  </a:lnTo>
                  <a:lnTo>
                    <a:pt x="330150" y="200776"/>
                  </a:lnTo>
                  <a:lnTo>
                    <a:pt x="331248" y="195580"/>
                  </a:lnTo>
                  <a:lnTo>
                    <a:pt x="332180" y="190352"/>
                  </a:lnTo>
                  <a:lnTo>
                    <a:pt x="332946" y="185097"/>
                  </a:lnTo>
                  <a:lnTo>
                    <a:pt x="333545" y="179820"/>
                  </a:lnTo>
                  <a:lnTo>
                    <a:pt x="333976" y="174527"/>
                  </a:lnTo>
                  <a:lnTo>
                    <a:pt x="334238" y="169223"/>
                  </a:lnTo>
                  <a:lnTo>
                    <a:pt x="334332" y="163913"/>
                  </a:lnTo>
                  <a:lnTo>
                    <a:pt x="334257" y="158603"/>
                  </a:lnTo>
                  <a:lnTo>
                    <a:pt x="334013" y="153298"/>
                  </a:lnTo>
                  <a:lnTo>
                    <a:pt x="333601" y="148003"/>
                  </a:lnTo>
                  <a:lnTo>
                    <a:pt x="333021" y="142724"/>
                  </a:lnTo>
                  <a:lnTo>
                    <a:pt x="332274" y="137467"/>
                  </a:lnTo>
                  <a:lnTo>
                    <a:pt x="331360" y="132235"/>
                  </a:lnTo>
                  <a:lnTo>
                    <a:pt x="330281" y="127036"/>
                  </a:lnTo>
                  <a:lnTo>
                    <a:pt x="329036" y="121873"/>
                  </a:lnTo>
                  <a:lnTo>
                    <a:pt x="327629" y="116752"/>
                  </a:lnTo>
                  <a:lnTo>
                    <a:pt x="326059" y="111679"/>
                  </a:lnTo>
                  <a:lnTo>
                    <a:pt x="324329" y="106658"/>
                  </a:lnTo>
                  <a:lnTo>
                    <a:pt x="322441" y="101694"/>
                  </a:lnTo>
                  <a:lnTo>
                    <a:pt x="320395" y="96793"/>
                  </a:lnTo>
                  <a:lnTo>
                    <a:pt x="318196" y="91960"/>
                  </a:lnTo>
                  <a:lnTo>
                    <a:pt x="315843" y="87199"/>
                  </a:lnTo>
                  <a:lnTo>
                    <a:pt x="313341" y="82515"/>
                  </a:lnTo>
                  <a:lnTo>
                    <a:pt x="310691" y="77912"/>
                  </a:lnTo>
                  <a:lnTo>
                    <a:pt x="307896" y="73397"/>
                  </a:lnTo>
                  <a:lnTo>
                    <a:pt x="304960" y="68972"/>
                  </a:lnTo>
                  <a:lnTo>
                    <a:pt x="301884" y="64643"/>
                  </a:lnTo>
                  <a:lnTo>
                    <a:pt x="298672" y="60413"/>
                  </a:lnTo>
                  <a:lnTo>
                    <a:pt x="295328" y="56288"/>
                  </a:lnTo>
                  <a:lnTo>
                    <a:pt x="291854" y="52271"/>
                  </a:lnTo>
                  <a:lnTo>
                    <a:pt x="288254" y="48367"/>
                  </a:lnTo>
                  <a:lnTo>
                    <a:pt x="284532" y="44579"/>
                  </a:lnTo>
                  <a:lnTo>
                    <a:pt x="280692" y="40911"/>
                  </a:lnTo>
                  <a:lnTo>
                    <a:pt x="276737" y="37367"/>
                  </a:lnTo>
                  <a:lnTo>
                    <a:pt x="272671" y="33950"/>
                  </a:lnTo>
                  <a:lnTo>
                    <a:pt x="268499" y="30664"/>
                  </a:lnTo>
                  <a:lnTo>
                    <a:pt x="264225" y="27512"/>
                  </a:lnTo>
                  <a:lnTo>
                    <a:pt x="259853" y="24498"/>
                  </a:lnTo>
                  <a:lnTo>
                    <a:pt x="255387" y="21624"/>
                  </a:lnTo>
                  <a:lnTo>
                    <a:pt x="250833" y="18893"/>
                  </a:lnTo>
                  <a:lnTo>
                    <a:pt x="246193" y="16309"/>
                  </a:lnTo>
                  <a:lnTo>
                    <a:pt x="241474" y="13873"/>
                  </a:lnTo>
                  <a:lnTo>
                    <a:pt x="236680" y="11588"/>
                  </a:lnTo>
                  <a:lnTo>
                    <a:pt x="231816" y="9457"/>
                  </a:lnTo>
                  <a:lnTo>
                    <a:pt x="226887" y="7481"/>
                  </a:lnTo>
                  <a:lnTo>
                    <a:pt x="221897" y="5662"/>
                  </a:lnTo>
                  <a:lnTo>
                    <a:pt x="216852" y="4004"/>
                  </a:lnTo>
                  <a:lnTo>
                    <a:pt x="211757" y="2506"/>
                  </a:lnTo>
                  <a:lnTo>
                    <a:pt x="206617" y="1171"/>
                  </a:lnTo>
                  <a:lnTo>
                    <a:pt x="201438" y="0"/>
                  </a:lnTo>
                  <a:lnTo>
                    <a:pt x="167165" y="1636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4617280" y="941493"/>
              <a:ext cx="34273" cy="167167"/>
            </a:xfrm>
            <a:custGeom>
              <a:avLst/>
              <a:pathLst>
                <a:path w="34273" h="167167">
                  <a:moveTo>
                    <a:pt x="34273" y="3551"/>
                  </a:moveTo>
                  <a:lnTo>
                    <a:pt x="27488" y="2275"/>
                  </a:lnTo>
                  <a:lnTo>
                    <a:pt x="20657" y="1281"/>
                  </a:lnTo>
                  <a:lnTo>
                    <a:pt x="13791" y="569"/>
                  </a:lnTo>
                  <a:lnTo>
                    <a:pt x="6901" y="142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4060088" y="1031511"/>
              <a:ext cx="45806" cy="167167"/>
            </a:xfrm>
            <a:custGeom>
              <a:avLst/>
              <a:pathLst>
                <a:path w="45806" h="167167">
                  <a:moveTo>
                    <a:pt x="45806" y="0"/>
                  </a:moveTo>
                  <a:lnTo>
                    <a:pt x="39179" y="131"/>
                  </a:lnTo>
                  <a:lnTo>
                    <a:pt x="32562" y="525"/>
                  </a:lnTo>
                  <a:lnTo>
                    <a:pt x="25967" y="1181"/>
                  </a:lnTo>
                  <a:lnTo>
                    <a:pt x="19403" y="2098"/>
                  </a:lnTo>
                  <a:lnTo>
                    <a:pt x="12880" y="3274"/>
                  </a:lnTo>
                  <a:lnTo>
                    <a:pt x="6409" y="4708"/>
                  </a:lnTo>
                  <a:lnTo>
                    <a:pt x="0" y="6398"/>
                  </a:lnTo>
                  <a:lnTo>
                    <a:pt x="45806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4060088" y="1037910"/>
              <a:ext cx="45806" cy="160769"/>
            </a:xfrm>
            <a:custGeom>
              <a:avLst/>
              <a:pathLst>
                <a:path w="45806" h="160769">
                  <a:moveTo>
                    <a:pt x="0" y="0"/>
                  </a:moveTo>
                  <a:lnTo>
                    <a:pt x="45806" y="160769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4060088" y="1037910"/>
              <a:ext cx="45806" cy="160769"/>
            </a:xfrm>
            <a:custGeom>
              <a:avLst/>
              <a:pathLst>
                <a:path w="45806" h="160769">
                  <a:moveTo>
                    <a:pt x="0" y="0"/>
                  </a:moveTo>
                  <a:lnTo>
                    <a:pt x="45806" y="160769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4060088" y="1037910"/>
              <a:ext cx="45806" cy="160769"/>
            </a:xfrm>
            <a:custGeom>
              <a:avLst/>
              <a:pathLst>
                <a:path w="45806" h="160769">
                  <a:moveTo>
                    <a:pt x="0" y="0"/>
                  </a:moveTo>
                  <a:lnTo>
                    <a:pt x="45806" y="160769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4060088" y="1037910"/>
              <a:ext cx="45806" cy="160769"/>
            </a:xfrm>
            <a:custGeom>
              <a:avLst/>
              <a:pathLst>
                <a:path w="45806" h="160769">
                  <a:moveTo>
                    <a:pt x="0" y="0"/>
                  </a:moveTo>
                  <a:lnTo>
                    <a:pt x="45806" y="160769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4060088" y="1037910"/>
              <a:ext cx="45806" cy="160769"/>
            </a:xfrm>
            <a:custGeom>
              <a:avLst/>
              <a:pathLst>
                <a:path w="45806" h="160769">
                  <a:moveTo>
                    <a:pt x="0" y="0"/>
                  </a:moveTo>
                  <a:lnTo>
                    <a:pt x="45806" y="16076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4060088" y="1037910"/>
              <a:ext cx="45806" cy="160769"/>
            </a:xfrm>
            <a:custGeom>
              <a:avLst/>
              <a:pathLst>
                <a:path w="45806" h="160769">
                  <a:moveTo>
                    <a:pt x="0" y="0"/>
                  </a:moveTo>
                  <a:lnTo>
                    <a:pt x="45806" y="16076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4060088" y="1037910"/>
              <a:ext cx="45806" cy="160769"/>
            </a:xfrm>
            <a:custGeom>
              <a:avLst/>
              <a:pathLst>
                <a:path w="45806" h="160769">
                  <a:moveTo>
                    <a:pt x="0" y="0"/>
                  </a:moveTo>
                  <a:lnTo>
                    <a:pt x="45806" y="16076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4060088" y="1037910"/>
              <a:ext cx="45806" cy="160769"/>
            </a:xfrm>
            <a:custGeom>
              <a:avLst/>
              <a:pathLst>
                <a:path w="45806" h="160769">
                  <a:moveTo>
                    <a:pt x="0" y="0"/>
                  </a:moveTo>
                  <a:lnTo>
                    <a:pt x="45806" y="16076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4060088" y="1037910"/>
              <a:ext cx="45806" cy="160769"/>
            </a:xfrm>
            <a:custGeom>
              <a:avLst/>
              <a:pathLst>
                <a:path w="45806" h="160769">
                  <a:moveTo>
                    <a:pt x="0" y="0"/>
                  </a:moveTo>
                  <a:lnTo>
                    <a:pt x="45806" y="160769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4060088" y="1037910"/>
              <a:ext cx="45806" cy="160769"/>
            </a:xfrm>
            <a:custGeom>
              <a:avLst/>
              <a:pathLst>
                <a:path w="45806" h="160769">
                  <a:moveTo>
                    <a:pt x="0" y="0"/>
                  </a:moveTo>
                  <a:lnTo>
                    <a:pt x="45806" y="160769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4060088" y="1037910"/>
              <a:ext cx="45806" cy="160769"/>
            </a:xfrm>
            <a:custGeom>
              <a:avLst/>
              <a:pathLst>
                <a:path w="45806" h="160769">
                  <a:moveTo>
                    <a:pt x="0" y="0"/>
                  </a:moveTo>
                  <a:lnTo>
                    <a:pt x="45806" y="160769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4060088" y="1037910"/>
              <a:ext cx="45806" cy="160769"/>
            </a:xfrm>
            <a:custGeom>
              <a:avLst/>
              <a:pathLst>
                <a:path w="45806" h="160769">
                  <a:moveTo>
                    <a:pt x="0" y="0"/>
                  </a:moveTo>
                  <a:lnTo>
                    <a:pt x="45806" y="160769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4060088" y="1037910"/>
              <a:ext cx="45806" cy="160769"/>
            </a:xfrm>
            <a:custGeom>
              <a:avLst/>
              <a:pathLst>
                <a:path w="45806" h="160769">
                  <a:moveTo>
                    <a:pt x="0" y="0"/>
                  </a:moveTo>
                  <a:lnTo>
                    <a:pt x="45806" y="16076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4060088" y="1037910"/>
              <a:ext cx="45806" cy="160769"/>
            </a:xfrm>
            <a:custGeom>
              <a:avLst/>
              <a:pathLst>
                <a:path w="45806" h="160769">
                  <a:moveTo>
                    <a:pt x="0" y="0"/>
                  </a:moveTo>
                  <a:lnTo>
                    <a:pt x="45806" y="16076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4060088" y="1037910"/>
              <a:ext cx="45806" cy="160769"/>
            </a:xfrm>
            <a:custGeom>
              <a:avLst/>
              <a:pathLst>
                <a:path w="45806" h="160769">
                  <a:moveTo>
                    <a:pt x="0" y="0"/>
                  </a:moveTo>
                  <a:lnTo>
                    <a:pt x="45806" y="16076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4060088" y="1037910"/>
              <a:ext cx="45806" cy="160769"/>
            </a:xfrm>
            <a:custGeom>
              <a:avLst/>
              <a:pathLst>
                <a:path w="45806" h="160769">
                  <a:moveTo>
                    <a:pt x="0" y="0"/>
                  </a:moveTo>
                  <a:lnTo>
                    <a:pt x="45806" y="16076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4060088" y="1037910"/>
              <a:ext cx="45806" cy="160769"/>
            </a:xfrm>
            <a:custGeom>
              <a:avLst/>
              <a:pathLst>
                <a:path w="45806" h="160769">
                  <a:moveTo>
                    <a:pt x="0" y="0"/>
                  </a:moveTo>
                  <a:lnTo>
                    <a:pt x="45806" y="160769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4060088" y="1037910"/>
              <a:ext cx="45806" cy="160769"/>
            </a:xfrm>
            <a:custGeom>
              <a:avLst/>
              <a:pathLst>
                <a:path w="45806" h="160769">
                  <a:moveTo>
                    <a:pt x="0" y="0"/>
                  </a:moveTo>
                  <a:lnTo>
                    <a:pt x="45806" y="160769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3938746" y="1037910"/>
              <a:ext cx="184383" cy="327931"/>
            </a:xfrm>
            <a:custGeom>
              <a:avLst/>
              <a:pathLst>
                <a:path w="184383" h="327931">
                  <a:moveTo>
                    <a:pt x="121342" y="0"/>
                  </a:moveTo>
                  <a:lnTo>
                    <a:pt x="116237" y="1543"/>
                  </a:lnTo>
                  <a:lnTo>
                    <a:pt x="111183" y="3248"/>
                  </a:lnTo>
                  <a:lnTo>
                    <a:pt x="106187" y="5113"/>
                  </a:lnTo>
                  <a:lnTo>
                    <a:pt x="101252" y="7137"/>
                  </a:lnTo>
                  <a:lnTo>
                    <a:pt x="96385" y="9318"/>
                  </a:lnTo>
                  <a:lnTo>
                    <a:pt x="91589" y="11652"/>
                  </a:lnTo>
                  <a:lnTo>
                    <a:pt x="86871" y="14138"/>
                  </a:lnTo>
                  <a:lnTo>
                    <a:pt x="82234" y="16774"/>
                  </a:lnTo>
                  <a:lnTo>
                    <a:pt x="77683" y="19556"/>
                  </a:lnTo>
                  <a:lnTo>
                    <a:pt x="73224" y="22482"/>
                  </a:lnTo>
                  <a:lnTo>
                    <a:pt x="68860" y="25549"/>
                  </a:lnTo>
                  <a:lnTo>
                    <a:pt x="64597" y="28753"/>
                  </a:lnTo>
                  <a:lnTo>
                    <a:pt x="60438" y="32092"/>
                  </a:lnTo>
                  <a:lnTo>
                    <a:pt x="56387" y="35561"/>
                  </a:lnTo>
                  <a:lnTo>
                    <a:pt x="52449" y="39159"/>
                  </a:lnTo>
                  <a:lnTo>
                    <a:pt x="48628" y="42880"/>
                  </a:lnTo>
                  <a:lnTo>
                    <a:pt x="44927" y="46720"/>
                  </a:lnTo>
                  <a:lnTo>
                    <a:pt x="41351" y="50678"/>
                  </a:lnTo>
                  <a:lnTo>
                    <a:pt x="37903" y="54747"/>
                  </a:lnTo>
                  <a:lnTo>
                    <a:pt x="34587" y="58924"/>
                  </a:lnTo>
                  <a:lnTo>
                    <a:pt x="31405" y="63204"/>
                  </a:lnTo>
                  <a:lnTo>
                    <a:pt x="28362" y="67584"/>
                  </a:lnTo>
                  <a:lnTo>
                    <a:pt x="25460" y="72059"/>
                  </a:lnTo>
                  <a:lnTo>
                    <a:pt x="22702" y="76624"/>
                  </a:lnTo>
                  <a:lnTo>
                    <a:pt x="20091" y="81275"/>
                  </a:lnTo>
                  <a:lnTo>
                    <a:pt x="17630" y="86007"/>
                  </a:lnTo>
                  <a:lnTo>
                    <a:pt x="15321" y="90815"/>
                  </a:lnTo>
                  <a:lnTo>
                    <a:pt x="13167" y="95694"/>
                  </a:lnTo>
                  <a:lnTo>
                    <a:pt x="11170" y="100639"/>
                  </a:lnTo>
                  <a:lnTo>
                    <a:pt x="9331" y="105646"/>
                  </a:lnTo>
                  <a:lnTo>
                    <a:pt x="7653" y="110708"/>
                  </a:lnTo>
                  <a:lnTo>
                    <a:pt x="6137" y="115822"/>
                  </a:lnTo>
                  <a:lnTo>
                    <a:pt x="4785" y="120981"/>
                  </a:lnTo>
                  <a:lnTo>
                    <a:pt x="3598" y="126181"/>
                  </a:lnTo>
                  <a:lnTo>
                    <a:pt x="2578" y="131416"/>
                  </a:lnTo>
                  <a:lnTo>
                    <a:pt x="1725" y="136681"/>
                  </a:lnTo>
                  <a:lnTo>
                    <a:pt x="1041" y="141970"/>
                  </a:lnTo>
                  <a:lnTo>
                    <a:pt x="526" y="147279"/>
                  </a:lnTo>
                  <a:lnTo>
                    <a:pt x="180" y="152601"/>
                  </a:lnTo>
                  <a:lnTo>
                    <a:pt x="5" y="157932"/>
                  </a:lnTo>
                  <a:lnTo>
                    <a:pt x="0" y="163265"/>
                  </a:lnTo>
                  <a:lnTo>
                    <a:pt x="164" y="168596"/>
                  </a:lnTo>
                  <a:lnTo>
                    <a:pt x="499" y="173919"/>
                  </a:lnTo>
                  <a:lnTo>
                    <a:pt x="1003" y="179229"/>
                  </a:lnTo>
                  <a:lnTo>
                    <a:pt x="1677" y="184520"/>
                  </a:lnTo>
                  <a:lnTo>
                    <a:pt x="2519" y="189786"/>
                  </a:lnTo>
                  <a:lnTo>
                    <a:pt x="3528" y="195024"/>
                  </a:lnTo>
                  <a:lnTo>
                    <a:pt x="4704" y="200226"/>
                  </a:lnTo>
                  <a:lnTo>
                    <a:pt x="6046" y="205388"/>
                  </a:lnTo>
                  <a:lnTo>
                    <a:pt x="7551" y="210504"/>
                  </a:lnTo>
                  <a:lnTo>
                    <a:pt x="9219" y="215570"/>
                  </a:lnTo>
                  <a:lnTo>
                    <a:pt x="11047" y="220581"/>
                  </a:lnTo>
                  <a:lnTo>
                    <a:pt x="13035" y="225530"/>
                  </a:lnTo>
                  <a:lnTo>
                    <a:pt x="15179" y="230413"/>
                  </a:lnTo>
                  <a:lnTo>
                    <a:pt x="17478" y="235226"/>
                  </a:lnTo>
                  <a:lnTo>
                    <a:pt x="19930" y="239963"/>
                  </a:lnTo>
                  <a:lnTo>
                    <a:pt x="22531" y="244619"/>
                  </a:lnTo>
                  <a:lnTo>
                    <a:pt x="25280" y="249190"/>
                  </a:lnTo>
                  <a:lnTo>
                    <a:pt x="28173" y="253670"/>
                  </a:lnTo>
                  <a:lnTo>
                    <a:pt x="31207" y="258057"/>
                  </a:lnTo>
                  <a:lnTo>
                    <a:pt x="34380" y="262344"/>
                  </a:lnTo>
                  <a:lnTo>
                    <a:pt x="37688" y="266528"/>
                  </a:lnTo>
                  <a:lnTo>
                    <a:pt x="41127" y="270604"/>
                  </a:lnTo>
                  <a:lnTo>
                    <a:pt x="44695" y="274568"/>
                  </a:lnTo>
                  <a:lnTo>
                    <a:pt x="48388" y="278416"/>
                  </a:lnTo>
                  <a:lnTo>
                    <a:pt x="52202" y="282145"/>
                  </a:lnTo>
                  <a:lnTo>
                    <a:pt x="56132" y="285750"/>
                  </a:lnTo>
                  <a:lnTo>
                    <a:pt x="60176" y="289228"/>
                  </a:lnTo>
                  <a:lnTo>
                    <a:pt x="64328" y="292575"/>
                  </a:lnTo>
                  <a:lnTo>
                    <a:pt x="68585" y="295788"/>
                  </a:lnTo>
                  <a:lnTo>
                    <a:pt x="72943" y="298864"/>
                  </a:lnTo>
                  <a:lnTo>
                    <a:pt x="77396" y="301799"/>
                  </a:lnTo>
                  <a:lnTo>
                    <a:pt x="81941" y="304590"/>
                  </a:lnTo>
                  <a:lnTo>
                    <a:pt x="86572" y="307235"/>
                  </a:lnTo>
                  <a:lnTo>
                    <a:pt x="91286" y="309731"/>
                  </a:lnTo>
                  <a:lnTo>
                    <a:pt x="96076" y="312076"/>
                  </a:lnTo>
                  <a:lnTo>
                    <a:pt x="100939" y="314266"/>
                  </a:lnTo>
                  <a:lnTo>
                    <a:pt x="105870" y="316300"/>
                  </a:lnTo>
                  <a:lnTo>
                    <a:pt x="110863" y="318175"/>
                  </a:lnTo>
                  <a:lnTo>
                    <a:pt x="115913" y="319891"/>
                  </a:lnTo>
                  <a:lnTo>
                    <a:pt x="121015" y="321444"/>
                  </a:lnTo>
                  <a:lnTo>
                    <a:pt x="126164" y="322834"/>
                  </a:lnTo>
                  <a:lnTo>
                    <a:pt x="131355" y="324059"/>
                  </a:lnTo>
                  <a:lnTo>
                    <a:pt x="136583" y="325118"/>
                  </a:lnTo>
                  <a:lnTo>
                    <a:pt x="141841" y="326009"/>
                  </a:lnTo>
                  <a:lnTo>
                    <a:pt x="147125" y="326733"/>
                  </a:lnTo>
                  <a:lnTo>
                    <a:pt x="152430" y="327287"/>
                  </a:lnTo>
                  <a:lnTo>
                    <a:pt x="157749" y="327672"/>
                  </a:lnTo>
                  <a:lnTo>
                    <a:pt x="163079" y="327887"/>
                  </a:lnTo>
                  <a:lnTo>
                    <a:pt x="168412" y="327931"/>
                  </a:lnTo>
                  <a:lnTo>
                    <a:pt x="173744" y="327806"/>
                  </a:lnTo>
                  <a:lnTo>
                    <a:pt x="179069" y="327511"/>
                  </a:lnTo>
                  <a:lnTo>
                    <a:pt x="184383" y="327045"/>
                  </a:lnTo>
                  <a:lnTo>
                    <a:pt x="167148" y="1607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4105894" y="1031511"/>
              <a:ext cx="167166" cy="333444"/>
            </a:xfrm>
            <a:custGeom>
              <a:avLst/>
              <a:pathLst>
                <a:path w="167166" h="333444">
                  <a:moveTo>
                    <a:pt x="17234" y="333444"/>
                  </a:moveTo>
                  <a:lnTo>
                    <a:pt x="22542" y="332807"/>
                  </a:lnTo>
                  <a:lnTo>
                    <a:pt x="27827" y="332002"/>
                  </a:lnTo>
                  <a:lnTo>
                    <a:pt x="33084" y="331028"/>
                  </a:lnTo>
                  <a:lnTo>
                    <a:pt x="38307" y="329886"/>
                  </a:lnTo>
                  <a:lnTo>
                    <a:pt x="43490" y="328578"/>
                  </a:lnTo>
                  <a:lnTo>
                    <a:pt x="48629" y="327105"/>
                  </a:lnTo>
                  <a:lnTo>
                    <a:pt x="53719" y="325468"/>
                  </a:lnTo>
                  <a:lnTo>
                    <a:pt x="58753" y="323669"/>
                  </a:lnTo>
                  <a:lnTo>
                    <a:pt x="63728" y="321710"/>
                  </a:lnTo>
                  <a:lnTo>
                    <a:pt x="68637" y="319594"/>
                  </a:lnTo>
                  <a:lnTo>
                    <a:pt x="73476" y="317321"/>
                  </a:lnTo>
                  <a:lnTo>
                    <a:pt x="78240" y="314894"/>
                  </a:lnTo>
                  <a:lnTo>
                    <a:pt x="82924" y="312317"/>
                  </a:lnTo>
                  <a:lnTo>
                    <a:pt x="87523" y="309591"/>
                  </a:lnTo>
                  <a:lnTo>
                    <a:pt x="92032" y="306720"/>
                  </a:lnTo>
                  <a:lnTo>
                    <a:pt x="96448" y="303705"/>
                  </a:lnTo>
                  <a:lnTo>
                    <a:pt x="100764" y="300551"/>
                  </a:lnTo>
                  <a:lnTo>
                    <a:pt x="104978" y="297261"/>
                  </a:lnTo>
                  <a:lnTo>
                    <a:pt x="109084" y="293838"/>
                  </a:lnTo>
                  <a:lnTo>
                    <a:pt x="113079" y="290285"/>
                  </a:lnTo>
                  <a:lnTo>
                    <a:pt x="116958" y="286606"/>
                  </a:lnTo>
                  <a:lnTo>
                    <a:pt x="120718" y="282805"/>
                  </a:lnTo>
                  <a:lnTo>
                    <a:pt x="124354" y="278885"/>
                  </a:lnTo>
                  <a:lnTo>
                    <a:pt x="127862" y="274852"/>
                  </a:lnTo>
                  <a:lnTo>
                    <a:pt x="131240" y="270708"/>
                  </a:lnTo>
                  <a:lnTo>
                    <a:pt x="134484" y="266459"/>
                  </a:lnTo>
                  <a:lnTo>
                    <a:pt x="137590" y="262107"/>
                  </a:lnTo>
                  <a:lnTo>
                    <a:pt x="140556" y="257659"/>
                  </a:lnTo>
                  <a:lnTo>
                    <a:pt x="143378" y="253118"/>
                  </a:lnTo>
                  <a:lnTo>
                    <a:pt x="146053" y="248490"/>
                  </a:lnTo>
                  <a:lnTo>
                    <a:pt x="148579" y="243778"/>
                  </a:lnTo>
                  <a:lnTo>
                    <a:pt x="150952" y="238987"/>
                  </a:lnTo>
                  <a:lnTo>
                    <a:pt x="153172" y="234124"/>
                  </a:lnTo>
                  <a:lnTo>
                    <a:pt x="155235" y="229192"/>
                  </a:lnTo>
                  <a:lnTo>
                    <a:pt x="157138" y="224196"/>
                  </a:lnTo>
                  <a:lnTo>
                    <a:pt x="158882" y="219142"/>
                  </a:lnTo>
                  <a:lnTo>
                    <a:pt x="160462" y="214035"/>
                  </a:lnTo>
                  <a:lnTo>
                    <a:pt x="161879" y="208880"/>
                  </a:lnTo>
                  <a:lnTo>
                    <a:pt x="163130" y="203682"/>
                  </a:lnTo>
                  <a:lnTo>
                    <a:pt x="164214" y="198447"/>
                  </a:lnTo>
                  <a:lnTo>
                    <a:pt x="165131" y="193180"/>
                  </a:lnTo>
                  <a:lnTo>
                    <a:pt x="165878" y="187886"/>
                  </a:lnTo>
                  <a:lnTo>
                    <a:pt x="166456" y="182571"/>
                  </a:lnTo>
                  <a:lnTo>
                    <a:pt x="166863" y="177241"/>
                  </a:lnTo>
                  <a:lnTo>
                    <a:pt x="167100" y="171900"/>
                  </a:lnTo>
                  <a:lnTo>
                    <a:pt x="167166" y="166554"/>
                  </a:lnTo>
                  <a:lnTo>
                    <a:pt x="167061" y="161209"/>
                  </a:lnTo>
                  <a:lnTo>
                    <a:pt x="166785" y="155870"/>
                  </a:lnTo>
                  <a:lnTo>
                    <a:pt x="166338" y="150542"/>
                  </a:lnTo>
                  <a:lnTo>
                    <a:pt x="165722" y="145232"/>
                  </a:lnTo>
                  <a:lnTo>
                    <a:pt x="164935" y="139944"/>
                  </a:lnTo>
                  <a:lnTo>
                    <a:pt x="163981" y="134684"/>
                  </a:lnTo>
                  <a:lnTo>
                    <a:pt x="162858" y="129457"/>
                  </a:lnTo>
                  <a:lnTo>
                    <a:pt x="161569" y="124268"/>
                  </a:lnTo>
                  <a:lnTo>
                    <a:pt x="160114" y="119124"/>
                  </a:lnTo>
                  <a:lnTo>
                    <a:pt x="158496" y="114028"/>
                  </a:lnTo>
                  <a:lnTo>
                    <a:pt x="156716" y="108987"/>
                  </a:lnTo>
                  <a:lnTo>
                    <a:pt x="154776" y="104006"/>
                  </a:lnTo>
                  <a:lnTo>
                    <a:pt x="152677" y="99089"/>
                  </a:lnTo>
                  <a:lnTo>
                    <a:pt x="150422" y="94242"/>
                  </a:lnTo>
                  <a:lnTo>
                    <a:pt x="148013" y="89469"/>
                  </a:lnTo>
                  <a:lnTo>
                    <a:pt x="145453" y="84776"/>
                  </a:lnTo>
                  <a:lnTo>
                    <a:pt x="142744" y="80167"/>
                  </a:lnTo>
                  <a:lnTo>
                    <a:pt x="139889" y="75647"/>
                  </a:lnTo>
                  <a:lnTo>
                    <a:pt x="136891" y="71220"/>
                  </a:lnTo>
                  <a:lnTo>
                    <a:pt x="133753" y="66892"/>
                  </a:lnTo>
                  <a:lnTo>
                    <a:pt x="130478" y="62666"/>
                  </a:lnTo>
                  <a:lnTo>
                    <a:pt x="127069" y="58547"/>
                  </a:lnTo>
                  <a:lnTo>
                    <a:pt x="123531" y="54540"/>
                  </a:lnTo>
                  <a:lnTo>
                    <a:pt x="119866" y="50647"/>
                  </a:lnTo>
                  <a:lnTo>
                    <a:pt x="116079" y="46874"/>
                  </a:lnTo>
                  <a:lnTo>
                    <a:pt x="112173" y="43223"/>
                  </a:lnTo>
                  <a:lnTo>
                    <a:pt x="108153" y="39700"/>
                  </a:lnTo>
                  <a:lnTo>
                    <a:pt x="104021" y="36307"/>
                  </a:lnTo>
                  <a:lnTo>
                    <a:pt x="99784" y="33047"/>
                  </a:lnTo>
                  <a:lnTo>
                    <a:pt x="95444" y="29925"/>
                  </a:lnTo>
                  <a:lnTo>
                    <a:pt x="91006" y="26943"/>
                  </a:lnTo>
                  <a:lnTo>
                    <a:pt x="86476" y="24105"/>
                  </a:lnTo>
                  <a:lnTo>
                    <a:pt x="81857" y="21413"/>
                  </a:lnTo>
                  <a:lnTo>
                    <a:pt x="77154" y="18870"/>
                  </a:lnTo>
                  <a:lnTo>
                    <a:pt x="72373" y="16478"/>
                  </a:lnTo>
                  <a:lnTo>
                    <a:pt x="67517" y="14241"/>
                  </a:lnTo>
                  <a:lnTo>
                    <a:pt x="62593" y="12160"/>
                  </a:lnTo>
                  <a:lnTo>
                    <a:pt x="57604" y="10238"/>
                  </a:lnTo>
                  <a:lnTo>
                    <a:pt x="52557" y="8476"/>
                  </a:lnTo>
                  <a:lnTo>
                    <a:pt x="47455" y="6877"/>
                  </a:lnTo>
                  <a:lnTo>
                    <a:pt x="42305" y="5441"/>
                  </a:lnTo>
                  <a:lnTo>
                    <a:pt x="37112" y="4171"/>
                  </a:lnTo>
                  <a:lnTo>
                    <a:pt x="31881" y="3068"/>
                  </a:lnTo>
                  <a:lnTo>
                    <a:pt x="26618" y="2132"/>
                  </a:lnTo>
                  <a:lnTo>
                    <a:pt x="21327" y="1366"/>
                  </a:lnTo>
                  <a:lnTo>
                    <a:pt x="16014" y="768"/>
                  </a:lnTo>
                  <a:lnTo>
                    <a:pt x="10685" y="341"/>
                  </a:lnTo>
                  <a:lnTo>
                    <a:pt x="5345" y="85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3474055" y="1236837"/>
              <a:ext cx="155032" cy="167167"/>
            </a:xfrm>
            <a:custGeom>
              <a:avLst/>
              <a:pathLst>
                <a:path w="155032" h="167167">
                  <a:moveTo>
                    <a:pt x="155032" y="0"/>
                  </a:moveTo>
                  <a:lnTo>
                    <a:pt x="149519" y="90"/>
                  </a:lnTo>
                  <a:lnTo>
                    <a:pt x="144013" y="363"/>
                  </a:lnTo>
                  <a:lnTo>
                    <a:pt x="138518" y="817"/>
                  </a:lnTo>
                  <a:lnTo>
                    <a:pt x="133041" y="1452"/>
                  </a:lnTo>
                  <a:lnTo>
                    <a:pt x="127588" y="2268"/>
                  </a:lnTo>
                  <a:lnTo>
                    <a:pt x="122165" y="3262"/>
                  </a:lnTo>
                  <a:lnTo>
                    <a:pt x="116777" y="4436"/>
                  </a:lnTo>
                  <a:lnTo>
                    <a:pt x="111431" y="5786"/>
                  </a:lnTo>
                  <a:lnTo>
                    <a:pt x="106133" y="7311"/>
                  </a:lnTo>
                  <a:lnTo>
                    <a:pt x="100888" y="9011"/>
                  </a:lnTo>
                  <a:lnTo>
                    <a:pt x="95702" y="10882"/>
                  </a:lnTo>
                  <a:lnTo>
                    <a:pt x="90580" y="12924"/>
                  </a:lnTo>
                  <a:lnTo>
                    <a:pt x="85528" y="15134"/>
                  </a:lnTo>
                  <a:lnTo>
                    <a:pt x="80552" y="17508"/>
                  </a:lnTo>
                  <a:lnTo>
                    <a:pt x="75657" y="20046"/>
                  </a:lnTo>
                  <a:lnTo>
                    <a:pt x="70849" y="22744"/>
                  </a:lnTo>
                  <a:lnTo>
                    <a:pt x="66132" y="25598"/>
                  </a:lnTo>
                  <a:lnTo>
                    <a:pt x="61512" y="28607"/>
                  </a:lnTo>
                  <a:lnTo>
                    <a:pt x="56993" y="31767"/>
                  </a:lnTo>
                  <a:lnTo>
                    <a:pt x="52581" y="35073"/>
                  </a:lnTo>
                  <a:lnTo>
                    <a:pt x="48281" y="38524"/>
                  </a:lnTo>
                  <a:lnTo>
                    <a:pt x="44096" y="42114"/>
                  </a:lnTo>
                  <a:lnTo>
                    <a:pt x="40033" y="45841"/>
                  </a:lnTo>
                  <a:lnTo>
                    <a:pt x="36094" y="49699"/>
                  </a:lnTo>
                  <a:lnTo>
                    <a:pt x="32285" y="53686"/>
                  </a:lnTo>
                  <a:lnTo>
                    <a:pt x="28609" y="57795"/>
                  </a:lnTo>
                  <a:lnTo>
                    <a:pt x="25071" y="62024"/>
                  </a:lnTo>
                  <a:lnTo>
                    <a:pt x="21674" y="66367"/>
                  </a:lnTo>
                  <a:lnTo>
                    <a:pt x="18423" y="70820"/>
                  </a:lnTo>
                  <a:lnTo>
                    <a:pt x="15320" y="75377"/>
                  </a:lnTo>
                  <a:lnTo>
                    <a:pt x="12369" y="80035"/>
                  </a:lnTo>
                  <a:lnTo>
                    <a:pt x="9573" y="84787"/>
                  </a:lnTo>
                  <a:lnTo>
                    <a:pt x="6935" y="89629"/>
                  </a:lnTo>
                  <a:lnTo>
                    <a:pt x="4459" y="94555"/>
                  </a:lnTo>
                  <a:lnTo>
                    <a:pt x="2146" y="99560"/>
                  </a:lnTo>
                  <a:lnTo>
                    <a:pt x="0" y="104639"/>
                  </a:lnTo>
                  <a:lnTo>
                    <a:pt x="155032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3474055" y="1341477"/>
              <a:ext cx="155032" cy="62528"/>
            </a:xfrm>
            <a:custGeom>
              <a:avLst/>
              <a:pathLst>
                <a:path w="155032" h="62528">
                  <a:moveTo>
                    <a:pt x="0" y="0"/>
                  </a:moveTo>
                  <a:lnTo>
                    <a:pt x="155032" y="62528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3474055" y="1341477"/>
              <a:ext cx="155032" cy="62528"/>
            </a:xfrm>
            <a:custGeom>
              <a:avLst/>
              <a:pathLst>
                <a:path w="155032" h="62528">
                  <a:moveTo>
                    <a:pt x="0" y="0"/>
                  </a:moveTo>
                  <a:lnTo>
                    <a:pt x="155032" y="62528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3474055" y="1341477"/>
              <a:ext cx="155032" cy="62528"/>
            </a:xfrm>
            <a:custGeom>
              <a:avLst/>
              <a:pathLst>
                <a:path w="155032" h="62528">
                  <a:moveTo>
                    <a:pt x="0" y="0"/>
                  </a:moveTo>
                  <a:lnTo>
                    <a:pt x="155032" y="62528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3474055" y="1341477"/>
              <a:ext cx="155032" cy="62528"/>
            </a:xfrm>
            <a:custGeom>
              <a:avLst/>
              <a:pathLst>
                <a:path w="155032" h="62528">
                  <a:moveTo>
                    <a:pt x="0" y="0"/>
                  </a:moveTo>
                  <a:lnTo>
                    <a:pt x="155032" y="62528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3474055" y="1341477"/>
              <a:ext cx="155032" cy="62528"/>
            </a:xfrm>
            <a:custGeom>
              <a:avLst/>
              <a:pathLst>
                <a:path w="155032" h="62528">
                  <a:moveTo>
                    <a:pt x="0" y="0"/>
                  </a:moveTo>
                  <a:lnTo>
                    <a:pt x="155032" y="62528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3474055" y="1341477"/>
              <a:ext cx="155032" cy="62528"/>
            </a:xfrm>
            <a:custGeom>
              <a:avLst/>
              <a:pathLst>
                <a:path w="155032" h="62528">
                  <a:moveTo>
                    <a:pt x="0" y="0"/>
                  </a:moveTo>
                  <a:lnTo>
                    <a:pt x="155032" y="62528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3474055" y="1341477"/>
              <a:ext cx="155032" cy="62528"/>
            </a:xfrm>
            <a:custGeom>
              <a:avLst/>
              <a:pathLst>
                <a:path w="155032" h="62528">
                  <a:moveTo>
                    <a:pt x="0" y="0"/>
                  </a:moveTo>
                  <a:lnTo>
                    <a:pt x="155032" y="62528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3474055" y="1341477"/>
              <a:ext cx="155032" cy="62528"/>
            </a:xfrm>
            <a:custGeom>
              <a:avLst/>
              <a:pathLst>
                <a:path w="155032" h="62528">
                  <a:moveTo>
                    <a:pt x="0" y="0"/>
                  </a:moveTo>
                  <a:lnTo>
                    <a:pt x="155032" y="62528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3474055" y="1341477"/>
              <a:ext cx="155032" cy="62528"/>
            </a:xfrm>
            <a:custGeom>
              <a:avLst/>
              <a:pathLst>
                <a:path w="155032" h="62528">
                  <a:moveTo>
                    <a:pt x="0" y="0"/>
                  </a:moveTo>
                  <a:lnTo>
                    <a:pt x="155032" y="62528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3474055" y="1341477"/>
              <a:ext cx="155032" cy="62528"/>
            </a:xfrm>
            <a:custGeom>
              <a:avLst/>
              <a:pathLst>
                <a:path w="155032" h="62528">
                  <a:moveTo>
                    <a:pt x="0" y="0"/>
                  </a:moveTo>
                  <a:lnTo>
                    <a:pt x="155032" y="62528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3474055" y="1341477"/>
              <a:ext cx="155032" cy="62528"/>
            </a:xfrm>
            <a:custGeom>
              <a:avLst/>
              <a:pathLst>
                <a:path w="155032" h="62528">
                  <a:moveTo>
                    <a:pt x="0" y="0"/>
                  </a:moveTo>
                  <a:lnTo>
                    <a:pt x="155032" y="62528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3474055" y="1341477"/>
              <a:ext cx="155032" cy="62528"/>
            </a:xfrm>
            <a:custGeom>
              <a:avLst/>
              <a:pathLst>
                <a:path w="155032" h="62528">
                  <a:moveTo>
                    <a:pt x="0" y="0"/>
                  </a:moveTo>
                  <a:lnTo>
                    <a:pt x="155032" y="6252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3474055" y="1341477"/>
              <a:ext cx="155032" cy="62528"/>
            </a:xfrm>
            <a:custGeom>
              <a:avLst/>
              <a:pathLst>
                <a:path w="155032" h="62528">
                  <a:moveTo>
                    <a:pt x="0" y="0"/>
                  </a:moveTo>
                  <a:lnTo>
                    <a:pt x="155032" y="6252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3474055" y="1341477"/>
              <a:ext cx="155032" cy="62528"/>
            </a:xfrm>
            <a:custGeom>
              <a:avLst/>
              <a:pathLst>
                <a:path w="155032" h="62528">
                  <a:moveTo>
                    <a:pt x="0" y="0"/>
                  </a:moveTo>
                  <a:lnTo>
                    <a:pt x="155032" y="6252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3474055" y="1341477"/>
              <a:ext cx="155032" cy="62528"/>
            </a:xfrm>
            <a:custGeom>
              <a:avLst/>
              <a:pathLst>
                <a:path w="155032" h="62528">
                  <a:moveTo>
                    <a:pt x="0" y="0"/>
                  </a:moveTo>
                  <a:lnTo>
                    <a:pt x="155032" y="6252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3474055" y="1341477"/>
              <a:ext cx="155032" cy="62528"/>
            </a:xfrm>
            <a:custGeom>
              <a:avLst/>
              <a:pathLst>
                <a:path w="155032" h="62528">
                  <a:moveTo>
                    <a:pt x="0" y="0"/>
                  </a:moveTo>
                  <a:lnTo>
                    <a:pt x="155032" y="62528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3474055" y="1341477"/>
              <a:ext cx="155032" cy="62528"/>
            </a:xfrm>
            <a:custGeom>
              <a:avLst/>
              <a:pathLst>
                <a:path w="155032" h="62528">
                  <a:moveTo>
                    <a:pt x="0" y="0"/>
                  </a:moveTo>
                  <a:lnTo>
                    <a:pt x="155032" y="62528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3461922" y="1239614"/>
              <a:ext cx="334330" cy="331548"/>
            </a:xfrm>
            <a:custGeom>
              <a:avLst/>
              <a:pathLst>
                <a:path w="334330" h="331548">
                  <a:moveTo>
                    <a:pt x="12133" y="101862"/>
                  </a:moveTo>
                  <a:lnTo>
                    <a:pt x="10230" y="106807"/>
                  </a:lnTo>
                  <a:lnTo>
                    <a:pt x="8483" y="111810"/>
                  </a:lnTo>
                  <a:lnTo>
                    <a:pt x="6897" y="116865"/>
                  </a:lnTo>
                  <a:lnTo>
                    <a:pt x="5471" y="121969"/>
                  </a:lnTo>
                  <a:lnTo>
                    <a:pt x="4208" y="127115"/>
                  </a:lnTo>
                  <a:lnTo>
                    <a:pt x="3108" y="132298"/>
                  </a:lnTo>
                  <a:lnTo>
                    <a:pt x="2173" y="137514"/>
                  </a:lnTo>
                  <a:lnTo>
                    <a:pt x="1405" y="142756"/>
                  </a:lnTo>
                  <a:lnTo>
                    <a:pt x="802" y="148021"/>
                  </a:lnTo>
                  <a:lnTo>
                    <a:pt x="367" y="153301"/>
                  </a:lnTo>
                  <a:lnTo>
                    <a:pt x="99" y="158593"/>
                  </a:lnTo>
                  <a:lnTo>
                    <a:pt x="0" y="163891"/>
                  </a:lnTo>
                  <a:lnTo>
                    <a:pt x="68" y="169189"/>
                  </a:lnTo>
                  <a:lnTo>
                    <a:pt x="304" y="174483"/>
                  </a:lnTo>
                  <a:lnTo>
                    <a:pt x="707" y="179766"/>
                  </a:lnTo>
                  <a:lnTo>
                    <a:pt x="1278" y="185034"/>
                  </a:lnTo>
                  <a:lnTo>
                    <a:pt x="2016" y="190281"/>
                  </a:lnTo>
                  <a:lnTo>
                    <a:pt x="2919" y="195502"/>
                  </a:lnTo>
                  <a:lnTo>
                    <a:pt x="3988" y="200692"/>
                  </a:lnTo>
                  <a:lnTo>
                    <a:pt x="5220" y="205846"/>
                  </a:lnTo>
                  <a:lnTo>
                    <a:pt x="6616" y="210957"/>
                  </a:lnTo>
                  <a:lnTo>
                    <a:pt x="8172" y="216022"/>
                  </a:lnTo>
                  <a:lnTo>
                    <a:pt x="9888" y="221035"/>
                  </a:lnTo>
                  <a:lnTo>
                    <a:pt x="11763" y="225991"/>
                  </a:lnTo>
                  <a:lnTo>
                    <a:pt x="13793" y="230886"/>
                  </a:lnTo>
                  <a:lnTo>
                    <a:pt x="15978" y="235713"/>
                  </a:lnTo>
                  <a:lnTo>
                    <a:pt x="18314" y="240469"/>
                  </a:lnTo>
                  <a:lnTo>
                    <a:pt x="20800" y="245148"/>
                  </a:lnTo>
                  <a:lnTo>
                    <a:pt x="23433" y="249747"/>
                  </a:lnTo>
                  <a:lnTo>
                    <a:pt x="26210" y="254259"/>
                  </a:lnTo>
                  <a:lnTo>
                    <a:pt x="29129" y="258681"/>
                  </a:lnTo>
                  <a:lnTo>
                    <a:pt x="32187" y="263009"/>
                  </a:lnTo>
                  <a:lnTo>
                    <a:pt x="35380" y="267237"/>
                  </a:lnTo>
                  <a:lnTo>
                    <a:pt x="38706" y="271362"/>
                  </a:lnTo>
                  <a:lnTo>
                    <a:pt x="42161" y="275380"/>
                  </a:lnTo>
                  <a:lnTo>
                    <a:pt x="45741" y="279286"/>
                  </a:lnTo>
                  <a:lnTo>
                    <a:pt x="49444" y="283076"/>
                  </a:lnTo>
                  <a:lnTo>
                    <a:pt x="53264" y="286748"/>
                  </a:lnTo>
                  <a:lnTo>
                    <a:pt x="57199" y="290296"/>
                  </a:lnTo>
                  <a:lnTo>
                    <a:pt x="61245" y="293718"/>
                  </a:lnTo>
                  <a:lnTo>
                    <a:pt x="65397" y="297010"/>
                  </a:lnTo>
                  <a:lnTo>
                    <a:pt x="69651" y="300169"/>
                  </a:lnTo>
                  <a:lnTo>
                    <a:pt x="74003" y="303191"/>
                  </a:lnTo>
                  <a:lnTo>
                    <a:pt x="78449" y="306074"/>
                  </a:lnTo>
                  <a:lnTo>
                    <a:pt x="82984" y="308815"/>
                  </a:lnTo>
                  <a:lnTo>
                    <a:pt x="87604" y="311410"/>
                  </a:lnTo>
                  <a:lnTo>
                    <a:pt x="92303" y="313858"/>
                  </a:lnTo>
                  <a:lnTo>
                    <a:pt x="97078" y="316155"/>
                  </a:lnTo>
                  <a:lnTo>
                    <a:pt x="101923" y="318300"/>
                  </a:lnTo>
                  <a:lnTo>
                    <a:pt x="106833" y="320291"/>
                  </a:lnTo>
                  <a:lnTo>
                    <a:pt x="111805" y="322125"/>
                  </a:lnTo>
                  <a:lnTo>
                    <a:pt x="116832" y="323800"/>
                  </a:lnTo>
                  <a:lnTo>
                    <a:pt x="121909" y="325315"/>
                  </a:lnTo>
                  <a:lnTo>
                    <a:pt x="127032" y="326669"/>
                  </a:lnTo>
                  <a:lnTo>
                    <a:pt x="132195" y="327859"/>
                  </a:lnTo>
                  <a:lnTo>
                    <a:pt x="137394" y="328885"/>
                  </a:lnTo>
                  <a:lnTo>
                    <a:pt x="142622" y="329746"/>
                  </a:lnTo>
                  <a:lnTo>
                    <a:pt x="147875" y="330441"/>
                  </a:lnTo>
                  <a:lnTo>
                    <a:pt x="153147" y="330969"/>
                  </a:lnTo>
                  <a:lnTo>
                    <a:pt x="158434" y="331330"/>
                  </a:lnTo>
                  <a:lnTo>
                    <a:pt x="163729" y="331523"/>
                  </a:lnTo>
                  <a:lnTo>
                    <a:pt x="169028" y="331548"/>
                  </a:lnTo>
                  <a:lnTo>
                    <a:pt x="174324" y="331405"/>
                  </a:lnTo>
                  <a:lnTo>
                    <a:pt x="179614" y="331094"/>
                  </a:lnTo>
                  <a:lnTo>
                    <a:pt x="184891" y="330616"/>
                  </a:lnTo>
                  <a:lnTo>
                    <a:pt x="190150" y="329970"/>
                  </a:lnTo>
                  <a:lnTo>
                    <a:pt x="195386" y="329159"/>
                  </a:lnTo>
                  <a:lnTo>
                    <a:pt x="200594" y="328182"/>
                  </a:lnTo>
                  <a:lnTo>
                    <a:pt x="205769" y="327040"/>
                  </a:lnTo>
                  <a:lnTo>
                    <a:pt x="210904" y="325735"/>
                  </a:lnTo>
                  <a:lnTo>
                    <a:pt x="215995" y="324267"/>
                  </a:lnTo>
                  <a:lnTo>
                    <a:pt x="221038" y="322640"/>
                  </a:lnTo>
                  <a:lnTo>
                    <a:pt x="226026" y="320853"/>
                  </a:lnTo>
                  <a:lnTo>
                    <a:pt x="230955" y="318909"/>
                  </a:lnTo>
                  <a:lnTo>
                    <a:pt x="235821" y="316809"/>
                  </a:lnTo>
                  <a:lnTo>
                    <a:pt x="240617" y="314557"/>
                  </a:lnTo>
                  <a:lnTo>
                    <a:pt x="245339" y="312154"/>
                  </a:lnTo>
                  <a:lnTo>
                    <a:pt x="249983" y="309602"/>
                  </a:lnTo>
                  <a:lnTo>
                    <a:pt x="254543" y="306904"/>
                  </a:lnTo>
                  <a:lnTo>
                    <a:pt x="259016" y="304063"/>
                  </a:lnTo>
                  <a:lnTo>
                    <a:pt x="263397" y="301082"/>
                  </a:lnTo>
                  <a:lnTo>
                    <a:pt x="267681" y="297964"/>
                  </a:lnTo>
                  <a:lnTo>
                    <a:pt x="271863" y="294711"/>
                  </a:lnTo>
                  <a:lnTo>
                    <a:pt x="275941" y="291327"/>
                  </a:lnTo>
                  <a:lnTo>
                    <a:pt x="279909" y="287816"/>
                  </a:lnTo>
                  <a:lnTo>
                    <a:pt x="283765" y="284181"/>
                  </a:lnTo>
                  <a:lnTo>
                    <a:pt x="287503" y="280425"/>
                  </a:lnTo>
                  <a:lnTo>
                    <a:pt x="291120" y="276553"/>
                  </a:lnTo>
                  <a:lnTo>
                    <a:pt x="294612" y="272569"/>
                  </a:lnTo>
                  <a:lnTo>
                    <a:pt x="297977" y="268475"/>
                  </a:lnTo>
                  <a:lnTo>
                    <a:pt x="301210" y="264277"/>
                  </a:lnTo>
                  <a:lnTo>
                    <a:pt x="304308" y="259979"/>
                  </a:lnTo>
                  <a:lnTo>
                    <a:pt x="307269" y="255584"/>
                  </a:lnTo>
                  <a:lnTo>
                    <a:pt x="310088" y="251098"/>
                  </a:lnTo>
                  <a:lnTo>
                    <a:pt x="312765" y="246525"/>
                  </a:lnTo>
                  <a:lnTo>
                    <a:pt x="315295" y="241869"/>
                  </a:lnTo>
                  <a:lnTo>
                    <a:pt x="317676" y="237136"/>
                  </a:lnTo>
                  <a:lnTo>
                    <a:pt x="319906" y="232329"/>
                  </a:lnTo>
                  <a:lnTo>
                    <a:pt x="321982" y="227454"/>
                  </a:lnTo>
                  <a:lnTo>
                    <a:pt x="323903" y="222516"/>
                  </a:lnTo>
                  <a:lnTo>
                    <a:pt x="325666" y="217519"/>
                  </a:lnTo>
                  <a:lnTo>
                    <a:pt x="327271" y="212469"/>
                  </a:lnTo>
                  <a:lnTo>
                    <a:pt x="328714" y="207371"/>
                  </a:lnTo>
                  <a:lnTo>
                    <a:pt x="329995" y="202229"/>
                  </a:lnTo>
                  <a:lnTo>
                    <a:pt x="331112" y="197050"/>
                  </a:lnTo>
                  <a:lnTo>
                    <a:pt x="332065" y="191837"/>
                  </a:lnTo>
                  <a:lnTo>
                    <a:pt x="332852" y="186597"/>
                  </a:lnTo>
                  <a:lnTo>
                    <a:pt x="333473" y="181335"/>
                  </a:lnTo>
                  <a:lnTo>
                    <a:pt x="333926" y="176056"/>
                  </a:lnTo>
                  <a:lnTo>
                    <a:pt x="334212" y="170765"/>
                  </a:lnTo>
                  <a:lnTo>
                    <a:pt x="334330" y="165467"/>
                  </a:lnTo>
                  <a:lnTo>
                    <a:pt x="334280" y="160169"/>
                  </a:lnTo>
                  <a:lnTo>
                    <a:pt x="334063" y="154875"/>
                  </a:lnTo>
                  <a:lnTo>
                    <a:pt x="333677" y="149590"/>
                  </a:lnTo>
                  <a:lnTo>
                    <a:pt x="333124" y="144320"/>
                  </a:lnTo>
                  <a:lnTo>
                    <a:pt x="332405" y="139071"/>
                  </a:lnTo>
                  <a:lnTo>
                    <a:pt x="331520" y="133846"/>
                  </a:lnTo>
                  <a:lnTo>
                    <a:pt x="330469" y="128653"/>
                  </a:lnTo>
                  <a:lnTo>
                    <a:pt x="329254" y="123495"/>
                  </a:lnTo>
                  <a:lnTo>
                    <a:pt x="327877" y="118379"/>
                  </a:lnTo>
                  <a:lnTo>
                    <a:pt x="326338" y="113308"/>
                  </a:lnTo>
                  <a:lnTo>
                    <a:pt x="324639" y="108289"/>
                  </a:lnTo>
                  <a:lnTo>
                    <a:pt x="322782" y="103327"/>
                  </a:lnTo>
                  <a:lnTo>
                    <a:pt x="320768" y="98426"/>
                  </a:lnTo>
                  <a:lnTo>
                    <a:pt x="318600" y="93591"/>
                  </a:lnTo>
                  <a:lnTo>
                    <a:pt x="316281" y="88827"/>
                  </a:lnTo>
                  <a:lnTo>
                    <a:pt x="313811" y="84139"/>
                  </a:lnTo>
                  <a:lnTo>
                    <a:pt x="311194" y="79532"/>
                  </a:lnTo>
                  <a:lnTo>
                    <a:pt x="308432" y="75010"/>
                  </a:lnTo>
                  <a:lnTo>
                    <a:pt x="305528" y="70577"/>
                  </a:lnTo>
                  <a:lnTo>
                    <a:pt x="302485" y="66239"/>
                  </a:lnTo>
                  <a:lnTo>
                    <a:pt x="299307" y="62000"/>
                  </a:lnTo>
                  <a:lnTo>
                    <a:pt x="295995" y="57863"/>
                  </a:lnTo>
                  <a:lnTo>
                    <a:pt x="292554" y="53834"/>
                  </a:lnTo>
                  <a:lnTo>
                    <a:pt x="288988" y="49916"/>
                  </a:lnTo>
                  <a:lnTo>
                    <a:pt x="285298" y="46112"/>
                  </a:lnTo>
                  <a:lnTo>
                    <a:pt x="281490" y="42428"/>
                  </a:lnTo>
                  <a:lnTo>
                    <a:pt x="277568" y="38866"/>
                  </a:lnTo>
                  <a:lnTo>
                    <a:pt x="273534" y="35430"/>
                  </a:lnTo>
                  <a:lnTo>
                    <a:pt x="269393" y="32123"/>
                  </a:lnTo>
                  <a:lnTo>
                    <a:pt x="265150" y="28950"/>
                  </a:lnTo>
                  <a:lnTo>
                    <a:pt x="260808" y="25913"/>
                  </a:lnTo>
                  <a:lnTo>
                    <a:pt x="256372" y="23014"/>
                  </a:lnTo>
                  <a:lnTo>
                    <a:pt x="251847" y="20258"/>
                  </a:lnTo>
                  <a:lnTo>
                    <a:pt x="247236" y="17647"/>
                  </a:lnTo>
                  <a:lnTo>
                    <a:pt x="242545" y="15183"/>
                  </a:lnTo>
                  <a:lnTo>
                    <a:pt x="237779" y="12869"/>
                  </a:lnTo>
                  <a:lnTo>
                    <a:pt x="232941" y="10707"/>
                  </a:lnTo>
                  <a:lnTo>
                    <a:pt x="228037" y="8700"/>
                  </a:lnTo>
                  <a:lnTo>
                    <a:pt x="223072" y="6849"/>
                  </a:lnTo>
                  <a:lnTo>
                    <a:pt x="218051" y="5156"/>
                  </a:lnTo>
                  <a:lnTo>
                    <a:pt x="212979" y="3623"/>
                  </a:lnTo>
                  <a:lnTo>
                    <a:pt x="207861" y="2252"/>
                  </a:lnTo>
                  <a:lnTo>
                    <a:pt x="202702" y="1044"/>
                  </a:lnTo>
                  <a:lnTo>
                    <a:pt x="197507" y="0"/>
                  </a:lnTo>
                  <a:lnTo>
                    <a:pt x="167166" y="1643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3629088" y="1236837"/>
              <a:ext cx="30340" cy="167167"/>
            </a:xfrm>
            <a:custGeom>
              <a:avLst/>
              <a:pathLst>
                <a:path w="30340" h="167167">
                  <a:moveTo>
                    <a:pt x="30340" y="2776"/>
                  </a:moveTo>
                  <a:lnTo>
                    <a:pt x="22811" y="1563"/>
                  </a:lnTo>
                  <a:lnTo>
                    <a:pt x="15233" y="695"/>
                  </a:lnTo>
                  <a:lnTo>
                    <a:pt x="7624" y="173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3166069" y="1546402"/>
              <a:ext cx="46497" cy="167167"/>
            </a:xfrm>
            <a:custGeom>
              <a:avLst/>
              <a:pathLst>
                <a:path w="46497" h="167167">
                  <a:moveTo>
                    <a:pt x="46497" y="0"/>
                  </a:moveTo>
                  <a:lnTo>
                    <a:pt x="39767" y="135"/>
                  </a:lnTo>
                  <a:lnTo>
                    <a:pt x="33049" y="541"/>
                  </a:lnTo>
                  <a:lnTo>
                    <a:pt x="26352" y="1218"/>
                  </a:lnTo>
                  <a:lnTo>
                    <a:pt x="19688" y="2163"/>
                  </a:lnTo>
                  <a:lnTo>
                    <a:pt x="13067" y="3376"/>
                  </a:lnTo>
                  <a:lnTo>
                    <a:pt x="6501" y="4855"/>
                  </a:lnTo>
                  <a:lnTo>
                    <a:pt x="0" y="6596"/>
                  </a:lnTo>
                  <a:lnTo>
                    <a:pt x="46497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3166069" y="1552999"/>
              <a:ext cx="46497" cy="160570"/>
            </a:xfrm>
            <a:custGeom>
              <a:avLst/>
              <a:pathLst>
                <a:path w="46497" h="160570">
                  <a:moveTo>
                    <a:pt x="0" y="0"/>
                  </a:moveTo>
                  <a:lnTo>
                    <a:pt x="46497" y="16057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3166069" y="1552999"/>
              <a:ext cx="46497" cy="160570"/>
            </a:xfrm>
            <a:custGeom>
              <a:avLst/>
              <a:pathLst>
                <a:path w="46497" h="160570">
                  <a:moveTo>
                    <a:pt x="0" y="0"/>
                  </a:moveTo>
                  <a:lnTo>
                    <a:pt x="46497" y="16057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3166069" y="1552999"/>
              <a:ext cx="46497" cy="160570"/>
            </a:xfrm>
            <a:custGeom>
              <a:avLst/>
              <a:pathLst>
                <a:path w="46497" h="160570">
                  <a:moveTo>
                    <a:pt x="0" y="0"/>
                  </a:moveTo>
                  <a:lnTo>
                    <a:pt x="46497" y="16057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3166069" y="1552999"/>
              <a:ext cx="46497" cy="160570"/>
            </a:xfrm>
            <a:custGeom>
              <a:avLst/>
              <a:pathLst>
                <a:path w="46497" h="160570">
                  <a:moveTo>
                    <a:pt x="0" y="0"/>
                  </a:moveTo>
                  <a:lnTo>
                    <a:pt x="46497" y="16057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3166069" y="1552999"/>
              <a:ext cx="46497" cy="160570"/>
            </a:xfrm>
            <a:custGeom>
              <a:avLst/>
              <a:pathLst>
                <a:path w="46497" h="160570">
                  <a:moveTo>
                    <a:pt x="0" y="0"/>
                  </a:moveTo>
                  <a:lnTo>
                    <a:pt x="46497" y="16057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3166069" y="1552999"/>
              <a:ext cx="46497" cy="160570"/>
            </a:xfrm>
            <a:custGeom>
              <a:avLst/>
              <a:pathLst>
                <a:path w="46497" h="160570">
                  <a:moveTo>
                    <a:pt x="0" y="0"/>
                  </a:moveTo>
                  <a:lnTo>
                    <a:pt x="46497" y="16057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3166069" y="1552999"/>
              <a:ext cx="46497" cy="160570"/>
            </a:xfrm>
            <a:custGeom>
              <a:avLst/>
              <a:pathLst>
                <a:path w="46497" h="160570">
                  <a:moveTo>
                    <a:pt x="0" y="0"/>
                  </a:moveTo>
                  <a:lnTo>
                    <a:pt x="46497" y="160570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3166069" y="1552999"/>
              <a:ext cx="46497" cy="160570"/>
            </a:xfrm>
            <a:custGeom>
              <a:avLst/>
              <a:pathLst>
                <a:path w="46497" h="160570">
                  <a:moveTo>
                    <a:pt x="0" y="0"/>
                  </a:moveTo>
                  <a:lnTo>
                    <a:pt x="46497" y="16057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3166069" y="1552999"/>
              <a:ext cx="46497" cy="160570"/>
            </a:xfrm>
            <a:custGeom>
              <a:avLst/>
              <a:pathLst>
                <a:path w="46497" h="160570">
                  <a:moveTo>
                    <a:pt x="0" y="0"/>
                  </a:moveTo>
                  <a:lnTo>
                    <a:pt x="46497" y="16057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3166069" y="1552999"/>
              <a:ext cx="46497" cy="160570"/>
            </a:xfrm>
            <a:custGeom>
              <a:avLst/>
              <a:pathLst>
                <a:path w="46497" h="160570">
                  <a:moveTo>
                    <a:pt x="0" y="0"/>
                  </a:moveTo>
                  <a:lnTo>
                    <a:pt x="46497" y="160570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3166069" y="1552999"/>
              <a:ext cx="46497" cy="160570"/>
            </a:xfrm>
            <a:custGeom>
              <a:avLst/>
              <a:pathLst>
                <a:path w="46497" h="160570">
                  <a:moveTo>
                    <a:pt x="0" y="0"/>
                  </a:moveTo>
                  <a:lnTo>
                    <a:pt x="46497" y="16057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3166069" y="1552999"/>
              <a:ext cx="46497" cy="160570"/>
            </a:xfrm>
            <a:custGeom>
              <a:avLst/>
              <a:pathLst>
                <a:path w="46497" h="160570">
                  <a:moveTo>
                    <a:pt x="0" y="0"/>
                  </a:moveTo>
                  <a:lnTo>
                    <a:pt x="46497" y="16057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3166069" y="1552999"/>
              <a:ext cx="46497" cy="160570"/>
            </a:xfrm>
            <a:custGeom>
              <a:avLst/>
              <a:pathLst>
                <a:path w="46497" h="160570">
                  <a:moveTo>
                    <a:pt x="0" y="0"/>
                  </a:moveTo>
                  <a:lnTo>
                    <a:pt x="46497" y="16057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3166069" y="1552999"/>
              <a:ext cx="46497" cy="160570"/>
            </a:xfrm>
            <a:custGeom>
              <a:avLst/>
              <a:pathLst>
                <a:path w="46497" h="160570">
                  <a:moveTo>
                    <a:pt x="0" y="0"/>
                  </a:moveTo>
                  <a:lnTo>
                    <a:pt x="46497" y="16057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3166069" y="1552999"/>
              <a:ext cx="46497" cy="160570"/>
            </a:xfrm>
            <a:custGeom>
              <a:avLst/>
              <a:pathLst>
                <a:path w="46497" h="160570">
                  <a:moveTo>
                    <a:pt x="0" y="0"/>
                  </a:moveTo>
                  <a:lnTo>
                    <a:pt x="46497" y="16057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3166069" y="1552999"/>
              <a:ext cx="46497" cy="160570"/>
            </a:xfrm>
            <a:custGeom>
              <a:avLst/>
              <a:pathLst>
                <a:path w="46497" h="160570">
                  <a:moveTo>
                    <a:pt x="0" y="0"/>
                  </a:moveTo>
                  <a:lnTo>
                    <a:pt x="46497" y="16057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3045404" y="1552999"/>
              <a:ext cx="334329" cy="327724"/>
            </a:xfrm>
            <a:custGeom>
              <a:avLst/>
              <a:pathLst>
                <a:path w="334329" h="327724">
                  <a:moveTo>
                    <a:pt x="120665" y="0"/>
                  </a:moveTo>
                  <a:lnTo>
                    <a:pt x="115610" y="1550"/>
                  </a:lnTo>
                  <a:lnTo>
                    <a:pt x="110606" y="3260"/>
                  </a:lnTo>
                  <a:lnTo>
                    <a:pt x="105659" y="5128"/>
                  </a:lnTo>
                  <a:lnTo>
                    <a:pt x="100774" y="7150"/>
                  </a:lnTo>
                  <a:lnTo>
                    <a:pt x="95955" y="9327"/>
                  </a:lnTo>
                  <a:lnTo>
                    <a:pt x="91208" y="11654"/>
                  </a:lnTo>
                  <a:lnTo>
                    <a:pt x="86536" y="14131"/>
                  </a:lnTo>
                  <a:lnTo>
                    <a:pt x="81945" y="16754"/>
                  </a:lnTo>
                  <a:lnTo>
                    <a:pt x="77439" y="19521"/>
                  </a:lnTo>
                  <a:lnTo>
                    <a:pt x="73024" y="22429"/>
                  </a:lnTo>
                  <a:lnTo>
                    <a:pt x="68702" y="25475"/>
                  </a:lnTo>
                  <a:lnTo>
                    <a:pt x="64479" y="28657"/>
                  </a:lnTo>
                  <a:lnTo>
                    <a:pt x="60358" y="31970"/>
                  </a:lnTo>
                  <a:lnTo>
                    <a:pt x="56344" y="35413"/>
                  </a:lnTo>
                  <a:lnTo>
                    <a:pt x="52442" y="38980"/>
                  </a:lnTo>
                  <a:lnTo>
                    <a:pt x="48653" y="42669"/>
                  </a:lnTo>
                  <a:lnTo>
                    <a:pt x="44984" y="46476"/>
                  </a:lnTo>
                  <a:lnTo>
                    <a:pt x="41437" y="50397"/>
                  </a:lnTo>
                  <a:lnTo>
                    <a:pt x="38015" y="54428"/>
                  </a:lnTo>
                  <a:lnTo>
                    <a:pt x="34723" y="58566"/>
                  </a:lnTo>
                  <a:lnTo>
                    <a:pt x="31563" y="62805"/>
                  </a:lnTo>
                  <a:lnTo>
                    <a:pt x="28539" y="67142"/>
                  </a:lnTo>
                  <a:lnTo>
                    <a:pt x="25654" y="71573"/>
                  </a:lnTo>
                  <a:lnTo>
                    <a:pt x="22910" y="76093"/>
                  </a:lnTo>
                  <a:lnTo>
                    <a:pt x="20310" y="80697"/>
                  </a:lnTo>
                  <a:lnTo>
                    <a:pt x="17858" y="85382"/>
                  </a:lnTo>
                  <a:lnTo>
                    <a:pt x="15555" y="90141"/>
                  </a:lnTo>
                  <a:lnTo>
                    <a:pt x="13403" y="94971"/>
                  </a:lnTo>
                  <a:lnTo>
                    <a:pt x="11405" y="99867"/>
                  </a:lnTo>
                  <a:lnTo>
                    <a:pt x="9563" y="104823"/>
                  </a:lnTo>
                  <a:lnTo>
                    <a:pt x="7879" y="109835"/>
                  </a:lnTo>
                  <a:lnTo>
                    <a:pt x="6354" y="114898"/>
                  </a:lnTo>
                  <a:lnTo>
                    <a:pt x="4990" y="120007"/>
                  </a:lnTo>
                  <a:lnTo>
                    <a:pt x="3789" y="125156"/>
                  </a:lnTo>
                  <a:lnTo>
                    <a:pt x="2750" y="130340"/>
                  </a:lnTo>
                  <a:lnTo>
                    <a:pt x="1876" y="135555"/>
                  </a:lnTo>
                  <a:lnTo>
                    <a:pt x="1168" y="140795"/>
                  </a:lnTo>
                  <a:lnTo>
                    <a:pt x="626" y="146054"/>
                  </a:lnTo>
                  <a:lnTo>
                    <a:pt x="250" y="151329"/>
                  </a:lnTo>
                  <a:lnTo>
                    <a:pt x="41" y="156612"/>
                  </a:lnTo>
                  <a:lnTo>
                    <a:pt x="0" y="161899"/>
                  </a:lnTo>
                  <a:lnTo>
                    <a:pt x="125" y="167185"/>
                  </a:lnTo>
                  <a:lnTo>
                    <a:pt x="418" y="172465"/>
                  </a:lnTo>
                  <a:lnTo>
                    <a:pt x="877" y="177732"/>
                  </a:lnTo>
                  <a:lnTo>
                    <a:pt x="1503" y="182983"/>
                  </a:lnTo>
                  <a:lnTo>
                    <a:pt x="2295" y="188210"/>
                  </a:lnTo>
                  <a:lnTo>
                    <a:pt x="3252" y="193411"/>
                  </a:lnTo>
                  <a:lnTo>
                    <a:pt x="4372" y="198578"/>
                  </a:lnTo>
                  <a:lnTo>
                    <a:pt x="5656" y="203707"/>
                  </a:lnTo>
                  <a:lnTo>
                    <a:pt x="7101" y="208794"/>
                  </a:lnTo>
                  <a:lnTo>
                    <a:pt x="8706" y="213832"/>
                  </a:lnTo>
                  <a:lnTo>
                    <a:pt x="10470" y="218816"/>
                  </a:lnTo>
                  <a:lnTo>
                    <a:pt x="12390" y="223743"/>
                  </a:lnTo>
                  <a:lnTo>
                    <a:pt x="14466" y="228606"/>
                  </a:lnTo>
                  <a:lnTo>
                    <a:pt x="16694" y="233401"/>
                  </a:lnTo>
                  <a:lnTo>
                    <a:pt x="19072" y="238123"/>
                  </a:lnTo>
                  <a:lnTo>
                    <a:pt x="21599" y="242768"/>
                  </a:lnTo>
                  <a:lnTo>
                    <a:pt x="24271" y="247330"/>
                  </a:lnTo>
                  <a:lnTo>
                    <a:pt x="27087" y="251806"/>
                  </a:lnTo>
                  <a:lnTo>
                    <a:pt x="30042" y="256190"/>
                  </a:lnTo>
                  <a:lnTo>
                    <a:pt x="33135" y="260479"/>
                  </a:lnTo>
                  <a:lnTo>
                    <a:pt x="36362" y="264668"/>
                  </a:lnTo>
                  <a:lnTo>
                    <a:pt x="39719" y="268753"/>
                  </a:lnTo>
                  <a:lnTo>
                    <a:pt x="43204" y="272729"/>
                  </a:lnTo>
                  <a:lnTo>
                    <a:pt x="46814" y="276593"/>
                  </a:lnTo>
                  <a:lnTo>
                    <a:pt x="50543" y="280341"/>
                  </a:lnTo>
                  <a:lnTo>
                    <a:pt x="54389" y="283969"/>
                  </a:lnTo>
                  <a:lnTo>
                    <a:pt x="58348" y="287474"/>
                  </a:lnTo>
                  <a:lnTo>
                    <a:pt x="62416" y="290852"/>
                  </a:lnTo>
                  <a:lnTo>
                    <a:pt x="66589" y="294100"/>
                  </a:lnTo>
                  <a:lnTo>
                    <a:pt x="70862" y="297214"/>
                  </a:lnTo>
                  <a:lnTo>
                    <a:pt x="75232" y="300191"/>
                  </a:lnTo>
                  <a:lnTo>
                    <a:pt x="79693" y="303028"/>
                  </a:lnTo>
                  <a:lnTo>
                    <a:pt x="84243" y="305723"/>
                  </a:lnTo>
                  <a:lnTo>
                    <a:pt x="88875" y="308273"/>
                  </a:lnTo>
                  <a:lnTo>
                    <a:pt x="93585" y="310675"/>
                  </a:lnTo>
                  <a:lnTo>
                    <a:pt x="98369" y="312927"/>
                  </a:lnTo>
                  <a:lnTo>
                    <a:pt x="103222" y="315026"/>
                  </a:lnTo>
                  <a:lnTo>
                    <a:pt x="108139" y="316971"/>
                  </a:lnTo>
                  <a:lnTo>
                    <a:pt x="113115" y="318760"/>
                  </a:lnTo>
                  <a:lnTo>
                    <a:pt x="118145" y="320390"/>
                  </a:lnTo>
                  <a:lnTo>
                    <a:pt x="123224" y="321860"/>
                  </a:lnTo>
                  <a:lnTo>
                    <a:pt x="128347" y="323169"/>
                  </a:lnTo>
                  <a:lnTo>
                    <a:pt x="133508" y="324315"/>
                  </a:lnTo>
                  <a:lnTo>
                    <a:pt x="138704" y="325298"/>
                  </a:lnTo>
                  <a:lnTo>
                    <a:pt x="143928" y="326115"/>
                  </a:lnTo>
                  <a:lnTo>
                    <a:pt x="149175" y="326767"/>
                  </a:lnTo>
                  <a:lnTo>
                    <a:pt x="154440" y="327253"/>
                  </a:lnTo>
                  <a:lnTo>
                    <a:pt x="159718" y="327572"/>
                  </a:lnTo>
                  <a:lnTo>
                    <a:pt x="165003" y="327724"/>
                  </a:lnTo>
                  <a:lnTo>
                    <a:pt x="170291" y="327708"/>
                  </a:lnTo>
                  <a:lnTo>
                    <a:pt x="175575" y="327526"/>
                  </a:lnTo>
                  <a:lnTo>
                    <a:pt x="180851" y="327176"/>
                  </a:lnTo>
                  <a:lnTo>
                    <a:pt x="186113" y="326660"/>
                  </a:lnTo>
                  <a:lnTo>
                    <a:pt x="191356" y="325978"/>
                  </a:lnTo>
                  <a:lnTo>
                    <a:pt x="196575" y="325130"/>
                  </a:lnTo>
                  <a:lnTo>
                    <a:pt x="201765" y="324117"/>
                  </a:lnTo>
                  <a:lnTo>
                    <a:pt x="206920" y="322941"/>
                  </a:lnTo>
                  <a:lnTo>
                    <a:pt x="212035" y="321602"/>
                  </a:lnTo>
                  <a:lnTo>
                    <a:pt x="217106" y="320103"/>
                  </a:lnTo>
                  <a:lnTo>
                    <a:pt x="222126" y="318443"/>
                  </a:lnTo>
                  <a:lnTo>
                    <a:pt x="227091" y="316626"/>
                  </a:lnTo>
                  <a:lnTo>
                    <a:pt x="231997" y="314653"/>
                  </a:lnTo>
                  <a:lnTo>
                    <a:pt x="236837" y="312525"/>
                  </a:lnTo>
                  <a:lnTo>
                    <a:pt x="241608" y="310245"/>
                  </a:lnTo>
                  <a:lnTo>
                    <a:pt x="246305" y="307816"/>
                  </a:lnTo>
                  <a:lnTo>
                    <a:pt x="250922" y="305239"/>
                  </a:lnTo>
                  <a:lnTo>
                    <a:pt x="255455" y="302518"/>
                  </a:lnTo>
                  <a:lnTo>
                    <a:pt x="259900" y="299655"/>
                  </a:lnTo>
                  <a:lnTo>
                    <a:pt x="264253" y="296652"/>
                  </a:lnTo>
                  <a:lnTo>
                    <a:pt x="268508" y="293513"/>
                  </a:lnTo>
                  <a:lnTo>
                    <a:pt x="272662" y="290242"/>
                  </a:lnTo>
                  <a:lnTo>
                    <a:pt x="276710" y="286840"/>
                  </a:lnTo>
                  <a:lnTo>
                    <a:pt x="280649" y="283313"/>
                  </a:lnTo>
                  <a:lnTo>
                    <a:pt x="284474" y="279662"/>
                  </a:lnTo>
                  <a:lnTo>
                    <a:pt x="288181" y="275892"/>
                  </a:lnTo>
                  <a:lnTo>
                    <a:pt x="291768" y="272007"/>
                  </a:lnTo>
                  <a:lnTo>
                    <a:pt x="295230" y="268011"/>
                  </a:lnTo>
                  <a:lnTo>
                    <a:pt x="298564" y="263907"/>
                  </a:lnTo>
                  <a:lnTo>
                    <a:pt x="301766" y="259699"/>
                  </a:lnTo>
                  <a:lnTo>
                    <a:pt x="304834" y="255393"/>
                  </a:lnTo>
                  <a:lnTo>
                    <a:pt x="307764" y="250991"/>
                  </a:lnTo>
                  <a:lnTo>
                    <a:pt x="310553" y="246499"/>
                  </a:lnTo>
                  <a:lnTo>
                    <a:pt x="313199" y="241922"/>
                  </a:lnTo>
                  <a:lnTo>
                    <a:pt x="315699" y="237262"/>
                  </a:lnTo>
                  <a:lnTo>
                    <a:pt x="318050" y="232526"/>
                  </a:lnTo>
                  <a:lnTo>
                    <a:pt x="320250" y="227718"/>
                  </a:lnTo>
                  <a:lnTo>
                    <a:pt x="322297" y="222843"/>
                  </a:lnTo>
                  <a:lnTo>
                    <a:pt x="324189" y="217906"/>
                  </a:lnTo>
                  <a:lnTo>
                    <a:pt x="325924" y="212911"/>
                  </a:lnTo>
                  <a:lnTo>
                    <a:pt x="327500" y="207864"/>
                  </a:lnTo>
                  <a:lnTo>
                    <a:pt x="328915" y="202769"/>
                  </a:lnTo>
                  <a:lnTo>
                    <a:pt x="330169" y="197632"/>
                  </a:lnTo>
                  <a:lnTo>
                    <a:pt x="331259" y="192459"/>
                  </a:lnTo>
                  <a:lnTo>
                    <a:pt x="332186" y="187253"/>
                  </a:lnTo>
                  <a:lnTo>
                    <a:pt x="332947" y="182020"/>
                  </a:lnTo>
                  <a:lnTo>
                    <a:pt x="333543" y="176767"/>
                  </a:lnTo>
                  <a:lnTo>
                    <a:pt x="333972" y="171497"/>
                  </a:lnTo>
                  <a:lnTo>
                    <a:pt x="334234" y="166216"/>
                  </a:lnTo>
                  <a:lnTo>
                    <a:pt x="334329" y="160929"/>
                  </a:lnTo>
                  <a:lnTo>
                    <a:pt x="334256" y="155642"/>
                  </a:lnTo>
                  <a:lnTo>
                    <a:pt x="334017" y="150360"/>
                  </a:lnTo>
                  <a:lnTo>
                    <a:pt x="333611" y="145088"/>
                  </a:lnTo>
                  <a:lnTo>
                    <a:pt x="333038" y="139832"/>
                  </a:lnTo>
                  <a:lnTo>
                    <a:pt x="332299" y="134596"/>
                  </a:lnTo>
                  <a:lnTo>
                    <a:pt x="331395" y="129386"/>
                  </a:lnTo>
                  <a:lnTo>
                    <a:pt x="330326" y="124208"/>
                  </a:lnTo>
                  <a:lnTo>
                    <a:pt x="329095" y="119066"/>
                  </a:lnTo>
                  <a:lnTo>
                    <a:pt x="327701" y="113965"/>
                  </a:lnTo>
                  <a:lnTo>
                    <a:pt x="326147" y="108911"/>
                  </a:lnTo>
                  <a:lnTo>
                    <a:pt x="324434" y="103909"/>
                  </a:lnTo>
                  <a:lnTo>
                    <a:pt x="322563" y="98964"/>
                  </a:lnTo>
                  <a:lnTo>
                    <a:pt x="320537" y="94080"/>
                  </a:lnTo>
                  <a:lnTo>
                    <a:pt x="318357" y="89262"/>
                  </a:lnTo>
                  <a:lnTo>
                    <a:pt x="316026" y="84516"/>
                  </a:lnTo>
                  <a:lnTo>
                    <a:pt x="313547" y="79846"/>
                  </a:lnTo>
                  <a:lnTo>
                    <a:pt x="310921" y="75257"/>
                  </a:lnTo>
                  <a:lnTo>
                    <a:pt x="308150" y="70753"/>
                  </a:lnTo>
                  <a:lnTo>
                    <a:pt x="305239" y="66339"/>
                  </a:lnTo>
                  <a:lnTo>
                    <a:pt x="302190" y="62020"/>
                  </a:lnTo>
                  <a:lnTo>
                    <a:pt x="299006" y="57798"/>
                  </a:lnTo>
                  <a:lnTo>
                    <a:pt x="295690" y="53680"/>
                  </a:lnTo>
                  <a:lnTo>
                    <a:pt x="292245" y="49669"/>
                  </a:lnTo>
                  <a:lnTo>
                    <a:pt x="288675" y="45768"/>
                  </a:lnTo>
                  <a:lnTo>
                    <a:pt x="284983" y="41983"/>
                  </a:lnTo>
                  <a:lnTo>
                    <a:pt x="281174" y="38316"/>
                  </a:lnTo>
                  <a:lnTo>
                    <a:pt x="277251" y="34771"/>
                  </a:lnTo>
                  <a:lnTo>
                    <a:pt x="273217" y="31353"/>
                  </a:lnTo>
                  <a:lnTo>
                    <a:pt x="269077" y="28063"/>
                  </a:lnTo>
                  <a:lnTo>
                    <a:pt x="264836" y="24906"/>
                  </a:lnTo>
                  <a:lnTo>
                    <a:pt x="260496" y="21885"/>
                  </a:lnTo>
                  <a:lnTo>
                    <a:pt x="256063" y="19003"/>
                  </a:lnTo>
                  <a:lnTo>
                    <a:pt x="251542" y="16262"/>
                  </a:lnTo>
                  <a:lnTo>
                    <a:pt x="246936" y="13665"/>
                  </a:lnTo>
                  <a:lnTo>
                    <a:pt x="242250" y="11216"/>
                  </a:lnTo>
                  <a:lnTo>
                    <a:pt x="237489" y="8916"/>
                  </a:lnTo>
                  <a:lnTo>
                    <a:pt x="232657" y="6768"/>
                  </a:lnTo>
                  <a:lnTo>
                    <a:pt x="227760" y="4773"/>
                  </a:lnTo>
                  <a:lnTo>
                    <a:pt x="222803" y="2935"/>
                  </a:lnTo>
                  <a:lnTo>
                    <a:pt x="167162" y="16057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3212566" y="1546402"/>
              <a:ext cx="55641" cy="167167"/>
            </a:xfrm>
            <a:custGeom>
              <a:avLst/>
              <a:pathLst>
                <a:path w="55641" h="167167">
                  <a:moveTo>
                    <a:pt x="55641" y="9531"/>
                  </a:moveTo>
                  <a:lnTo>
                    <a:pt x="49659" y="7546"/>
                  </a:lnTo>
                  <a:lnTo>
                    <a:pt x="43607" y="5788"/>
                  </a:lnTo>
                  <a:lnTo>
                    <a:pt x="37493" y="4259"/>
                  </a:lnTo>
                  <a:lnTo>
                    <a:pt x="31326" y="2961"/>
                  </a:lnTo>
                  <a:lnTo>
                    <a:pt x="25114" y="1897"/>
                  </a:lnTo>
                  <a:lnTo>
                    <a:pt x="18867" y="1068"/>
                  </a:lnTo>
                  <a:lnTo>
                    <a:pt x="12593" y="475"/>
                  </a:lnTo>
                  <a:lnTo>
                    <a:pt x="6301" y="118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2871541" y="1943516"/>
              <a:ext cx="7241" cy="167167"/>
            </a:xfrm>
            <a:custGeom>
              <a:avLst/>
              <a:pathLst>
                <a:path w="7241" h="167167">
                  <a:moveTo>
                    <a:pt x="7241" y="0"/>
                  </a:moveTo>
                  <a:lnTo>
                    <a:pt x="0" y="156"/>
                  </a:lnTo>
                  <a:lnTo>
                    <a:pt x="7241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2871541" y="1943673"/>
              <a:ext cx="7241" cy="167010"/>
            </a:xfrm>
            <a:custGeom>
              <a:avLst/>
              <a:pathLst>
                <a:path w="7241" h="167010">
                  <a:moveTo>
                    <a:pt x="0" y="0"/>
                  </a:moveTo>
                  <a:lnTo>
                    <a:pt x="7241" y="16701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2871541" y="1943673"/>
              <a:ext cx="7241" cy="167010"/>
            </a:xfrm>
            <a:custGeom>
              <a:avLst/>
              <a:pathLst>
                <a:path w="7241" h="167010">
                  <a:moveTo>
                    <a:pt x="0" y="0"/>
                  </a:moveTo>
                  <a:lnTo>
                    <a:pt x="7241" y="16701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2871541" y="1943673"/>
              <a:ext cx="7241" cy="167010"/>
            </a:xfrm>
            <a:custGeom>
              <a:avLst/>
              <a:pathLst>
                <a:path w="7241" h="167010">
                  <a:moveTo>
                    <a:pt x="0" y="0"/>
                  </a:moveTo>
                  <a:lnTo>
                    <a:pt x="7241" y="16701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2871541" y="1943673"/>
              <a:ext cx="7241" cy="167010"/>
            </a:xfrm>
            <a:custGeom>
              <a:avLst/>
              <a:pathLst>
                <a:path w="7241" h="167010">
                  <a:moveTo>
                    <a:pt x="0" y="0"/>
                  </a:moveTo>
                  <a:lnTo>
                    <a:pt x="7241" y="16701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2871541" y="1943673"/>
              <a:ext cx="7241" cy="167010"/>
            </a:xfrm>
            <a:custGeom>
              <a:avLst/>
              <a:pathLst>
                <a:path w="7241" h="167010">
                  <a:moveTo>
                    <a:pt x="0" y="0"/>
                  </a:moveTo>
                  <a:lnTo>
                    <a:pt x="7241" y="16701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2871541" y="1943673"/>
              <a:ext cx="7241" cy="167010"/>
            </a:xfrm>
            <a:custGeom>
              <a:avLst/>
              <a:pathLst>
                <a:path w="7241" h="167010">
                  <a:moveTo>
                    <a:pt x="0" y="0"/>
                  </a:moveTo>
                  <a:lnTo>
                    <a:pt x="7241" y="167010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2871541" y="1943673"/>
              <a:ext cx="7241" cy="167010"/>
            </a:xfrm>
            <a:custGeom>
              <a:avLst/>
              <a:pathLst>
                <a:path w="7241" h="167010">
                  <a:moveTo>
                    <a:pt x="0" y="0"/>
                  </a:moveTo>
                  <a:lnTo>
                    <a:pt x="7241" y="16701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2871541" y="1943673"/>
              <a:ext cx="7241" cy="167010"/>
            </a:xfrm>
            <a:custGeom>
              <a:avLst/>
              <a:pathLst>
                <a:path w="7241" h="167010">
                  <a:moveTo>
                    <a:pt x="0" y="0"/>
                  </a:moveTo>
                  <a:lnTo>
                    <a:pt x="7241" y="16701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2871541" y="1943673"/>
              <a:ext cx="7241" cy="167010"/>
            </a:xfrm>
            <a:custGeom>
              <a:avLst/>
              <a:pathLst>
                <a:path w="7241" h="167010">
                  <a:moveTo>
                    <a:pt x="0" y="0"/>
                  </a:moveTo>
                  <a:lnTo>
                    <a:pt x="7241" y="167010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2871541" y="1943673"/>
              <a:ext cx="7241" cy="167010"/>
            </a:xfrm>
            <a:custGeom>
              <a:avLst/>
              <a:pathLst>
                <a:path w="7241" h="167010">
                  <a:moveTo>
                    <a:pt x="0" y="0"/>
                  </a:moveTo>
                  <a:lnTo>
                    <a:pt x="7241" y="16701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2871541" y="1943673"/>
              <a:ext cx="7241" cy="167010"/>
            </a:xfrm>
            <a:custGeom>
              <a:avLst/>
              <a:pathLst>
                <a:path w="7241" h="167010">
                  <a:moveTo>
                    <a:pt x="0" y="0"/>
                  </a:moveTo>
                  <a:lnTo>
                    <a:pt x="7241" y="16701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2871541" y="1943673"/>
              <a:ext cx="7241" cy="167010"/>
            </a:xfrm>
            <a:custGeom>
              <a:avLst/>
              <a:pathLst>
                <a:path w="7241" h="167010">
                  <a:moveTo>
                    <a:pt x="0" y="0"/>
                  </a:moveTo>
                  <a:lnTo>
                    <a:pt x="7241" y="16701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2871541" y="1943673"/>
              <a:ext cx="7241" cy="167010"/>
            </a:xfrm>
            <a:custGeom>
              <a:avLst/>
              <a:pathLst>
                <a:path w="7241" h="167010">
                  <a:moveTo>
                    <a:pt x="0" y="0"/>
                  </a:moveTo>
                  <a:lnTo>
                    <a:pt x="7241" y="16701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2871541" y="1943673"/>
              <a:ext cx="7241" cy="167010"/>
            </a:xfrm>
            <a:custGeom>
              <a:avLst/>
              <a:pathLst>
                <a:path w="7241" h="167010">
                  <a:moveTo>
                    <a:pt x="0" y="0"/>
                  </a:moveTo>
                  <a:lnTo>
                    <a:pt x="7241" y="16701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2871541" y="1943673"/>
              <a:ext cx="7241" cy="167010"/>
            </a:xfrm>
            <a:custGeom>
              <a:avLst/>
              <a:pathLst>
                <a:path w="7241" h="167010">
                  <a:moveTo>
                    <a:pt x="0" y="0"/>
                  </a:moveTo>
                  <a:lnTo>
                    <a:pt x="7241" y="16701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2736966" y="1943673"/>
              <a:ext cx="141817" cy="167010"/>
            </a:xfrm>
            <a:custGeom>
              <a:avLst/>
              <a:pathLst>
                <a:path w="141817" h="167010">
                  <a:moveTo>
                    <a:pt x="134575" y="0"/>
                  </a:moveTo>
                  <a:lnTo>
                    <a:pt x="128997" y="335"/>
                  </a:lnTo>
                  <a:lnTo>
                    <a:pt x="123433" y="857"/>
                  </a:lnTo>
                  <a:lnTo>
                    <a:pt x="117889" y="1564"/>
                  </a:lnTo>
                  <a:lnTo>
                    <a:pt x="112372" y="2456"/>
                  </a:lnTo>
                  <a:lnTo>
                    <a:pt x="106888" y="3532"/>
                  </a:lnTo>
                  <a:lnTo>
                    <a:pt x="101443" y="4791"/>
                  </a:lnTo>
                  <a:lnTo>
                    <a:pt x="96044" y="6231"/>
                  </a:lnTo>
                  <a:lnTo>
                    <a:pt x="90695" y="7851"/>
                  </a:lnTo>
                  <a:lnTo>
                    <a:pt x="85403" y="9649"/>
                  </a:lnTo>
                  <a:lnTo>
                    <a:pt x="80175" y="11623"/>
                  </a:lnTo>
                  <a:lnTo>
                    <a:pt x="75015" y="13770"/>
                  </a:lnTo>
                  <a:lnTo>
                    <a:pt x="69931" y="16089"/>
                  </a:lnTo>
                  <a:lnTo>
                    <a:pt x="64926" y="18576"/>
                  </a:lnTo>
                  <a:lnTo>
                    <a:pt x="60007" y="21229"/>
                  </a:lnTo>
                  <a:lnTo>
                    <a:pt x="55180" y="24045"/>
                  </a:lnTo>
                  <a:lnTo>
                    <a:pt x="50450" y="27021"/>
                  </a:lnTo>
                  <a:lnTo>
                    <a:pt x="45822" y="30153"/>
                  </a:lnTo>
                  <a:lnTo>
                    <a:pt x="41301" y="33438"/>
                  </a:lnTo>
                  <a:lnTo>
                    <a:pt x="36892" y="36873"/>
                  </a:lnTo>
                  <a:lnTo>
                    <a:pt x="32601" y="40453"/>
                  </a:lnTo>
                  <a:lnTo>
                    <a:pt x="28431" y="44174"/>
                  </a:lnTo>
                  <a:lnTo>
                    <a:pt x="24389" y="48033"/>
                  </a:lnTo>
                  <a:lnTo>
                    <a:pt x="20478" y="52024"/>
                  </a:lnTo>
                  <a:lnTo>
                    <a:pt x="16702" y="56145"/>
                  </a:lnTo>
                  <a:lnTo>
                    <a:pt x="13066" y="60389"/>
                  </a:lnTo>
                  <a:lnTo>
                    <a:pt x="9574" y="64752"/>
                  </a:lnTo>
                  <a:lnTo>
                    <a:pt x="6230" y="69229"/>
                  </a:lnTo>
                  <a:lnTo>
                    <a:pt x="3037" y="73816"/>
                  </a:lnTo>
                  <a:lnTo>
                    <a:pt x="0" y="78507"/>
                  </a:lnTo>
                  <a:lnTo>
                    <a:pt x="141817" y="1670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2711631" y="1943516"/>
              <a:ext cx="334300" cy="334334"/>
            </a:xfrm>
            <a:custGeom>
              <a:avLst/>
              <a:pathLst>
                <a:path w="334300" h="334334">
                  <a:moveTo>
                    <a:pt x="25334" y="78664"/>
                  </a:moveTo>
                  <a:lnTo>
                    <a:pt x="22596" y="83210"/>
                  </a:lnTo>
                  <a:lnTo>
                    <a:pt x="20004" y="87841"/>
                  </a:lnTo>
                  <a:lnTo>
                    <a:pt x="17560" y="92552"/>
                  </a:lnTo>
                  <a:lnTo>
                    <a:pt x="15267" y="97339"/>
                  </a:lnTo>
                  <a:lnTo>
                    <a:pt x="13127" y="102195"/>
                  </a:lnTo>
                  <a:lnTo>
                    <a:pt x="11142" y="107117"/>
                  </a:lnTo>
                  <a:lnTo>
                    <a:pt x="9314" y="112100"/>
                  </a:lnTo>
                  <a:lnTo>
                    <a:pt x="7646" y="117138"/>
                  </a:lnTo>
                  <a:lnTo>
                    <a:pt x="6138" y="122226"/>
                  </a:lnTo>
                  <a:lnTo>
                    <a:pt x="4793" y="127360"/>
                  </a:lnTo>
                  <a:lnTo>
                    <a:pt x="3611" y="132534"/>
                  </a:lnTo>
                  <a:lnTo>
                    <a:pt x="2594" y="137743"/>
                  </a:lnTo>
                  <a:lnTo>
                    <a:pt x="1743" y="142981"/>
                  </a:lnTo>
                  <a:lnTo>
                    <a:pt x="1059" y="148244"/>
                  </a:lnTo>
                  <a:lnTo>
                    <a:pt x="542" y="153526"/>
                  </a:lnTo>
                  <a:lnTo>
                    <a:pt x="193" y="158822"/>
                  </a:lnTo>
                  <a:lnTo>
                    <a:pt x="12" y="164126"/>
                  </a:lnTo>
                  <a:lnTo>
                    <a:pt x="0" y="169433"/>
                  </a:lnTo>
                  <a:lnTo>
                    <a:pt x="156" y="174738"/>
                  </a:lnTo>
                  <a:lnTo>
                    <a:pt x="480" y="180035"/>
                  </a:lnTo>
                  <a:lnTo>
                    <a:pt x="973" y="185319"/>
                  </a:lnTo>
                  <a:lnTo>
                    <a:pt x="1633" y="190585"/>
                  </a:lnTo>
                  <a:lnTo>
                    <a:pt x="2459" y="195828"/>
                  </a:lnTo>
                  <a:lnTo>
                    <a:pt x="3452" y="201041"/>
                  </a:lnTo>
                  <a:lnTo>
                    <a:pt x="4610" y="206220"/>
                  </a:lnTo>
                  <a:lnTo>
                    <a:pt x="5932" y="211360"/>
                  </a:lnTo>
                  <a:lnTo>
                    <a:pt x="7416" y="216456"/>
                  </a:lnTo>
                  <a:lnTo>
                    <a:pt x="9061" y="221501"/>
                  </a:lnTo>
                  <a:lnTo>
                    <a:pt x="10865" y="226492"/>
                  </a:lnTo>
                  <a:lnTo>
                    <a:pt x="12827" y="231424"/>
                  </a:lnTo>
                  <a:lnTo>
                    <a:pt x="14945" y="236290"/>
                  </a:lnTo>
                  <a:lnTo>
                    <a:pt x="17216" y="241087"/>
                  </a:lnTo>
                  <a:lnTo>
                    <a:pt x="19638" y="245809"/>
                  </a:lnTo>
                  <a:lnTo>
                    <a:pt x="22208" y="250452"/>
                  </a:lnTo>
                  <a:lnTo>
                    <a:pt x="24925" y="255011"/>
                  </a:lnTo>
                  <a:lnTo>
                    <a:pt x="27785" y="259482"/>
                  </a:lnTo>
                  <a:lnTo>
                    <a:pt x="30786" y="263859"/>
                  </a:lnTo>
                  <a:lnTo>
                    <a:pt x="33924" y="268139"/>
                  </a:lnTo>
                  <a:lnTo>
                    <a:pt x="37196" y="272317"/>
                  </a:lnTo>
                  <a:lnTo>
                    <a:pt x="40600" y="276390"/>
                  </a:lnTo>
                  <a:lnTo>
                    <a:pt x="44131" y="280352"/>
                  </a:lnTo>
                  <a:lnTo>
                    <a:pt x="47785" y="284200"/>
                  </a:lnTo>
                  <a:lnTo>
                    <a:pt x="51561" y="287930"/>
                  </a:lnTo>
                  <a:lnTo>
                    <a:pt x="55452" y="291538"/>
                  </a:lnTo>
                  <a:lnTo>
                    <a:pt x="59457" y="295021"/>
                  </a:lnTo>
                  <a:lnTo>
                    <a:pt x="63569" y="298376"/>
                  </a:lnTo>
                  <a:lnTo>
                    <a:pt x="67787" y="301597"/>
                  </a:lnTo>
                  <a:lnTo>
                    <a:pt x="72104" y="304684"/>
                  </a:lnTo>
                  <a:lnTo>
                    <a:pt x="76517" y="307632"/>
                  </a:lnTo>
                  <a:lnTo>
                    <a:pt x="81022" y="310438"/>
                  </a:lnTo>
                  <a:lnTo>
                    <a:pt x="85613" y="313100"/>
                  </a:lnTo>
                  <a:lnTo>
                    <a:pt x="90287" y="315615"/>
                  </a:lnTo>
                  <a:lnTo>
                    <a:pt x="95038" y="317980"/>
                  </a:lnTo>
                  <a:lnTo>
                    <a:pt x="99861" y="320193"/>
                  </a:lnTo>
                  <a:lnTo>
                    <a:pt x="104753" y="322252"/>
                  </a:lnTo>
                  <a:lnTo>
                    <a:pt x="109707" y="324155"/>
                  </a:lnTo>
                  <a:lnTo>
                    <a:pt x="114719" y="325899"/>
                  </a:lnTo>
                  <a:lnTo>
                    <a:pt x="119785" y="327483"/>
                  </a:lnTo>
                  <a:lnTo>
                    <a:pt x="124897" y="328906"/>
                  </a:lnTo>
                  <a:lnTo>
                    <a:pt x="130053" y="330166"/>
                  </a:lnTo>
                  <a:lnTo>
                    <a:pt x="135246" y="331261"/>
                  </a:lnTo>
                  <a:lnTo>
                    <a:pt x="140471" y="332191"/>
                  </a:lnTo>
                  <a:lnTo>
                    <a:pt x="145723" y="332955"/>
                  </a:lnTo>
                  <a:lnTo>
                    <a:pt x="150996" y="333552"/>
                  </a:lnTo>
                  <a:lnTo>
                    <a:pt x="156286" y="333981"/>
                  </a:lnTo>
                  <a:lnTo>
                    <a:pt x="161587" y="334242"/>
                  </a:lnTo>
                  <a:lnTo>
                    <a:pt x="166893" y="334334"/>
                  </a:lnTo>
                  <a:lnTo>
                    <a:pt x="172200" y="334258"/>
                  </a:lnTo>
                  <a:lnTo>
                    <a:pt x="177501" y="334014"/>
                  </a:lnTo>
                  <a:lnTo>
                    <a:pt x="182792" y="333601"/>
                  </a:lnTo>
                  <a:lnTo>
                    <a:pt x="188068" y="333021"/>
                  </a:lnTo>
                  <a:lnTo>
                    <a:pt x="193322" y="332273"/>
                  </a:lnTo>
                  <a:lnTo>
                    <a:pt x="198550" y="331359"/>
                  </a:lnTo>
                  <a:lnTo>
                    <a:pt x="203746" y="330280"/>
                  </a:lnTo>
                  <a:lnTo>
                    <a:pt x="208905" y="329036"/>
                  </a:lnTo>
                  <a:lnTo>
                    <a:pt x="214023" y="327629"/>
                  </a:lnTo>
                  <a:lnTo>
                    <a:pt x="219093" y="326060"/>
                  </a:lnTo>
                  <a:lnTo>
                    <a:pt x="224110" y="324331"/>
                  </a:lnTo>
                  <a:lnTo>
                    <a:pt x="229071" y="322444"/>
                  </a:lnTo>
                  <a:lnTo>
                    <a:pt x="233968" y="320400"/>
                  </a:lnTo>
                  <a:lnTo>
                    <a:pt x="238799" y="318202"/>
                  </a:lnTo>
                  <a:lnTo>
                    <a:pt x="243557" y="315852"/>
                  </a:lnTo>
                  <a:lnTo>
                    <a:pt x="248238" y="313351"/>
                  </a:lnTo>
                  <a:lnTo>
                    <a:pt x="252838" y="310704"/>
                  </a:lnTo>
                  <a:lnTo>
                    <a:pt x="257351" y="307911"/>
                  </a:lnTo>
                  <a:lnTo>
                    <a:pt x="261773" y="304977"/>
                  </a:lnTo>
                  <a:lnTo>
                    <a:pt x="266100" y="301904"/>
                  </a:lnTo>
                  <a:lnTo>
                    <a:pt x="270327" y="298695"/>
                  </a:lnTo>
                  <a:lnTo>
                    <a:pt x="274451" y="295354"/>
                  </a:lnTo>
                  <a:lnTo>
                    <a:pt x="278466" y="291883"/>
                  </a:lnTo>
                  <a:lnTo>
                    <a:pt x="282369" y="288287"/>
                  </a:lnTo>
                  <a:lnTo>
                    <a:pt x="286155" y="284568"/>
                  </a:lnTo>
                  <a:lnTo>
                    <a:pt x="289822" y="280732"/>
                  </a:lnTo>
                  <a:lnTo>
                    <a:pt x="293365" y="276780"/>
                  </a:lnTo>
                  <a:lnTo>
                    <a:pt x="296781" y="272719"/>
                  </a:lnTo>
                  <a:lnTo>
                    <a:pt x="300066" y="268551"/>
                  </a:lnTo>
                  <a:lnTo>
                    <a:pt x="303218" y="264280"/>
                  </a:lnTo>
                  <a:lnTo>
                    <a:pt x="306232" y="259912"/>
                  </a:lnTo>
                  <a:lnTo>
                    <a:pt x="309106" y="255450"/>
                  </a:lnTo>
                  <a:lnTo>
                    <a:pt x="311837" y="250900"/>
                  </a:lnTo>
                  <a:lnTo>
                    <a:pt x="314422" y="246265"/>
                  </a:lnTo>
                  <a:lnTo>
                    <a:pt x="316858" y="241550"/>
                  </a:lnTo>
                  <a:lnTo>
                    <a:pt x="319144" y="236760"/>
                  </a:lnTo>
                  <a:lnTo>
                    <a:pt x="321277" y="231901"/>
                  </a:lnTo>
                  <a:lnTo>
                    <a:pt x="323254" y="226975"/>
                  </a:lnTo>
                  <a:lnTo>
                    <a:pt x="325074" y="221990"/>
                  </a:lnTo>
                  <a:lnTo>
                    <a:pt x="326734" y="216949"/>
                  </a:lnTo>
                  <a:lnTo>
                    <a:pt x="328234" y="211859"/>
                  </a:lnTo>
                  <a:lnTo>
                    <a:pt x="329572" y="206723"/>
                  </a:lnTo>
                  <a:lnTo>
                    <a:pt x="330745" y="201547"/>
                  </a:lnTo>
                  <a:lnTo>
                    <a:pt x="331754" y="196337"/>
                  </a:lnTo>
                  <a:lnTo>
                    <a:pt x="332597" y="191097"/>
                  </a:lnTo>
                  <a:lnTo>
                    <a:pt x="333274" y="185833"/>
                  </a:lnTo>
                  <a:lnTo>
                    <a:pt x="333782" y="180550"/>
                  </a:lnTo>
                  <a:lnTo>
                    <a:pt x="334123" y="175254"/>
                  </a:lnTo>
                  <a:lnTo>
                    <a:pt x="334296" y="169950"/>
                  </a:lnTo>
                  <a:lnTo>
                    <a:pt x="334300" y="164643"/>
                  </a:lnTo>
                  <a:lnTo>
                    <a:pt x="334136" y="159338"/>
                  </a:lnTo>
                  <a:lnTo>
                    <a:pt x="333803" y="154041"/>
                  </a:lnTo>
                  <a:lnTo>
                    <a:pt x="333302" y="148758"/>
                  </a:lnTo>
                  <a:lnTo>
                    <a:pt x="332634" y="143493"/>
                  </a:lnTo>
                  <a:lnTo>
                    <a:pt x="331799" y="138252"/>
                  </a:lnTo>
                  <a:lnTo>
                    <a:pt x="330798" y="133040"/>
                  </a:lnTo>
                  <a:lnTo>
                    <a:pt x="329633" y="127862"/>
                  </a:lnTo>
                  <a:lnTo>
                    <a:pt x="328303" y="122724"/>
                  </a:lnTo>
                  <a:lnTo>
                    <a:pt x="326811" y="117631"/>
                  </a:lnTo>
                  <a:lnTo>
                    <a:pt x="325158" y="112588"/>
                  </a:lnTo>
                  <a:lnTo>
                    <a:pt x="323346" y="107600"/>
                  </a:lnTo>
                  <a:lnTo>
                    <a:pt x="321376" y="102672"/>
                  </a:lnTo>
                  <a:lnTo>
                    <a:pt x="319251" y="97809"/>
                  </a:lnTo>
                  <a:lnTo>
                    <a:pt x="316973" y="93015"/>
                  </a:lnTo>
                  <a:lnTo>
                    <a:pt x="314544" y="88297"/>
                  </a:lnTo>
                  <a:lnTo>
                    <a:pt x="311966" y="83658"/>
                  </a:lnTo>
                  <a:lnTo>
                    <a:pt x="309242" y="79103"/>
                  </a:lnTo>
                  <a:lnTo>
                    <a:pt x="306375" y="74637"/>
                  </a:lnTo>
                  <a:lnTo>
                    <a:pt x="303368" y="70264"/>
                  </a:lnTo>
                  <a:lnTo>
                    <a:pt x="300223" y="65989"/>
                  </a:lnTo>
                  <a:lnTo>
                    <a:pt x="296944" y="61816"/>
                  </a:lnTo>
                  <a:lnTo>
                    <a:pt x="293534" y="57749"/>
                  </a:lnTo>
                  <a:lnTo>
                    <a:pt x="289997" y="53792"/>
                  </a:lnTo>
                  <a:lnTo>
                    <a:pt x="286337" y="49950"/>
                  </a:lnTo>
                  <a:lnTo>
                    <a:pt x="282556" y="46225"/>
                  </a:lnTo>
                  <a:lnTo>
                    <a:pt x="278658" y="42623"/>
                  </a:lnTo>
                  <a:lnTo>
                    <a:pt x="274649" y="39146"/>
                  </a:lnTo>
                  <a:lnTo>
                    <a:pt x="270531" y="35798"/>
                  </a:lnTo>
                  <a:lnTo>
                    <a:pt x="266309" y="32583"/>
                  </a:lnTo>
                  <a:lnTo>
                    <a:pt x="261986" y="29503"/>
                  </a:lnTo>
                  <a:lnTo>
                    <a:pt x="257569" y="26562"/>
                  </a:lnTo>
                  <a:lnTo>
                    <a:pt x="253060" y="23763"/>
                  </a:lnTo>
                  <a:lnTo>
                    <a:pt x="248464" y="21108"/>
                  </a:lnTo>
                  <a:lnTo>
                    <a:pt x="243787" y="18601"/>
                  </a:lnTo>
                  <a:lnTo>
                    <a:pt x="239032" y="16243"/>
                  </a:lnTo>
                  <a:lnTo>
                    <a:pt x="234205" y="14037"/>
                  </a:lnTo>
                  <a:lnTo>
                    <a:pt x="229311" y="11986"/>
                  </a:lnTo>
                  <a:lnTo>
                    <a:pt x="224353" y="10091"/>
                  </a:lnTo>
                  <a:lnTo>
                    <a:pt x="219338" y="8354"/>
                  </a:lnTo>
                  <a:lnTo>
                    <a:pt x="214271" y="6778"/>
                  </a:lnTo>
                  <a:lnTo>
                    <a:pt x="209156" y="5363"/>
                  </a:lnTo>
                  <a:lnTo>
                    <a:pt x="203998" y="4111"/>
                  </a:lnTo>
                  <a:lnTo>
                    <a:pt x="198804" y="3023"/>
                  </a:lnTo>
                  <a:lnTo>
                    <a:pt x="193577" y="2101"/>
                  </a:lnTo>
                  <a:lnTo>
                    <a:pt x="188324" y="1346"/>
                  </a:lnTo>
                  <a:lnTo>
                    <a:pt x="183050" y="757"/>
                  </a:lnTo>
                  <a:lnTo>
                    <a:pt x="177759" y="336"/>
                  </a:lnTo>
                  <a:lnTo>
                    <a:pt x="172458" y="84"/>
                  </a:lnTo>
                  <a:lnTo>
                    <a:pt x="167152" y="0"/>
                  </a:lnTo>
                  <a:lnTo>
                    <a:pt x="167152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2626095" y="2406772"/>
              <a:ext cx="19638" cy="167167"/>
            </a:xfrm>
            <a:custGeom>
              <a:avLst/>
              <a:pathLst>
                <a:path w="19638" h="167167">
                  <a:moveTo>
                    <a:pt x="19638" y="0"/>
                  </a:moveTo>
                  <a:lnTo>
                    <a:pt x="9802" y="289"/>
                  </a:lnTo>
                  <a:lnTo>
                    <a:pt x="0" y="1157"/>
                  </a:lnTo>
                  <a:lnTo>
                    <a:pt x="19638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2626095" y="2407929"/>
              <a:ext cx="19638" cy="166009"/>
            </a:xfrm>
            <a:custGeom>
              <a:avLst/>
              <a:pathLst>
                <a:path w="19638" h="166009">
                  <a:moveTo>
                    <a:pt x="0" y="0"/>
                  </a:moveTo>
                  <a:lnTo>
                    <a:pt x="19638" y="16600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2626095" y="2407929"/>
              <a:ext cx="19638" cy="166009"/>
            </a:xfrm>
            <a:custGeom>
              <a:avLst/>
              <a:pathLst>
                <a:path w="19638" h="166009">
                  <a:moveTo>
                    <a:pt x="0" y="0"/>
                  </a:moveTo>
                  <a:lnTo>
                    <a:pt x="19638" y="16600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2626095" y="2407929"/>
              <a:ext cx="19638" cy="166009"/>
            </a:xfrm>
            <a:custGeom>
              <a:avLst/>
              <a:pathLst>
                <a:path w="19638" h="166009">
                  <a:moveTo>
                    <a:pt x="0" y="0"/>
                  </a:moveTo>
                  <a:lnTo>
                    <a:pt x="19638" y="16600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2626095" y="2407929"/>
              <a:ext cx="19638" cy="166009"/>
            </a:xfrm>
            <a:custGeom>
              <a:avLst/>
              <a:pathLst>
                <a:path w="19638" h="166009">
                  <a:moveTo>
                    <a:pt x="0" y="0"/>
                  </a:moveTo>
                  <a:lnTo>
                    <a:pt x="19638" y="16600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2626095" y="2407929"/>
              <a:ext cx="19638" cy="166009"/>
            </a:xfrm>
            <a:custGeom>
              <a:avLst/>
              <a:pathLst>
                <a:path w="19638" h="166009">
                  <a:moveTo>
                    <a:pt x="0" y="0"/>
                  </a:moveTo>
                  <a:lnTo>
                    <a:pt x="19638" y="166009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2626095" y="2407929"/>
              <a:ext cx="19638" cy="166009"/>
            </a:xfrm>
            <a:custGeom>
              <a:avLst/>
              <a:pathLst>
                <a:path w="19638" h="166009">
                  <a:moveTo>
                    <a:pt x="0" y="0"/>
                  </a:moveTo>
                  <a:lnTo>
                    <a:pt x="19638" y="166009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2626095" y="2407929"/>
              <a:ext cx="19638" cy="166009"/>
            </a:xfrm>
            <a:custGeom>
              <a:avLst/>
              <a:pathLst>
                <a:path w="19638" h="166009">
                  <a:moveTo>
                    <a:pt x="0" y="0"/>
                  </a:moveTo>
                  <a:lnTo>
                    <a:pt x="19638" y="166009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2626095" y="2407929"/>
              <a:ext cx="19638" cy="166009"/>
            </a:xfrm>
            <a:custGeom>
              <a:avLst/>
              <a:pathLst>
                <a:path w="19638" h="166009">
                  <a:moveTo>
                    <a:pt x="0" y="0"/>
                  </a:moveTo>
                  <a:lnTo>
                    <a:pt x="19638" y="166009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2626095" y="2407929"/>
              <a:ext cx="19638" cy="166009"/>
            </a:xfrm>
            <a:custGeom>
              <a:avLst/>
              <a:pathLst>
                <a:path w="19638" h="166009">
                  <a:moveTo>
                    <a:pt x="0" y="0"/>
                  </a:moveTo>
                  <a:lnTo>
                    <a:pt x="19638" y="16600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2626095" y="2407929"/>
              <a:ext cx="19638" cy="166009"/>
            </a:xfrm>
            <a:custGeom>
              <a:avLst/>
              <a:pathLst>
                <a:path w="19638" h="166009">
                  <a:moveTo>
                    <a:pt x="0" y="0"/>
                  </a:moveTo>
                  <a:lnTo>
                    <a:pt x="19638" y="16600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2626095" y="2407929"/>
              <a:ext cx="19638" cy="166009"/>
            </a:xfrm>
            <a:custGeom>
              <a:avLst/>
              <a:pathLst>
                <a:path w="19638" h="166009">
                  <a:moveTo>
                    <a:pt x="0" y="0"/>
                  </a:moveTo>
                  <a:lnTo>
                    <a:pt x="19638" y="16600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2626095" y="2407929"/>
              <a:ext cx="19638" cy="166009"/>
            </a:xfrm>
            <a:custGeom>
              <a:avLst/>
              <a:pathLst>
                <a:path w="19638" h="166009">
                  <a:moveTo>
                    <a:pt x="0" y="0"/>
                  </a:moveTo>
                  <a:lnTo>
                    <a:pt x="19638" y="16600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2626095" y="2407929"/>
              <a:ext cx="19638" cy="166009"/>
            </a:xfrm>
            <a:custGeom>
              <a:avLst/>
              <a:pathLst>
                <a:path w="19638" h="166009">
                  <a:moveTo>
                    <a:pt x="0" y="0"/>
                  </a:moveTo>
                  <a:lnTo>
                    <a:pt x="19638" y="166009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2626095" y="2407929"/>
              <a:ext cx="19638" cy="166009"/>
            </a:xfrm>
            <a:custGeom>
              <a:avLst/>
              <a:pathLst>
                <a:path w="19638" h="166009">
                  <a:moveTo>
                    <a:pt x="0" y="0"/>
                  </a:moveTo>
                  <a:lnTo>
                    <a:pt x="19638" y="166009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2478567" y="2407327"/>
              <a:ext cx="334333" cy="333763"/>
            </a:xfrm>
            <a:custGeom>
              <a:avLst/>
              <a:pathLst>
                <a:path w="334333" h="333763">
                  <a:moveTo>
                    <a:pt x="147527" y="601"/>
                  </a:moveTo>
                  <a:lnTo>
                    <a:pt x="142277" y="1307"/>
                  </a:lnTo>
                  <a:lnTo>
                    <a:pt x="137053" y="2178"/>
                  </a:lnTo>
                  <a:lnTo>
                    <a:pt x="131859" y="3215"/>
                  </a:lnTo>
                  <a:lnTo>
                    <a:pt x="126700" y="4415"/>
                  </a:lnTo>
                  <a:lnTo>
                    <a:pt x="121581" y="5779"/>
                  </a:lnTo>
                  <a:lnTo>
                    <a:pt x="116509" y="7304"/>
                  </a:lnTo>
                  <a:lnTo>
                    <a:pt x="111487" y="8989"/>
                  </a:lnTo>
                  <a:lnTo>
                    <a:pt x="106521" y="10832"/>
                  </a:lnTo>
                  <a:lnTo>
                    <a:pt x="101616" y="12831"/>
                  </a:lnTo>
                  <a:lnTo>
                    <a:pt x="96777" y="14985"/>
                  </a:lnTo>
                  <a:lnTo>
                    <a:pt x="92009" y="17291"/>
                  </a:lnTo>
                  <a:lnTo>
                    <a:pt x="87316" y="19747"/>
                  </a:lnTo>
                  <a:lnTo>
                    <a:pt x="82703" y="22351"/>
                  </a:lnTo>
                  <a:lnTo>
                    <a:pt x="78175" y="25099"/>
                  </a:lnTo>
                  <a:lnTo>
                    <a:pt x="73736" y="27989"/>
                  </a:lnTo>
                  <a:lnTo>
                    <a:pt x="69392" y="31019"/>
                  </a:lnTo>
                  <a:lnTo>
                    <a:pt x="65145" y="34185"/>
                  </a:lnTo>
                  <a:lnTo>
                    <a:pt x="61001" y="37483"/>
                  </a:lnTo>
                  <a:lnTo>
                    <a:pt x="56963" y="40912"/>
                  </a:lnTo>
                  <a:lnTo>
                    <a:pt x="53036" y="44466"/>
                  </a:lnTo>
                  <a:lnTo>
                    <a:pt x="49223" y="48143"/>
                  </a:lnTo>
                  <a:lnTo>
                    <a:pt x="45529" y="51939"/>
                  </a:lnTo>
                  <a:lnTo>
                    <a:pt x="41957" y="55850"/>
                  </a:lnTo>
                  <a:lnTo>
                    <a:pt x="38511" y="59873"/>
                  </a:lnTo>
                  <a:lnTo>
                    <a:pt x="35194" y="64002"/>
                  </a:lnTo>
                  <a:lnTo>
                    <a:pt x="32010" y="68235"/>
                  </a:lnTo>
                  <a:lnTo>
                    <a:pt x="28961" y="72566"/>
                  </a:lnTo>
                  <a:lnTo>
                    <a:pt x="26051" y="76992"/>
                  </a:lnTo>
                  <a:lnTo>
                    <a:pt x="23282" y="81508"/>
                  </a:lnTo>
                  <a:lnTo>
                    <a:pt x="20658" y="86109"/>
                  </a:lnTo>
                  <a:lnTo>
                    <a:pt x="18181" y="90791"/>
                  </a:lnTo>
                  <a:lnTo>
                    <a:pt x="15854" y="95549"/>
                  </a:lnTo>
                  <a:lnTo>
                    <a:pt x="13679" y="100378"/>
                  </a:lnTo>
                  <a:lnTo>
                    <a:pt x="11657" y="105274"/>
                  </a:lnTo>
                  <a:lnTo>
                    <a:pt x="9792" y="110232"/>
                  </a:lnTo>
                  <a:lnTo>
                    <a:pt x="8085" y="115246"/>
                  </a:lnTo>
                  <a:lnTo>
                    <a:pt x="6537" y="120312"/>
                  </a:lnTo>
                  <a:lnTo>
                    <a:pt x="5151" y="125424"/>
                  </a:lnTo>
                  <a:lnTo>
                    <a:pt x="3928" y="130577"/>
                  </a:lnTo>
                  <a:lnTo>
                    <a:pt x="2868" y="135767"/>
                  </a:lnTo>
                  <a:lnTo>
                    <a:pt x="1973" y="140988"/>
                  </a:lnTo>
                  <a:lnTo>
                    <a:pt x="1244" y="146234"/>
                  </a:lnTo>
                  <a:lnTo>
                    <a:pt x="682" y="151501"/>
                  </a:lnTo>
                  <a:lnTo>
                    <a:pt x="287" y="156783"/>
                  </a:lnTo>
                  <a:lnTo>
                    <a:pt x="59" y="162075"/>
                  </a:lnTo>
                  <a:lnTo>
                    <a:pt x="0" y="167371"/>
                  </a:lnTo>
                  <a:lnTo>
                    <a:pt x="107" y="172667"/>
                  </a:lnTo>
                  <a:lnTo>
                    <a:pt x="383" y="177957"/>
                  </a:lnTo>
                  <a:lnTo>
                    <a:pt x="826" y="183235"/>
                  </a:lnTo>
                  <a:lnTo>
                    <a:pt x="1437" y="188496"/>
                  </a:lnTo>
                  <a:lnTo>
                    <a:pt x="2213" y="193736"/>
                  </a:lnTo>
                  <a:lnTo>
                    <a:pt x="3155" y="198948"/>
                  </a:lnTo>
                  <a:lnTo>
                    <a:pt x="4262" y="204128"/>
                  </a:lnTo>
                  <a:lnTo>
                    <a:pt x="5532" y="209270"/>
                  </a:lnTo>
                  <a:lnTo>
                    <a:pt x="6965" y="214370"/>
                  </a:lnTo>
                  <a:lnTo>
                    <a:pt x="8559" y="219421"/>
                  </a:lnTo>
                  <a:lnTo>
                    <a:pt x="10311" y="224419"/>
                  </a:lnTo>
                  <a:lnTo>
                    <a:pt x="12221" y="229360"/>
                  </a:lnTo>
                  <a:lnTo>
                    <a:pt x="14287" y="234237"/>
                  </a:lnTo>
                  <a:lnTo>
                    <a:pt x="16506" y="239047"/>
                  </a:lnTo>
                  <a:lnTo>
                    <a:pt x="18877" y="243783"/>
                  </a:lnTo>
                  <a:lnTo>
                    <a:pt x="21396" y="248443"/>
                  </a:lnTo>
                  <a:lnTo>
                    <a:pt x="24062" y="253020"/>
                  </a:lnTo>
                  <a:lnTo>
                    <a:pt x="26871" y="257510"/>
                  </a:lnTo>
                  <a:lnTo>
                    <a:pt x="29822" y="261909"/>
                  </a:lnTo>
                  <a:lnTo>
                    <a:pt x="32910" y="266213"/>
                  </a:lnTo>
                  <a:lnTo>
                    <a:pt x="36133" y="270416"/>
                  </a:lnTo>
                  <a:lnTo>
                    <a:pt x="39487" y="274515"/>
                  </a:lnTo>
                  <a:lnTo>
                    <a:pt x="42970" y="278506"/>
                  </a:lnTo>
                  <a:lnTo>
                    <a:pt x="46577" y="282385"/>
                  </a:lnTo>
                  <a:lnTo>
                    <a:pt x="50306" y="286147"/>
                  </a:lnTo>
                  <a:lnTo>
                    <a:pt x="54151" y="289789"/>
                  </a:lnTo>
                  <a:lnTo>
                    <a:pt x="58111" y="293308"/>
                  </a:lnTo>
                  <a:lnTo>
                    <a:pt x="62179" y="296699"/>
                  </a:lnTo>
                  <a:lnTo>
                    <a:pt x="66353" y="299960"/>
                  </a:lnTo>
                  <a:lnTo>
                    <a:pt x="70629" y="303087"/>
                  </a:lnTo>
                  <a:lnTo>
                    <a:pt x="75001" y="306077"/>
                  </a:lnTo>
                  <a:lnTo>
                    <a:pt x="79466" y="308927"/>
                  </a:lnTo>
                  <a:lnTo>
                    <a:pt x="84018" y="311634"/>
                  </a:lnTo>
                  <a:lnTo>
                    <a:pt x="88655" y="314195"/>
                  </a:lnTo>
                  <a:lnTo>
                    <a:pt x="93370" y="316609"/>
                  </a:lnTo>
                  <a:lnTo>
                    <a:pt x="98159" y="318871"/>
                  </a:lnTo>
                  <a:lnTo>
                    <a:pt x="103017" y="320981"/>
                  </a:lnTo>
                  <a:lnTo>
                    <a:pt x="107940" y="322936"/>
                  </a:lnTo>
                  <a:lnTo>
                    <a:pt x="112923" y="324734"/>
                  </a:lnTo>
                  <a:lnTo>
                    <a:pt x="117959" y="326373"/>
                  </a:lnTo>
                  <a:lnTo>
                    <a:pt x="123046" y="327851"/>
                  </a:lnTo>
                  <a:lnTo>
                    <a:pt x="128176" y="329168"/>
                  </a:lnTo>
                  <a:lnTo>
                    <a:pt x="133346" y="330322"/>
                  </a:lnTo>
                  <a:lnTo>
                    <a:pt x="138549" y="331311"/>
                  </a:lnTo>
                  <a:lnTo>
                    <a:pt x="143782" y="332135"/>
                  </a:lnTo>
                  <a:lnTo>
                    <a:pt x="149037" y="332793"/>
                  </a:lnTo>
                  <a:lnTo>
                    <a:pt x="154311" y="333284"/>
                  </a:lnTo>
                  <a:lnTo>
                    <a:pt x="159598" y="333607"/>
                  </a:lnTo>
                  <a:lnTo>
                    <a:pt x="164893" y="333763"/>
                  </a:lnTo>
                  <a:lnTo>
                    <a:pt x="170190" y="333751"/>
                  </a:lnTo>
                  <a:lnTo>
                    <a:pt x="175483" y="333572"/>
                  </a:lnTo>
                  <a:lnTo>
                    <a:pt x="180769" y="333224"/>
                  </a:lnTo>
                  <a:lnTo>
                    <a:pt x="186040" y="332710"/>
                  </a:lnTo>
                  <a:lnTo>
                    <a:pt x="191293" y="332028"/>
                  </a:lnTo>
                  <a:lnTo>
                    <a:pt x="196522" y="331181"/>
                  </a:lnTo>
                  <a:lnTo>
                    <a:pt x="201721" y="330168"/>
                  </a:lnTo>
                  <a:lnTo>
                    <a:pt x="206885" y="328991"/>
                  </a:lnTo>
                  <a:lnTo>
                    <a:pt x="212010" y="327651"/>
                  </a:lnTo>
                  <a:lnTo>
                    <a:pt x="217089" y="326150"/>
                  </a:lnTo>
                  <a:lnTo>
                    <a:pt x="222119" y="324488"/>
                  </a:lnTo>
                  <a:lnTo>
                    <a:pt x="227093" y="322668"/>
                  </a:lnTo>
                  <a:lnTo>
                    <a:pt x="232007" y="320691"/>
                  </a:lnTo>
                  <a:lnTo>
                    <a:pt x="236856" y="318559"/>
                  </a:lnTo>
                  <a:lnTo>
                    <a:pt x="241635" y="316275"/>
                  </a:lnTo>
                  <a:lnTo>
                    <a:pt x="246339" y="313841"/>
                  </a:lnTo>
                  <a:lnTo>
                    <a:pt x="250964" y="311258"/>
                  </a:lnTo>
                  <a:lnTo>
                    <a:pt x="255504" y="308531"/>
                  </a:lnTo>
                  <a:lnTo>
                    <a:pt x="259956" y="305661"/>
                  </a:lnTo>
                  <a:lnTo>
                    <a:pt x="264315" y="302651"/>
                  </a:lnTo>
                  <a:lnTo>
                    <a:pt x="268576" y="299505"/>
                  </a:lnTo>
                  <a:lnTo>
                    <a:pt x="272735" y="296226"/>
                  </a:lnTo>
                  <a:lnTo>
                    <a:pt x="276789" y="292816"/>
                  </a:lnTo>
                  <a:lnTo>
                    <a:pt x="280732" y="289280"/>
                  </a:lnTo>
                  <a:lnTo>
                    <a:pt x="284561" y="285620"/>
                  </a:lnTo>
                  <a:lnTo>
                    <a:pt x="288273" y="281841"/>
                  </a:lnTo>
                  <a:lnTo>
                    <a:pt x="291863" y="277946"/>
                  </a:lnTo>
                  <a:lnTo>
                    <a:pt x="295327" y="273940"/>
                  </a:lnTo>
                  <a:lnTo>
                    <a:pt x="298663" y="269825"/>
                  </a:lnTo>
                  <a:lnTo>
                    <a:pt x="301867" y="265608"/>
                  </a:lnTo>
                  <a:lnTo>
                    <a:pt x="304936" y="261290"/>
                  </a:lnTo>
                  <a:lnTo>
                    <a:pt x="307867" y="256878"/>
                  </a:lnTo>
                  <a:lnTo>
                    <a:pt x="310656" y="252375"/>
                  </a:lnTo>
                  <a:lnTo>
                    <a:pt x="313301" y="247786"/>
                  </a:lnTo>
                  <a:lnTo>
                    <a:pt x="315799" y="243115"/>
                  </a:lnTo>
                  <a:lnTo>
                    <a:pt x="318148" y="238368"/>
                  </a:lnTo>
                  <a:lnTo>
                    <a:pt x="320346" y="233549"/>
                  </a:lnTo>
                  <a:lnTo>
                    <a:pt x="322390" y="228662"/>
                  </a:lnTo>
                  <a:lnTo>
                    <a:pt x="324278" y="223713"/>
                  </a:lnTo>
                  <a:lnTo>
                    <a:pt x="326008" y="218707"/>
                  </a:lnTo>
                  <a:lnTo>
                    <a:pt x="327579" y="213648"/>
                  </a:lnTo>
                  <a:lnTo>
                    <a:pt x="328988" y="208543"/>
                  </a:lnTo>
                  <a:lnTo>
                    <a:pt x="330236" y="203395"/>
                  </a:lnTo>
                  <a:lnTo>
                    <a:pt x="331319" y="198210"/>
                  </a:lnTo>
                  <a:lnTo>
                    <a:pt x="332238" y="192993"/>
                  </a:lnTo>
                  <a:lnTo>
                    <a:pt x="332991" y="187750"/>
                  </a:lnTo>
                  <a:lnTo>
                    <a:pt x="333577" y="182486"/>
                  </a:lnTo>
                  <a:lnTo>
                    <a:pt x="333997" y="177206"/>
                  </a:lnTo>
                  <a:lnTo>
                    <a:pt x="334248" y="171915"/>
                  </a:lnTo>
                  <a:lnTo>
                    <a:pt x="334333" y="166619"/>
                  </a:lnTo>
                  <a:lnTo>
                    <a:pt x="334249" y="161323"/>
                  </a:lnTo>
                  <a:lnTo>
                    <a:pt x="333998" y="156032"/>
                  </a:lnTo>
                  <a:lnTo>
                    <a:pt x="333579" y="150752"/>
                  </a:lnTo>
                  <a:lnTo>
                    <a:pt x="332993" y="145488"/>
                  </a:lnTo>
                  <a:lnTo>
                    <a:pt x="332240" y="140245"/>
                  </a:lnTo>
                  <a:lnTo>
                    <a:pt x="331322" y="135028"/>
                  </a:lnTo>
                  <a:lnTo>
                    <a:pt x="330239" y="129843"/>
                  </a:lnTo>
                  <a:lnTo>
                    <a:pt x="328992" y="124695"/>
                  </a:lnTo>
                  <a:lnTo>
                    <a:pt x="327583" y="119589"/>
                  </a:lnTo>
                  <a:lnTo>
                    <a:pt x="326013" y="114531"/>
                  </a:lnTo>
                  <a:lnTo>
                    <a:pt x="324283" y="109524"/>
                  </a:lnTo>
                  <a:lnTo>
                    <a:pt x="322396" y="104575"/>
                  </a:lnTo>
                  <a:lnTo>
                    <a:pt x="320352" y="99688"/>
                  </a:lnTo>
                  <a:lnTo>
                    <a:pt x="318155" y="94869"/>
                  </a:lnTo>
                  <a:lnTo>
                    <a:pt x="315806" y="90121"/>
                  </a:lnTo>
                  <a:lnTo>
                    <a:pt x="313309" y="85450"/>
                  </a:lnTo>
                  <a:lnTo>
                    <a:pt x="310664" y="80861"/>
                  </a:lnTo>
                  <a:lnTo>
                    <a:pt x="307875" y="76358"/>
                  </a:lnTo>
                  <a:lnTo>
                    <a:pt x="304945" y="71945"/>
                  </a:lnTo>
                  <a:lnTo>
                    <a:pt x="301877" y="67628"/>
                  </a:lnTo>
                  <a:lnTo>
                    <a:pt x="298673" y="63410"/>
                  </a:lnTo>
                  <a:lnTo>
                    <a:pt x="295338" y="59295"/>
                  </a:lnTo>
                  <a:lnTo>
                    <a:pt x="291873" y="55288"/>
                  </a:lnTo>
                  <a:lnTo>
                    <a:pt x="288284" y="51393"/>
                  </a:lnTo>
                  <a:lnTo>
                    <a:pt x="284573" y="47614"/>
                  </a:lnTo>
                  <a:lnTo>
                    <a:pt x="280744" y="43954"/>
                  </a:lnTo>
                  <a:lnTo>
                    <a:pt x="276801" y="40417"/>
                  </a:lnTo>
                  <a:lnTo>
                    <a:pt x="272748" y="37007"/>
                  </a:lnTo>
                  <a:lnTo>
                    <a:pt x="268589" y="33727"/>
                  </a:lnTo>
                  <a:lnTo>
                    <a:pt x="264328" y="30580"/>
                  </a:lnTo>
                  <a:lnTo>
                    <a:pt x="259969" y="27570"/>
                  </a:lnTo>
                  <a:lnTo>
                    <a:pt x="255518" y="24700"/>
                  </a:lnTo>
                  <a:lnTo>
                    <a:pt x="250977" y="21972"/>
                  </a:lnTo>
                  <a:lnTo>
                    <a:pt x="246353" y="19389"/>
                  </a:lnTo>
                  <a:lnTo>
                    <a:pt x="241649" y="16955"/>
                  </a:lnTo>
                  <a:lnTo>
                    <a:pt x="236870" y="14670"/>
                  </a:lnTo>
                  <a:lnTo>
                    <a:pt x="232022" y="12538"/>
                  </a:lnTo>
                  <a:lnTo>
                    <a:pt x="227108" y="10560"/>
                  </a:lnTo>
                  <a:lnTo>
                    <a:pt x="222134" y="8740"/>
                  </a:lnTo>
                  <a:lnTo>
                    <a:pt x="217104" y="7077"/>
                  </a:lnTo>
                  <a:lnTo>
                    <a:pt x="212025" y="5575"/>
                  </a:lnTo>
                  <a:lnTo>
                    <a:pt x="206901" y="4235"/>
                  </a:lnTo>
                  <a:lnTo>
                    <a:pt x="201736" y="3058"/>
                  </a:lnTo>
                  <a:lnTo>
                    <a:pt x="196537" y="2044"/>
                  </a:lnTo>
                  <a:lnTo>
                    <a:pt x="191309" y="1196"/>
                  </a:lnTo>
                  <a:lnTo>
                    <a:pt x="186056" y="515"/>
                  </a:lnTo>
                  <a:lnTo>
                    <a:pt x="180785" y="0"/>
                  </a:lnTo>
                  <a:lnTo>
                    <a:pt x="167165" y="1666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2645733" y="2406772"/>
              <a:ext cx="13619" cy="167167"/>
            </a:xfrm>
            <a:custGeom>
              <a:avLst/>
              <a:pathLst>
                <a:path w="13619" h="167167">
                  <a:moveTo>
                    <a:pt x="13619" y="555"/>
                  </a:move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2522610" y="2911194"/>
              <a:ext cx="3370" cy="167167"/>
            </a:xfrm>
            <a:custGeom>
              <a:avLst/>
              <a:pathLst>
                <a:path w="3370" h="167167">
                  <a:moveTo>
                    <a:pt x="3370" y="0"/>
                  </a:moveTo>
                  <a:lnTo>
                    <a:pt x="0" y="33"/>
                  </a:lnTo>
                  <a:lnTo>
                    <a:pt x="337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2522610" y="2911228"/>
              <a:ext cx="3370" cy="167133"/>
            </a:xfrm>
            <a:custGeom>
              <a:avLst/>
              <a:pathLst>
                <a:path w="3370" h="167133">
                  <a:moveTo>
                    <a:pt x="0" y="0"/>
                  </a:moveTo>
                  <a:lnTo>
                    <a:pt x="3370" y="167133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2522610" y="2911228"/>
              <a:ext cx="3370" cy="167133"/>
            </a:xfrm>
            <a:custGeom>
              <a:avLst/>
              <a:pathLst>
                <a:path w="3370" h="167133">
                  <a:moveTo>
                    <a:pt x="0" y="0"/>
                  </a:moveTo>
                  <a:lnTo>
                    <a:pt x="3370" y="167133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2522610" y="2911228"/>
              <a:ext cx="3370" cy="167133"/>
            </a:xfrm>
            <a:custGeom>
              <a:avLst/>
              <a:pathLst>
                <a:path w="3370" h="167133">
                  <a:moveTo>
                    <a:pt x="0" y="0"/>
                  </a:moveTo>
                  <a:lnTo>
                    <a:pt x="3370" y="167133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2522610" y="2911228"/>
              <a:ext cx="3370" cy="167133"/>
            </a:xfrm>
            <a:custGeom>
              <a:avLst/>
              <a:pathLst>
                <a:path w="3370" h="167133">
                  <a:moveTo>
                    <a:pt x="0" y="0"/>
                  </a:moveTo>
                  <a:lnTo>
                    <a:pt x="3370" y="167133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2522610" y="2911228"/>
              <a:ext cx="3370" cy="167133"/>
            </a:xfrm>
            <a:custGeom>
              <a:avLst/>
              <a:pathLst>
                <a:path w="3370" h="167133">
                  <a:moveTo>
                    <a:pt x="0" y="0"/>
                  </a:moveTo>
                  <a:lnTo>
                    <a:pt x="3370" y="167133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2522610" y="2911228"/>
              <a:ext cx="3370" cy="167133"/>
            </a:xfrm>
            <a:custGeom>
              <a:avLst/>
              <a:pathLst>
                <a:path w="3370" h="167133">
                  <a:moveTo>
                    <a:pt x="0" y="0"/>
                  </a:moveTo>
                  <a:lnTo>
                    <a:pt x="3370" y="167133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2522610" y="2911228"/>
              <a:ext cx="3370" cy="167133"/>
            </a:xfrm>
            <a:custGeom>
              <a:avLst/>
              <a:pathLst>
                <a:path w="3370" h="167133">
                  <a:moveTo>
                    <a:pt x="0" y="0"/>
                  </a:moveTo>
                  <a:lnTo>
                    <a:pt x="3370" y="167133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2522610" y="2911228"/>
              <a:ext cx="3370" cy="167133"/>
            </a:xfrm>
            <a:custGeom>
              <a:avLst/>
              <a:pathLst>
                <a:path w="3370" h="167133">
                  <a:moveTo>
                    <a:pt x="0" y="0"/>
                  </a:moveTo>
                  <a:lnTo>
                    <a:pt x="3370" y="16713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2522610" y="2911228"/>
              <a:ext cx="3370" cy="167133"/>
            </a:xfrm>
            <a:custGeom>
              <a:avLst/>
              <a:pathLst>
                <a:path w="3370" h="167133">
                  <a:moveTo>
                    <a:pt x="0" y="0"/>
                  </a:moveTo>
                  <a:lnTo>
                    <a:pt x="3370" y="16713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2522610" y="2911228"/>
              <a:ext cx="3370" cy="167133"/>
            </a:xfrm>
            <a:custGeom>
              <a:avLst/>
              <a:pathLst>
                <a:path w="3370" h="167133">
                  <a:moveTo>
                    <a:pt x="0" y="0"/>
                  </a:moveTo>
                  <a:lnTo>
                    <a:pt x="3370" y="16713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2522610" y="2911228"/>
              <a:ext cx="3370" cy="167133"/>
            </a:xfrm>
            <a:custGeom>
              <a:avLst/>
              <a:pathLst>
                <a:path w="3370" h="167133">
                  <a:moveTo>
                    <a:pt x="0" y="0"/>
                  </a:moveTo>
                  <a:lnTo>
                    <a:pt x="3370" y="16713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2522610" y="2911228"/>
              <a:ext cx="3370" cy="167133"/>
            </a:xfrm>
            <a:custGeom>
              <a:avLst/>
              <a:pathLst>
                <a:path w="3370" h="167133">
                  <a:moveTo>
                    <a:pt x="0" y="0"/>
                  </a:moveTo>
                  <a:lnTo>
                    <a:pt x="3370" y="167133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2522610" y="2911228"/>
              <a:ext cx="3370" cy="167133"/>
            </a:xfrm>
            <a:custGeom>
              <a:avLst/>
              <a:pathLst>
                <a:path w="3370" h="167133">
                  <a:moveTo>
                    <a:pt x="0" y="0"/>
                  </a:moveTo>
                  <a:lnTo>
                    <a:pt x="3370" y="167133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2358813" y="2911228"/>
              <a:ext cx="334333" cy="334280"/>
            </a:xfrm>
            <a:custGeom>
              <a:avLst/>
              <a:pathLst>
                <a:path w="334333" h="334280">
                  <a:moveTo>
                    <a:pt x="163796" y="0"/>
                  </a:moveTo>
                  <a:lnTo>
                    <a:pt x="158503" y="190"/>
                  </a:lnTo>
                  <a:lnTo>
                    <a:pt x="153218" y="548"/>
                  </a:lnTo>
                  <a:lnTo>
                    <a:pt x="147948" y="1074"/>
                  </a:lnTo>
                  <a:lnTo>
                    <a:pt x="142697" y="1766"/>
                  </a:lnTo>
                  <a:lnTo>
                    <a:pt x="137470" y="2624"/>
                  </a:lnTo>
                  <a:lnTo>
                    <a:pt x="132273" y="3648"/>
                  </a:lnTo>
                  <a:lnTo>
                    <a:pt x="127111" y="4835"/>
                  </a:lnTo>
                  <a:lnTo>
                    <a:pt x="121990" y="6186"/>
                  </a:lnTo>
                  <a:lnTo>
                    <a:pt x="116914" y="7698"/>
                  </a:lnTo>
                  <a:lnTo>
                    <a:pt x="111888" y="9370"/>
                  </a:lnTo>
                  <a:lnTo>
                    <a:pt x="106918" y="11200"/>
                  </a:lnTo>
                  <a:lnTo>
                    <a:pt x="102008" y="13187"/>
                  </a:lnTo>
                  <a:lnTo>
                    <a:pt x="97163" y="15329"/>
                  </a:lnTo>
                  <a:lnTo>
                    <a:pt x="92389" y="17623"/>
                  </a:lnTo>
                  <a:lnTo>
                    <a:pt x="87690" y="20067"/>
                  </a:lnTo>
                  <a:lnTo>
                    <a:pt x="83071" y="22658"/>
                  </a:lnTo>
                  <a:lnTo>
                    <a:pt x="78536" y="25395"/>
                  </a:lnTo>
                  <a:lnTo>
                    <a:pt x="74090" y="28274"/>
                  </a:lnTo>
                  <a:lnTo>
                    <a:pt x="69738" y="31293"/>
                  </a:lnTo>
                  <a:lnTo>
                    <a:pt x="65483" y="34447"/>
                  </a:lnTo>
                  <a:lnTo>
                    <a:pt x="61331" y="37735"/>
                  </a:lnTo>
                  <a:lnTo>
                    <a:pt x="57285" y="41153"/>
                  </a:lnTo>
                  <a:lnTo>
                    <a:pt x="53349" y="44698"/>
                  </a:lnTo>
                  <a:lnTo>
                    <a:pt x="49527" y="48365"/>
                  </a:lnTo>
                  <a:lnTo>
                    <a:pt x="45823" y="52151"/>
                  </a:lnTo>
                  <a:lnTo>
                    <a:pt x="42242" y="56053"/>
                  </a:lnTo>
                  <a:lnTo>
                    <a:pt x="38785" y="60067"/>
                  </a:lnTo>
                  <a:lnTo>
                    <a:pt x="35458" y="64188"/>
                  </a:lnTo>
                  <a:lnTo>
                    <a:pt x="32263" y="68412"/>
                  </a:lnTo>
                  <a:lnTo>
                    <a:pt x="29203" y="72735"/>
                  </a:lnTo>
                  <a:lnTo>
                    <a:pt x="26281" y="77153"/>
                  </a:lnTo>
                  <a:lnTo>
                    <a:pt x="23502" y="81662"/>
                  </a:lnTo>
                  <a:lnTo>
                    <a:pt x="20866" y="86256"/>
                  </a:lnTo>
                  <a:lnTo>
                    <a:pt x="18377" y="90932"/>
                  </a:lnTo>
                  <a:lnTo>
                    <a:pt x="16038" y="95684"/>
                  </a:lnTo>
                  <a:lnTo>
                    <a:pt x="13850" y="100507"/>
                  </a:lnTo>
                  <a:lnTo>
                    <a:pt x="11816" y="105398"/>
                  </a:lnTo>
                  <a:lnTo>
                    <a:pt x="9938" y="110351"/>
                  </a:lnTo>
                  <a:lnTo>
                    <a:pt x="8218" y="115360"/>
                  </a:lnTo>
                  <a:lnTo>
                    <a:pt x="6658" y="120422"/>
                  </a:lnTo>
                  <a:lnTo>
                    <a:pt x="5259" y="125530"/>
                  </a:lnTo>
                  <a:lnTo>
                    <a:pt x="4022" y="130680"/>
                  </a:lnTo>
                  <a:lnTo>
                    <a:pt x="2949" y="135867"/>
                  </a:lnTo>
                  <a:lnTo>
                    <a:pt x="2041" y="141085"/>
                  </a:lnTo>
                  <a:lnTo>
                    <a:pt x="1299" y="146330"/>
                  </a:lnTo>
                  <a:lnTo>
                    <a:pt x="723" y="151595"/>
                  </a:lnTo>
                  <a:lnTo>
                    <a:pt x="314" y="156876"/>
                  </a:lnTo>
                  <a:lnTo>
                    <a:pt x="73" y="162167"/>
                  </a:lnTo>
                  <a:lnTo>
                    <a:pt x="0" y="167463"/>
                  </a:lnTo>
                  <a:lnTo>
                    <a:pt x="94" y="172759"/>
                  </a:lnTo>
                  <a:lnTo>
                    <a:pt x="356" y="178049"/>
                  </a:lnTo>
                  <a:lnTo>
                    <a:pt x="786" y="183328"/>
                  </a:lnTo>
                  <a:lnTo>
                    <a:pt x="1382" y="188591"/>
                  </a:lnTo>
                  <a:lnTo>
                    <a:pt x="2145" y="193832"/>
                  </a:lnTo>
                  <a:lnTo>
                    <a:pt x="3074" y="199047"/>
                  </a:lnTo>
                  <a:lnTo>
                    <a:pt x="4167" y="204230"/>
                  </a:lnTo>
                  <a:lnTo>
                    <a:pt x="5424" y="209375"/>
                  </a:lnTo>
                  <a:lnTo>
                    <a:pt x="6844" y="214478"/>
                  </a:lnTo>
                  <a:lnTo>
                    <a:pt x="8424" y="219533"/>
                  </a:lnTo>
                  <a:lnTo>
                    <a:pt x="10164" y="224536"/>
                  </a:lnTo>
                  <a:lnTo>
                    <a:pt x="12061" y="229481"/>
                  </a:lnTo>
                  <a:lnTo>
                    <a:pt x="14114" y="234363"/>
                  </a:lnTo>
                  <a:lnTo>
                    <a:pt x="16321" y="239178"/>
                  </a:lnTo>
                  <a:lnTo>
                    <a:pt x="18679" y="243921"/>
                  </a:lnTo>
                  <a:lnTo>
                    <a:pt x="21186" y="248587"/>
                  </a:lnTo>
                  <a:lnTo>
                    <a:pt x="23840" y="253171"/>
                  </a:lnTo>
                  <a:lnTo>
                    <a:pt x="26638" y="257668"/>
                  </a:lnTo>
                  <a:lnTo>
                    <a:pt x="29577" y="262075"/>
                  </a:lnTo>
                  <a:lnTo>
                    <a:pt x="32653" y="266386"/>
                  </a:lnTo>
                  <a:lnTo>
                    <a:pt x="35865" y="270598"/>
                  </a:lnTo>
                  <a:lnTo>
                    <a:pt x="39209" y="274705"/>
                  </a:lnTo>
                  <a:lnTo>
                    <a:pt x="42681" y="278705"/>
                  </a:lnTo>
                  <a:lnTo>
                    <a:pt x="46278" y="282593"/>
                  </a:lnTo>
                  <a:lnTo>
                    <a:pt x="49997" y="286365"/>
                  </a:lnTo>
                  <a:lnTo>
                    <a:pt x="53833" y="290017"/>
                  </a:lnTo>
                  <a:lnTo>
                    <a:pt x="57783" y="293546"/>
                  </a:lnTo>
                  <a:lnTo>
                    <a:pt x="61843" y="296948"/>
                  </a:lnTo>
                  <a:lnTo>
                    <a:pt x="66008" y="300219"/>
                  </a:lnTo>
                  <a:lnTo>
                    <a:pt x="70275" y="303357"/>
                  </a:lnTo>
                  <a:lnTo>
                    <a:pt x="74640" y="306358"/>
                  </a:lnTo>
                  <a:lnTo>
                    <a:pt x="79097" y="309220"/>
                  </a:lnTo>
                  <a:lnTo>
                    <a:pt x="83642" y="311938"/>
                  </a:lnTo>
                  <a:lnTo>
                    <a:pt x="88272" y="314512"/>
                  </a:lnTo>
                  <a:lnTo>
                    <a:pt x="92980" y="316937"/>
                  </a:lnTo>
                  <a:lnTo>
                    <a:pt x="97764" y="319212"/>
                  </a:lnTo>
                  <a:lnTo>
                    <a:pt x="102616" y="321335"/>
                  </a:lnTo>
                  <a:lnTo>
                    <a:pt x="107534" y="323302"/>
                  </a:lnTo>
                  <a:lnTo>
                    <a:pt x="112511" y="325113"/>
                  </a:lnTo>
                  <a:lnTo>
                    <a:pt x="117544" y="326765"/>
                  </a:lnTo>
                  <a:lnTo>
                    <a:pt x="122626" y="328257"/>
                  </a:lnTo>
                  <a:lnTo>
                    <a:pt x="127753" y="329588"/>
                  </a:lnTo>
                  <a:lnTo>
                    <a:pt x="132919" y="330755"/>
                  </a:lnTo>
                  <a:lnTo>
                    <a:pt x="138120" y="331758"/>
                  </a:lnTo>
                  <a:lnTo>
                    <a:pt x="143350" y="332595"/>
                  </a:lnTo>
                  <a:lnTo>
                    <a:pt x="148604" y="333267"/>
                  </a:lnTo>
                  <a:lnTo>
                    <a:pt x="153876" y="333771"/>
                  </a:lnTo>
                  <a:lnTo>
                    <a:pt x="159162" y="334109"/>
                  </a:lnTo>
                  <a:lnTo>
                    <a:pt x="164456" y="334278"/>
                  </a:lnTo>
                  <a:lnTo>
                    <a:pt x="169753" y="334280"/>
                  </a:lnTo>
                  <a:lnTo>
                    <a:pt x="175047" y="334115"/>
                  </a:lnTo>
                  <a:lnTo>
                    <a:pt x="180333" y="333781"/>
                  </a:lnTo>
                  <a:lnTo>
                    <a:pt x="185606" y="333280"/>
                  </a:lnTo>
                  <a:lnTo>
                    <a:pt x="190860" y="332613"/>
                  </a:lnTo>
                  <a:lnTo>
                    <a:pt x="196091" y="331779"/>
                  </a:lnTo>
                  <a:lnTo>
                    <a:pt x="201292" y="330780"/>
                  </a:lnTo>
                  <a:lnTo>
                    <a:pt x="206460" y="329617"/>
                  </a:lnTo>
                  <a:lnTo>
                    <a:pt x="211588" y="328290"/>
                  </a:lnTo>
                  <a:lnTo>
                    <a:pt x="216671" y="326802"/>
                  </a:lnTo>
                  <a:lnTo>
                    <a:pt x="221704" y="325154"/>
                  </a:lnTo>
                  <a:lnTo>
                    <a:pt x="226683" y="323347"/>
                  </a:lnTo>
                  <a:lnTo>
                    <a:pt x="231602" y="321383"/>
                  </a:lnTo>
                  <a:lnTo>
                    <a:pt x="236457" y="319264"/>
                  </a:lnTo>
                  <a:lnTo>
                    <a:pt x="241241" y="316992"/>
                  </a:lnTo>
                  <a:lnTo>
                    <a:pt x="245952" y="314571"/>
                  </a:lnTo>
                  <a:lnTo>
                    <a:pt x="250583" y="312001"/>
                  </a:lnTo>
                  <a:lnTo>
                    <a:pt x="255131" y="309285"/>
                  </a:lnTo>
                  <a:lnTo>
                    <a:pt x="259590" y="306427"/>
                  </a:lnTo>
                  <a:lnTo>
                    <a:pt x="263957" y="303429"/>
                  </a:lnTo>
                  <a:lnTo>
                    <a:pt x="268226" y="300294"/>
                  </a:lnTo>
                  <a:lnTo>
                    <a:pt x="272394" y="297026"/>
                  </a:lnTo>
                  <a:lnTo>
                    <a:pt x="276456" y="293627"/>
                  </a:lnTo>
                  <a:lnTo>
                    <a:pt x="280409" y="290101"/>
                  </a:lnTo>
                  <a:lnTo>
                    <a:pt x="284248" y="286452"/>
                  </a:lnTo>
                  <a:lnTo>
                    <a:pt x="287969" y="282683"/>
                  </a:lnTo>
                  <a:lnTo>
                    <a:pt x="291569" y="278798"/>
                  </a:lnTo>
                  <a:lnTo>
                    <a:pt x="295044" y="274801"/>
                  </a:lnTo>
                  <a:lnTo>
                    <a:pt x="298391" y="270695"/>
                  </a:lnTo>
                  <a:lnTo>
                    <a:pt x="301606" y="266486"/>
                  </a:lnTo>
                  <a:lnTo>
                    <a:pt x="304686" y="262177"/>
                  </a:lnTo>
                  <a:lnTo>
                    <a:pt x="307628" y="257773"/>
                  </a:lnTo>
                  <a:lnTo>
                    <a:pt x="310429" y="253277"/>
                  </a:lnTo>
                  <a:lnTo>
                    <a:pt x="313086" y="248695"/>
                  </a:lnTo>
                  <a:lnTo>
                    <a:pt x="315597" y="244032"/>
                  </a:lnTo>
                  <a:lnTo>
                    <a:pt x="317959" y="239291"/>
                  </a:lnTo>
                  <a:lnTo>
                    <a:pt x="320169" y="234477"/>
                  </a:lnTo>
                  <a:lnTo>
                    <a:pt x="322226" y="229596"/>
                  </a:lnTo>
                  <a:lnTo>
                    <a:pt x="324127" y="224653"/>
                  </a:lnTo>
                  <a:lnTo>
                    <a:pt x="325870" y="219651"/>
                  </a:lnTo>
                  <a:lnTo>
                    <a:pt x="327454" y="214597"/>
                  </a:lnTo>
                  <a:lnTo>
                    <a:pt x="328877" y="209495"/>
                  </a:lnTo>
                  <a:lnTo>
                    <a:pt x="330138" y="204351"/>
                  </a:lnTo>
                  <a:lnTo>
                    <a:pt x="331236" y="199169"/>
                  </a:lnTo>
                  <a:lnTo>
                    <a:pt x="332168" y="193955"/>
                  </a:lnTo>
                  <a:lnTo>
                    <a:pt x="332935" y="188714"/>
                  </a:lnTo>
                  <a:lnTo>
                    <a:pt x="333536" y="183452"/>
                  </a:lnTo>
                  <a:lnTo>
                    <a:pt x="333969" y="178173"/>
                  </a:lnTo>
                  <a:lnTo>
                    <a:pt x="334235" y="172883"/>
                  </a:lnTo>
                  <a:lnTo>
                    <a:pt x="334333" y="167587"/>
                  </a:lnTo>
                  <a:lnTo>
                    <a:pt x="334264" y="162291"/>
                  </a:lnTo>
                  <a:lnTo>
                    <a:pt x="334027" y="157000"/>
                  </a:lnTo>
                  <a:lnTo>
                    <a:pt x="333622" y="151719"/>
                  </a:lnTo>
                  <a:lnTo>
                    <a:pt x="333050" y="146453"/>
                  </a:lnTo>
                  <a:lnTo>
                    <a:pt x="332312" y="141208"/>
                  </a:lnTo>
                  <a:lnTo>
                    <a:pt x="331407" y="135989"/>
                  </a:lnTo>
                  <a:lnTo>
                    <a:pt x="330338" y="130802"/>
                  </a:lnTo>
                  <a:lnTo>
                    <a:pt x="329105" y="125651"/>
                  </a:lnTo>
                  <a:lnTo>
                    <a:pt x="327710" y="120541"/>
                  </a:lnTo>
                  <a:lnTo>
                    <a:pt x="326153" y="115478"/>
                  </a:lnTo>
                  <a:lnTo>
                    <a:pt x="324437" y="110468"/>
                  </a:lnTo>
                  <a:lnTo>
                    <a:pt x="322563" y="105514"/>
                  </a:lnTo>
                  <a:lnTo>
                    <a:pt x="320533" y="100621"/>
                  </a:lnTo>
                  <a:lnTo>
                    <a:pt x="318349" y="95796"/>
                  </a:lnTo>
                  <a:lnTo>
                    <a:pt x="316013" y="91042"/>
                  </a:lnTo>
                  <a:lnTo>
                    <a:pt x="313527" y="86365"/>
                  </a:lnTo>
                  <a:lnTo>
                    <a:pt x="310895" y="81769"/>
                  </a:lnTo>
                  <a:lnTo>
                    <a:pt x="308119" y="77258"/>
                  </a:lnTo>
                  <a:lnTo>
                    <a:pt x="305201" y="72838"/>
                  </a:lnTo>
                  <a:lnTo>
                    <a:pt x="302144" y="68512"/>
                  </a:lnTo>
                  <a:lnTo>
                    <a:pt x="298952" y="64286"/>
                  </a:lnTo>
                  <a:lnTo>
                    <a:pt x="295628" y="60162"/>
                  </a:lnTo>
                  <a:lnTo>
                    <a:pt x="292174" y="56146"/>
                  </a:lnTo>
                  <a:lnTo>
                    <a:pt x="288595" y="52242"/>
                  </a:lnTo>
                  <a:lnTo>
                    <a:pt x="284895" y="48452"/>
                  </a:lnTo>
                  <a:lnTo>
                    <a:pt x="281076" y="44782"/>
                  </a:lnTo>
                  <a:lnTo>
                    <a:pt x="277142" y="41235"/>
                  </a:lnTo>
                  <a:lnTo>
                    <a:pt x="273099" y="37814"/>
                  </a:lnTo>
                  <a:lnTo>
                    <a:pt x="268948" y="34523"/>
                  </a:lnTo>
                  <a:lnTo>
                    <a:pt x="264696" y="31365"/>
                  </a:lnTo>
                  <a:lnTo>
                    <a:pt x="260346" y="28343"/>
                  </a:lnTo>
                  <a:lnTo>
                    <a:pt x="255902" y="25461"/>
                  </a:lnTo>
                  <a:lnTo>
                    <a:pt x="251370" y="22721"/>
                  </a:lnTo>
                  <a:lnTo>
                    <a:pt x="246752" y="20126"/>
                  </a:lnTo>
                  <a:lnTo>
                    <a:pt x="242055" y="17678"/>
                  </a:lnTo>
                  <a:lnTo>
                    <a:pt x="237283" y="15381"/>
                  </a:lnTo>
                  <a:lnTo>
                    <a:pt x="232440" y="13236"/>
                  </a:lnTo>
                  <a:lnTo>
                    <a:pt x="227532" y="11245"/>
                  </a:lnTo>
                  <a:lnTo>
                    <a:pt x="167167" y="1671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2525980" y="2911194"/>
              <a:ext cx="60364" cy="167167"/>
            </a:xfrm>
            <a:custGeom>
              <a:avLst/>
              <a:pathLst>
                <a:path w="60364" h="167167">
                  <a:moveTo>
                    <a:pt x="60364" y="11279"/>
                  </a:moveTo>
                  <a:lnTo>
                    <a:pt x="54565" y="9156"/>
                  </a:lnTo>
                  <a:lnTo>
                    <a:pt x="48692" y="7248"/>
                  </a:lnTo>
                  <a:lnTo>
                    <a:pt x="42751" y="5559"/>
                  </a:lnTo>
                  <a:lnTo>
                    <a:pt x="36753" y="4090"/>
                  </a:lnTo>
                  <a:lnTo>
                    <a:pt x="30704" y="2844"/>
                  </a:lnTo>
                  <a:lnTo>
                    <a:pt x="24614" y="1822"/>
                  </a:lnTo>
                  <a:lnTo>
                    <a:pt x="18490" y="1025"/>
                  </a:lnTo>
                  <a:lnTo>
                    <a:pt x="12340" y="456"/>
                  </a:lnTo>
                  <a:lnTo>
                    <a:pt x="6174" y="114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2510086" y="3429590"/>
              <a:ext cx="15894" cy="167167"/>
            </a:xfrm>
            <a:custGeom>
              <a:avLst/>
              <a:pathLst>
                <a:path w="15894" h="167167">
                  <a:moveTo>
                    <a:pt x="15894" y="0"/>
                  </a:moveTo>
                  <a:lnTo>
                    <a:pt x="7938" y="189"/>
                  </a:lnTo>
                  <a:lnTo>
                    <a:pt x="0" y="757"/>
                  </a:lnTo>
                  <a:lnTo>
                    <a:pt x="15894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2510086" y="3430347"/>
              <a:ext cx="15894" cy="166410"/>
            </a:xfrm>
            <a:custGeom>
              <a:avLst/>
              <a:pathLst>
                <a:path w="15894" h="166410">
                  <a:moveTo>
                    <a:pt x="0" y="0"/>
                  </a:moveTo>
                  <a:lnTo>
                    <a:pt x="15894" y="16641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2510086" y="3430347"/>
              <a:ext cx="15894" cy="166410"/>
            </a:xfrm>
            <a:custGeom>
              <a:avLst/>
              <a:pathLst>
                <a:path w="15894" h="166410">
                  <a:moveTo>
                    <a:pt x="0" y="0"/>
                  </a:moveTo>
                  <a:lnTo>
                    <a:pt x="15894" y="16641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2510086" y="3430347"/>
              <a:ext cx="15894" cy="166410"/>
            </a:xfrm>
            <a:custGeom>
              <a:avLst/>
              <a:pathLst>
                <a:path w="15894" h="166410">
                  <a:moveTo>
                    <a:pt x="0" y="0"/>
                  </a:moveTo>
                  <a:lnTo>
                    <a:pt x="15894" y="166410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2510086" y="3430347"/>
              <a:ext cx="15894" cy="166410"/>
            </a:xfrm>
            <a:custGeom>
              <a:avLst/>
              <a:pathLst>
                <a:path w="15894" h="166410">
                  <a:moveTo>
                    <a:pt x="0" y="0"/>
                  </a:moveTo>
                  <a:lnTo>
                    <a:pt x="15894" y="16641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2510086" y="3430347"/>
              <a:ext cx="15894" cy="166410"/>
            </a:xfrm>
            <a:custGeom>
              <a:avLst/>
              <a:pathLst>
                <a:path w="15894" h="166410">
                  <a:moveTo>
                    <a:pt x="0" y="0"/>
                  </a:moveTo>
                  <a:lnTo>
                    <a:pt x="15894" y="16641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2510086" y="3430347"/>
              <a:ext cx="15894" cy="166410"/>
            </a:xfrm>
            <a:custGeom>
              <a:avLst/>
              <a:pathLst>
                <a:path w="15894" h="166410">
                  <a:moveTo>
                    <a:pt x="0" y="0"/>
                  </a:moveTo>
                  <a:lnTo>
                    <a:pt x="15894" y="166410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2510086" y="3430347"/>
              <a:ext cx="15894" cy="166410"/>
            </a:xfrm>
            <a:custGeom>
              <a:avLst/>
              <a:pathLst>
                <a:path w="15894" h="166410">
                  <a:moveTo>
                    <a:pt x="0" y="0"/>
                  </a:moveTo>
                  <a:lnTo>
                    <a:pt x="15894" y="16641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2510086" y="3430347"/>
              <a:ext cx="15894" cy="166410"/>
            </a:xfrm>
            <a:custGeom>
              <a:avLst/>
              <a:pathLst>
                <a:path w="15894" h="166410">
                  <a:moveTo>
                    <a:pt x="0" y="0"/>
                  </a:moveTo>
                  <a:lnTo>
                    <a:pt x="15894" y="16641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2510086" y="3430347"/>
              <a:ext cx="15894" cy="166410"/>
            </a:xfrm>
            <a:custGeom>
              <a:avLst/>
              <a:pathLst>
                <a:path w="15894" h="166410">
                  <a:moveTo>
                    <a:pt x="0" y="0"/>
                  </a:moveTo>
                  <a:lnTo>
                    <a:pt x="15894" y="16641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2510086" y="3430347"/>
              <a:ext cx="15894" cy="166410"/>
            </a:xfrm>
            <a:custGeom>
              <a:avLst/>
              <a:pathLst>
                <a:path w="15894" h="166410">
                  <a:moveTo>
                    <a:pt x="0" y="0"/>
                  </a:moveTo>
                  <a:lnTo>
                    <a:pt x="15894" y="16641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2510086" y="3430347"/>
              <a:ext cx="15894" cy="166410"/>
            </a:xfrm>
            <a:custGeom>
              <a:avLst/>
              <a:pathLst>
                <a:path w="15894" h="166410">
                  <a:moveTo>
                    <a:pt x="0" y="0"/>
                  </a:moveTo>
                  <a:lnTo>
                    <a:pt x="15894" y="16641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2510086" y="3430347"/>
              <a:ext cx="15894" cy="166410"/>
            </a:xfrm>
            <a:custGeom>
              <a:avLst/>
              <a:pathLst>
                <a:path w="15894" h="166410">
                  <a:moveTo>
                    <a:pt x="0" y="0"/>
                  </a:moveTo>
                  <a:lnTo>
                    <a:pt x="15894" y="16641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2358832" y="3430347"/>
              <a:ext cx="334300" cy="333577"/>
            </a:xfrm>
            <a:custGeom>
              <a:avLst/>
              <a:pathLst>
                <a:path w="334300" h="333577">
                  <a:moveTo>
                    <a:pt x="151253" y="0"/>
                  </a:moveTo>
                  <a:lnTo>
                    <a:pt x="145979" y="588"/>
                  </a:lnTo>
                  <a:lnTo>
                    <a:pt x="140726" y="1344"/>
                  </a:lnTo>
                  <a:lnTo>
                    <a:pt x="135499" y="2265"/>
                  </a:lnTo>
                  <a:lnTo>
                    <a:pt x="130304" y="3353"/>
                  </a:lnTo>
                  <a:lnTo>
                    <a:pt x="125146" y="4605"/>
                  </a:lnTo>
                  <a:lnTo>
                    <a:pt x="120031" y="6020"/>
                  </a:lnTo>
                  <a:lnTo>
                    <a:pt x="114963" y="7596"/>
                  </a:lnTo>
                  <a:lnTo>
                    <a:pt x="109948" y="9333"/>
                  </a:lnTo>
                  <a:lnTo>
                    <a:pt x="104991" y="11228"/>
                  </a:lnTo>
                  <a:lnTo>
                    <a:pt x="100096" y="13279"/>
                  </a:lnTo>
                  <a:lnTo>
                    <a:pt x="95268" y="15485"/>
                  </a:lnTo>
                  <a:lnTo>
                    <a:pt x="90514" y="17843"/>
                  </a:lnTo>
                  <a:lnTo>
                    <a:pt x="85836" y="20350"/>
                  </a:lnTo>
                  <a:lnTo>
                    <a:pt x="81240" y="23005"/>
                  </a:lnTo>
                  <a:lnTo>
                    <a:pt x="76731" y="25805"/>
                  </a:lnTo>
                  <a:lnTo>
                    <a:pt x="72313" y="28746"/>
                  </a:lnTo>
                  <a:lnTo>
                    <a:pt x="67991" y="31826"/>
                  </a:lnTo>
                  <a:lnTo>
                    <a:pt x="63769" y="35041"/>
                  </a:lnTo>
                  <a:lnTo>
                    <a:pt x="59650" y="38389"/>
                  </a:lnTo>
                  <a:lnTo>
                    <a:pt x="55641" y="41866"/>
                  </a:lnTo>
                  <a:lnTo>
                    <a:pt x="51743" y="45469"/>
                  </a:lnTo>
                  <a:lnTo>
                    <a:pt x="47962" y="49193"/>
                  </a:lnTo>
                  <a:lnTo>
                    <a:pt x="44301" y="53036"/>
                  </a:lnTo>
                  <a:lnTo>
                    <a:pt x="40764" y="56993"/>
                  </a:lnTo>
                  <a:lnTo>
                    <a:pt x="37354" y="61060"/>
                  </a:lnTo>
                  <a:lnTo>
                    <a:pt x="34075" y="65233"/>
                  </a:lnTo>
                  <a:lnTo>
                    <a:pt x="30931" y="69509"/>
                  </a:lnTo>
                  <a:lnTo>
                    <a:pt x="27923" y="73882"/>
                  </a:lnTo>
                  <a:lnTo>
                    <a:pt x="25056" y="78348"/>
                  </a:lnTo>
                  <a:lnTo>
                    <a:pt x="22332" y="82903"/>
                  </a:lnTo>
                  <a:lnTo>
                    <a:pt x="19754" y="87542"/>
                  </a:lnTo>
                  <a:lnTo>
                    <a:pt x="17325" y="92261"/>
                  </a:lnTo>
                  <a:lnTo>
                    <a:pt x="15047" y="97054"/>
                  </a:lnTo>
                  <a:lnTo>
                    <a:pt x="12922" y="101918"/>
                  </a:lnTo>
                  <a:lnTo>
                    <a:pt x="10952" y="106846"/>
                  </a:lnTo>
                  <a:lnTo>
                    <a:pt x="9140" y="111835"/>
                  </a:lnTo>
                  <a:lnTo>
                    <a:pt x="7487" y="116878"/>
                  </a:lnTo>
                  <a:lnTo>
                    <a:pt x="5995" y="121971"/>
                  </a:lnTo>
                  <a:lnTo>
                    <a:pt x="4666" y="127110"/>
                  </a:lnTo>
                  <a:lnTo>
                    <a:pt x="3500" y="132287"/>
                  </a:lnTo>
                  <a:lnTo>
                    <a:pt x="2499" y="137500"/>
                  </a:lnTo>
                  <a:lnTo>
                    <a:pt x="1665" y="142741"/>
                  </a:lnTo>
                  <a:lnTo>
                    <a:pt x="997" y="148006"/>
                  </a:lnTo>
                  <a:lnTo>
                    <a:pt x="496" y="153290"/>
                  </a:lnTo>
                  <a:lnTo>
                    <a:pt x="164" y="158587"/>
                  </a:lnTo>
                  <a:lnTo>
                    <a:pt x="0" y="163892"/>
                  </a:lnTo>
                  <a:lnTo>
                    <a:pt x="4" y="169199"/>
                  </a:lnTo>
                  <a:lnTo>
                    <a:pt x="177" y="174503"/>
                  </a:lnTo>
                  <a:lnTo>
                    <a:pt x="518" y="179800"/>
                  </a:lnTo>
                  <a:lnTo>
                    <a:pt x="1027" y="185083"/>
                  </a:lnTo>
                  <a:lnTo>
                    <a:pt x="1703" y="190347"/>
                  </a:lnTo>
                  <a:lnTo>
                    <a:pt x="2547" y="195587"/>
                  </a:lnTo>
                  <a:lnTo>
                    <a:pt x="3556" y="200797"/>
                  </a:lnTo>
                  <a:lnTo>
                    <a:pt x="4730" y="205973"/>
                  </a:lnTo>
                  <a:lnTo>
                    <a:pt x="6068" y="211109"/>
                  </a:lnTo>
                  <a:lnTo>
                    <a:pt x="7568" y="216200"/>
                  </a:lnTo>
                  <a:lnTo>
                    <a:pt x="9229" y="221241"/>
                  </a:lnTo>
                  <a:lnTo>
                    <a:pt x="11049" y="226226"/>
                  </a:lnTo>
                  <a:lnTo>
                    <a:pt x="13027" y="231152"/>
                  </a:lnTo>
                  <a:lnTo>
                    <a:pt x="15159" y="236012"/>
                  </a:lnTo>
                  <a:lnTo>
                    <a:pt x="17446" y="240801"/>
                  </a:lnTo>
                  <a:lnTo>
                    <a:pt x="19883" y="245516"/>
                  </a:lnTo>
                  <a:lnTo>
                    <a:pt x="22468" y="250151"/>
                  </a:lnTo>
                  <a:lnTo>
                    <a:pt x="25199" y="254702"/>
                  </a:lnTo>
                  <a:lnTo>
                    <a:pt x="28074" y="259163"/>
                  </a:lnTo>
                  <a:lnTo>
                    <a:pt x="31088" y="263532"/>
                  </a:lnTo>
                  <a:lnTo>
                    <a:pt x="34240" y="267802"/>
                  </a:lnTo>
                  <a:lnTo>
                    <a:pt x="37526" y="271970"/>
                  </a:lnTo>
                  <a:lnTo>
                    <a:pt x="40942" y="276032"/>
                  </a:lnTo>
                  <a:lnTo>
                    <a:pt x="44485" y="279983"/>
                  </a:lnTo>
                  <a:lnTo>
                    <a:pt x="48153" y="283819"/>
                  </a:lnTo>
                  <a:lnTo>
                    <a:pt x="51940" y="287538"/>
                  </a:lnTo>
                  <a:lnTo>
                    <a:pt x="55843" y="291134"/>
                  </a:lnTo>
                  <a:lnTo>
                    <a:pt x="59858" y="294604"/>
                  </a:lnTo>
                  <a:lnTo>
                    <a:pt x="63982" y="297946"/>
                  </a:lnTo>
                  <a:lnTo>
                    <a:pt x="68210" y="301154"/>
                  </a:lnTo>
                  <a:lnTo>
                    <a:pt x="72537" y="304227"/>
                  </a:lnTo>
                  <a:lnTo>
                    <a:pt x="76960" y="307161"/>
                  </a:lnTo>
                  <a:lnTo>
                    <a:pt x="81473" y="309953"/>
                  </a:lnTo>
                  <a:lnTo>
                    <a:pt x="86073" y="312601"/>
                  </a:lnTo>
                  <a:lnTo>
                    <a:pt x="90755" y="315101"/>
                  </a:lnTo>
                  <a:lnTo>
                    <a:pt x="95513" y="317451"/>
                  </a:lnTo>
                  <a:lnTo>
                    <a:pt x="100344" y="319649"/>
                  </a:lnTo>
                  <a:lnTo>
                    <a:pt x="105243" y="321692"/>
                  </a:lnTo>
                  <a:lnTo>
                    <a:pt x="110203" y="323579"/>
                  </a:lnTo>
                  <a:lnTo>
                    <a:pt x="115221" y="325308"/>
                  </a:lnTo>
                  <a:lnTo>
                    <a:pt x="120292" y="326876"/>
                  </a:lnTo>
                  <a:lnTo>
                    <a:pt x="125409" y="328282"/>
                  </a:lnTo>
                  <a:lnTo>
                    <a:pt x="130569" y="329526"/>
                  </a:lnTo>
                  <a:lnTo>
                    <a:pt x="135765" y="330605"/>
                  </a:lnTo>
                  <a:lnTo>
                    <a:pt x="140993" y="331518"/>
                  </a:lnTo>
                  <a:lnTo>
                    <a:pt x="146248" y="332265"/>
                  </a:lnTo>
                  <a:lnTo>
                    <a:pt x="151524" y="332845"/>
                  </a:lnTo>
                  <a:lnTo>
                    <a:pt x="156815" y="333257"/>
                  </a:lnTo>
                  <a:lnTo>
                    <a:pt x="162117" y="333501"/>
                  </a:lnTo>
                  <a:lnTo>
                    <a:pt x="167424" y="333577"/>
                  </a:lnTo>
                  <a:lnTo>
                    <a:pt x="172730" y="333484"/>
                  </a:lnTo>
                  <a:lnTo>
                    <a:pt x="178031" y="333222"/>
                  </a:lnTo>
                  <a:lnTo>
                    <a:pt x="183321" y="332793"/>
                  </a:lnTo>
                  <a:lnTo>
                    <a:pt x="188595" y="332196"/>
                  </a:lnTo>
                  <a:lnTo>
                    <a:pt x="193847" y="331431"/>
                  </a:lnTo>
                  <a:lnTo>
                    <a:pt x="199072" y="330500"/>
                  </a:lnTo>
                  <a:lnTo>
                    <a:pt x="204265" y="329404"/>
                  </a:lnTo>
                  <a:lnTo>
                    <a:pt x="209420" y="328144"/>
                  </a:lnTo>
                  <a:lnTo>
                    <a:pt x="214533" y="326721"/>
                  </a:lnTo>
                  <a:lnTo>
                    <a:pt x="219598" y="325135"/>
                  </a:lnTo>
                  <a:lnTo>
                    <a:pt x="224611" y="323390"/>
                  </a:lnTo>
                  <a:lnTo>
                    <a:pt x="229565" y="321487"/>
                  </a:lnTo>
                  <a:lnTo>
                    <a:pt x="234457" y="319428"/>
                  </a:lnTo>
                  <a:lnTo>
                    <a:pt x="239280" y="317214"/>
                  </a:lnTo>
                  <a:lnTo>
                    <a:pt x="244031" y="314848"/>
                  </a:lnTo>
                  <a:lnTo>
                    <a:pt x="248704" y="312333"/>
                  </a:lnTo>
                  <a:lnTo>
                    <a:pt x="253296" y="309670"/>
                  </a:lnTo>
                  <a:lnTo>
                    <a:pt x="257800" y="306863"/>
                  </a:lnTo>
                  <a:lnTo>
                    <a:pt x="262213" y="303914"/>
                  </a:lnTo>
                  <a:lnTo>
                    <a:pt x="266530" y="300827"/>
                  </a:lnTo>
                  <a:lnTo>
                    <a:pt x="270747" y="297605"/>
                  </a:lnTo>
                  <a:lnTo>
                    <a:pt x="274860" y="294250"/>
                  </a:lnTo>
                  <a:lnTo>
                    <a:pt x="278864" y="290766"/>
                  </a:lnTo>
                  <a:lnTo>
                    <a:pt x="282755" y="287157"/>
                  </a:lnTo>
                  <a:lnTo>
                    <a:pt x="286530" y="283426"/>
                  </a:lnTo>
                  <a:lnTo>
                    <a:pt x="290184" y="279578"/>
                  </a:lnTo>
                  <a:lnTo>
                    <a:pt x="293715" y="275615"/>
                  </a:lnTo>
                  <a:lnTo>
                    <a:pt x="297118" y="271542"/>
                  </a:lnTo>
                  <a:lnTo>
                    <a:pt x="300390" y="267363"/>
                  </a:lnTo>
                  <a:lnTo>
                    <a:pt x="303527" y="263082"/>
                  </a:lnTo>
                  <a:lnTo>
                    <a:pt x="306527" y="258704"/>
                  </a:lnTo>
                  <a:lnTo>
                    <a:pt x="309387" y="254233"/>
                  </a:lnTo>
                  <a:lnTo>
                    <a:pt x="312103" y="249674"/>
                  </a:lnTo>
                  <a:lnTo>
                    <a:pt x="314673" y="245030"/>
                  </a:lnTo>
                  <a:lnTo>
                    <a:pt x="317095" y="240307"/>
                  </a:lnTo>
                  <a:lnTo>
                    <a:pt x="319365" y="235510"/>
                  </a:lnTo>
                  <a:lnTo>
                    <a:pt x="321482" y="230643"/>
                  </a:lnTo>
                  <a:lnTo>
                    <a:pt x="323443" y="225711"/>
                  </a:lnTo>
                  <a:lnTo>
                    <a:pt x="325247" y="220720"/>
                  </a:lnTo>
                  <a:lnTo>
                    <a:pt x="326892" y="215674"/>
                  </a:lnTo>
                  <a:lnTo>
                    <a:pt x="328375" y="210578"/>
                  </a:lnTo>
                  <a:lnTo>
                    <a:pt x="329696" y="205437"/>
                  </a:lnTo>
                  <a:lnTo>
                    <a:pt x="330853" y="200258"/>
                  </a:lnTo>
                  <a:lnTo>
                    <a:pt x="331845" y="195044"/>
                  </a:lnTo>
                  <a:lnTo>
                    <a:pt x="332671" y="189801"/>
                  </a:lnTo>
                  <a:lnTo>
                    <a:pt x="333330" y="184535"/>
                  </a:lnTo>
                  <a:lnTo>
                    <a:pt x="333822" y="179250"/>
                  </a:lnTo>
                  <a:lnTo>
                    <a:pt x="334145" y="173953"/>
                  </a:lnTo>
                  <a:lnTo>
                    <a:pt x="334300" y="168648"/>
                  </a:lnTo>
                  <a:lnTo>
                    <a:pt x="334287" y="163340"/>
                  </a:lnTo>
                  <a:lnTo>
                    <a:pt x="334106" y="158036"/>
                  </a:lnTo>
                  <a:lnTo>
                    <a:pt x="333756" y="152740"/>
                  </a:lnTo>
                  <a:lnTo>
                    <a:pt x="333238" y="147458"/>
                  </a:lnTo>
                  <a:lnTo>
                    <a:pt x="332552" y="142195"/>
                  </a:lnTo>
                  <a:lnTo>
                    <a:pt x="331700" y="136957"/>
                  </a:lnTo>
                  <a:lnTo>
                    <a:pt x="330682" y="131748"/>
                  </a:lnTo>
                  <a:lnTo>
                    <a:pt x="329500" y="126574"/>
                  </a:lnTo>
                  <a:lnTo>
                    <a:pt x="328153" y="121440"/>
                  </a:lnTo>
                  <a:lnTo>
                    <a:pt x="326645" y="116352"/>
                  </a:lnTo>
                  <a:lnTo>
                    <a:pt x="324975" y="111314"/>
                  </a:lnTo>
                  <a:lnTo>
                    <a:pt x="323147" y="106332"/>
                  </a:lnTo>
                  <a:lnTo>
                    <a:pt x="321161" y="101410"/>
                  </a:lnTo>
                  <a:lnTo>
                    <a:pt x="319020" y="96553"/>
                  </a:lnTo>
                  <a:lnTo>
                    <a:pt x="316726" y="91767"/>
                  </a:lnTo>
                  <a:lnTo>
                    <a:pt x="314281" y="87057"/>
                  </a:lnTo>
                  <a:lnTo>
                    <a:pt x="311688" y="82426"/>
                  </a:lnTo>
                  <a:lnTo>
                    <a:pt x="308949" y="77880"/>
                  </a:lnTo>
                  <a:lnTo>
                    <a:pt x="306067" y="73423"/>
                  </a:lnTo>
                  <a:lnTo>
                    <a:pt x="303045" y="69060"/>
                  </a:lnTo>
                  <a:lnTo>
                    <a:pt x="299886" y="64795"/>
                  </a:lnTo>
                  <a:lnTo>
                    <a:pt x="296594" y="60632"/>
                  </a:lnTo>
                  <a:lnTo>
                    <a:pt x="293170" y="56577"/>
                  </a:lnTo>
                  <a:lnTo>
                    <a:pt x="289620" y="52631"/>
                  </a:lnTo>
                  <a:lnTo>
                    <a:pt x="285947" y="48801"/>
                  </a:lnTo>
                  <a:lnTo>
                    <a:pt x="282153" y="45089"/>
                  </a:lnTo>
                  <a:lnTo>
                    <a:pt x="278244" y="41499"/>
                  </a:lnTo>
                  <a:lnTo>
                    <a:pt x="274223" y="38035"/>
                  </a:lnTo>
                  <a:lnTo>
                    <a:pt x="270094" y="34701"/>
                  </a:lnTo>
                  <a:lnTo>
                    <a:pt x="265861" y="31499"/>
                  </a:lnTo>
                  <a:lnTo>
                    <a:pt x="261528" y="28434"/>
                  </a:lnTo>
                  <a:lnTo>
                    <a:pt x="257101" y="25507"/>
                  </a:lnTo>
                  <a:lnTo>
                    <a:pt x="252582" y="22723"/>
                  </a:lnTo>
                  <a:lnTo>
                    <a:pt x="167148" y="1664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2525980" y="3429590"/>
              <a:ext cx="85434" cy="167167"/>
            </a:xfrm>
            <a:custGeom>
              <a:avLst/>
              <a:pathLst>
                <a:path w="85434" h="167167">
                  <a:moveTo>
                    <a:pt x="85434" y="23480"/>
                  </a:moveTo>
                  <a:lnTo>
                    <a:pt x="80569" y="20697"/>
                  </a:lnTo>
                  <a:lnTo>
                    <a:pt x="75614" y="18079"/>
                  </a:lnTo>
                  <a:lnTo>
                    <a:pt x="70574" y="15628"/>
                  </a:lnTo>
                  <a:lnTo>
                    <a:pt x="65455" y="13347"/>
                  </a:lnTo>
                  <a:lnTo>
                    <a:pt x="60262" y="11239"/>
                  </a:lnTo>
                  <a:lnTo>
                    <a:pt x="55001" y="9307"/>
                  </a:lnTo>
                  <a:lnTo>
                    <a:pt x="49679" y="7552"/>
                  </a:lnTo>
                  <a:lnTo>
                    <a:pt x="44301" y="5976"/>
                  </a:lnTo>
                  <a:lnTo>
                    <a:pt x="38873" y="4582"/>
                  </a:lnTo>
                  <a:lnTo>
                    <a:pt x="33401" y="3370"/>
                  </a:lnTo>
                  <a:lnTo>
                    <a:pt x="27891" y="2343"/>
                  </a:lnTo>
                  <a:lnTo>
                    <a:pt x="22351" y="1500"/>
                  </a:lnTo>
                  <a:lnTo>
                    <a:pt x="16785" y="844"/>
                  </a:lnTo>
                  <a:lnTo>
                    <a:pt x="11200" y="375"/>
                  </a:lnTo>
                  <a:lnTo>
                    <a:pt x="5603" y="93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2642079" y="3934012"/>
              <a:ext cx="3654" cy="167167"/>
            </a:xfrm>
            <a:custGeom>
              <a:avLst/>
              <a:pathLst>
                <a:path w="3654" h="167167">
                  <a:moveTo>
                    <a:pt x="3654" y="0"/>
                  </a:moveTo>
                  <a:lnTo>
                    <a:pt x="0" y="39"/>
                  </a:lnTo>
                  <a:lnTo>
                    <a:pt x="3654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2642079" y="3934052"/>
              <a:ext cx="3654" cy="167127"/>
            </a:xfrm>
            <a:custGeom>
              <a:avLst/>
              <a:pathLst>
                <a:path w="3654" h="167127">
                  <a:moveTo>
                    <a:pt x="0" y="0"/>
                  </a:moveTo>
                  <a:lnTo>
                    <a:pt x="3654" y="16712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2642079" y="3934052"/>
              <a:ext cx="3654" cy="167127"/>
            </a:xfrm>
            <a:custGeom>
              <a:avLst/>
              <a:pathLst>
                <a:path w="3654" h="167127">
                  <a:moveTo>
                    <a:pt x="0" y="0"/>
                  </a:moveTo>
                  <a:lnTo>
                    <a:pt x="3654" y="16712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2642079" y="3934052"/>
              <a:ext cx="3654" cy="167127"/>
            </a:xfrm>
            <a:custGeom>
              <a:avLst/>
              <a:pathLst>
                <a:path w="3654" h="167127">
                  <a:moveTo>
                    <a:pt x="0" y="0"/>
                  </a:moveTo>
                  <a:lnTo>
                    <a:pt x="3654" y="16712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2642079" y="3934052"/>
              <a:ext cx="3654" cy="167127"/>
            </a:xfrm>
            <a:custGeom>
              <a:avLst/>
              <a:pathLst>
                <a:path w="3654" h="167127">
                  <a:moveTo>
                    <a:pt x="0" y="0"/>
                  </a:moveTo>
                  <a:lnTo>
                    <a:pt x="3654" y="16712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2642079" y="3934052"/>
              <a:ext cx="3654" cy="167127"/>
            </a:xfrm>
            <a:custGeom>
              <a:avLst/>
              <a:pathLst>
                <a:path w="3654" h="167127">
                  <a:moveTo>
                    <a:pt x="0" y="0"/>
                  </a:moveTo>
                  <a:lnTo>
                    <a:pt x="3654" y="16712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2642079" y="3934052"/>
              <a:ext cx="3654" cy="167127"/>
            </a:xfrm>
            <a:custGeom>
              <a:avLst/>
              <a:pathLst>
                <a:path w="3654" h="167127">
                  <a:moveTo>
                    <a:pt x="0" y="0"/>
                  </a:moveTo>
                  <a:lnTo>
                    <a:pt x="3654" y="16712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2642079" y="3934052"/>
              <a:ext cx="3654" cy="167127"/>
            </a:xfrm>
            <a:custGeom>
              <a:avLst/>
              <a:pathLst>
                <a:path w="3654" h="167127">
                  <a:moveTo>
                    <a:pt x="0" y="0"/>
                  </a:moveTo>
                  <a:lnTo>
                    <a:pt x="3654" y="16712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2642079" y="3934052"/>
              <a:ext cx="3654" cy="167127"/>
            </a:xfrm>
            <a:custGeom>
              <a:avLst/>
              <a:pathLst>
                <a:path w="3654" h="167127">
                  <a:moveTo>
                    <a:pt x="0" y="0"/>
                  </a:moveTo>
                  <a:lnTo>
                    <a:pt x="3654" y="16712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2642079" y="3934052"/>
              <a:ext cx="3654" cy="167127"/>
            </a:xfrm>
            <a:custGeom>
              <a:avLst/>
              <a:pathLst>
                <a:path w="3654" h="167127">
                  <a:moveTo>
                    <a:pt x="0" y="0"/>
                  </a:moveTo>
                  <a:lnTo>
                    <a:pt x="3654" y="16712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2642079" y="3934052"/>
              <a:ext cx="3654" cy="167127"/>
            </a:xfrm>
            <a:custGeom>
              <a:avLst/>
              <a:pathLst>
                <a:path w="3654" h="167127">
                  <a:moveTo>
                    <a:pt x="0" y="0"/>
                  </a:moveTo>
                  <a:lnTo>
                    <a:pt x="3654" y="16712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2642079" y="3934052"/>
              <a:ext cx="3654" cy="167127"/>
            </a:xfrm>
            <a:custGeom>
              <a:avLst/>
              <a:pathLst>
                <a:path w="3654" h="167127">
                  <a:moveTo>
                    <a:pt x="0" y="0"/>
                  </a:moveTo>
                  <a:lnTo>
                    <a:pt x="3654" y="167127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2478567" y="3934052"/>
              <a:ext cx="334333" cy="334276"/>
            </a:xfrm>
            <a:custGeom>
              <a:avLst/>
              <a:pathLst>
                <a:path w="334333" h="334276">
                  <a:moveTo>
                    <a:pt x="163512" y="0"/>
                  </a:moveTo>
                  <a:lnTo>
                    <a:pt x="158219" y="199"/>
                  </a:lnTo>
                  <a:lnTo>
                    <a:pt x="152936" y="566"/>
                  </a:lnTo>
                  <a:lnTo>
                    <a:pt x="147666" y="1101"/>
                  </a:lnTo>
                  <a:lnTo>
                    <a:pt x="142416" y="1802"/>
                  </a:lnTo>
                  <a:lnTo>
                    <a:pt x="137192" y="2669"/>
                  </a:lnTo>
                  <a:lnTo>
                    <a:pt x="131997" y="3701"/>
                  </a:lnTo>
                  <a:lnTo>
                    <a:pt x="126837" y="4897"/>
                  </a:lnTo>
                  <a:lnTo>
                    <a:pt x="121718" y="6256"/>
                  </a:lnTo>
                  <a:lnTo>
                    <a:pt x="116645" y="7777"/>
                  </a:lnTo>
                  <a:lnTo>
                    <a:pt x="111622" y="9457"/>
                  </a:lnTo>
                  <a:lnTo>
                    <a:pt x="106655" y="11296"/>
                  </a:lnTo>
                  <a:lnTo>
                    <a:pt x="101749" y="13291"/>
                  </a:lnTo>
                  <a:lnTo>
                    <a:pt x="96908" y="15440"/>
                  </a:lnTo>
                  <a:lnTo>
                    <a:pt x="92138" y="17742"/>
                  </a:lnTo>
                  <a:lnTo>
                    <a:pt x="87444" y="20194"/>
                  </a:lnTo>
                  <a:lnTo>
                    <a:pt x="82829" y="22793"/>
                  </a:lnTo>
                  <a:lnTo>
                    <a:pt x="78299" y="25537"/>
                  </a:lnTo>
                  <a:lnTo>
                    <a:pt x="73858" y="28424"/>
                  </a:lnTo>
                  <a:lnTo>
                    <a:pt x="69511" y="31449"/>
                  </a:lnTo>
                  <a:lnTo>
                    <a:pt x="65262" y="34611"/>
                  </a:lnTo>
                  <a:lnTo>
                    <a:pt x="61115" y="37906"/>
                  </a:lnTo>
                  <a:lnTo>
                    <a:pt x="57075" y="41330"/>
                  </a:lnTo>
                  <a:lnTo>
                    <a:pt x="53145" y="44881"/>
                  </a:lnTo>
                  <a:lnTo>
                    <a:pt x="49329" y="48554"/>
                  </a:lnTo>
                  <a:lnTo>
                    <a:pt x="45632" y="52347"/>
                  </a:lnTo>
                  <a:lnTo>
                    <a:pt x="42057" y="56254"/>
                  </a:lnTo>
                  <a:lnTo>
                    <a:pt x="38608" y="60273"/>
                  </a:lnTo>
                  <a:lnTo>
                    <a:pt x="35287" y="64399"/>
                  </a:lnTo>
                  <a:lnTo>
                    <a:pt x="32099" y="68629"/>
                  </a:lnTo>
                  <a:lnTo>
                    <a:pt x="29047" y="72957"/>
                  </a:lnTo>
                  <a:lnTo>
                    <a:pt x="26133" y="77380"/>
                  </a:lnTo>
                  <a:lnTo>
                    <a:pt x="23360" y="81892"/>
                  </a:lnTo>
                  <a:lnTo>
                    <a:pt x="20732" y="86491"/>
                  </a:lnTo>
                  <a:lnTo>
                    <a:pt x="18251" y="91170"/>
                  </a:lnTo>
                  <a:lnTo>
                    <a:pt x="15920" y="95926"/>
                  </a:lnTo>
                  <a:lnTo>
                    <a:pt x="13740" y="100753"/>
                  </a:lnTo>
                  <a:lnTo>
                    <a:pt x="11715" y="105646"/>
                  </a:lnTo>
                  <a:lnTo>
                    <a:pt x="9845" y="110602"/>
                  </a:lnTo>
                  <a:lnTo>
                    <a:pt x="8133" y="115614"/>
                  </a:lnTo>
                  <a:lnTo>
                    <a:pt x="6581" y="120678"/>
                  </a:lnTo>
                  <a:lnTo>
                    <a:pt x="5190" y="125788"/>
                  </a:lnTo>
                  <a:lnTo>
                    <a:pt x="3962" y="130940"/>
                  </a:lnTo>
                  <a:lnTo>
                    <a:pt x="2898" y="136128"/>
                  </a:lnTo>
                  <a:lnTo>
                    <a:pt x="1998" y="141348"/>
                  </a:lnTo>
                  <a:lnTo>
                    <a:pt x="1264" y="146593"/>
                  </a:lnTo>
                  <a:lnTo>
                    <a:pt x="697" y="151859"/>
                  </a:lnTo>
                  <a:lnTo>
                    <a:pt x="297" y="157140"/>
                  </a:lnTo>
                  <a:lnTo>
                    <a:pt x="64" y="162432"/>
                  </a:lnTo>
                  <a:lnTo>
                    <a:pt x="0" y="167727"/>
                  </a:lnTo>
                  <a:lnTo>
                    <a:pt x="102" y="173023"/>
                  </a:lnTo>
                  <a:lnTo>
                    <a:pt x="373" y="178312"/>
                  </a:lnTo>
                  <a:lnTo>
                    <a:pt x="811" y="183590"/>
                  </a:lnTo>
                  <a:lnTo>
                    <a:pt x="1416" y="188852"/>
                  </a:lnTo>
                  <a:lnTo>
                    <a:pt x="2188" y="194092"/>
                  </a:lnTo>
                  <a:lnTo>
                    <a:pt x="3125" y="199305"/>
                  </a:lnTo>
                  <a:lnTo>
                    <a:pt x="4226" y="204485"/>
                  </a:lnTo>
                  <a:lnTo>
                    <a:pt x="5492" y="209628"/>
                  </a:lnTo>
                  <a:lnTo>
                    <a:pt x="6919" y="214729"/>
                  </a:lnTo>
                  <a:lnTo>
                    <a:pt x="8507" y="219781"/>
                  </a:lnTo>
                  <a:lnTo>
                    <a:pt x="10255" y="224781"/>
                  </a:lnTo>
                  <a:lnTo>
                    <a:pt x="12160" y="229723"/>
                  </a:lnTo>
                  <a:lnTo>
                    <a:pt x="14221" y="234602"/>
                  </a:lnTo>
                  <a:lnTo>
                    <a:pt x="16435" y="239413"/>
                  </a:lnTo>
                  <a:lnTo>
                    <a:pt x="18801" y="244152"/>
                  </a:lnTo>
                  <a:lnTo>
                    <a:pt x="21315" y="248813"/>
                  </a:lnTo>
                  <a:lnTo>
                    <a:pt x="23976" y="253392"/>
                  </a:lnTo>
                  <a:lnTo>
                    <a:pt x="26781" y="257885"/>
                  </a:lnTo>
                  <a:lnTo>
                    <a:pt x="29727" y="262287"/>
                  </a:lnTo>
                  <a:lnTo>
                    <a:pt x="32810" y="266593"/>
                  </a:lnTo>
                  <a:lnTo>
                    <a:pt x="36029" y="270799"/>
                  </a:lnTo>
                  <a:lnTo>
                    <a:pt x="39379" y="274902"/>
                  </a:lnTo>
                  <a:lnTo>
                    <a:pt x="42857" y="278896"/>
                  </a:lnTo>
                  <a:lnTo>
                    <a:pt x="46460" y="282778"/>
                  </a:lnTo>
                  <a:lnTo>
                    <a:pt x="50184" y="286543"/>
                  </a:lnTo>
                  <a:lnTo>
                    <a:pt x="54026" y="290189"/>
                  </a:lnTo>
                  <a:lnTo>
                    <a:pt x="57981" y="293712"/>
                  </a:lnTo>
                  <a:lnTo>
                    <a:pt x="62046" y="297107"/>
                  </a:lnTo>
                  <a:lnTo>
                    <a:pt x="66217" y="300372"/>
                  </a:lnTo>
                  <a:lnTo>
                    <a:pt x="70488" y="303503"/>
                  </a:lnTo>
                  <a:lnTo>
                    <a:pt x="74857" y="306497"/>
                  </a:lnTo>
                  <a:lnTo>
                    <a:pt x="79318" y="309351"/>
                  </a:lnTo>
                  <a:lnTo>
                    <a:pt x="83868" y="312063"/>
                  </a:lnTo>
                  <a:lnTo>
                    <a:pt x="88501" y="314629"/>
                  </a:lnTo>
                  <a:lnTo>
                    <a:pt x="93213" y="317047"/>
                  </a:lnTo>
                  <a:lnTo>
                    <a:pt x="98000" y="319314"/>
                  </a:lnTo>
                  <a:lnTo>
                    <a:pt x="102856" y="321429"/>
                  </a:lnTo>
                  <a:lnTo>
                    <a:pt x="107776" y="323389"/>
                  </a:lnTo>
                  <a:lnTo>
                    <a:pt x="112756" y="325192"/>
                  </a:lnTo>
                  <a:lnTo>
                    <a:pt x="117791" y="326836"/>
                  </a:lnTo>
                  <a:lnTo>
                    <a:pt x="122875" y="328320"/>
                  </a:lnTo>
                  <a:lnTo>
                    <a:pt x="128004" y="329642"/>
                  </a:lnTo>
                  <a:lnTo>
                    <a:pt x="133172" y="330802"/>
                  </a:lnTo>
                  <a:lnTo>
                    <a:pt x="138374" y="331796"/>
                  </a:lnTo>
                  <a:lnTo>
                    <a:pt x="143605" y="332626"/>
                  </a:lnTo>
                  <a:lnTo>
                    <a:pt x="148859" y="333289"/>
                  </a:lnTo>
                  <a:lnTo>
                    <a:pt x="154132" y="333786"/>
                  </a:lnTo>
                  <a:lnTo>
                    <a:pt x="159419" y="334115"/>
                  </a:lnTo>
                  <a:lnTo>
                    <a:pt x="164712" y="334276"/>
                  </a:lnTo>
                  <a:lnTo>
                    <a:pt x="170009" y="334270"/>
                  </a:lnTo>
                  <a:lnTo>
                    <a:pt x="175302" y="334096"/>
                  </a:lnTo>
                  <a:lnTo>
                    <a:pt x="180588" y="333755"/>
                  </a:lnTo>
                  <a:lnTo>
                    <a:pt x="185859" y="333246"/>
                  </a:lnTo>
                  <a:lnTo>
                    <a:pt x="191113" y="332570"/>
                  </a:lnTo>
                  <a:lnTo>
                    <a:pt x="196342" y="331729"/>
                  </a:lnTo>
                  <a:lnTo>
                    <a:pt x="201541" y="330722"/>
                  </a:lnTo>
                  <a:lnTo>
                    <a:pt x="206707" y="329551"/>
                  </a:lnTo>
                  <a:lnTo>
                    <a:pt x="211832" y="328217"/>
                  </a:lnTo>
                  <a:lnTo>
                    <a:pt x="216913" y="326721"/>
                  </a:lnTo>
                  <a:lnTo>
                    <a:pt x="221944" y="325065"/>
                  </a:lnTo>
                  <a:lnTo>
                    <a:pt x="226919" y="323250"/>
                  </a:lnTo>
                  <a:lnTo>
                    <a:pt x="231835" y="321279"/>
                  </a:lnTo>
                  <a:lnTo>
                    <a:pt x="236686" y="319153"/>
                  </a:lnTo>
                  <a:lnTo>
                    <a:pt x="241467" y="316874"/>
                  </a:lnTo>
                  <a:lnTo>
                    <a:pt x="246174" y="314445"/>
                  </a:lnTo>
                  <a:lnTo>
                    <a:pt x="250801" y="311868"/>
                  </a:lnTo>
                  <a:lnTo>
                    <a:pt x="255344" y="309146"/>
                  </a:lnTo>
                  <a:lnTo>
                    <a:pt x="259799" y="306282"/>
                  </a:lnTo>
                  <a:lnTo>
                    <a:pt x="264161" y="303277"/>
                  </a:lnTo>
                  <a:lnTo>
                    <a:pt x="268425" y="300136"/>
                  </a:lnTo>
                  <a:lnTo>
                    <a:pt x="272588" y="296862"/>
                  </a:lnTo>
                  <a:lnTo>
                    <a:pt x="276645" y="293457"/>
                  </a:lnTo>
                  <a:lnTo>
                    <a:pt x="280592" y="289925"/>
                  </a:lnTo>
                  <a:lnTo>
                    <a:pt x="284425" y="286271"/>
                  </a:lnTo>
                  <a:lnTo>
                    <a:pt x="288141" y="282496"/>
                  </a:lnTo>
                  <a:lnTo>
                    <a:pt x="291735" y="278606"/>
                  </a:lnTo>
                  <a:lnTo>
                    <a:pt x="295204" y="274604"/>
                  </a:lnTo>
                  <a:lnTo>
                    <a:pt x="298544" y="270494"/>
                  </a:lnTo>
                  <a:lnTo>
                    <a:pt x="301753" y="266280"/>
                  </a:lnTo>
                  <a:lnTo>
                    <a:pt x="304826" y="261966"/>
                  </a:lnTo>
                  <a:lnTo>
                    <a:pt x="307762" y="257558"/>
                  </a:lnTo>
                  <a:lnTo>
                    <a:pt x="310556" y="253059"/>
                  </a:lnTo>
                  <a:lnTo>
                    <a:pt x="313206" y="248473"/>
                  </a:lnTo>
                  <a:lnTo>
                    <a:pt x="315710" y="243806"/>
                  </a:lnTo>
                  <a:lnTo>
                    <a:pt x="318064" y="239062"/>
                  </a:lnTo>
                  <a:lnTo>
                    <a:pt x="320267" y="234245"/>
                  </a:lnTo>
                  <a:lnTo>
                    <a:pt x="322317" y="229361"/>
                  </a:lnTo>
                  <a:lnTo>
                    <a:pt x="324211" y="224415"/>
                  </a:lnTo>
                  <a:lnTo>
                    <a:pt x="325947" y="219411"/>
                  </a:lnTo>
                  <a:lnTo>
                    <a:pt x="327523" y="214355"/>
                  </a:lnTo>
                  <a:lnTo>
                    <a:pt x="328939" y="209251"/>
                  </a:lnTo>
                  <a:lnTo>
                    <a:pt x="330192" y="204106"/>
                  </a:lnTo>
                  <a:lnTo>
                    <a:pt x="331282" y="198922"/>
                  </a:lnTo>
                  <a:lnTo>
                    <a:pt x="332207" y="193708"/>
                  </a:lnTo>
                  <a:lnTo>
                    <a:pt x="332966" y="188466"/>
                  </a:lnTo>
                  <a:lnTo>
                    <a:pt x="333559" y="183203"/>
                  </a:lnTo>
                  <a:lnTo>
                    <a:pt x="333984" y="177924"/>
                  </a:lnTo>
                  <a:lnTo>
                    <a:pt x="334243" y="172634"/>
                  </a:lnTo>
                  <a:lnTo>
                    <a:pt x="334333" y="167338"/>
                  </a:lnTo>
                  <a:lnTo>
                    <a:pt x="334256" y="162042"/>
                  </a:lnTo>
                  <a:lnTo>
                    <a:pt x="334011" y="156751"/>
                  </a:lnTo>
                  <a:lnTo>
                    <a:pt x="333599" y="151471"/>
                  </a:lnTo>
                  <a:lnTo>
                    <a:pt x="333019" y="146207"/>
                  </a:lnTo>
                  <a:lnTo>
                    <a:pt x="332273" y="140963"/>
                  </a:lnTo>
                  <a:lnTo>
                    <a:pt x="331361" y="135746"/>
                  </a:lnTo>
                  <a:lnTo>
                    <a:pt x="330285" y="130560"/>
                  </a:lnTo>
                  <a:lnTo>
                    <a:pt x="329045" y="125411"/>
                  </a:lnTo>
                  <a:lnTo>
                    <a:pt x="327642" y="120304"/>
                  </a:lnTo>
                  <a:lnTo>
                    <a:pt x="326078" y="115244"/>
                  </a:lnTo>
                  <a:lnTo>
                    <a:pt x="324355" y="110235"/>
                  </a:lnTo>
                  <a:lnTo>
                    <a:pt x="322473" y="105284"/>
                  </a:lnTo>
                  <a:lnTo>
                    <a:pt x="320436" y="100395"/>
                  </a:lnTo>
                  <a:lnTo>
                    <a:pt x="318245" y="95573"/>
                  </a:lnTo>
                  <a:lnTo>
                    <a:pt x="315903" y="90823"/>
                  </a:lnTo>
                  <a:lnTo>
                    <a:pt x="313411" y="86150"/>
                  </a:lnTo>
                  <a:lnTo>
                    <a:pt x="310772" y="81558"/>
                  </a:lnTo>
                  <a:lnTo>
                    <a:pt x="307990" y="77051"/>
                  </a:lnTo>
                  <a:lnTo>
                    <a:pt x="305065" y="72635"/>
                  </a:lnTo>
                  <a:lnTo>
                    <a:pt x="302003" y="68314"/>
                  </a:lnTo>
                  <a:lnTo>
                    <a:pt x="298805" y="64092"/>
                  </a:lnTo>
                  <a:lnTo>
                    <a:pt x="295475" y="59974"/>
                  </a:lnTo>
                  <a:lnTo>
                    <a:pt x="292016" y="55963"/>
                  </a:lnTo>
                  <a:lnTo>
                    <a:pt x="288432" y="52064"/>
                  </a:lnTo>
                  <a:lnTo>
                    <a:pt x="284726" y="48280"/>
                  </a:lnTo>
                  <a:lnTo>
                    <a:pt x="280902" y="44615"/>
                  </a:lnTo>
                  <a:lnTo>
                    <a:pt x="276964" y="41074"/>
                  </a:lnTo>
                  <a:lnTo>
                    <a:pt x="272915" y="37659"/>
                  </a:lnTo>
                  <a:lnTo>
                    <a:pt x="268761" y="34374"/>
                  </a:lnTo>
                  <a:lnTo>
                    <a:pt x="264504" y="31222"/>
                  </a:lnTo>
                  <a:lnTo>
                    <a:pt x="260150" y="28207"/>
                  </a:lnTo>
                  <a:lnTo>
                    <a:pt x="255703" y="25331"/>
                  </a:lnTo>
                  <a:lnTo>
                    <a:pt x="251166" y="22597"/>
                  </a:lnTo>
                  <a:lnTo>
                    <a:pt x="246545" y="20009"/>
                  </a:lnTo>
                  <a:lnTo>
                    <a:pt x="241845" y="17568"/>
                  </a:lnTo>
                  <a:lnTo>
                    <a:pt x="237070" y="15277"/>
                  </a:lnTo>
                  <a:lnTo>
                    <a:pt x="232224" y="13139"/>
                  </a:lnTo>
                  <a:lnTo>
                    <a:pt x="227313" y="11155"/>
                  </a:lnTo>
                  <a:lnTo>
                    <a:pt x="222342" y="9328"/>
                  </a:lnTo>
                  <a:lnTo>
                    <a:pt x="217316" y="7659"/>
                  </a:lnTo>
                  <a:lnTo>
                    <a:pt x="212239" y="6151"/>
                  </a:lnTo>
                  <a:lnTo>
                    <a:pt x="207116" y="4804"/>
                  </a:lnTo>
                  <a:lnTo>
                    <a:pt x="201954" y="3619"/>
                  </a:lnTo>
                  <a:lnTo>
                    <a:pt x="196757" y="2599"/>
                  </a:lnTo>
                  <a:lnTo>
                    <a:pt x="191530" y="1745"/>
                  </a:lnTo>
                  <a:lnTo>
                    <a:pt x="186279" y="1056"/>
                  </a:lnTo>
                  <a:lnTo>
                    <a:pt x="181008" y="534"/>
                  </a:lnTo>
                  <a:lnTo>
                    <a:pt x="167166" y="1671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2645733" y="3934012"/>
              <a:ext cx="13842" cy="167167"/>
            </a:xfrm>
            <a:custGeom>
              <a:avLst/>
              <a:pathLst>
                <a:path w="13842" h="167167">
                  <a:moveTo>
                    <a:pt x="13842" y="574"/>
                  </a:move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2875129" y="4397268"/>
              <a:ext cx="3654" cy="167167"/>
            </a:xfrm>
            <a:custGeom>
              <a:avLst/>
              <a:pathLst>
                <a:path w="3654" h="167167">
                  <a:moveTo>
                    <a:pt x="3654" y="0"/>
                  </a:moveTo>
                  <a:lnTo>
                    <a:pt x="0" y="39"/>
                  </a:lnTo>
                  <a:lnTo>
                    <a:pt x="3654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2875129" y="4397308"/>
              <a:ext cx="3654" cy="167127"/>
            </a:xfrm>
            <a:custGeom>
              <a:avLst/>
              <a:pathLst>
                <a:path w="3654" h="167127">
                  <a:moveTo>
                    <a:pt x="0" y="0"/>
                  </a:moveTo>
                  <a:lnTo>
                    <a:pt x="3654" y="16712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2875129" y="4397308"/>
              <a:ext cx="3654" cy="167127"/>
            </a:xfrm>
            <a:custGeom>
              <a:avLst/>
              <a:pathLst>
                <a:path w="3654" h="167127">
                  <a:moveTo>
                    <a:pt x="0" y="0"/>
                  </a:moveTo>
                  <a:lnTo>
                    <a:pt x="3654" y="16712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2875129" y="4397308"/>
              <a:ext cx="3654" cy="167127"/>
            </a:xfrm>
            <a:custGeom>
              <a:avLst/>
              <a:pathLst>
                <a:path w="3654" h="167127">
                  <a:moveTo>
                    <a:pt x="0" y="0"/>
                  </a:moveTo>
                  <a:lnTo>
                    <a:pt x="3654" y="16712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2875129" y="4397308"/>
              <a:ext cx="3654" cy="167127"/>
            </a:xfrm>
            <a:custGeom>
              <a:avLst/>
              <a:pathLst>
                <a:path w="3654" h="167127">
                  <a:moveTo>
                    <a:pt x="0" y="0"/>
                  </a:moveTo>
                  <a:lnTo>
                    <a:pt x="3654" y="16712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2875129" y="4397308"/>
              <a:ext cx="3654" cy="167127"/>
            </a:xfrm>
            <a:custGeom>
              <a:avLst/>
              <a:pathLst>
                <a:path w="3654" h="167127">
                  <a:moveTo>
                    <a:pt x="0" y="0"/>
                  </a:moveTo>
                  <a:lnTo>
                    <a:pt x="3654" y="16712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2875129" y="4397308"/>
              <a:ext cx="3654" cy="167127"/>
            </a:xfrm>
            <a:custGeom>
              <a:avLst/>
              <a:pathLst>
                <a:path w="3654" h="167127">
                  <a:moveTo>
                    <a:pt x="0" y="0"/>
                  </a:moveTo>
                  <a:lnTo>
                    <a:pt x="3654" y="16712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2875129" y="4397308"/>
              <a:ext cx="3654" cy="167127"/>
            </a:xfrm>
            <a:custGeom>
              <a:avLst/>
              <a:pathLst>
                <a:path w="3654" h="167127">
                  <a:moveTo>
                    <a:pt x="0" y="0"/>
                  </a:moveTo>
                  <a:lnTo>
                    <a:pt x="3654" y="16712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2875129" y="4397308"/>
              <a:ext cx="3654" cy="167127"/>
            </a:xfrm>
            <a:custGeom>
              <a:avLst/>
              <a:pathLst>
                <a:path w="3654" h="167127">
                  <a:moveTo>
                    <a:pt x="0" y="0"/>
                  </a:moveTo>
                  <a:lnTo>
                    <a:pt x="3654" y="16712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2875129" y="4397308"/>
              <a:ext cx="3654" cy="167127"/>
            </a:xfrm>
            <a:custGeom>
              <a:avLst/>
              <a:pathLst>
                <a:path w="3654" h="167127">
                  <a:moveTo>
                    <a:pt x="0" y="0"/>
                  </a:moveTo>
                  <a:lnTo>
                    <a:pt x="3654" y="16712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2875129" y="4397308"/>
              <a:ext cx="3654" cy="167127"/>
            </a:xfrm>
            <a:custGeom>
              <a:avLst/>
              <a:pathLst>
                <a:path w="3654" h="167127">
                  <a:moveTo>
                    <a:pt x="0" y="0"/>
                  </a:moveTo>
                  <a:lnTo>
                    <a:pt x="3654" y="167127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2711617" y="4397308"/>
              <a:ext cx="334333" cy="334276"/>
            </a:xfrm>
            <a:custGeom>
              <a:avLst/>
              <a:pathLst>
                <a:path w="334333" h="334276">
                  <a:moveTo>
                    <a:pt x="163512" y="0"/>
                  </a:moveTo>
                  <a:lnTo>
                    <a:pt x="158219" y="199"/>
                  </a:lnTo>
                  <a:lnTo>
                    <a:pt x="152936" y="566"/>
                  </a:lnTo>
                  <a:lnTo>
                    <a:pt x="147666" y="1101"/>
                  </a:lnTo>
                  <a:lnTo>
                    <a:pt x="142416" y="1802"/>
                  </a:lnTo>
                  <a:lnTo>
                    <a:pt x="137192" y="2669"/>
                  </a:lnTo>
                  <a:lnTo>
                    <a:pt x="131997" y="3701"/>
                  </a:lnTo>
                  <a:lnTo>
                    <a:pt x="126837" y="4897"/>
                  </a:lnTo>
                  <a:lnTo>
                    <a:pt x="121718" y="6256"/>
                  </a:lnTo>
                  <a:lnTo>
                    <a:pt x="116645" y="7777"/>
                  </a:lnTo>
                  <a:lnTo>
                    <a:pt x="111622" y="9457"/>
                  </a:lnTo>
                  <a:lnTo>
                    <a:pt x="106655" y="11296"/>
                  </a:lnTo>
                  <a:lnTo>
                    <a:pt x="101749" y="13291"/>
                  </a:lnTo>
                  <a:lnTo>
                    <a:pt x="96908" y="15440"/>
                  </a:lnTo>
                  <a:lnTo>
                    <a:pt x="92138" y="17742"/>
                  </a:lnTo>
                  <a:lnTo>
                    <a:pt x="87444" y="20194"/>
                  </a:lnTo>
                  <a:lnTo>
                    <a:pt x="82829" y="22793"/>
                  </a:lnTo>
                  <a:lnTo>
                    <a:pt x="78299" y="25537"/>
                  </a:lnTo>
                  <a:lnTo>
                    <a:pt x="73858" y="28424"/>
                  </a:lnTo>
                  <a:lnTo>
                    <a:pt x="69511" y="31449"/>
                  </a:lnTo>
                  <a:lnTo>
                    <a:pt x="65262" y="34611"/>
                  </a:lnTo>
                  <a:lnTo>
                    <a:pt x="61115" y="37906"/>
                  </a:lnTo>
                  <a:lnTo>
                    <a:pt x="57075" y="41330"/>
                  </a:lnTo>
                  <a:lnTo>
                    <a:pt x="53145" y="44881"/>
                  </a:lnTo>
                  <a:lnTo>
                    <a:pt x="49329" y="48554"/>
                  </a:lnTo>
                  <a:lnTo>
                    <a:pt x="45632" y="52347"/>
                  </a:lnTo>
                  <a:lnTo>
                    <a:pt x="42057" y="56254"/>
                  </a:lnTo>
                  <a:lnTo>
                    <a:pt x="38608" y="60273"/>
                  </a:lnTo>
                  <a:lnTo>
                    <a:pt x="35287" y="64399"/>
                  </a:lnTo>
                  <a:lnTo>
                    <a:pt x="32099" y="68629"/>
                  </a:lnTo>
                  <a:lnTo>
                    <a:pt x="29047" y="72957"/>
                  </a:lnTo>
                  <a:lnTo>
                    <a:pt x="26133" y="77380"/>
                  </a:lnTo>
                  <a:lnTo>
                    <a:pt x="23360" y="81892"/>
                  </a:lnTo>
                  <a:lnTo>
                    <a:pt x="20732" y="86491"/>
                  </a:lnTo>
                  <a:lnTo>
                    <a:pt x="18251" y="91170"/>
                  </a:lnTo>
                  <a:lnTo>
                    <a:pt x="15920" y="95926"/>
                  </a:lnTo>
                  <a:lnTo>
                    <a:pt x="13740" y="100753"/>
                  </a:lnTo>
                  <a:lnTo>
                    <a:pt x="11715" y="105646"/>
                  </a:lnTo>
                  <a:lnTo>
                    <a:pt x="9845" y="110602"/>
                  </a:lnTo>
                  <a:lnTo>
                    <a:pt x="8133" y="115614"/>
                  </a:lnTo>
                  <a:lnTo>
                    <a:pt x="6581" y="120678"/>
                  </a:lnTo>
                  <a:lnTo>
                    <a:pt x="5190" y="125788"/>
                  </a:lnTo>
                  <a:lnTo>
                    <a:pt x="3962" y="130940"/>
                  </a:lnTo>
                  <a:lnTo>
                    <a:pt x="2898" y="136128"/>
                  </a:lnTo>
                  <a:lnTo>
                    <a:pt x="1998" y="141348"/>
                  </a:lnTo>
                  <a:lnTo>
                    <a:pt x="1264" y="146593"/>
                  </a:lnTo>
                  <a:lnTo>
                    <a:pt x="697" y="151859"/>
                  </a:lnTo>
                  <a:lnTo>
                    <a:pt x="297" y="157140"/>
                  </a:lnTo>
                  <a:lnTo>
                    <a:pt x="64" y="162432"/>
                  </a:lnTo>
                  <a:lnTo>
                    <a:pt x="0" y="167727"/>
                  </a:lnTo>
                  <a:lnTo>
                    <a:pt x="102" y="173023"/>
                  </a:lnTo>
                  <a:lnTo>
                    <a:pt x="373" y="178312"/>
                  </a:lnTo>
                  <a:lnTo>
                    <a:pt x="811" y="183590"/>
                  </a:lnTo>
                  <a:lnTo>
                    <a:pt x="1416" y="188852"/>
                  </a:lnTo>
                  <a:lnTo>
                    <a:pt x="2188" y="194092"/>
                  </a:lnTo>
                  <a:lnTo>
                    <a:pt x="3125" y="199305"/>
                  </a:lnTo>
                  <a:lnTo>
                    <a:pt x="4226" y="204485"/>
                  </a:lnTo>
                  <a:lnTo>
                    <a:pt x="5492" y="209628"/>
                  </a:lnTo>
                  <a:lnTo>
                    <a:pt x="6919" y="214729"/>
                  </a:lnTo>
                  <a:lnTo>
                    <a:pt x="8507" y="219781"/>
                  </a:lnTo>
                  <a:lnTo>
                    <a:pt x="10255" y="224781"/>
                  </a:lnTo>
                  <a:lnTo>
                    <a:pt x="12160" y="229723"/>
                  </a:lnTo>
                  <a:lnTo>
                    <a:pt x="14221" y="234602"/>
                  </a:lnTo>
                  <a:lnTo>
                    <a:pt x="16435" y="239413"/>
                  </a:lnTo>
                  <a:lnTo>
                    <a:pt x="18801" y="244152"/>
                  </a:lnTo>
                  <a:lnTo>
                    <a:pt x="21315" y="248813"/>
                  </a:lnTo>
                  <a:lnTo>
                    <a:pt x="23976" y="253392"/>
                  </a:lnTo>
                  <a:lnTo>
                    <a:pt x="26781" y="257885"/>
                  </a:lnTo>
                  <a:lnTo>
                    <a:pt x="29727" y="262287"/>
                  </a:lnTo>
                  <a:lnTo>
                    <a:pt x="32810" y="266593"/>
                  </a:lnTo>
                  <a:lnTo>
                    <a:pt x="36029" y="270799"/>
                  </a:lnTo>
                  <a:lnTo>
                    <a:pt x="39379" y="274902"/>
                  </a:lnTo>
                  <a:lnTo>
                    <a:pt x="42857" y="278896"/>
                  </a:lnTo>
                  <a:lnTo>
                    <a:pt x="46460" y="282778"/>
                  </a:lnTo>
                  <a:lnTo>
                    <a:pt x="50184" y="286543"/>
                  </a:lnTo>
                  <a:lnTo>
                    <a:pt x="54026" y="290189"/>
                  </a:lnTo>
                  <a:lnTo>
                    <a:pt x="57981" y="293712"/>
                  </a:lnTo>
                  <a:lnTo>
                    <a:pt x="62046" y="297107"/>
                  </a:lnTo>
                  <a:lnTo>
                    <a:pt x="66217" y="300372"/>
                  </a:lnTo>
                  <a:lnTo>
                    <a:pt x="70488" y="303503"/>
                  </a:lnTo>
                  <a:lnTo>
                    <a:pt x="74857" y="306497"/>
                  </a:lnTo>
                  <a:lnTo>
                    <a:pt x="79318" y="309351"/>
                  </a:lnTo>
                  <a:lnTo>
                    <a:pt x="83868" y="312063"/>
                  </a:lnTo>
                  <a:lnTo>
                    <a:pt x="88501" y="314629"/>
                  </a:lnTo>
                  <a:lnTo>
                    <a:pt x="93213" y="317047"/>
                  </a:lnTo>
                  <a:lnTo>
                    <a:pt x="98000" y="319314"/>
                  </a:lnTo>
                  <a:lnTo>
                    <a:pt x="102856" y="321429"/>
                  </a:lnTo>
                  <a:lnTo>
                    <a:pt x="107776" y="323389"/>
                  </a:lnTo>
                  <a:lnTo>
                    <a:pt x="112756" y="325192"/>
                  </a:lnTo>
                  <a:lnTo>
                    <a:pt x="117791" y="326836"/>
                  </a:lnTo>
                  <a:lnTo>
                    <a:pt x="122875" y="328320"/>
                  </a:lnTo>
                  <a:lnTo>
                    <a:pt x="128004" y="329642"/>
                  </a:lnTo>
                  <a:lnTo>
                    <a:pt x="133172" y="330802"/>
                  </a:lnTo>
                  <a:lnTo>
                    <a:pt x="138374" y="331796"/>
                  </a:lnTo>
                  <a:lnTo>
                    <a:pt x="143605" y="332626"/>
                  </a:lnTo>
                  <a:lnTo>
                    <a:pt x="148859" y="333289"/>
                  </a:lnTo>
                  <a:lnTo>
                    <a:pt x="154132" y="333786"/>
                  </a:lnTo>
                  <a:lnTo>
                    <a:pt x="159419" y="334115"/>
                  </a:lnTo>
                  <a:lnTo>
                    <a:pt x="164712" y="334276"/>
                  </a:lnTo>
                  <a:lnTo>
                    <a:pt x="170009" y="334270"/>
                  </a:lnTo>
                  <a:lnTo>
                    <a:pt x="175302" y="334096"/>
                  </a:lnTo>
                  <a:lnTo>
                    <a:pt x="180588" y="333755"/>
                  </a:lnTo>
                  <a:lnTo>
                    <a:pt x="185859" y="333246"/>
                  </a:lnTo>
                  <a:lnTo>
                    <a:pt x="191113" y="332570"/>
                  </a:lnTo>
                  <a:lnTo>
                    <a:pt x="196342" y="331729"/>
                  </a:lnTo>
                  <a:lnTo>
                    <a:pt x="201541" y="330722"/>
                  </a:lnTo>
                  <a:lnTo>
                    <a:pt x="206707" y="329551"/>
                  </a:lnTo>
                  <a:lnTo>
                    <a:pt x="211832" y="328217"/>
                  </a:lnTo>
                  <a:lnTo>
                    <a:pt x="216913" y="326721"/>
                  </a:lnTo>
                  <a:lnTo>
                    <a:pt x="221944" y="325065"/>
                  </a:lnTo>
                  <a:lnTo>
                    <a:pt x="226919" y="323250"/>
                  </a:lnTo>
                  <a:lnTo>
                    <a:pt x="231835" y="321279"/>
                  </a:lnTo>
                  <a:lnTo>
                    <a:pt x="236686" y="319153"/>
                  </a:lnTo>
                  <a:lnTo>
                    <a:pt x="241467" y="316874"/>
                  </a:lnTo>
                  <a:lnTo>
                    <a:pt x="246174" y="314445"/>
                  </a:lnTo>
                  <a:lnTo>
                    <a:pt x="250801" y="311868"/>
                  </a:lnTo>
                  <a:lnTo>
                    <a:pt x="255344" y="309146"/>
                  </a:lnTo>
                  <a:lnTo>
                    <a:pt x="259799" y="306282"/>
                  </a:lnTo>
                  <a:lnTo>
                    <a:pt x="264161" y="303277"/>
                  </a:lnTo>
                  <a:lnTo>
                    <a:pt x="268425" y="300136"/>
                  </a:lnTo>
                  <a:lnTo>
                    <a:pt x="272588" y="296862"/>
                  </a:lnTo>
                  <a:lnTo>
                    <a:pt x="276645" y="293457"/>
                  </a:lnTo>
                  <a:lnTo>
                    <a:pt x="280592" y="289925"/>
                  </a:lnTo>
                  <a:lnTo>
                    <a:pt x="284425" y="286271"/>
                  </a:lnTo>
                  <a:lnTo>
                    <a:pt x="288141" y="282496"/>
                  </a:lnTo>
                  <a:lnTo>
                    <a:pt x="291735" y="278606"/>
                  </a:lnTo>
                  <a:lnTo>
                    <a:pt x="295204" y="274604"/>
                  </a:lnTo>
                  <a:lnTo>
                    <a:pt x="298544" y="270494"/>
                  </a:lnTo>
                  <a:lnTo>
                    <a:pt x="301753" y="266280"/>
                  </a:lnTo>
                  <a:lnTo>
                    <a:pt x="304826" y="261966"/>
                  </a:lnTo>
                  <a:lnTo>
                    <a:pt x="307762" y="257558"/>
                  </a:lnTo>
                  <a:lnTo>
                    <a:pt x="310556" y="253059"/>
                  </a:lnTo>
                  <a:lnTo>
                    <a:pt x="313206" y="248473"/>
                  </a:lnTo>
                  <a:lnTo>
                    <a:pt x="315710" y="243806"/>
                  </a:lnTo>
                  <a:lnTo>
                    <a:pt x="318064" y="239062"/>
                  </a:lnTo>
                  <a:lnTo>
                    <a:pt x="320267" y="234245"/>
                  </a:lnTo>
                  <a:lnTo>
                    <a:pt x="322317" y="229361"/>
                  </a:lnTo>
                  <a:lnTo>
                    <a:pt x="324211" y="224415"/>
                  </a:lnTo>
                  <a:lnTo>
                    <a:pt x="325947" y="219411"/>
                  </a:lnTo>
                  <a:lnTo>
                    <a:pt x="327523" y="214355"/>
                  </a:lnTo>
                  <a:lnTo>
                    <a:pt x="328939" y="209251"/>
                  </a:lnTo>
                  <a:lnTo>
                    <a:pt x="330192" y="204106"/>
                  </a:lnTo>
                  <a:lnTo>
                    <a:pt x="331282" y="198922"/>
                  </a:lnTo>
                  <a:lnTo>
                    <a:pt x="332207" y="193708"/>
                  </a:lnTo>
                  <a:lnTo>
                    <a:pt x="332966" y="188466"/>
                  </a:lnTo>
                  <a:lnTo>
                    <a:pt x="333559" y="183203"/>
                  </a:lnTo>
                  <a:lnTo>
                    <a:pt x="333984" y="177924"/>
                  </a:lnTo>
                  <a:lnTo>
                    <a:pt x="334243" y="172634"/>
                  </a:lnTo>
                  <a:lnTo>
                    <a:pt x="334333" y="167338"/>
                  </a:lnTo>
                  <a:lnTo>
                    <a:pt x="334256" y="162042"/>
                  </a:lnTo>
                  <a:lnTo>
                    <a:pt x="334011" y="156751"/>
                  </a:lnTo>
                  <a:lnTo>
                    <a:pt x="333599" y="151471"/>
                  </a:lnTo>
                  <a:lnTo>
                    <a:pt x="333019" y="146207"/>
                  </a:lnTo>
                  <a:lnTo>
                    <a:pt x="332273" y="140963"/>
                  </a:lnTo>
                  <a:lnTo>
                    <a:pt x="331361" y="135746"/>
                  </a:lnTo>
                  <a:lnTo>
                    <a:pt x="330285" y="130560"/>
                  </a:lnTo>
                  <a:lnTo>
                    <a:pt x="329045" y="125411"/>
                  </a:lnTo>
                  <a:lnTo>
                    <a:pt x="327642" y="120304"/>
                  </a:lnTo>
                  <a:lnTo>
                    <a:pt x="326078" y="115244"/>
                  </a:lnTo>
                  <a:lnTo>
                    <a:pt x="324355" y="110235"/>
                  </a:lnTo>
                  <a:lnTo>
                    <a:pt x="322473" y="105284"/>
                  </a:lnTo>
                  <a:lnTo>
                    <a:pt x="320436" y="100395"/>
                  </a:lnTo>
                  <a:lnTo>
                    <a:pt x="318245" y="95573"/>
                  </a:lnTo>
                  <a:lnTo>
                    <a:pt x="315903" y="90823"/>
                  </a:lnTo>
                  <a:lnTo>
                    <a:pt x="313411" y="86150"/>
                  </a:lnTo>
                  <a:lnTo>
                    <a:pt x="310772" y="81558"/>
                  </a:lnTo>
                  <a:lnTo>
                    <a:pt x="307990" y="77051"/>
                  </a:lnTo>
                  <a:lnTo>
                    <a:pt x="305065" y="72635"/>
                  </a:lnTo>
                  <a:lnTo>
                    <a:pt x="302003" y="68314"/>
                  </a:lnTo>
                  <a:lnTo>
                    <a:pt x="298805" y="64092"/>
                  </a:lnTo>
                  <a:lnTo>
                    <a:pt x="295475" y="59974"/>
                  </a:lnTo>
                  <a:lnTo>
                    <a:pt x="292016" y="55963"/>
                  </a:lnTo>
                  <a:lnTo>
                    <a:pt x="288432" y="52064"/>
                  </a:lnTo>
                  <a:lnTo>
                    <a:pt x="284726" y="48280"/>
                  </a:lnTo>
                  <a:lnTo>
                    <a:pt x="280902" y="44615"/>
                  </a:lnTo>
                  <a:lnTo>
                    <a:pt x="276964" y="41074"/>
                  </a:lnTo>
                  <a:lnTo>
                    <a:pt x="272915" y="37659"/>
                  </a:lnTo>
                  <a:lnTo>
                    <a:pt x="268761" y="34374"/>
                  </a:lnTo>
                  <a:lnTo>
                    <a:pt x="264504" y="31222"/>
                  </a:lnTo>
                  <a:lnTo>
                    <a:pt x="260150" y="28207"/>
                  </a:lnTo>
                  <a:lnTo>
                    <a:pt x="255703" y="25331"/>
                  </a:lnTo>
                  <a:lnTo>
                    <a:pt x="251166" y="22597"/>
                  </a:lnTo>
                  <a:lnTo>
                    <a:pt x="246545" y="20009"/>
                  </a:lnTo>
                  <a:lnTo>
                    <a:pt x="241845" y="17568"/>
                  </a:lnTo>
                  <a:lnTo>
                    <a:pt x="237070" y="15277"/>
                  </a:lnTo>
                  <a:lnTo>
                    <a:pt x="232224" y="13139"/>
                  </a:lnTo>
                  <a:lnTo>
                    <a:pt x="227313" y="11155"/>
                  </a:lnTo>
                  <a:lnTo>
                    <a:pt x="222342" y="9328"/>
                  </a:lnTo>
                  <a:lnTo>
                    <a:pt x="217316" y="7659"/>
                  </a:lnTo>
                  <a:lnTo>
                    <a:pt x="212239" y="6151"/>
                  </a:lnTo>
                  <a:lnTo>
                    <a:pt x="207116" y="4804"/>
                  </a:lnTo>
                  <a:lnTo>
                    <a:pt x="201954" y="3619"/>
                  </a:lnTo>
                  <a:lnTo>
                    <a:pt x="196757" y="2599"/>
                  </a:lnTo>
                  <a:lnTo>
                    <a:pt x="191530" y="1745"/>
                  </a:lnTo>
                  <a:lnTo>
                    <a:pt x="186279" y="1056"/>
                  </a:lnTo>
                  <a:lnTo>
                    <a:pt x="181008" y="534"/>
                  </a:lnTo>
                  <a:lnTo>
                    <a:pt x="167166" y="1671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2878783" y="4397268"/>
              <a:ext cx="13842" cy="167167"/>
            </a:xfrm>
            <a:custGeom>
              <a:avLst/>
              <a:pathLst>
                <a:path w="13842" h="167167">
                  <a:moveTo>
                    <a:pt x="13842" y="574"/>
                  </a:move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3211982" y="4794382"/>
              <a:ext cx="584" cy="167167"/>
            </a:xfrm>
            <a:custGeom>
              <a:avLst/>
              <a:pathLst>
                <a:path w="584" h="167167">
                  <a:moveTo>
                    <a:pt x="584" y="0"/>
                  </a:moveTo>
                  <a:lnTo>
                    <a:pt x="0" y="1"/>
                  </a:lnTo>
                  <a:lnTo>
                    <a:pt x="584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3211982" y="4794383"/>
              <a:ext cx="584" cy="167166"/>
            </a:xfrm>
            <a:custGeom>
              <a:avLst/>
              <a:pathLst>
                <a:path w="584" h="167166">
                  <a:moveTo>
                    <a:pt x="0" y="0"/>
                  </a:moveTo>
                  <a:lnTo>
                    <a:pt x="584" y="167166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3211982" y="4794383"/>
              <a:ext cx="584" cy="167166"/>
            </a:xfrm>
            <a:custGeom>
              <a:avLst/>
              <a:pathLst>
                <a:path w="584" h="167166">
                  <a:moveTo>
                    <a:pt x="0" y="0"/>
                  </a:moveTo>
                  <a:lnTo>
                    <a:pt x="584" y="167166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3211982" y="4794383"/>
              <a:ext cx="584" cy="167166"/>
            </a:xfrm>
            <a:custGeom>
              <a:avLst/>
              <a:pathLst>
                <a:path w="584" h="167166">
                  <a:moveTo>
                    <a:pt x="0" y="0"/>
                  </a:moveTo>
                  <a:lnTo>
                    <a:pt x="584" y="167166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3211982" y="4794383"/>
              <a:ext cx="584" cy="167166"/>
            </a:xfrm>
            <a:custGeom>
              <a:avLst/>
              <a:pathLst>
                <a:path w="584" h="167166">
                  <a:moveTo>
                    <a:pt x="0" y="0"/>
                  </a:moveTo>
                  <a:lnTo>
                    <a:pt x="584" y="16716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3211982" y="4794383"/>
              <a:ext cx="584" cy="167166"/>
            </a:xfrm>
            <a:custGeom>
              <a:avLst/>
              <a:pathLst>
                <a:path w="584" h="167166">
                  <a:moveTo>
                    <a:pt x="0" y="0"/>
                  </a:moveTo>
                  <a:lnTo>
                    <a:pt x="584" y="16716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3211982" y="4794383"/>
              <a:ext cx="584" cy="167166"/>
            </a:xfrm>
            <a:custGeom>
              <a:avLst/>
              <a:pathLst>
                <a:path w="584" h="167166">
                  <a:moveTo>
                    <a:pt x="0" y="0"/>
                  </a:moveTo>
                  <a:lnTo>
                    <a:pt x="584" y="16716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3211982" y="4794383"/>
              <a:ext cx="584" cy="167166"/>
            </a:xfrm>
            <a:custGeom>
              <a:avLst/>
              <a:pathLst>
                <a:path w="584" h="167166">
                  <a:moveTo>
                    <a:pt x="0" y="0"/>
                  </a:moveTo>
                  <a:lnTo>
                    <a:pt x="584" y="16716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3211982" y="4794383"/>
              <a:ext cx="584" cy="167166"/>
            </a:xfrm>
            <a:custGeom>
              <a:avLst/>
              <a:pathLst>
                <a:path w="584" h="167166">
                  <a:moveTo>
                    <a:pt x="0" y="0"/>
                  </a:moveTo>
                  <a:lnTo>
                    <a:pt x="584" y="167166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3211982" y="4794383"/>
              <a:ext cx="584" cy="167166"/>
            </a:xfrm>
            <a:custGeom>
              <a:avLst/>
              <a:pathLst>
                <a:path w="584" h="167166">
                  <a:moveTo>
                    <a:pt x="0" y="0"/>
                  </a:moveTo>
                  <a:lnTo>
                    <a:pt x="584" y="167166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3051067" y="4794383"/>
              <a:ext cx="161499" cy="167166"/>
            </a:xfrm>
            <a:custGeom>
              <a:avLst/>
              <a:pathLst>
                <a:path w="161499" h="167166">
                  <a:moveTo>
                    <a:pt x="160915" y="0"/>
                  </a:moveTo>
                  <a:lnTo>
                    <a:pt x="155457" y="108"/>
                  </a:lnTo>
                  <a:lnTo>
                    <a:pt x="150007" y="394"/>
                  </a:lnTo>
                  <a:lnTo>
                    <a:pt x="144568" y="858"/>
                  </a:lnTo>
                  <a:lnTo>
                    <a:pt x="139147" y="1500"/>
                  </a:lnTo>
                  <a:lnTo>
                    <a:pt x="133751" y="2318"/>
                  </a:lnTo>
                  <a:lnTo>
                    <a:pt x="128383" y="3311"/>
                  </a:lnTo>
                  <a:lnTo>
                    <a:pt x="123051" y="4480"/>
                  </a:lnTo>
                  <a:lnTo>
                    <a:pt x="117761" y="5822"/>
                  </a:lnTo>
                  <a:lnTo>
                    <a:pt x="112516" y="7336"/>
                  </a:lnTo>
                  <a:lnTo>
                    <a:pt x="107324" y="9020"/>
                  </a:lnTo>
                  <a:lnTo>
                    <a:pt x="102190" y="10873"/>
                  </a:lnTo>
                  <a:lnTo>
                    <a:pt x="97119" y="12893"/>
                  </a:lnTo>
                  <a:lnTo>
                    <a:pt x="92117" y="15077"/>
                  </a:lnTo>
                  <a:lnTo>
                    <a:pt x="87188" y="17423"/>
                  </a:lnTo>
                  <a:lnTo>
                    <a:pt x="82339" y="19929"/>
                  </a:lnTo>
                  <a:lnTo>
                    <a:pt x="77574" y="22592"/>
                  </a:lnTo>
                  <a:lnTo>
                    <a:pt x="72899" y="25409"/>
                  </a:lnTo>
                  <a:lnTo>
                    <a:pt x="68318" y="28377"/>
                  </a:lnTo>
                  <a:lnTo>
                    <a:pt x="63837" y="31494"/>
                  </a:lnTo>
                  <a:lnTo>
                    <a:pt x="59459" y="34754"/>
                  </a:lnTo>
                  <a:lnTo>
                    <a:pt x="55191" y="38156"/>
                  </a:lnTo>
                  <a:lnTo>
                    <a:pt x="51035" y="41696"/>
                  </a:lnTo>
                  <a:lnTo>
                    <a:pt x="46998" y="45369"/>
                  </a:lnTo>
                  <a:lnTo>
                    <a:pt x="43082" y="49172"/>
                  </a:lnTo>
                  <a:lnTo>
                    <a:pt x="39293" y="53101"/>
                  </a:lnTo>
                  <a:lnTo>
                    <a:pt x="35634" y="57152"/>
                  </a:lnTo>
                  <a:lnTo>
                    <a:pt x="32110" y="61320"/>
                  </a:lnTo>
                  <a:lnTo>
                    <a:pt x="28723" y="65601"/>
                  </a:lnTo>
                  <a:lnTo>
                    <a:pt x="25478" y="69990"/>
                  </a:lnTo>
                  <a:lnTo>
                    <a:pt x="22378" y="74482"/>
                  </a:lnTo>
                  <a:lnTo>
                    <a:pt x="19426" y="79074"/>
                  </a:lnTo>
                  <a:lnTo>
                    <a:pt x="16626" y="83759"/>
                  </a:lnTo>
                  <a:lnTo>
                    <a:pt x="13980" y="88533"/>
                  </a:lnTo>
                  <a:lnTo>
                    <a:pt x="11491" y="93392"/>
                  </a:lnTo>
                  <a:lnTo>
                    <a:pt x="9163" y="98328"/>
                  </a:lnTo>
                  <a:lnTo>
                    <a:pt x="6997" y="103339"/>
                  </a:lnTo>
                  <a:lnTo>
                    <a:pt x="4995" y="108417"/>
                  </a:lnTo>
                  <a:lnTo>
                    <a:pt x="3161" y="113558"/>
                  </a:lnTo>
                  <a:lnTo>
                    <a:pt x="1495" y="118756"/>
                  </a:lnTo>
                  <a:lnTo>
                    <a:pt x="0" y="124005"/>
                  </a:lnTo>
                  <a:lnTo>
                    <a:pt x="161499" y="1671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3045404" y="4794382"/>
              <a:ext cx="334315" cy="334332"/>
            </a:xfrm>
            <a:custGeom>
              <a:avLst/>
              <a:pathLst>
                <a:path w="334315" h="334332">
                  <a:moveTo>
                    <a:pt x="5662" y="124006"/>
                  </a:moveTo>
                  <a:lnTo>
                    <a:pt x="4376" y="129143"/>
                  </a:lnTo>
                  <a:lnTo>
                    <a:pt x="3254" y="134318"/>
                  </a:lnTo>
                  <a:lnTo>
                    <a:pt x="2296" y="139526"/>
                  </a:lnTo>
                  <a:lnTo>
                    <a:pt x="1503" y="144762"/>
                  </a:lnTo>
                  <a:lnTo>
                    <a:pt x="876" y="150020"/>
                  </a:lnTo>
                  <a:lnTo>
                    <a:pt x="417" y="155296"/>
                  </a:lnTo>
                  <a:lnTo>
                    <a:pt x="124" y="160583"/>
                  </a:lnTo>
                  <a:lnTo>
                    <a:pt x="0" y="165877"/>
                  </a:lnTo>
                  <a:lnTo>
                    <a:pt x="43" y="171172"/>
                  </a:lnTo>
                  <a:lnTo>
                    <a:pt x="253" y="176463"/>
                  </a:lnTo>
                  <a:lnTo>
                    <a:pt x="631" y="181745"/>
                  </a:lnTo>
                  <a:lnTo>
                    <a:pt x="1177" y="187012"/>
                  </a:lnTo>
                  <a:lnTo>
                    <a:pt x="1889" y="192260"/>
                  </a:lnTo>
                  <a:lnTo>
                    <a:pt x="2766" y="197482"/>
                  </a:lnTo>
                  <a:lnTo>
                    <a:pt x="3809" y="202674"/>
                  </a:lnTo>
                  <a:lnTo>
                    <a:pt x="5015" y="207830"/>
                  </a:lnTo>
                  <a:lnTo>
                    <a:pt x="6385" y="212945"/>
                  </a:lnTo>
                  <a:lnTo>
                    <a:pt x="7915" y="218014"/>
                  </a:lnTo>
                  <a:lnTo>
                    <a:pt x="9606" y="223033"/>
                  </a:lnTo>
                  <a:lnTo>
                    <a:pt x="11454" y="227995"/>
                  </a:lnTo>
                  <a:lnTo>
                    <a:pt x="13459" y="232896"/>
                  </a:lnTo>
                  <a:lnTo>
                    <a:pt x="15618" y="237732"/>
                  </a:lnTo>
                  <a:lnTo>
                    <a:pt x="17929" y="242496"/>
                  </a:lnTo>
                  <a:lnTo>
                    <a:pt x="20390" y="247185"/>
                  </a:lnTo>
                  <a:lnTo>
                    <a:pt x="22998" y="251794"/>
                  </a:lnTo>
                  <a:lnTo>
                    <a:pt x="25751" y="256317"/>
                  </a:lnTo>
                  <a:lnTo>
                    <a:pt x="28645" y="260752"/>
                  </a:lnTo>
                  <a:lnTo>
                    <a:pt x="31679" y="265092"/>
                  </a:lnTo>
                  <a:lnTo>
                    <a:pt x="34848" y="269334"/>
                  </a:lnTo>
                  <a:lnTo>
                    <a:pt x="38151" y="273473"/>
                  </a:lnTo>
                  <a:lnTo>
                    <a:pt x="41583" y="277506"/>
                  </a:lnTo>
                  <a:lnTo>
                    <a:pt x="45140" y="281428"/>
                  </a:lnTo>
                  <a:lnTo>
                    <a:pt x="48821" y="285236"/>
                  </a:lnTo>
                  <a:lnTo>
                    <a:pt x="52620" y="288925"/>
                  </a:lnTo>
                  <a:lnTo>
                    <a:pt x="56534" y="292492"/>
                  </a:lnTo>
                  <a:lnTo>
                    <a:pt x="60559" y="295933"/>
                  </a:lnTo>
                  <a:lnTo>
                    <a:pt x="64691" y="299245"/>
                  </a:lnTo>
                  <a:lnTo>
                    <a:pt x="68925" y="302424"/>
                  </a:lnTo>
                  <a:lnTo>
                    <a:pt x="73259" y="305468"/>
                  </a:lnTo>
                  <a:lnTo>
                    <a:pt x="77686" y="308373"/>
                  </a:lnTo>
                  <a:lnTo>
                    <a:pt x="82203" y="311136"/>
                  </a:lnTo>
                  <a:lnTo>
                    <a:pt x="86806" y="313754"/>
                  </a:lnTo>
                  <a:lnTo>
                    <a:pt x="91489" y="316226"/>
                  </a:lnTo>
                  <a:lnTo>
                    <a:pt x="96248" y="318548"/>
                  </a:lnTo>
                  <a:lnTo>
                    <a:pt x="101079" y="320718"/>
                  </a:lnTo>
                  <a:lnTo>
                    <a:pt x="105975" y="322734"/>
                  </a:lnTo>
                  <a:lnTo>
                    <a:pt x="110933" y="324594"/>
                  </a:lnTo>
                  <a:lnTo>
                    <a:pt x="115948" y="326296"/>
                  </a:lnTo>
                  <a:lnTo>
                    <a:pt x="121014" y="327838"/>
                  </a:lnTo>
                  <a:lnTo>
                    <a:pt x="126126" y="329219"/>
                  </a:lnTo>
                  <a:lnTo>
                    <a:pt x="131279" y="330438"/>
                  </a:lnTo>
                  <a:lnTo>
                    <a:pt x="136468" y="331492"/>
                  </a:lnTo>
                  <a:lnTo>
                    <a:pt x="141689" y="332382"/>
                  </a:lnTo>
                  <a:lnTo>
                    <a:pt x="146934" y="333106"/>
                  </a:lnTo>
                  <a:lnTo>
                    <a:pt x="152200" y="333663"/>
                  </a:lnTo>
                  <a:lnTo>
                    <a:pt x="157481" y="334054"/>
                  </a:lnTo>
                  <a:lnTo>
                    <a:pt x="162772" y="334277"/>
                  </a:lnTo>
                  <a:lnTo>
                    <a:pt x="168067" y="334332"/>
                  </a:lnTo>
                  <a:lnTo>
                    <a:pt x="173361" y="334219"/>
                  </a:lnTo>
                  <a:lnTo>
                    <a:pt x="178649" y="333939"/>
                  </a:lnTo>
                  <a:lnTo>
                    <a:pt x="183926" y="333492"/>
                  </a:lnTo>
                  <a:lnTo>
                    <a:pt x="189185" y="332877"/>
                  </a:lnTo>
                  <a:lnTo>
                    <a:pt x="194423" y="332097"/>
                  </a:lnTo>
                  <a:lnTo>
                    <a:pt x="199633" y="331150"/>
                  </a:lnTo>
                  <a:lnTo>
                    <a:pt x="204811" y="330040"/>
                  </a:lnTo>
                  <a:lnTo>
                    <a:pt x="209951" y="328765"/>
                  </a:lnTo>
                  <a:lnTo>
                    <a:pt x="215047" y="327329"/>
                  </a:lnTo>
                  <a:lnTo>
                    <a:pt x="220096" y="325732"/>
                  </a:lnTo>
                  <a:lnTo>
                    <a:pt x="225092" y="323976"/>
                  </a:lnTo>
                  <a:lnTo>
                    <a:pt x="230030" y="322062"/>
                  </a:lnTo>
                  <a:lnTo>
                    <a:pt x="234904" y="319994"/>
                  </a:lnTo>
                  <a:lnTo>
                    <a:pt x="239711" y="317771"/>
                  </a:lnTo>
                  <a:lnTo>
                    <a:pt x="244444" y="315398"/>
                  </a:lnTo>
                  <a:lnTo>
                    <a:pt x="249100" y="312876"/>
                  </a:lnTo>
                  <a:lnTo>
                    <a:pt x="253674" y="310207"/>
                  </a:lnTo>
                  <a:lnTo>
                    <a:pt x="258162" y="307395"/>
                  </a:lnTo>
                  <a:lnTo>
                    <a:pt x="262557" y="304443"/>
                  </a:lnTo>
                  <a:lnTo>
                    <a:pt x="266858" y="301352"/>
                  </a:lnTo>
                  <a:lnTo>
                    <a:pt x="271058" y="298127"/>
                  </a:lnTo>
                  <a:lnTo>
                    <a:pt x="275153" y="294771"/>
                  </a:lnTo>
                  <a:lnTo>
                    <a:pt x="279141" y="291287"/>
                  </a:lnTo>
                  <a:lnTo>
                    <a:pt x="283016" y="287678"/>
                  </a:lnTo>
                  <a:lnTo>
                    <a:pt x="286775" y="283948"/>
                  </a:lnTo>
                  <a:lnTo>
                    <a:pt x="290414" y="280100"/>
                  </a:lnTo>
                  <a:lnTo>
                    <a:pt x="293929" y="276140"/>
                  </a:lnTo>
                  <a:lnTo>
                    <a:pt x="297317" y="272070"/>
                  </a:lnTo>
                  <a:lnTo>
                    <a:pt x="300574" y="267895"/>
                  </a:lnTo>
                  <a:lnTo>
                    <a:pt x="303697" y="263619"/>
                  </a:lnTo>
                  <a:lnTo>
                    <a:pt x="306684" y="259246"/>
                  </a:lnTo>
                  <a:lnTo>
                    <a:pt x="309530" y="254781"/>
                  </a:lnTo>
                  <a:lnTo>
                    <a:pt x="312234" y="250228"/>
                  </a:lnTo>
                  <a:lnTo>
                    <a:pt x="314792" y="245591"/>
                  </a:lnTo>
                  <a:lnTo>
                    <a:pt x="317202" y="240876"/>
                  </a:lnTo>
                  <a:lnTo>
                    <a:pt x="319461" y="236086"/>
                  </a:lnTo>
                  <a:lnTo>
                    <a:pt x="321568" y="231228"/>
                  </a:lnTo>
                  <a:lnTo>
                    <a:pt x="323519" y="226305"/>
                  </a:lnTo>
                  <a:lnTo>
                    <a:pt x="325314" y="221323"/>
                  </a:lnTo>
                  <a:lnTo>
                    <a:pt x="326950" y="216287"/>
                  </a:lnTo>
                  <a:lnTo>
                    <a:pt x="328425" y="211201"/>
                  </a:lnTo>
                  <a:lnTo>
                    <a:pt x="329739" y="206072"/>
                  </a:lnTo>
                  <a:lnTo>
                    <a:pt x="330890" y="200903"/>
                  </a:lnTo>
                  <a:lnTo>
                    <a:pt x="331876" y="195700"/>
                  </a:lnTo>
                  <a:lnTo>
                    <a:pt x="332697" y="190469"/>
                  </a:lnTo>
                  <a:lnTo>
                    <a:pt x="333352" y="185214"/>
                  </a:lnTo>
                  <a:lnTo>
                    <a:pt x="333841" y="179941"/>
                  </a:lnTo>
                  <a:lnTo>
                    <a:pt x="334162" y="174655"/>
                  </a:lnTo>
                  <a:lnTo>
                    <a:pt x="334315" y="169362"/>
                  </a:lnTo>
                  <a:lnTo>
                    <a:pt x="334301" y="164067"/>
                  </a:lnTo>
                  <a:lnTo>
                    <a:pt x="334119" y="158774"/>
                  </a:lnTo>
                  <a:lnTo>
                    <a:pt x="333769" y="153491"/>
                  </a:lnTo>
                  <a:lnTo>
                    <a:pt x="333252" y="148220"/>
                  </a:lnTo>
                  <a:lnTo>
                    <a:pt x="332569" y="142969"/>
                  </a:lnTo>
                  <a:lnTo>
                    <a:pt x="331719" y="137743"/>
                  </a:lnTo>
                  <a:lnTo>
                    <a:pt x="330705" y="132545"/>
                  </a:lnTo>
                  <a:lnTo>
                    <a:pt x="329526" y="127383"/>
                  </a:lnTo>
                  <a:lnTo>
                    <a:pt x="328185" y="122260"/>
                  </a:lnTo>
                  <a:lnTo>
                    <a:pt x="326682" y="117182"/>
                  </a:lnTo>
                  <a:lnTo>
                    <a:pt x="325018" y="112155"/>
                  </a:lnTo>
                  <a:lnTo>
                    <a:pt x="323197" y="107183"/>
                  </a:lnTo>
                  <a:lnTo>
                    <a:pt x="321219" y="102271"/>
                  </a:lnTo>
                  <a:lnTo>
                    <a:pt x="319086" y="97424"/>
                  </a:lnTo>
                  <a:lnTo>
                    <a:pt x="316801" y="92647"/>
                  </a:lnTo>
                  <a:lnTo>
                    <a:pt x="314365" y="87945"/>
                  </a:lnTo>
                  <a:lnTo>
                    <a:pt x="311782" y="83322"/>
                  </a:lnTo>
                  <a:lnTo>
                    <a:pt x="309054" y="78784"/>
                  </a:lnTo>
                  <a:lnTo>
                    <a:pt x="306183" y="74334"/>
                  </a:lnTo>
                  <a:lnTo>
                    <a:pt x="303173" y="69977"/>
                  </a:lnTo>
                  <a:lnTo>
                    <a:pt x="300027" y="65718"/>
                  </a:lnTo>
                  <a:lnTo>
                    <a:pt x="296747" y="61561"/>
                  </a:lnTo>
                  <a:lnTo>
                    <a:pt x="293337" y="57509"/>
                  </a:lnTo>
                  <a:lnTo>
                    <a:pt x="289800" y="53568"/>
                  </a:lnTo>
                  <a:lnTo>
                    <a:pt x="286141" y="49740"/>
                  </a:lnTo>
                  <a:lnTo>
                    <a:pt x="282362" y="46031"/>
                  </a:lnTo>
                  <a:lnTo>
                    <a:pt x="278467" y="42443"/>
                  </a:lnTo>
                  <a:lnTo>
                    <a:pt x="274461" y="38980"/>
                  </a:lnTo>
                  <a:lnTo>
                    <a:pt x="270347" y="35646"/>
                  </a:lnTo>
                  <a:lnTo>
                    <a:pt x="266130" y="32444"/>
                  </a:lnTo>
                  <a:lnTo>
                    <a:pt x="261813" y="29377"/>
                  </a:lnTo>
                  <a:lnTo>
                    <a:pt x="257401" y="26448"/>
                  </a:lnTo>
                  <a:lnTo>
                    <a:pt x="252899" y="23660"/>
                  </a:lnTo>
                  <a:lnTo>
                    <a:pt x="248310" y="21017"/>
                  </a:lnTo>
                  <a:lnTo>
                    <a:pt x="243641" y="18520"/>
                  </a:lnTo>
                  <a:lnTo>
                    <a:pt x="238894" y="16172"/>
                  </a:lnTo>
                  <a:lnTo>
                    <a:pt x="234076" y="13976"/>
                  </a:lnTo>
                  <a:lnTo>
                    <a:pt x="229190" y="11933"/>
                  </a:lnTo>
                  <a:lnTo>
                    <a:pt x="224242" y="10047"/>
                  </a:lnTo>
                  <a:lnTo>
                    <a:pt x="219237" y="8317"/>
                  </a:lnTo>
                  <a:lnTo>
                    <a:pt x="214180" y="6748"/>
                  </a:lnTo>
                  <a:lnTo>
                    <a:pt x="209075" y="5339"/>
                  </a:lnTo>
                  <a:lnTo>
                    <a:pt x="203928" y="4093"/>
                  </a:lnTo>
                  <a:lnTo>
                    <a:pt x="198745" y="3010"/>
                  </a:lnTo>
                  <a:lnTo>
                    <a:pt x="193530" y="2092"/>
                  </a:lnTo>
                  <a:lnTo>
                    <a:pt x="188288" y="1340"/>
                  </a:lnTo>
                  <a:lnTo>
                    <a:pt x="183025" y="754"/>
                  </a:lnTo>
                  <a:lnTo>
                    <a:pt x="177746" y="335"/>
                  </a:lnTo>
                  <a:lnTo>
                    <a:pt x="172457" y="83"/>
                  </a:lnTo>
                  <a:lnTo>
                    <a:pt x="167162" y="0"/>
                  </a:lnTo>
                  <a:lnTo>
                    <a:pt x="167162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3629033" y="5103947"/>
              <a:ext cx="55" cy="167167"/>
            </a:xfrm>
            <a:custGeom>
              <a:avLst/>
              <a:pathLst>
                <a:path w="55" h="167167">
                  <a:moveTo>
                    <a:pt x="0" y="0"/>
                  </a:moveTo>
                  <a:lnTo>
                    <a:pt x="55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3629033" y="5103947"/>
              <a:ext cx="55" cy="167167"/>
            </a:xfrm>
            <a:custGeom>
              <a:avLst/>
              <a:pathLst>
                <a:path w="55" h="167167">
                  <a:moveTo>
                    <a:pt x="0" y="0"/>
                  </a:moveTo>
                  <a:lnTo>
                    <a:pt x="55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3629033" y="5103947"/>
              <a:ext cx="55" cy="167167"/>
            </a:xfrm>
            <a:custGeom>
              <a:avLst/>
              <a:pathLst>
                <a:path w="55" h="167167">
                  <a:moveTo>
                    <a:pt x="0" y="0"/>
                  </a:moveTo>
                  <a:lnTo>
                    <a:pt x="55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3629033" y="5103947"/>
              <a:ext cx="55" cy="167167"/>
            </a:xfrm>
            <a:custGeom>
              <a:avLst/>
              <a:pathLst>
                <a:path w="55" h="167167">
                  <a:moveTo>
                    <a:pt x="0" y="0"/>
                  </a:moveTo>
                  <a:lnTo>
                    <a:pt x="55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3629033" y="5103947"/>
              <a:ext cx="55" cy="167167"/>
            </a:xfrm>
            <a:custGeom>
              <a:avLst/>
              <a:pathLst>
                <a:path w="55" h="167167">
                  <a:moveTo>
                    <a:pt x="0" y="0"/>
                  </a:moveTo>
                  <a:lnTo>
                    <a:pt x="55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3629033" y="5103947"/>
              <a:ext cx="55" cy="167167"/>
            </a:xfrm>
            <a:custGeom>
              <a:avLst/>
              <a:pathLst>
                <a:path w="55" h="167167">
                  <a:moveTo>
                    <a:pt x="0" y="0"/>
                  </a:moveTo>
                  <a:lnTo>
                    <a:pt x="55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3629033" y="5103947"/>
              <a:ext cx="55" cy="167167"/>
            </a:xfrm>
            <a:custGeom>
              <a:avLst/>
              <a:pathLst>
                <a:path w="55" h="167167">
                  <a:moveTo>
                    <a:pt x="0" y="0"/>
                  </a:moveTo>
                  <a:lnTo>
                    <a:pt x="55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3629033" y="5103947"/>
              <a:ext cx="55" cy="167167"/>
            </a:xfrm>
            <a:custGeom>
              <a:avLst/>
              <a:pathLst>
                <a:path w="55" h="167167">
                  <a:moveTo>
                    <a:pt x="0" y="0"/>
                  </a:moveTo>
                  <a:lnTo>
                    <a:pt x="55" y="16716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3629033" y="5103947"/>
              <a:ext cx="55" cy="167167"/>
            </a:xfrm>
            <a:custGeom>
              <a:avLst/>
              <a:pathLst>
                <a:path w="55" h="167167">
                  <a:moveTo>
                    <a:pt x="0" y="0"/>
                  </a:moveTo>
                  <a:lnTo>
                    <a:pt x="55" y="167167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3461930" y="5103947"/>
              <a:ext cx="334325" cy="334323"/>
            </a:xfrm>
            <a:custGeom>
              <a:avLst/>
              <a:pathLst>
                <a:path w="334325" h="334323">
                  <a:moveTo>
                    <a:pt x="167103" y="0"/>
                  </a:moveTo>
                  <a:lnTo>
                    <a:pt x="161819" y="85"/>
                  </a:lnTo>
                  <a:lnTo>
                    <a:pt x="156540" y="337"/>
                  </a:lnTo>
                  <a:lnTo>
                    <a:pt x="151272" y="756"/>
                  </a:lnTo>
                  <a:lnTo>
                    <a:pt x="146020" y="1341"/>
                  </a:lnTo>
                  <a:lnTo>
                    <a:pt x="140789" y="2092"/>
                  </a:lnTo>
                  <a:lnTo>
                    <a:pt x="135584" y="3008"/>
                  </a:lnTo>
                  <a:lnTo>
                    <a:pt x="130411" y="4088"/>
                  </a:lnTo>
                  <a:lnTo>
                    <a:pt x="125275" y="5331"/>
                  </a:lnTo>
                  <a:lnTo>
                    <a:pt x="120180" y="6736"/>
                  </a:lnTo>
                  <a:lnTo>
                    <a:pt x="115133" y="8301"/>
                  </a:lnTo>
                  <a:lnTo>
                    <a:pt x="110137" y="10025"/>
                  </a:lnTo>
                  <a:lnTo>
                    <a:pt x="105198" y="11906"/>
                  </a:lnTo>
                  <a:lnTo>
                    <a:pt x="100322" y="13942"/>
                  </a:lnTo>
                  <a:lnTo>
                    <a:pt x="95512" y="16131"/>
                  </a:lnTo>
                  <a:lnTo>
                    <a:pt x="90773" y="18471"/>
                  </a:lnTo>
                  <a:lnTo>
                    <a:pt x="86112" y="20960"/>
                  </a:lnTo>
                  <a:lnTo>
                    <a:pt x="81531" y="23595"/>
                  </a:lnTo>
                  <a:lnTo>
                    <a:pt x="77035" y="26373"/>
                  </a:lnTo>
                  <a:lnTo>
                    <a:pt x="72630" y="29293"/>
                  </a:lnTo>
                  <a:lnTo>
                    <a:pt x="68319" y="32349"/>
                  </a:lnTo>
                  <a:lnTo>
                    <a:pt x="64107" y="35541"/>
                  </a:lnTo>
                  <a:lnTo>
                    <a:pt x="59998" y="38864"/>
                  </a:lnTo>
                  <a:lnTo>
                    <a:pt x="55996" y="42315"/>
                  </a:lnTo>
                  <a:lnTo>
                    <a:pt x="52105" y="45892"/>
                  </a:lnTo>
                  <a:lnTo>
                    <a:pt x="48329" y="49589"/>
                  </a:lnTo>
                  <a:lnTo>
                    <a:pt x="44672" y="53404"/>
                  </a:lnTo>
                  <a:lnTo>
                    <a:pt x="41137" y="57332"/>
                  </a:lnTo>
                  <a:lnTo>
                    <a:pt x="37728" y="61371"/>
                  </a:lnTo>
                  <a:lnTo>
                    <a:pt x="34449" y="65515"/>
                  </a:lnTo>
                  <a:lnTo>
                    <a:pt x="31302" y="69760"/>
                  </a:lnTo>
                  <a:lnTo>
                    <a:pt x="28291" y="74103"/>
                  </a:lnTo>
                  <a:lnTo>
                    <a:pt x="25419" y="78539"/>
                  </a:lnTo>
                  <a:lnTo>
                    <a:pt x="22688" y="83064"/>
                  </a:lnTo>
                  <a:lnTo>
                    <a:pt x="20102" y="87672"/>
                  </a:lnTo>
                  <a:lnTo>
                    <a:pt x="17663" y="92360"/>
                  </a:lnTo>
                  <a:lnTo>
                    <a:pt x="15373" y="97123"/>
                  </a:lnTo>
                  <a:lnTo>
                    <a:pt x="13235" y="101956"/>
                  </a:lnTo>
                  <a:lnTo>
                    <a:pt x="11250" y="106854"/>
                  </a:lnTo>
                  <a:lnTo>
                    <a:pt x="9422" y="111812"/>
                  </a:lnTo>
                  <a:lnTo>
                    <a:pt x="7751" y="116826"/>
                  </a:lnTo>
                  <a:lnTo>
                    <a:pt x="6239" y="121890"/>
                  </a:lnTo>
                  <a:lnTo>
                    <a:pt x="4888" y="126999"/>
                  </a:lnTo>
                  <a:lnTo>
                    <a:pt x="3700" y="132148"/>
                  </a:lnTo>
                  <a:lnTo>
                    <a:pt x="2675" y="137332"/>
                  </a:lnTo>
                  <a:lnTo>
                    <a:pt x="1814" y="142546"/>
                  </a:lnTo>
                  <a:lnTo>
                    <a:pt x="1118" y="147785"/>
                  </a:lnTo>
                  <a:lnTo>
                    <a:pt x="588" y="153043"/>
                  </a:lnTo>
                  <a:lnTo>
                    <a:pt x="225" y="158315"/>
                  </a:lnTo>
                  <a:lnTo>
                    <a:pt x="29" y="163596"/>
                  </a:lnTo>
                  <a:lnTo>
                    <a:pt x="0" y="168881"/>
                  </a:lnTo>
                  <a:lnTo>
                    <a:pt x="137" y="174164"/>
                  </a:lnTo>
                  <a:lnTo>
                    <a:pt x="442" y="179440"/>
                  </a:lnTo>
                  <a:lnTo>
                    <a:pt x="913" y="184703"/>
                  </a:lnTo>
                  <a:lnTo>
                    <a:pt x="1550" y="189949"/>
                  </a:lnTo>
                  <a:lnTo>
                    <a:pt x="2353" y="195173"/>
                  </a:lnTo>
                  <a:lnTo>
                    <a:pt x="3321" y="200368"/>
                  </a:lnTo>
                  <a:lnTo>
                    <a:pt x="4452" y="205530"/>
                  </a:lnTo>
                  <a:lnTo>
                    <a:pt x="5746" y="210654"/>
                  </a:lnTo>
                  <a:lnTo>
                    <a:pt x="7201" y="215734"/>
                  </a:lnTo>
                  <a:lnTo>
                    <a:pt x="8817" y="220766"/>
                  </a:lnTo>
                  <a:lnTo>
                    <a:pt x="10590" y="225745"/>
                  </a:lnTo>
                  <a:lnTo>
                    <a:pt x="12520" y="230664"/>
                  </a:lnTo>
                  <a:lnTo>
                    <a:pt x="14604" y="235521"/>
                  </a:lnTo>
                  <a:lnTo>
                    <a:pt x="16841" y="240308"/>
                  </a:lnTo>
                  <a:lnTo>
                    <a:pt x="19228" y="245023"/>
                  </a:lnTo>
                  <a:lnTo>
                    <a:pt x="21763" y="249660"/>
                  </a:lnTo>
                  <a:lnTo>
                    <a:pt x="24443" y="254215"/>
                  </a:lnTo>
                  <a:lnTo>
                    <a:pt x="27266" y="258683"/>
                  </a:lnTo>
                  <a:lnTo>
                    <a:pt x="30229" y="263059"/>
                  </a:lnTo>
                  <a:lnTo>
                    <a:pt x="33328" y="267339"/>
                  </a:lnTo>
                  <a:lnTo>
                    <a:pt x="36561" y="271519"/>
                  </a:lnTo>
                  <a:lnTo>
                    <a:pt x="39925" y="275595"/>
                  </a:lnTo>
                  <a:lnTo>
                    <a:pt x="43416" y="279563"/>
                  </a:lnTo>
                  <a:lnTo>
                    <a:pt x="47030" y="283418"/>
                  </a:lnTo>
                  <a:lnTo>
                    <a:pt x="50765" y="287157"/>
                  </a:lnTo>
                  <a:lnTo>
                    <a:pt x="54616" y="290776"/>
                  </a:lnTo>
                  <a:lnTo>
                    <a:pt x="58579" y="294272"/>
                  </a:lnTo>
                  <a:lnTo>
                    <a:pt x="62651" y="297640"/>
                  </a:lnTo>
                  <a:lnTo>
                    <a:pt x="66828" y="300878"/>
                  </a:lnTo>
                  <a:lnTo>
                    <a:pt x="71104" y="303983"/>
                  </a:lnTo>
                  <a:lnTo>
                    <a:pt x="75477" y="306951"/>
                  </a:lnTo>
                  <a:lnTo>
                    <a:pt x="79941" y="309779"/>
                  </a:lnTo>
                  <a:lnTo>
                    <a:pt x="84493" y="312464"/>
                  </a:lnTo>
                  <a:lnTo>
                    <a:pt x="89127" y="315005"/>
                  </a:lnTo>
                  <a:lnTo>
                    <a:pt x="93839" y="317397"/>
                  </a:lnTo>
                  <a:lnTo>
                    <a:pt x="98624" y="319640"/>
                  </a:lnTo>
                  <a:lnTo>
                    <a:pt x="103478" y="321730"/>
                  </a:lnTo>
                  <a:lnTo>
                    <a:pt x="108395" y="323666"/>
                  </a:lnTo>
                  <a:lnTo>
                    <a:pt x="113371" y="325445"/>
                  </a:lnTo>
                  <a:lnTo>
                    <a:pt x="118401" y="327066"/>
                  </a:lnTo>
                  <a:lnTo>
                    <a:pt x="123480" y="328527"/>
                  </a:lnTo>
                  <a:lnTo>
                    <a:pt x="128602" y="329827"/>
                  </a:lnTo>
                  <a:lnTo>
                    <a:pt x="133763" y="330965"/>
                  </a:lnTo>
                  <a:lnTo>
                    <a:pt x="138957" y="331938"/>
                  </a:lnTo>
                  <a:lnTo>
                    <a:pt x="144180" y="332748"/>
                  </a:lnTo>
                  <a:lnTo>
                    <a:pt x="149425" y="333391"/>
                  </a:lnTo>
                  <a:lnTo>
                    <a:pt x="154688" y="333869"/>
                  </a:lnTo>
                  <a:lnTo>
                    <a:pt x="159963" y="334179"/>
                  </a:lnTo>
                  <a:lnTo>
                    <a:pt x="165246" y="334323"/>
                  </a:lnTo>
                  <a:lnTo>
                    <a:pt x="170531" y="334300"/>
                  </a:lnTo>
                  <a:lnTo>
                    <a:pt x="175812" y="334110"/>
                  </a:lnTo>
                  <a:lnTo>
                    <a:pt x="181085" y="333753"/>
                  </a:lnTo>
                  <a:lnTo>
                    <a:pt x="186343" y="333230"/>
                  </a:lnTo>
                  <a:lnTo>
                    <a:pt x="191583" y="332540"/>
                  </a:lnTo>
                  <a:lnTo>
                    <a:pt x="196798" y="331686"/>
                  </a:lnTo>
                  <a:lnTo>
                    <a:pt x="201983" y="330667"/>
                  </a:lnTo>
                  <a:lnTo>
                    <a:pt x="207134" y="329484"/>
                  </a:lnTo>
                  <a:lnTo>
                    <a:pt x="212245" y="328139"/>
                  </a:lnTo>
                  <a:lnTo>
                    <a:pt x="217311" y="326634"/>
                  </a:lnTo>
                  <a:lnTo>
                    <a:pt x="222326" y="324969"/>
                  </a:lnTo>
                  <a:lnTo>
                    <a:pt x="227286" y="323146"/>
                  </a:lnTo>
                  <a:lnTo>
                    <a:pt x="232187" y="321168"/>
                  </a:lnTo>
                  <a:lnTo>
                    <a:pt x="237022" y="319035"/>
                  </a:lnTo>
                  <a:lnTo>
                    <a:pt x="241788" y="316751"/>
                  </a:lnTo>
                  <a:lnTo>
                    <a:pt x="246479" y="314317"/>
                  </a:lnTo>
                  <a:lnTo>
                    <a:pt x="251090" y="311737"/>
                  </a:lnTo>
                  <a:lnTo>
                    <a:pt x="255618" y="309011"/>
                  </a:lnTo>
                  <a:lnTo>
                    <a:pt x="260057" y="306144"/>
                  </a:lnTo>
                  <a:lnTo>
                    <a:pt x="264404" y="303138"/>
                  </a:lnTo>
                  <a:lnTo>
                    <a:pt x="268653" y="299997"/>
                  </a:lnTo>
                  <a:lnTo>
                    <a:pt x="272801" y="296722"/>
                  </a:lnTo>
                  <a:lnTo>
                    <a:pt x="276843" y="293318"/>
                  </a:lnTo>
                  <a:lnTo>
                    <a:pt x="280776" y="289788"/>
                  </a:lnTo>
                  <a:lnTo>
                    <a:pt x="284595" y="286135"/>
                  </a:lnTo>
                  <a:lnTo>
                    <a:pt x="288297" y="282364"/>
                  </a:lnTo>
                  <a:lnTo>
                    <a:pt x="291878" y="278477"/>
                  </a:lnTo>
                  <a:lnTo>
                    <a:pt x="295334" y="274479"/>
                  </a:lnTo>
                  <a:lnTo>
                    <a:pt x="298662" y="270374"/>
                  </a:lnTo>
                  <a:lnTo>
                    <a:pt x="301859" y="266166"/>
                  </a:lnTo>
                  <a:lnTo>
                    <a:pt x="304921" y="261858"/>
                  </a:lnTo>
                  <a:lnTo>
                    <a:pt x="307845" y="257457"/>
                  </a:lnTo>
                  <a:lnTo>
                    <a:pt x="310628" y="252965"/>
                  </a:lnTo>
                  <a:lnTo>
                    <a:pt x="313269" y="248387"/>
                  </a:lnTo>
                  <a:lnTo>
                    <a:pt x="315763" y="243728"/>
                  </a:lnTo>
                  <a:lnTo>
                    <a:pt x="318109" y="238992"/>
                  </a:lnTo>
                  <a:lnTo>
                    <a:pt x="320304" y="234185"/>
                  </a:lnTo>
                  <a:lnTo>
                    <a:pt x="322346" y="229311"/>
                  </a:lnTo>
                  <a:lnTo>
                    <a:pt x="324232" y="224374"/>
                  </a:lnTo>
                  <a:lnTo>
                    <a:pt x="325962" y="219381"/>
                  </a:lnTo>
                  <a:lnTo>
                    <a:pt x="327533" y="214335"/>
                  </a:lnTo>
                  <a:lnTo>
                    <a:pt x="328944" y="209242"/>
                  </a:lnTo>
                  <a:lnTo>
                    <a:pt x="330193" y="204107"/>
                  </a:lnTo>
                  <a:lnTo>
                    <a:pt x="331279" y="198935"/>
                  </a:lnTo>
                  <a:lnTo>
                    <a:pt x="332201" y="193732"/>
                  </a:lnTo>
                  <a:lnTo>
                    <a:pt x="332959" y="188501"/>
                  </a:lnTo>
                  <a:lnTo>
                    <a:pt x="333550" y="183250"/>
                  </a:lnTo>
                  <a:lnTo>
                    <a:pt x="333975" y="177982"/>
                  </a:lnTo>
                  <a:lnTo>
                    <a:pt x="334234" y="172704"/>
                  </a:lnTo>
                  <a:lnTo>
                    <a:pt x="334325" y="167420"/>
                  </a:lnTo>
                  <a:lnTo>
                    <a:pt x="334250" y="162136"/>
                  </a:lnTo>
                  <a:lnTo>
                    <a:pt x="334007" y="156857"/>
                  </a:lnTo>
                  <a:lnTo>
                    <a:pt x="333598" y="151588"/>
                  </a:lnTo>
                  <a:lnTo>
                    <a:pt x="333022" y="146335"/>
                  </a:lnTo>
                  <a:lnTo>
                    <a:pt x="332281" y="141102"/>
                  </a:lnTo>
                  <a:lnTo>
                    <a:pt x="331375" y="135896"/>
                  </a:lnTo>
                  <a:lnTo>
                    <a:pt x="330304" y="130721"/>
                  </a:lnTo>
                  <a:lnTo>
                    <a:pt x="329071" y="125582"/>
                  </a:lnTo>
                  <a:lnTo>
                    <a:pt x="327675" y="120485"/>
                  </a:lnTo>
                  <a:lnTo>
                    <a:pt x="326120" y="115435"/>
                  </a:lnTo>
                  <a:lnTo>
                    <a:pt x="324405" y="110436"/>
                  </a:lnTo>
                  <a:lnTo>
                    <a:pt x="322533" y="105494"/>
                  </a:lnTo>
                  <a:lnTo>
                    <a:pt x="320506" y="100613"/>
                  </a:lnTo>
                  <a:lnTo>
                    <a:pt x="318326" y="95799"/>
                  </a:lnTo>
                  <a:lnTo>
                    <a:pt x="315994" y="91057"/>
                  </a:lnTo>
                  <a:lnTo>
                    <a:pt x="313514" y="86390"/>
                  </a:lnTo>
                  <a:lnTo>
                    <a:pt x="310888" y="81804"/>
                  </a:lnTo>
                  <a:lnTo>
                    <a:pt x="308118" y="77304"/>
                  </a:lnTo>
                  <a:lnTo>
                    <a:pt x="305207" y="72893"/>
                  </a:lnTo>
                  <a:lnTo>
                    <a:pt x="302158" y="68577"/>
                  </a:lnTo>
                  <a:lnTo>
                    <a:pt x="298974" y="64359"/>
                  </a:lnTo>
                  <a:lnTo>
                    <a:pt x="295659" y="60244"/>
                  </a:lnTo>
                  <a:lnTo>
                    <a:pt x="292215" y="56235"/>
                  </a:lnTo>
                  <a:lnTo>
                    <a:pt x="288646" y="52338"/>
                  </a:lnTo>
                  <a:lnTo>
                    <a:pt x="284955" y="48555"/>
                  </a:lnTo>
                  <a:lnTo>
                    <a:pt x="281147" y="44891"/>
                  </a:lnTo>
                  <a:lnTo>
                    <a:pt x="277225" y="41349"/>
                  </a:lnTo>
                  <a:lnTo>
                    <a:pt x="273193" y="37933"/>
                  </a:lnTo>
                  <a:lnTo>
                    <a:pt x="269055" y="34645"/>
                  </a:lnTo>
                  <a:lnTo>
                    <a:pt x="264815" y="31491"/>
                  </a:lnTo>
                  <a:lnTo>
                    <a:pt x="260478" y="28472"/>
                  </a:lnTo>
                  <a:lnTo>
                    <a:pt x="256047" y="25591"/>
                  </a:lnTo>
                  <a:lnTo>
                    <a:pt x="251528" y="22852"/>
                  </a:lnTo>
                  <a:lnTo>
                    <a:pt x="246924" y="20258"/>
                  </a:lnTo>
                  <a:lnTo>
                    <a:pt x="242241" y="17810"/>
                  </a:lnTo>
                  <a:lnTo>
                    <a:pt x="237482" y="15511"/>
                  </a:lnTo>
                  <a:lnTo>
                    <a:pt x="232653" y="13364"/>
                  </a:lnTo>
                  <a:lnTo>
                    <a:pt x="227759" y="11371"/>
                  </a:lnTo>
                  <a:lnTo>
                    <a:pt x="222804" y="9533"/>
                  </a:lnTo>
                  <a:lnTo>
                    <a:pt x="217793" y="7853"/>
                  </a:lnTo>
                  <a:lnTo>
                    <a:pt x="212732" y="6332"/>
                  </a:lnTo>
                  <a:lnTo>
                    <a:pt x="207626" y="4972"/>
                  </a:lnTo>
                  <a:lnTo>
                    <a:pt x="202479" y="3774"/>
                  </a:lnTo>
                  <a:lnTo>
                    <a:pt x="197296" y="2739"/>
                  </a:lnTo>
                  <a:lnTo>
                    <a:pt x="192084" y="1868"/>
                  </a:lnTo>
                  <a:lnTo>
                    <a:pt x="186846" y="1163"/>
                  </a:lnTo>
                  <a:lnTo>
                    <a:pt x="167158" y="1671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3629088" y="5103947"/>
              <a:ext cx="19688" cy="167167"/>
            </a:xfrm>
            <a:custGeom>
              <a:avLst/>
              <a:pathLst>
                <a:path w="19688" h="167167">
                  <a:moveTo>
                    <a:pt x="19688" y="1163"/>
                  </a:moveTo>
                  <a:lnTo>
                    <a:pt x="9861" y="291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4105890" y="5309273"/>
              <a:ext cx="4" cy="167167"/>
            </a:xfrm>
            <a:custGeom>
              <a:avLst/>
              <a:pathLst>
                <a:path w="4" h="167167">
                  <a:moveTo>
                    <a:pt x="0" y="0"/>
                  </a:moveTo>
                  <a:lnTo>
                    <a:pt x="4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4105890" y="5309273"/>
              <a:ext cx="4" cy="167167"/>
            </a:xfrm>
            <a:custGeom>
              <a:avLst/>
              <a:pathLst>
                <a:path w="4" h="167167">
                  <a:moveTo>
                    <a:pt x="0" y="0"/>
                  </a:moveTo>
                  <a:lnTo>
                    <a:pt x="4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4105890" y="5309273"/>
              <a:ext cx="4" cy="167167"/>
            </a:xfrm>
            <a:custGeom>
              <a:avLst/>
              <a:pathLst>
                <a:path w="4" h="167167">
                  <a:moveTo>
                    <a:pt x="0" y="0"/>
                  </a:moveTo>
                  <a:lnTo>
                    <a:pt x="4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4105890" y="5309273"/>
              <a:ext cx="4" cy="167167"/>
            </a:xfrm>
            <a:custGeom>
              <a:avLst/>
              <a:pathLst>
                <a:path w="4" h="167167">
                  <a:moveTo>
                    <a:pt x="0" y="0"/>
                  </a:moveTo>
                  <a:lnTo>
                    <a:pt x="4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4105890" y="5309273"/>
              <a:ext cx="4" cy="167167"/>
            </a:xfrm>
            <a:custGeom>
              <a:avLst/>
              <a:pathLst>
                <a:path w="4" h="167167">
                  <a:moveTo>
                    <a:pt x="0" y="0"/>
                  </a:moveTo>
                  <a:lnTo>
                    <a:pt x="4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4105890" y="5309273"/>
              <a:ext cx="4" cy="167167"/>
            </a:xfrm>
            <a:custGeom>
              <a:avLst/>
              <a:pathLst>
                <a:path w="4" h="167167">
                  <a:moveTo>
                    <a:pt x="0" y="0"/>
                  </a:moveTo>
                  <a:lnTo>
                    <a:pt x="4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4105890" y="5309273"/>
              <a:ext cx="4" cy="167167"/>
            </a:xfrm>
            <a:custGeom>
              <a:avLst/>
              <a:pathLst>
                <a:path w="4" h="167167">
                  <a:moveTo>
                    <a:pt x="0" y="0"/>
                  </a:moveTo>
                  <a:lnTo>
                    <a:pt x="4" y="16716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4105890" y="5309273"/>
              <a:ext cx="4" cy="167167"/>
            </a:xfrm>
            <a:custGeom>
              <a:avLst/>
              <a:pathLst>
                <a:path w="4" h="167167">
                  <a:moveTo>
                    <a:pt x="0" y="0"/>
                  </a:moveTo>
                  <a:lnTo>
                    <a:pt x="4" y="167167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3943256" y="5309273"/>
              <a:ext cx="162638" cy="167167"/>
            </a:xfrm>
            <a:custGeom>
              <a:avLst/>
              <a:pathLst>
                <a:path w="162638" h="167167">
                  <a:moveTo>
                    <a:pt x="162633" y="0"/>
                  </a:moveTo>
                  <a:lnTo>
                    <a:pt x="157181" y="89"/>
                  </a:lnTo>
                  <a:lnTo>
                    <a:pt x="151734" y="355"/>
                  </a:lnTo>
                  <a:lnTo>
                    <a:pt x="146299" y="800"/>
                  </a:lnTo>
                  <a:lnTo>
                    <a:pt x="140882" y="1421"/>
                  </a:lnTo>
                  <a:lnTo>
                    <a:pt x="135488" y="2219"/>
                  </a:lnTo>
                  <a:lnTo>
                    <a:pt x="130123" y="3192"/>
                  </a:lnTo>
                  <a:lnTo>
                    <a:pt x="124792" y="4340"/>
                  </a:lnTo>
                  <a:lnTo>
                    <a:pt x="119501" y="5661"/>
                  </a:lnTo>
                  <a:lnTo>
                    <a:pt x="114257" y="7154"/>
                  </a:lnTo>
                  <a:lnTo>
                    <a:pt x="109064" y="8817"/>
                  </a:lnTo>
                  <a:lnTo>
                    <a:pt x="103928" y="10648"/>
                  </a:lnTo>
                  <a:lnTo>
                    <a:pt x="98854" y="12646"/>
                  </a:lnTo>
                  <a:lnTo>
                    <a:pt x="93848" y="14809"/>
                  </a:lnTo>
                  <a:lnTo>
                    <a:pt x="88916" y="17133"/>
                  </a:lnTo>
                  <a:lnTo>
                    <a:pt x="84062" y="19618"/>
                  </a:lnTo>
                  <a:lnTo>
                    <a:pt x="79291" y="22259"/>
                  </a:lnTo>
                  <a:lnTo>
                    <a:pt x="74609" y="25054"/>
                  </a:lnTo>
                  <a:lnTo>
                    <a:pt x="70021" y="28001"/>
                  </a:lnTo>
                  <a:lnTo>
                    <a:pt x="65531" y="31096"/>
                  </a:lnTo>
                  <a:lnTo>
                    <a:pt x="61145" y="34335"/>
                  </a:lnTo>
                  <a:lnTo>
                    <a:pt x="56867" y="37716"/>
                  </a:lnTo>
                  <a:lnTo>
                    <a:pt x="52701" y="41235"/>
                  </a:lnTo>
                  <a:lnTo>
                    <a:pt x="48652" y="44887"/>
                  </a:lnTo>
                  <a:lnTo>
                    <a:pt x="44725" y="48670"/>
                  </a:lnTo>
                  <a:lnTo>
                    <a:pt x="40923" y="52579"/>
                  </a:lnTo>
                  <a:lnTo>
                    <a:pt x="37250" y="56609"/>
                  </a:lnTo>
                  <a:lnTo>
                    <a:pt x="33711" y="60758"/>
                  </a:lnTo>
                  <a:lnTo>
                    <a:pt x="30309" y="65019"/>
                  </a:lnTo>
                  <a:lnTo>
                    <a:pt x="27048" y="69390"/>
                  </a:lnTo>
                  <a:lnTo>
                    <a:pt x="23931" y="73864"/>
                  </a:lnTo>
                  <a:lnTo>
                    <a:pt x="20962" y="78437"/>
                  </a:lnTo>
                  <a:lnTo>
                    <a:pt x="18143" y="83105"/>
                  </a:lnTo>
                  <a:lnTo>
                    <a:pt x="15478" y="87863"/>
                  </a:lnTo>
                  <a:lnTo>
                    <a:pt x="12970" y="92704"/>
                  </a:lnTo>
                  <a:lnTo>
                    <a:pt x="10621" y="97625"/>
                  </a:lnTo>
                  <a:lnTo>
                    <a:pt x="8434" y="102620"/>
                  </a:lnTo>
                  <a:lnTo>
                    <a:pt x="6411" y="107684"/>
                  </a:lnTo>
                  <a:lnTo>
                    <a:pt x="4554" y="112811"/>
                  </a:lnTo>
                  <a:lnTo>
                    <a:pt x="2865" y="117996"/>
                  </a:lnTo>
                  <a:lnTo>
                    <a:pt x="1347" y="123233"/>
                  </a:lnTo>
                  <a:lnTo>
                    <a:pt x="0" y="128517"/>
                  </a:lnTo>
                  <a:lnTo>
                    <a:pt x="162638" y="1671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3938738" y="5309273"/>
              <a:ext cx="334306" cy="334334"/>
            </a:xfrm>
            <a:custGeom>
              <a:avLst/>
              <a:pathLst>
                <a:path w="334306" h="334334">
                  <a:moveTo>
                    <a:pt x="4518" y="128517"/>
                  </a:moveTo>
                  <a:lnTo>
                    <a:pt x="3375" y="133692"/>
                  </a:lnTo>
                  <a:lnTo>
                    <a:pt x="2396" y="138900"/>
                  </a:lnTo>
                  <a:lnTo>
                    <a:pt x="1583" y="144137"/>
                  </a:lnTo>
                  <a:lnTo>
                    <a:pt x="936" y="149397"/>
                  </a:lnTo>
                  <a:lnTo>
                    <a:pt x="456" y="154674"/>
                  </a:lnTo>
                  <a:lnTo>
                    <a:pt x="144" y="159965"/>
                  </a:lnTo>
                  <a:lnTo>
                    <a:pt x="0" y="165262"/>
                  </a:lnTo>
                  <a:lnTo>
                    <a:pt x="23" y="170562"/>
                  </a:lnTo>
                  <a:lnTo>
                    <a:pt x="215" y="175858"/>
                  </a:lnTo>
                  <a:lnTo>
                    <a:pt x="574" y="181145"/>
                  </a:lnTo>
                  <a:lnTo>
                    <a:pt x="1101" y="186418"/>
                  </a:lnTo>
                  <a:lnTo>
                    <a:pt x="1795" y="191672"/>
                  </a:lnTo>
                  <a:lnTo>
                    <a:pt x="2654" y="196902"/>
                  </a:lnTo>
                  <a:lnTo>
                    <a:pt x="3680" y="202101"/>
                  </a:lnTo>
                  <a:lnTo>
                    <a:pt x="4869" y="207265"/>
                  </a:lnTo>
                  <a:lnTo>
                    <a:pt x="6222" y="212389"/>
                  </a:lnTo>
                  <a:lnTo>
                    <a:pt x="7736" y="217468"/>
                  </a:lnTo>
                  <a:lnTo>
                    <a:pt x="9411" y="222496"/>
                  </a:lnTo>
                  <a:lnTo>
                    <a:pt x="11244" y="227468"/>
                  </a:lnTo>
                  <a:lnTo>
                    <a:pt x="13233" y="232380"/>
                  </a:lnTo>
                  <a:lnTo>
                    <a:pt x="15378" y="237226"/>
                  </a:lnTo>
                  <a:lnTo>
                    <a:pt x="17675" y="242002"/>
                  </a:lnTo>
                  <a:lnTo>
                    <a:pt x="20122" y="246703"/>
                  </a:lnTo>
                  <a:lnTo>
                    <a:pt x="22717" y="251324"/>
                  </a:lnTo>
                  <a:lnTo>
                    <a:pt x="25457" y="255860"/>
                  </a:lnTo>
                  <a:lnTo>
                    <a:pt x="28340" y="260307"/>
                  </a:lnTo>
                  <a:lnTo>
                    <a:pt x="31362" y="264660"/>
                  </a:lnTo>
                  <a:lnTo>
                    <a:pt x="34521" y="268916"/>
                  </a:lnTo>
                  <a:lnTo>
                    <a:pt x="37812" y="273069"/>
                  </a:lnTo>
                  <a:lnTo>
                    <a:pt x="41234" y="277115"/>
                  </a:lnTo>
                  <a:lnTo>
                    <a:pt x="44783" y="281052"/>
                  </a:lnTo>
                  <a:lnTo>
                    <a:pt x="48454" y="284873"/>
                  </a:lnTo>
                  <a:lnTo>
                    <a:pt x="52245" y="288577"/>
                  </a:lnTo>
                  <a:lnTo>
                    <a:pt x="56151" y="292158"/>
                  </a:lnTo>
                  <a:lnTo>
                    <a:pt x="60169" y="295614"/>
                  </a:lnTo>
                  <a:lnTo>
                    <a:pt x="64294" y="298941"/>
                  </a:lnTo>
                  <a:lnTo>
                    <a:pt x="68523" y="302135"/>
                  </a:lnTo>
                  <a:lnTo>
                    <a:pt x="72850" y="305194"/>
                  </a:lnTo>
                  <a:lnTo>
                    <a:pt x="77273" y="308114"/>
                  </a:lnTo>
                  <a:lnTo>
                    <a:pt x="81786" y="310892"/>
                  </a:lnTo>
                  <a:lnTo>
                    <a:pt x="86385" y="313526"/>
                  </a:lnTo>
                  <a:lnTo>
                    <a:pt x="91064" y="316013"/>
                  </a:lnTo>
                  <a:lnTo>
                    <a:pt x="95821" y="318350"/>
                  </a:lnTo>
                  <a:lnTo>
                    <a:pt x="100649" y="320535"/>
                  </a:lnTo>
                  <a:lnTo>
                    <a:pt x="105544" y="322566"/>
                  </a:lnTo>
                  <a:lnTo>
                    <a:pt x="110500" y="324441"/>
                  </a:lnTo>
                  <a:lnTo>
                    <a:pt x="115514" y="326158"/>
                  </a:lnTo>
                  <a:lnTo>
                    <a:pt x="120580" y="327715"/>
                  </a:lnTo>
                  <a:lnTo>
                    <a:pt x="125692" y="329110"/>
                  </a:lnTo>
                  <a:lnTo>
                    <a:pt x="130846" y="330343"/>
                  </a:lnTo>
                  <a:lnTo>
                    <a:pt x="136037" y="331412"/>
                  </a:lnTo>
                  <a:lnTo>
                    <a:pt x="141259" y="332316"/>
                  </a:lnTo>
                  <a:lnTo>
                    <a:pt x="146507" y="333054"/>
                  </a:lnTo>
                  <a:lnTo>
                    <a:pt x="151775" y="333625"/>
                  </a:lnTo>
                  <a:lnTo>
                    <a:pt x="157060" y="334029"/>
                  </a:lnTo>
                  <a:lnTo>
                    <a:pt x="162354" y="334265"/>
                  </a:lnTo>
                  <a:lnTo>
                    <a:pt x="167653" y="334334"/>
                  </a:lnTo>
                  <a:lnTo>
                    <a:pt x="172951" y="334234"/>
                  </a:lnTo>
                  <a:lnTo>
                    <a:pt x="178244" y="333966"/>
                  </a:lnTo>
                  <a:lnTo>
                    <a:pt x="183526" y="333531"/>
                  </a:lnTo>
                  <a:lnTo>
                    <a:pt x="188791" y="332928"/>
                  </a:lnTo>
                  <a:lnTo>
                    <a:pt x="194034" y="332159"/>
                  </a:lnTo>
                  <a:lnTo>
                    <a:pt x="199251" y="331224"/>
                  </a:lnTo>
                  <a:lnTo>
                    <a:pt x="204435" y="330125"/>
                  </a:lnTo>
                  <a:lnTo>
                    <a:pt x="209582" y="328861"/>
                  </a:lnTo>
                  <a:lnTo>
                    <a:pt x="214686" y="327435"/>
                  </a:lnTo>
                  <a:lnTo>
                    <a:pt x="219742" y="325848"/>
                  </a:lnTo>
                  <a:lnTo>
                    <a:pt x="224745" y="324101"/>
                  </a:lnTo>
                  <a:lnTo>
                    <a:pt x="229691" y="322197"/>
                  </a:lnTo>
                  <a:lnTo>
                    <a:pt x="234574" y="320137"/>
                  </a:lnTo>
                  <a:lnTo>
                    <a:pt x="239389" y="317923"/>
                  </a:lnTo>
                  <a:lnTo>
                    <a:pt x="244131" y="315558"/>
                  </a:lnTo>
                  <a:lnTo>
                    <a:pt x="248796" y="313043"/>
                  </a:lnTo>
                  <a:lnTo>
                    <a:pt x="253379" y="310382"/>
                  </a:lnTo>
                  <a:lnTo>
                    <a:pt x="257875" y="307577"/>
                  </a:lnTo>
                  <a:lnTo>
                    <a:pt x="262280" y="304631"/>
                  </a:lnTo>
                  <a:lnTo>
                    <a:pt x="266590" y="301546"/>
                  </a:lnTo>
                  <a:lnTo>
                    <a:pt x="270800" y="298327"/>
                  </a:lnTo>
                  <a:lnTo>
                    <a:pt x="274905" y="294976"/>
                  </a:lnTo>
                  <a:lnTo>
                    <a:pt x="278902" y="291496"/>
                  </a:lnTo>
                  <a:lnTo>
                    <a:pt x="282787" y="287892"/>
                  </a:lnTo>
                  <a:lnTo>
                    <a:pt x="286556" y="284166"/>
                  </a:lnTo>
                  <a:lnTo>
                    <a:pt x="290204" y="280322"/>
                  </a:lnTo>
                  <a:lnTo>
                    <a:pt x="293729" y="276365"/>
                  </a:lnTo>
                  <a:lnTo>
                    <a:pt x="297127" y="272298"/>
                  </a:lnTo>
                  <a:lnTo>
                    <a:pt x="300394" y="268125"/>
                  </a:lnTo>
                  <a:lnTo>
                    <a:pt x="303527" y="263851"/>
                  </a:lnTo>
                  <a:lnTo>
                    <a:pt x="306523" y="259480"/>
                  </a:lnTo>
                  <a:lnTo>
                    <a:pt x="309379" y="255016"/>
                  </a:lnTo>
                  <a:lnTo>
                    <a:pt x="312093" y="250464"/>
                  </a:lnTo>
                  <a:lnTo>
                    <a:pt x="314660" y="245828"/>
                  </a:lnTo>
                  <a:lnTo>
                    <a:pt x="317079" y="241113"/>
                  </a:lnTo>
                  <a:lnTo>
                    <a:pt x="319348" y="236323"/>
                  </a:lnTo>
                  <a:lnTo>
                    <a:pt x="321464" y="231464"/>
                  </a:lnTo>
                  <a:lnTo>
                    <a:pt x="323424" y="226541"/>
                  </a:lnTo>
                  <a:lnTo>
                    <a:pt x="325228" y="221557"/>
                  </a:lnTo>
                  <a:lnTo>
                    <a:pt x="326872" y="216520"/>
                  </a:lnTo>
                  <a:lnTo>
                    <a:pt x="328356" y="211432"/>
                  </a:lnTo>
                  <a:lnTo>
                    <a:pt x="329679" y="206300"/>
                  </a:lnTo>
                  <a:lnTo>
                    <a:pt x="330837" y="201129"/>
                  </a:lnTo>
                  <a:lnTo>
                    <a:pt x="331832" y="195923"/>
                  </a:lnTo>
                  <a:lnTo>
                    <a:pt x="332660" y="190689"/>
                  </a:lnTo>
                  <a:lnTo>
                    <a:pt x="333323" y="185431"/>
                  </a:lnTo>
                  <a:lnTo>
                    <a:pt x="333818" y="180155"/>
                  </a:lnTo>
                  <a:lnTo>
                    <a:pt x="334146" y="174865"/>
                  </a:lnTo>
                  <a:lnTo>
                    <a:pt x="334306" y="169568"/>
                  </a:lnTo>
                  <a:lnTo>
                    <a:pt x="334298" y="164269"/>
                  </a:lnTo>
                  <a:lnTo>
                    <a:pt x="334123" y="158972"/>
                  </a:lnTo>
                  <a:lnTo>
                    <a:pt x="333779" y="153684"/>
                  </a:lnTo>
                  <a:lnTo>
                    <a:pt x="333268" y="148409"/>
                  </a:lnTo>
                  <a:lnTo>
                    <a:pt x="332590" y="143153"/>
                  </a:lnTo>
                  <a:lnTo>
                    <a:pt x="331745" y="137921"/>
                  </a:lnTo>
                  <a:lnTo>
                    <a:pt x="330736" y="132719"/>
                  </a:lnTo>
                  <a:lnTo>
                    <a:pt x="329562" y="127551"/>
                  </a:lnTo>
                  <a:lnTo>
                    <a:pt x="328224" y="122423"/>
                  </a:lnTo>
                  <a:lnTo>
                    <a:pt x="326725" y="117340"/>
                  </a:lnTo>
                  <a:lnTo>
                    <a:pt x="325065" y="112307"/>
                  </a:lnTo>
                  <a:lnTo>
                    <a:pt x="323247" y="107329"/>
                  </a:lnTo>
                  <a:lnTo>
                    <a:pt x="321272" y="102411"/>
                  </a:lnTo>
                  <a:lnTo>
                    <a:pt x="319142" y="97559"/>
                  </a:lnTo>
                  <a:lnTo>
                    <a:pt x="316859" y="92776"/>
                  </a:lnTo>
                  <a:lnTo>
                    <a:pt x="314426" y="88068"/>
                  </a:lnTo>
                  <a:lnTo>
                    <a:pt x="311844" y="83440"/>
                  </a:lnTo>
                  <a:lnTo>
                    <a:pt x="309118" y="78896"/>
                  </a:lnTo>
                  <a:lnTo>
                    <a:pt x="306248" y="74440"/>
                  </a:lnTo>
                  <a:lnTo>
                    <a:pt x="303239" y="70078"/>
                  </a:lnTo>
                  <a:lnTo>
                    <a:pt x="300093" y="65813"/>
                  </a:lnTo>
                  <a:lnTo>
                    <a:pt x="296814" y="61650"/>
                  </a:lnTo>
                  <a:lnTo>
                    <a:pt x="293404" y="57593"/>
                  </a:lnTo>
                  <a:lnTo>
                    <a:pt x="289867" y="53646"/>
                  </a:lnTo>
                  <a:lnTo>
                    <a:pt x="286207" y="49814"/>
                  </a:lnTo>
                  <a:lnTo>
                    <a:pt x="282428" y="46099"/>
                  </a:lnTo>
                  <a:lnTo>
                    <a:pt x="278532" y="42506"/>
                  </a:lnTo>
                  <a:lnTo>
                    <a:pt x="274525" y="39038"/>
                  </a:lnTo>
                  <a:lnTo>
                    <a:pt x="270409" y="35699"/>
                  </a:lnTo>
                  <a:lnTo>
                    <a:pt x="266190" y="32492"/>
                  </a:lnTo>
                  <a:lnTo>
                    <a:pt x="261871" y="29421"/>
                  </a:lnTo>
                  <a:lnTo>
                    <a:pt x="257458" y="26488"/>
                  </a:lnTo>
                  <a:lnTo>
                    <a:pt x="252953" y="23696"/>
                  </a:lnTo>
                  <a:lnTo>
                    <a:pt x="248362" y="21049"/>
                  </a:lnTo>
                  <a:lnTo>
                    <a:pt x="243690" y="18548"/>
                  </a:lnTo>
                  <a:lnTo>
                    <a:pt x="238940" y="16197"/>
                  </a:lnTo>
                  <a:lnTo>
                    <a:pt x="234119" y="13997"/>
                  </a:lnTo>
                  <a:lnTo>
                    <a:pt x="229230" y="11952"/>
                  </a:lnTo>
                  <a:lnTo>
                    <a:pt x="224279" y="10062"/>
                  </a:lnTo>
                  <a:lnTo>
                    <a:pt x="219270" y="8330"/>
                  </a:lnTo>
                  <a:lnTo>
                    <a:pt x="214209" y="6758"/>
                  </a:lnTo>
                  <a:lnTo>
                    <a:pt x="209101" y="5347"/>
                  </a:lnTo>
                  <a:lnTo>
                    <a:pt x="203951" y="4099"/>
                  </a:lnTo>
                  <a:lnTo>
                    <a:pt x="198763" y="3015"/>
                  </a:lnTo>
                  <a:lnTo>
                    <a:pt x="193544" y="2095"/>
                  </a:lnTo>
                  <a:lnTo>
                    <a:pt x="188298" y="1342"/>
                  </a:lnTo>
                  <a:lnTo>
                    <a:pt x="183031" y="755"/>
                  </a:lnTo>
                  <a:lnTo>
                    <a:pt x="177748" y="335"/>
                  </a:lnTo>
                  <a:lnTo>
                    <a:pt x="172455" y="84"/>
                  </a:lnTo>
                  <a:lnTo>
                    <a:pt x="167156" y="0"/>
                  </a:lnTo>
                  <a:lnTo>
                    <a:pt x="167156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4611828" y="5399291"/>
              <a:ext cx="5451" cy="167167"/>
            </a:xfrm>
            <a:custGeom>
              <a:avLst/>
              <a:pathLst>
                <a:path w="5451" h="167167">
                  <a:moveTo>
                    <a:pt x="5451" y="0"/>
                  </a:moveTo>
                  <a:lnTo>
                    <a:pt x="0" y="88"/>
                  </a:lnTo>
                  <a:lnTo>
                    <a:pt x="5451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4611828" y="5399380"/>
              <a:ext cx="5451" cy="167078"/>
            </a:xfrm>
            <a:custGeom>
              <a:avLst/>
              <a:pathLst>
                <a:path w="5451" h="167078">
                  <a:moveTo>
                    <a:pt x="0" y="0"/>
                  </a:moveTo>
                  <a:lnTo>
                    <a:pt x="5451" y="16707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4611828" y="5399380"/>
              <a:ext cx="5451" cy="167078"/>
            </a:xfrm>
            <a:custGeom>
              <a:avLst/>
              <a:pathLst>
                <a:path w="5451" h="167078">
                  <a:moveTo>
                    <a:pt x="0" y="0"/>
                  </a:moveTo>
                  <a:lnTo>
                    <a:pt x="5451" y="16707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4611828" y="5399380"/>
              <a:ext cx="5451" cy="167078"/>
            </a:xfrm>
            <a:custGeom>
              <a:avLst/>
              <a:pathLst>
                <a:path w="5451" h="167078">
                  <a:moveTo>
                    <a:pt x="0" y="0"/>
                  </a:moveTo>
                  <a:lnTo>
                    <a:pt x="5451" y="16707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4611828" y="5399380"/>
              <a:ext cx="5451" cy="167078"/>
            </a:xfrm>
            <a:custGeom>
              <a:avLst/>
              <a:pathLst>
                <a:path w="5451" h="167078">
                  <a:moveTo>
                    <a:pt x="0" y="0"/>
                  </a:moveTo>
                  <a:lnTo>
                    <a:pt x="5451" y="16707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4611828" y="5399380"/>
              <a:ext cx="5451" cy="167078"/>
            </a:xfrm>
            <a:custGeom>
              <a:avLst/>
              <a:pathLst>
                <a:path w="5451" h="167078">
                  <a:moveTo>
                    <a:pt x="0" y="0"/>
                  </a:moveTo>
                  <a:lnTo>
                    <a:pt x="5451" y="167078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4611828" y="5399380"/>
              <a:ext cx="5451" cy="167078"/>
            </a:xfrm>
            <a:custGeom>
              <a:avLst/>
              <a:pathLst>
                <a:path w="5451" h="167078">
                  <a:moveTo>
                    <a:pt x="0" y="0"/>
                  </a:moveTo>
                  <a:lnTo>
                    <a:pt x="5451" y="167078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4450121" y="5399380"/>
              <a:ext cx="334325" cy="334234"/>
            </a:xfrm>
            <a:custGeom>
              <a:avLst/>
              <a:pathLst>
                <a:path w="334325" h="334234">
                  <a:moveTo>
                    <a:pt x="161706" y="0"/>
                  </a:moveTo>
                  <a:lnTo>
                    <a:pt x="156430" y="255"/>
                  </a:lnTo>
                  <a:lnTo>
                    <a:pt x="151164" y="677"/>
                  </a:lnTo>
                  <a:lnTo>
                    <a:pt x="145914" y="1266"/>
                  </a:lnTo>
                  <a:lnTo>
                    <a:pt x="140685" y="2020"/>
                  </a:lnTo>
                  <a:lnTo>
                    <a:pt x="135483" y="2939"/>
                  </a:lnTo>
                  <a:lnTo>
                    <a:pt x="130313" y="4022"/>
                  </a:lnTo>
                  <a:lnTo>
                    <a:pt x="125179" y="5267"/>
                  </a:lnTo>
                  <a:lnTo>
                    <a:pt x="120087" y="6675"/>
                  </a:lnTo>
                  <a:lnTo>
                    <a:pt x="115042" y="8242"/>
                  </a:lnTo>
                  <a:lnTo>
                    <a:pt x="110050" y="9968"/>
                  </a:lnTo>
                  <a:lnTo>
                    <a:pt x="105114" y="11851"/>
                  </a:lnTo>
                  <a:lnTo>
                    <a:pt x="100240" y="13889"/>
                  </a:lnTo>
                  <a:lnTo>
                    <a:pt x="95433" y="16080"/>
                  </a:lnTo>
                  <a:lnTo>
                    <a:pt x="90698" y="18421"/>
                  </a:lnTo>
                  <a:lnTo>
                    <a:pt x="86039" y="20912"/>
                  </a:lnTo>
                  <a:lnTo>
                    <a:pt x="81461" y="23548"/>
                  </a:lnTo>
                  <a:lnTo>
                    <a:pt x="76968" y="26327"/>
                  </a:lnTo>
                  <a:lnTo>
                    <a:pt x="72566" y="29247"/>
                  </a:lnTo>
                  <a:lnTo>
                    <a:pt x="68258" y="32305"/>
                  </a:lnTo>
                  <a:lnTo>
                    <a:pt x="64049" y="35497"/>
                  </a:lnTo>
                  <a:lnTo>
                    <a:pt x="59943" y="38821"/>
                  </a:lnTo>
                  <a:lnTo>
                    <a:pt x="55944" y="42273"/>
                  </a:lnTo>
                  <a:lnTo>
                    <a:pt x="52056" y="45849"/>
                  </a:lnTo>
                  <a:lnTo>
                    <a:pt x="48283" y="49546"/>
                  </a:lnTo>
                  <a:lnTo>
                    <a:pt x="44629" y="53361"/>
                  </a:lnTo>
                  <a:lnTo>
                    <a:pt x="41097" y="57290"/>
                  </a:lnTo>
                  <a:lnTo>
                    <a:pt x="37691" y="61328"/>
                  </a:lnTo>
                  <a:lnTo>
                    <a:pt x="34414" y="65471"/>
                  </a:lnTo>
                  <a:lnTo>
                    <a:pt x="31270" y="69716"/>
                  </a:lnTo>
                  <a:lnTo>
                    <a:pt x="28261" y="74059"/>
                  </a:lnTo>
                  <a:lnTo>
                    <a:pt x="25391" y="78494"/>
                  </a:lnTo>
                  <a:lnTo>
                    <a:pt x="22663" y="83017"/>
                  </a:lnTo>
                  <a:lnTo>
                    <a:pt x="20079" y="87625"/>
                  </a:lnTo>
                  <a:lnTo>
                    <a:pt x="17642" y="92312"/>
                  </a:lnTo>
                  <a:lnTo>
                    <a:pt x="15354" y="97074"/>
                  </a:lnTo>
                  <a:lnTo>
                    <a:pt x="13218" y="101905"/>
                  </a:lnTo>
                  <a:lnTo>
                    <a:pt x="11236" y="106802"/>
                  </a:lnTo>
                  <a:lnTo>
                    <a:pt x="9409" y="111759"/>
                  </a:lnTo>
                  <a:lnTo>
                    <a:pt x="7740" y="116771"/>
                  </a:lnTo>
                  <a:lnTo>
                    <a:pt x="6230" y="121833"/>
                  </a:lnTo>
                  <a:lnTo>
                    <a:pt x="4881" y="126941"/>
                  </a:lnTo>
                  <a:lnTo>
                    <a:pt x="3693" y="132088"/>
                  </a:lnTo>
                  <a:lnTo>
                    <a:pt x="2669" y="137271"/>
                  </a:lnTo>
                  <a:lnTo>
                    <a:pt x="1810" y="142483"/>
                  </a:lnTo>
                  <a:lnTo>
                    <a:pt x="1115" y="147720"/>
                  </a:lnTo>
                  <a:lnTo>
                    <a:pt x="586" y="152976"/>
                  </a:lnTo>
                  <a:lnTo>
                    <a:pt x="224" y="158246"/>
                  </a:lnTo>
                  <a:lnTo>
                    <a:pt x="28" y="163525"/>
                  </a:lnTo>
                  <a:lnTo>
                    <a:pt x="0" y="168808"/>
                  </a:lnTo>
                  <a:lnTo>
                    <a:pt x="138" y="174089"/>
                  </a:lnTo>
                  <a:lnTo>
                    <a:pt x="443" y="179363"/>
                  </a:lnTo>
                  <a:lnTo>
                    <a:pt x="914" y="184624"/>
                  </a:lnTo>
                  <a:lnTo>
                    <a:pt x="1551" y="189868"/>
                  </a:lnTo>
                  <a:lnTo>
                    <a:pt x="2354" y="195090"/>
                  </a:lnTo>
                  <a:lnTo>
                    <a:pt x="3322" y="200283"/>
                  </a:lnTo>
                  <a:lnTo>
                    <a:pt x="4453" y="205443"/>
                  </a:lnTo>
                  <a:lnTo>
                    <a:pt x="5746" y="210565"/>
                  </a:lnTo>
                  <a:lnTo>
                    <a:pt x="7201" y="215644"/>
                  </a:lnTo>
                  <a:lnTo>
                    <a:pt x="8815" y="220674"/>
                  </a:lnTo>
                  <a:lnTo>
                    <a:pt x="10588" y="225650"/>
                  </a:lnTo>
                  <a:lnTo>
                    <a:pt x="12517" y="230568"/>
                  </a:lnTo>
                  <a:lnTo>
                    <a:pt x="14600" y="235423"/>
                  </a:lnTo>
                  <a:lnTo>
                    <a:pt x="16836" y="240209"/>
                  </a:lnTo>
                  <a:lnTo>
                    <a:pt x="19221" y="244922"/>
                  </a:lnTo>
                  <a:lnTo>
                    <a:pt x="21755" y="249558"/>
                  </a:lnTo>
                  <a:lnTo>
                    <a:pt x="24434" y="254111"/>
                  </a:lnTo>
                  <a:lnTo>
                    <a:pt x="27255" y="258577"/>
                  </a:lnTo>
                  <a:lnTo>
                    <a:pt x="30216" y="262952"/>
                  </a:lnTo>
                  <a:lnTo>
                    <a:pt x="33314" y="267231"/>
                  </a:lnTo>
                  <a:lnTo>
                    <a:pt x="36545" y="271410"/>
                  </a:lnTo>
                  <a:lnTo>
                    <a:pt x="39907" y="275485"/>
                  </a:lnTo>
                  <a:lnTo>
                    <a:pt x="43396" y="279452"/>
                  </a:lnTo>
                  <a:lnTo>
                    <a:pt x="47008" y="283306"/>
                  </a:lnTo>
                  <a:lnTo>
                    <a:pt x="50741" y="287045"/>
                  </a:lnTo>
                  <a:lnTo>
                    <a:pt x="54589" y="290663"/>
                  </a:lnTo>
                  <a:lnTo>
                    <a:pt x="58551" y="294158"/>
                  </a:lnTo>
                  <a:lnTo>
                    <a:pt x="62620" y="297527"/>
                  </a:lnTo>
                  <a:lnTo>
                    <a:pt x="66794" y="300765"/>
                  </a:lnTo>
                  <a:lnTo>
                    <a:pt x="71069" y="303869"/>
                  </a:lnTo>
                  <a:lnTo>
                    <a:pt x="75439" y="306837"/>
                  </a:lnTo>
                  <a:lnTo>
                    <a:pt x="79901" y="309665"/>
                  </a:lnTo>
                  <a:lnTo>
                    <a:pt x="84449" y="312351"/>
                  </a:lnTo>
                  <a:lnTo>
                    <a:pt x="89081" y="314892"/>
                  </a:lnTo>
                  <a:lnTo>
                    <a:pt x="93791" y="317285"/>
                  </a:lnTo>
                  <a:lnTo>
                    <a:pt x="98573" y="319528"/>
                  </a:lnTo>
                  <a:lnTo>
                    <a:pt x="103425" y="321619"/>
                  </a:lnTo>
                  <a:lnTo>
                    <a:pt x="108339" y="323556"/>
                  </a:lnTo>
                  <a:lnTo>
                    <a:pt x="113313" y="325336"/>
                  </a:lnTo>
                  <a:lnTo>
                    <a:pt x="118341" y="326959"/>
                  </a:lnTo>
                  <a:lnTo>
                    <a:pt x="123417" y="328421"/>
                  </a:lnTo>
                  <a:lnTo>
                    <a:pt x="128537" y="329723"/>
                  </a:lnTo>
                  <a:lnTo>
                    <a:pt x="133695" y="330862"/>
                  </a:lnTo>
                  <a:lnTo>
                    <a:pt x="138887" y="331838"/>
                  </a:lnTo>
                  <a:lnTo>
                    <a:pt x="144107" y="332649"/>
                  </a:lnTo>
                  <a:lnTo>
                    <a:pt x="149350" y="333294"/>
                  </a:lnTo>
                  <a:lnTo>
                    <a:pt x="154611" y="333774"/>
                  </a:lnTo>
                  <a:lnTo>
                    <a:pt x="159884" y="334087"/>
                  </a:lnTo>
                  <a:lnTo>
                    <a:pt x="165165" y="334234"/>
                  </a:lnTo>
                  <a:lnTo>
                    <a:pt x="170448" y="334213"/>
                  </a:lnTo>
                  <a:lnTo>
                    <a:pt x="175727" y="334026"/>
                  </a:lnTo>
                  <a:lnTo>
                    <a:pt x="180998" y="333672"/>
                  </a:lnTo>
                  <a:lnTo>
                    <a:pt x="186255" y="333151"/>
                  </a:lnTo>
                  <a:lnTo>
                    <a:pt x="191493" y="332465"/>
                  </a:lnTo>
                  <a:lnTo>
                    <a:pt x="196706" y="331613"/>
                  </a:lnTo>
                  <a:lnTo>
                    <a:pt x="201890" y="330597"/>
                  </a:lnTo>
                  <a:lnTo>
                    <a:pt x="207040" y="329418"/>
                  </a:lnTo>
                  <a:lnTo>
                    <a:pt x="212149" y="328077"/>
                  </a:lnTo>
                  <a:lnTo>
                    <a:pt x="217214" y="326575"/>
                  </a:lnTo>
                  <a:lnTo>
                    <a:pt x="222229" y="324914"/>
                  </a:lnTo>
                  <a:lnTo>
                    <a:pt x="227189" y="323095"/>
                  </a:lnTo>
                  <a:lnTo>
                    <a:pt x="232088" y="321120"/>
                  </a:lnTo>
                  <a:lnTo>
                    <a:pt x="236923" y="318992"/>
                  </a:lnTo>
                  <a:lnTo>
                    <a:pt x="241688" y="316711"/>
                  </a:lnTo>
                  <a:lnTo>
                    <a:pt x="246379" y="314282"/>
                  </a:lnTo>
                  <a:lnTo>
                    <a:pt x="250991" y="311705"/>
                  </a:lnTo>
                  <a:lnTo>
                    <a:pt x="255519" y="308984"/>
                  </a:lnTo>
                  <a:lnTo>
                    <a:pt x="259959" y="306121"/>
                  </a:lnTo>
                  <a:lnTo>
                    <a:pt x="264306" y="303120"/>
                  </a:lnTo>
                  <a:lnTo>
                    <a:pt x="268556" y="299982"/>
                  </a:lnTo>
                  <a:lnTo>
                    <a:pt x="272704" y="296712"/>
                  </a:lnTo>
                  <a:lnTo>
                    <a:pt x="276748" y="293312"/>
                  </a:lnTo>
                  <a:lnTo>
                    <a:pt x="280682" y="289786"/>
                  </a:lnTo>
                  <a:lnTo>
                    <a:pt x="284502" y="286138"/>
                  </a:lnTo>
                  <a:lnTo>
                    <a:pt x="288206" y="282371"/>
                  </a:lnTo>
                  <a:lnTo>
                    <a:pt x="291788" y="278488"/>
                  </a:lnTo>
                  <a:lnTo>
                    <a:pt x="295246" y="274495"/>
                  </a:lnTo>
                  <a:lnTo>
                    <a:pt x="298576" y="270394"/>
                  </a:lnTo>
                  <a:lnTo>
                    <a:pt x="301775" y="266190"/>
                  </a:lnTo>
                  <a:lnTo>
                    <a:pt x="304840" y="261887"/>
                  </a:lnTo>
                  <a:lnTo>
                    <a:pt x="307767" y="257489"/>
                  </a:lnTo>
                  <a:lnTo>
                    <a:pt x="310553" y="253001"/>
                  </a:lnTo>
                  <a:lnTo>
                    <a:pt x="313196" y="248427"/>
                  </a:lnTo>
                  <a:lnTo>
                    <a:pt x="315694" y="243772"/>
                  </a:lnTo>
                  <a:lnTo>
                    <a:pt x="318043" y="239041"/>
                  </a:lnTo>
                  <a:lnTo>
                    <a:pt x="320242" y="234237"/>
                  </a:lnTo>
                  <a:lnTo>
                    <a:pt x="322287" y="229367"/>
                  </a:lnTo>
                  <a:lnTo>
                    <a:pt x="324178" y="224434"/>
                  </a:lnTo>
                  <a:lnTo>
                    <a:pt x="325912" y="219444"/>
                  </a:lnTo>
                  <a:lnTo>
                    <a:pt x="327487" y="214401"/>
                  </a:lnTo>
                  <a:lnTo>
                    <a:pt x="328902" y="209312"/>
                  </a:lnTo>
                  <a:lnTo>
                    <a:pt x="330156" y="204180"/>
                  </a:lnTo>
                  <a:lnTo>
                    <a:pt x="331247" y="199011"/>
                  </a:lnTo>
                  <a:lnTo>
                    <a:pt x="332174" y="193811"/>
                  </a:lnTo>
                  <a:lnTo>
                    <a:pt x="332936" y="188583"/>
                  </a:lnTo>
                  <a:lnTo>
                    <a:pt x="333533" y="183334"/>
                  </a:lnTo>
                  <a:lnTo>
                    <a:pt x="333964" y="178069"/>
                  </a:lnTo>
                  <a:lnTo>
                    <a:pt x="334228" y="172793"/>
                  </a:lnTo>
                  <a:lnTo>
                    <a:pt x="334325" y="167511"/>
                  </a:lnTo>
                  <a:lnTo>
                    <a:pt x="334255" y="162229"/>
                  </a:lnTo>
                  <a:lnTo>
                    <a:pt x="334018" y="156952"/>
                  </a:lnTo>
                  <a:lnTo>
                    <a:pt x="333615" y="151684"/>
                  </a:lnTo>
                  <a:lnTo>
                    <a:pt x="333046" y="146432"/>
                  </a:lnTo>
                  <a:lnTo>
                    <a:pt x="332310" y="141201"/>
                  </a:lnTo>
                  <a:lnTo>
                    <a:pt x="331410" y="135996"/>
                  </a:lnTo>
                  <a:lnTo>
                    <a:pt x="330346" y="130821"/>
                  </a:lnTo>
                  <a:lnTo>
                    <a:pt x="329119" y="125683"/>
                  </a:lnTo>
                  <a:lnTo>
                    <a:pt x="327730" y="120586"/>
                  </a:lnTo>
                  <a:lnTo>
                    <a:pt x="326181" y="115536"/>
                  </a:lnTo>
                  <a:lnTo>
                    <a:pt x="324473" y="110537"/>
                  </a:lnTo>
                  <a:lnTo>
                    <a:pt x="322608" y="105594"/>
                  </a:lnTo>
                  <a:lnTo>
                    <a:pt x="320588" y="100713"/>
                  </a:lnTo>
                  <a:lnTo>
                    <a:pt x="318414" y="95898"/>
                  </a:lnTo>
                  <a:lnTo>
                    <a:pt x="316089" y="91155"/>
                  </a:lnTo>
                  <a:lnTo>
                    <a:pt x="313616" y="86487"/>
                  </a:lnTo>
                  <a:lnTo>
                    <a:pt x="310997" y="81899"/>
                  </a:lnTo>
                  <a:lnTo>
                    <a:pt x="308233" y="77397"/>
                  </a:lnTo>
                  <a:lnTo>
                    <a:pt x="305329" y="72984"/>
                  </a:lnTo>
                  <a:lnTo>
                    <a:pt x="302287" y="68665"/>
                  </a:lnTo>
                  <a:lnTo>
                    <a:pt x="299110" y="64445"/>
                  </a:lnTo>
                  <a:lnTo>
                    <a:pt x="295801" y="60327"/>
                  </a:lnTo>
                  <a:lnTo>
                    <a:pt x="292364" y="56315"/>
                  </a:lnTo>
                  <a:lnTo>
                    <a:pt x="288802" y="52414"/>
                  </a:lnTo>
                  <a:lnTo>
                    <a:pt x="285118" y="48628"/>
                  </a:lnTo>
                  <a:lnTo>
                    <a:pt x="281316" y="44960"/>
                  </a:lnTo>
                  <a:lnTo>
                    <a:pt x="277401" y="41414"/>
                  </a:lnTo>
                  <a:lnTo>
                    <a:pt x="273375" y="37993"/>
                  </a:lnTo>
                  <a:lnTo>
                    <a:pt x="269243" y="34701"/>
                  </a:lnTo>
                  <a:lnTo>
                    <a:pt x="265009" y="31542"/>
                  </a:lnTo>
                  <a:lnTo>
                    <a:pt x="260678" y="28518"/>
                  </a:lnTo>
                  <a:lnTo>
                    <a:pt x="256253" y="25632"/>
                  </a:lnTo>
                  <a:lnTo>
                    <a:pt x="251739" y="22887"/>
                  </a:lnTo>
                  <a:lnTo>
                    <a:pt x="247141" y="20287"/>
                  </a:lnTo>
                  <a:lnTo>
                    <a:pt x="242463" y="17833"/>
                  </a:lnTo>
                  <a:lnTo>
                    <a:pt x="237710" y="15528"/>
                  </a:lnTo>
                  <a:lnTo>
                    <a:pt x="232886" y="13374"/>
                  </a:lnTo>
                  <a:lnTo>
                    <a:pt x="227996" y="11374"/>
                  </a:lnTo>
                  <a:lnTo>
                    <a:pt x="223046" y="9530"/>
                  </a:lnTo>
                  <a:lnTo>
                    <a:pt x="218040" y="7842"/>
                  </a:lnTo>
                  <a:lnTo>
                    <a:pt x="212983" y="6314"/>
                  </a:lnTo>
                  <a:lnTo>
                    <a:pt x="207881" y="4947"/>
                  </a:lnTo>
                  <a:lnTo>
                    <a:pt x="202737" y="3741"/>
                  </a:lnTo>
                  <a:lnTo>
                    <a:pt x="197559" y="2698"/>
                  </a:lnTo>
                  <a:lnTo>
                    <a:pt x="192349" y="1820"/>
                  </a:lnTo>
                  <a:lnTo>
                    <a:pt x="187115" y="1106"/>
                  </a:lnTo>
                  <a:lnTo>
                    <a:pt x="181861" y="558"/>
                  </a:lnTo>
                  <a:lnTo>
                    <a:pt x="176592" y="177"/>
                  </a:lnTo>
                  <a:lnTo>
                    <a:pt x="167158" y="1670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4617280" y="5399291"/>
              <a:ext cx="9434" cy="167167"/>
            </a:xfrm>
            <a:custGeom>
              <a:avLst/>
              <a:pathLst>
                <a:path w="9434" h="167167">
                  <a:moveTo>
                    <a:pt x="9434" y="266"/>
                  </a:move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5092121" y="5369149"/>
              <a:ext cx="43554" cy="167167"/>
            </a:xfrm>
            <a:custGeom>
              <a:avLst/>
              <a:pathLst>
                <a:path w="43554" h="167167">
                  <a:moveTo>
                    <a:pt x="43554" y="0"/>
                  </a:moveTo>
                  <a:lnTo>
                    <a:pt x="37261" y="118"/>
                  </a:lnTo>
                  <a:lnTo>
                    <a:pt x="30976" y="473"/>
                  </a:lnTo>
                  <a:lnTo>
                    <a:pt x="24710" y="1065"/>
                  </a:lnTo>
                  <a:lnTo>
                    <a:pt x="18470" y="1892"/>
                  </a:lnTo>
                  <a:lnTo>
                    <a:pt x="12266" y="2954"/>
                  </a:lnTo>
                  <a:lnTo>
                    <a:pt x="6106" y="4248"/>
                  </a:lnTo>
                  <a:lnTo>
                    <a:pt x="0" y="5773"/>
                  </a:lnTo>
                  <a:lnTo>
                    <a:pt x="43554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5092121" y="5374923"/>
              <a:ext cx="43554" cy="161393"/>
            </a:xfrm>
            <a:custGeom>
              <a:avLst/>
              <a:pathLst>
                <a:path w="43554" h="161393">
                  <a:moveTo>
                    <a:pt x="0" y="0"/>
                  </a:moveTo>
                  <a:lnTo>
                    <a:pt x="43554" y="16139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5092121" y="5374923"/>
              <a:ext cx="43554" cy="161393"/>
            </a:xfrm>
            <a:custGeom>
              <a:avLst/>
              <a:pathLst>
                <a:path w="43554" h="161393">
                  <a:moveTo>
                    <a:pt x="0" y="0"/>
                  </a:moveTo>
                  <a:lnTo>
                    <a:pt x="43554" y="16139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5092121" y="5374923"/>
              <a:ext cx="43554" cy="161393"/>
            </a:xfrm>
            <a:custGeom>
              <a:avLst/>
              <a:pathLst>
                <a:path w="43554" h="161393">
                  <a:moveTo>
                    <a:pt x="0" y="0"/>
                  </a:moveTo>
                  <a:lnTo>
                    <a:pt x="43554" y="16139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5092121" y="5374923"/>
              <a:ext cx="43554" cy="161393"/>
            </a:xfrm>
            <a:custGeom>
              <a:avLst/>
              <a:pathLst>
                <a:path w="43554" h="161393">
                  <a:moveTo>
                    <a:pt x="0" y="0"/>
                  </a:moveTo>
                  <a:lnTo>
                    <a:pt x="43554" y="161393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5092121" y="5374923"/>
              <a:ext cx="43554" cy="161393"/>
            </a:xfrm>
            <a:custGeom>
              <a:avLst/>
              <a:pathLst>
                <a:path w="43554" h="161393">
                  <a:moveTo>
                    <a:pt x="0" y="0"/>
                  </a:moveTo>
                  <a:lnTo>
                    <a:pt x="43554" y="161393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4968509" y="5374923"/>
              <a:ext cx="171885" cy="328560"/>
            </a:xfrm>
            <a:custGeom>
              <a:avLst/>
              <a:pathLst>
                <a:path w="171885" h="328560">
                  <a:moveTo>
                    <a:pt x="123612" y="0"/>
                  </a:moveTo>
                  <a:lnTo>
                    <a:pt x="118481" y="1473"/>
                  </a:lnTo>
                  <a:lnTo>
                    <a:pt x="113399" y="3109"/>
                  </a:lnTo>
                  <a:lnTo>
                    <a:pt x="108373" y="4906"/>
                  </a:lnTo>
                  <a:lnTo>
                    <a:pt x="103406" y="6863"/>
                  </a:lnTo>
                  <a:lnTo>
                    <a:pt x="98504" y="8978"/>
                  </a:lnTo>
                  <a:lnTo>
                    <a:pt x="93672" y="11248"/>
                  </a:lnTo>
                  <a:lnTo>
                    <a:pt x="88915" y="13672"/>
                  </a:lnTo>
                  <a:lnTo>
                    <a:pt x="84238" y="16246"/>
                  </a:lnTo>
                  <a:lnTo>
                    <a:pt x="79646" y="18968"/>
                  </a:lnTo>
                  <a:lnTo>
                    <a:pt x="75143" y="21835"/>
                  </a:lnTo>
                  <a:lnTo>
                    <a:pt x="70733" y="24845"/>
                  </a:lnTo>
                  <a:lnTo>
                    <a:pt x="66422" y="27994"/>
                  </a:lnTo>
                  <a:lnTo>
                    <a:pt x="62214" y="31278"/>
                  </a:lnTo>
                  <a:lnTo>
                    <a:pt x="58113" y="34696"/>
                  </a:lnTo>
                  <a:lnTo>
                    <a:pt x="54123" y="38243"/>
                  </a:lnTo>
                  <a:lnTo>
                    <a:pt x="50248" y="41915"/>
                  </a:lnTo>
                  <a:lnTo>
                    <a:pt x="46493" y="45710"/>
                  </a:lnTo>
                  <a:lnTo>
                    <a:pt x="42860" y="49622"/>
                  </a:lnTo>
                  <a:lnTo>
                    <a:pt x="39355" y="53648"/>
                  </a:lnTo>
                  <a:lnTo>
                    <a:pt x="35979" y="57784"/>
                  </a:lnTo>
                  <a:lnTo>
                    <a:pt x="32738" y="62026"/>
                  </a:lnTo>
                  <a:lnTo>
                    <a:pt x="29633" y="66369"/>
                  </a:lnTo>
                  <a:lnTo>
                    <a:pt x="26669" y="70809"/>
                  </a:lnTo>
                  <a:lnTo>
                    <a:pt x="23848" y="75342"/>
                  </a:lnTo>
                  <a:lnTo>
                    <a:pt x="21174" y="79962"/>
                  </a:lnTo>
                  <a:lnTo>
                    <a:pt x="18648" y="84665"/>
                  </a:lnTo>
                  <a:lnTo>
                    <a:pt x="16274" y="89447"/>
                  </a:lnTo>
                  <a:lnTo>
                    <a:pt x="14053" y="94302"/>
                  </a:lnTo>
                  <a:lnTo>
                    <a:pt x="11989" y="99225"/>
                  </a:lnTo>
                  <a:lnTo>
                    <a:pt x="10083" y="104212"/>
                  </a:lnTo>
                  <a:lnTo>
                    <a:pt x="8337" y="109257"/>
                  </a:lnTo>
                  <a:lnTo>
                    <a:pt x="6754" y="114355"/>
                  </a:lnTo>
                  <a:lnTo>
                    <a:pt x="5333" y="119501"/>
                  </a:lnTo>
                  <a:lnTo>
                    <a:pt x="4078" y="124690"/>
                  </a:lnTo>
                  <a:lnTo>
                    <a:pt x="2989" y="129916"/>
                  </a:lnTo>
                  <a:lnTo>
                    <a:pt x="2068" y="135175"/>
                  </a:lnTo>
                  <a:lnTo>
                    <a:pt x="1315" y="140460"/>
                  </a:lnTo>
                  <a:lnTo>
                    <a:pt x="731" y="145766"/>
                  </a:lnTo>
                  <a:lnTo>
                    <a:pt x="317" y="151089"/>
                  </a:lnTo>
                  <a:lnTo>
                    <a:pt x="73" y="156422"/>
                  </a:lnTo>
                  <a:lnTo>
                    <a:pt x="0" y="161760"/>
                  </a:lnTo>
                  <a:lnTo>
                    <a:pt x="96" y="167098"/>
                  </a:lnTo>
                  <a:lnTo>
                    <a:pt x="364" y="172430"/>
                  </a:lnTo>
                  <a:lnTo>
                    <a:pt x="801" y="177750"/>
                  </a:lnTo>
                  <a:lnTo>
                    <a:pt x="1408" y="183054"/>
                  </a:lnTo>
                  <a:lnTo>
                    <a:pt x="2185" y="188336"/>
                  </a:lnTo>
                  <a:lnTo>
                    <a:pt x="3129" y="193590"/>
                  </a:lnTo>
                  <a:lnTo>
                    <a:pt x="4241" y="198812"/>
                  </a:lnTo>
                  <a:lnTo>
                    <a:pt x="5519" y="203995"/>
                  </a:lnTo>
                  <a:lnTo>
                    <a:pt x="6961" y="209135"/>
                  </a:lnTo>
                  <a:lnTo>
                    <a:pt x="8568" y="214226"/>
                  </a:lnTo>
                  <a:lnTo>
                    <a:pt x="10335" y="219263"/>
                  </a:lnTo>
                  <a:lnTo>
                    <a:pt x="12263" y="224242"/>
                  </a:lnTo>
                  <a:lnTo>
                    <a:pt x="14349" y="229156"/>
                  </a:lnTo>
                  <a:lnTo>
                    <a:pt x="16591" y="234001"/>
                  </a:lnTo>
                  <a:lnTo>
                    <a:pt x="18986" y="238772"/>
                  </a:lnTo>
                  <a:lnTo>
                    <a:pt x="21532" y="243464"/>
                  </a:lnTo>
                  <a:lnTo>
                    <a:pt x="24227" y="248073"/>
                  </a:lnTo>
                  <a:lnTo>
                    <a:pt x="27068" y="252593"/>
                  </a:lnTo>
                  <a:lnTo>
                    <a:pt x="30051" y="257020"/>
                  </a:lnTo>
                  <a:lnTo>
                    <a:pt x="33175" y="261349"/>
                  </a:lnTo>
                  <a:lnTo>
                    <a:pt x="36435" y="265577"/>
                  </a:lnTo>
                  <a:lnTo>
                    <a:pt x="39828" y="269698"/>
                  </a:lnTo>
                  <a:lnTo>
                    <a:pt x="43352" y="273709"/>
                  </a:lnTo>
                  <a:lnTo>
                    <a:pt x="47001" y="277605"/>
                  </a:lnTo>
                  <a:lnTo>
                    <a:pt x="50773" y="281383"/>
                  </a:lnTo>
                  <a:lnTo>
                    <a:pt x="54664" y="285038"/>
                  </a:lnTo>
                  <a:lnTo>
                    <a:pt x="58669" y="288568"/>
                  </a:lnTo>
                  <a:lnTo>
                    <a:pt x="62786" y="291967"/>
                  </a:lnTo>
                  <a:lnTo>
                    <a:pt x="67008" y="295234"/>
                  </a:lnTo>
                  <a:lnTo>
                    <a:pt x="71333" y="298364"/>
                  </a:lnTo>
                  <a:lnTo>
                    <a:pt x="75756" y="301354"/>
                  </a:lnTo>
                  <a:lnTo>
                    <a:pt x="80271" y="304202"/>
                  </a:lnTo>
                  <a:lnTo>
                    <a:pt x="84876" y="306903"/>
                  </a:lnTo>
                  <a:lnTo>
                    <a:pt x="89564" y="309457"/>
                  </a:lnTo>
                  <a:lnTo>
                    <a:pt x="94331" y="311859"/>
                  </a:lnTo>
                  <a:lnTo>
                    <a:pt x="99173" y="314108"/>
                  </a:lnTo>
                  <a:lnTo>
                    <a:pt x="104084" y="316202"/>
                  </a:lnTo>
                  <a:lnTo>
                    <a:pt x="109059" y="318137"/>
                  </a:lnTo>
                  <a:lnTo>
                    <a:pt x="114094" y="319912"/>
                  </a:lnTo>
                  <a:lnTo>
                    <a:pt x="119183" y="321526"/>
                  </a:lnTo>
                  <a:lnTo>
                    <a:pt x="124321" y="322977"/>
                  </a:lnTo>
                  <a:lnTo>
                    <a:pt x="129502" y="324262"/>
                  </a:lnTo>
                  <a:lnTo>
                    <a:pt x="134722" y="325382"/>
                  </a:lnTo>
                  <a:lnTo>
                    <a:pt x="139975" y="326334"/>
                  </a:lnTo>
                  <a:lnTo>
                    <a:pt x="145255" y="327119"/>
                  </a:lnTo>
                  <a:lnTo>
                    <a:pt x="150558" y="327734"/>
                  </a:lnTo>
                  <a:lnTo>
                    <a:pt x="155878" y="328179"/>
                  </a:lnTo>
                  <a:lnTo>
                    <a:pt x="161210" y="328455"/>
                  </a:lnTo>
                  <a:lnTo>
                    <a:pt x="166547" y="328560"/>
                  </a:lnTo>
                  <a:lnTo>
                    <a:pt x="171885" y="328494"/>
                  </a:lnTo>
                  <a:lnTo>
                    <a:pt x="167167" y="1613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5135676" y="5369149"/>
              <a:ext cx="167150" cy="334268"/>
            </a:xfrm>
            <a:custGeom>
              <a:avLst/>
              <a:pathLst>
                <a:path w="167150" h="334268">
                  <a:moveTo>
                    <a:pt x="4718" y="334268"/>
                  </a:moveTo>
                  <a:lnTo>
                    <a:pt x="10024" y="334034"/>
                  </a:lnTo>
                  <a:lnTo>
                    <a:pt x="15319" y="333631"/>
                  </a:lnTo>
                  <a:lnTo>
                    <a:pt x="20599" y="333060"/>
                  </a:lnTo>
                  <a:lnTo>
                    <a:pt x="25858" y="332322"/>
                  </a:lnTo>
                  <a:lnTo>
                    <a:pt x="31091" y="331418"/>
                  </a:lnTo>
                  <a:lnTo>
                    <a:pt x="36292" y="330347"/>
                  </a:lnTo>
                  <a:lnTo>
                    <a:pt x="41457" y="329112"/>
                  </a:lnTo>
                  <a:lnTo>
                    <a:pt x="46580" y="327714"/>
                  </a:lnTo>
                  <a:lnTo>
                    <a:pt x="51656" y="326153"/>
                  </a:lnTo>
                  <a:lnTo>
                    <a:pt x="56680" y="324432"/>
                  </a:lnTo>
                  <a:lnTo>
                    <a:pt x="61647" y="322552"/>
                  </a:lnTo>
                  <a:lnTo>
                    <a:pt x="66551" y="320516"/>
                  </a:lnTo>
                  <a:lnTo>
                    <a:pt x="71389" y="318324"/>
                  </a:lnTo>
                  <a:lnTo>
                    <a:pt x="76154" y="315980"/>
                  </a:lnTo>
                  <a:lnTo>
                    <a:pt x="80842" y="313486"/>
                  </a:lnTo>
                  <a:lnTo>
                    <a:pt x="85449" y="310845"/>
                  </a:lnTo>
                  <a:lnTo>
                    <a:pt x="89970" y="308058"/>
                  </a:lnTo>
                  <a:lnTo>
                    <a:pt x="94400" y="305129"/>
                  </a:lnTo>
                  <a:lnTo>
                    <a:pt x="98734" y="302061"/>
                  </a:lnTo>
                  <a:lnTo>
                    <a:pt x="102969" y="298857"/>
                  </a:lnTo>
                  <a:lnTo>
                    <a:pt x="107100" y="295520"/>
                  </a:lnTo>
                  <a:lnTo>
                    <a:pt x="111123" y="292053"/>
                  </a:lnTo>
                  <a:lnTo>
                    <a:pt x="115034" y="288460"/>
                  </a:lnTo>
                  <a:lnTo>
                    <a:pt x="118828" y="284745"/>
                  </a:lnTo>
                  <a:lnTo>
                    <a:pt x="122503" y="280911"/>
                  </a:lnTo>
                  <a:lnTo>
                    <a:pt x="126054" y="276963"/>
                  </a:lnTo>
                  <a:lnTo>
                    <a:pt x="129478" y="272904"/>
                  </a:lnTo>
                  <a:lnTo>
                    <a:pt x="132771" y="268737"/>
                  </a:lnTo>
                  <a:lnTo>
                    <a:pt x="135931" y="264469"/>
                  </a:lnTo>
                  <a:lnTo>
                    <a:pt x="138953" y="260102"/>
                  </a:lnTo>
                  <a:lnTo>
                    <a:pt x="141835" y="255642"/>
                  </a:lnTo>
                  <a:lnTo>
                    <a:pt x="144573" y="251092"/>
                  </a:lnTo>
                  <a:lnTo>
                    <a:pt x="147166" y="246457"/>
                  </a:lnTo>
                  <a:lnTo>
                    <a:pt x="149610" y="241743"/>
                  </a:lnTo>
                  <a:lnTo>
                    <a:pt x="151904" y="236953"/>
                  </a:lnTo>
                  <a:lnTo>
                    <a:pt x="154044" y="232093"/>
                  </a:lnTo>
                  <a:lnTo>
                    <a:pt x="156028" y="227167"/>
                  </a:lnTo>
                  <a:lnTo>
                    <a:pt x="157855" y="222181"/>
                  </a:lnTo>
                  <a:lnTo>
                    <a:pt x="159523" y="217139"/>
                  </a:lnTo>
                  <a:lnTo>
                    <a:pt x="161030" y="212046"/>
                  </a:lnTo>
                  <a:lnTo>
                    <a:pt x="162374" y="206909"/>
                  </a:lnTo>
                  <a:lnTo>
                    <a:pt x="163555" y="201731"/>
                  </a:lnTo>
                  <a:lnTo>
                    <a:pt x="164570" y="196519"/>
                  </a:lnTo>
                  <a:lnTo>
                    <a:pt x="165419" y="191276"/>
                  </a:lnTo>
                  <a:lnTo>
                    <a:pt x="166102" y="186010"/>
                  </a:lnTo>
                  <a:lnTo>
                    <a:pt x="166616" y="180724"/>
                  </a:lnTo>
                  <a:lnTo>
                    <a:pt x="166963" y="175425"/>
                  </a:lnTo>
                  <a:lnTo>
                    <a:pt x="167141" y="170118"/>
                  </a:lnTo>
                  <a:lnTo>
                    <a:pt x="167150" y="164807"/>
                  </a:lnTo>
                  <a:lnTo>
                    <a:pt x="166991" y="159499"/>
                  </a:lnTo>
                  <a:lnTo>
                    <a:pt x="166663" y="154199"/>
                  </a:lnTo>
                  <a:lnTo>
                    <a:pt x="166167" y="148911"/>
                  </a:lnTo>
                  <a:lnTo>
                    <a:pt x="165503" y="143643"/>
                  </a:lnTo>
                  <a:lnTo>
                    <a:pt x="164673" y="138397"/>
                  </a:lnTo>
                  <a:lnTo>
                    <a:pt x="163676" y="133181"/>
                  </a:lnTo>
                  <a:lnTo>
                    <a:pt x="162514" y="128000"/>
                  </a:lnTo>
                  <a:lnTo>
                    <a:pt x="161188" y="122857"/>
                  </a:lnTo>
                  <a:lnTo>
                    <a:pt x="159699" y="117760"/>
                  </a:lnTo>
                  <a:lnTo>
                    <a:pt x="158049" y="112712"/>
                  </a:lnTo>
                  <a:lnTo>
                    <a:pt x="156239" y="107719"/>
                  </a:lnTo>
                  <a:lnTo>
                    <a:pt x="154272" y="102786"/>
                  </a:lnTo>
                  <a:lnTo>
                    <a:pt x="152150" y="97919"/>
                  </a:lnTo>
                  <a:lnTo>
                    <a:pt x="149873" y="93121"/>
                  </a:lnTo>
                  <a:lnTo>
                    <a:pt x="147446" y="88398"/>
                  </a:lnTo>
                  <a:lnTo>
                    <a:pt x="144869" y="83754"/>
                  </a:lnTo>
                  <a:lnTo>
                    <a:pt x="142147" y="79194"/>
                  </a:lnTo>
                  <a:lnTo>
                    <a:pt x="139281" y="74724"/>
                  </a:lnTo>
                  <a:lnTo>
                    <a:pt x="136274" y="70346"/>
                  </a:lnTo>
                  <a:lnTo>
                    <a:pt x="133130" y="66067"/>
                  </a:lnTo>
                  <a:lnTo>
                    <a:pt x="129851" y="61889"/>
                  </a:lnTo>
                  <a:lnTo>
                    <a:pt x="126442" y="57817"/>
                  </a:lnTo>
                  <a:lnTo>
                    <a:pt x="122905" y="53856"/>
                  </a:lnTo>
                  <a:lnTo>
                    <a:pt x="119243" y="50010"/>
                  </a:lnTo>
                  <a:lnTo>
                    <a:pt x="115462" y="46281"/>
                  </a:lnTo>
                  <a:lnTo>
                    <a:pt x="111564" y="42675"/>
                  </a:lnTo>
                  <a:lnTo>
                    <a:pt x="107553" y="39194"/>
                  </a:lnTo>
                  <a:lnTo>
                    <a:pt x="103434" y="35842"/>
                  </a:lnTo>
                  <a:lnTo>
                    <a:pt x="99211" y="32623"/>
                  </a:lnTo>
                  <a:lnTo>
                    <a:pt x="94887" y="29539"/>
                  </a:lnTo>
                  <a:lnTo>
                    <a:pt x="90467" y="26595"/>
                  </a:lnTo>
                  <a:lnTo>
                    <a:pt x="85957" y="23792"/>
                  </a:lnTo>
                  <a:lnTo>
                    <a:pt x="81359" y="21134"/>
                  </a:lnTo>
                  <a:lnTo>
                    <a:pt x="76680" y="18624"/>
                  </a:lnTo>
                  <a:lnTo>
                    <a:pt x="71923" y="16263"/>
                  </a:lnTo>
                  <a:lnTo>
                    <a:pt x="67093" y="14055"/>
                  </a:lnTo>
                  <a:lnTo>
                    <a:pt x="62196" y="12001"/>
                  </a:lnTo>
                  <a:lnTo>
                    <a:pt x="57236" y="10103"/>
                  </a:lnTo>
                  <a:lnTo>
                    <a:pt x="52218" y="8365"/>
                  </a:lnTo>
                  <a:lnTo>
                    <a:pt x="47148" y="6786"/>
                  </a:lnTo>
                  <a:lnTo>
                    <a:pt x="42030" y="5369"/>
                  </a:lnTo>
                  <a:lnTo>
                    <a:pt x="36869" y="4116"/>
                  </a:lnTo>
                  <a:lnTo>
                    <a:pt x="31671" y="3027"/>
                  </a:lnTo>
                  <a:lnTo>
                    <a:pt x="26442" y="2104"/>
                  </a:lnTo>
                  <a:lnTo>
                    <a:pt x="21185" y="1347"/>
                  </a:lnTo>
                  <a:lnTo>
                    <a:pt x="15908" y="758"/>
                  </a:lnTo>
                  <a:lnTo>
                    <a:pt x="10614" y="337"/>
                  </a:lnTo>
                  <a:lnTo>
                    <a:pt x="5309" y="84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g678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g679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g680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g682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g683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g685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g690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g691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g692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g694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g695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g696"/>
            <p:cNvSpPr/>
            <p:nvPr/>
          </p:nvSpPr>
          <p:spPr>
            <a:xfrm>
              <a:off x="5618969" y="5220472"/>
              <a:ext cx="14165" cy="167167"/>
            </a:xfrm>
            <a:custGeom>
              <a:avLst/>
              <a:pathLst>
                <a:path w="14165" h="167167">
                  <a:moveTo>
                    <a:pt x="14165" y="0"/>
                  </a:moveTo>
                  <a:lnTo>
                    <a:pt x="0" y="601"/>
                  </a:lnTo>
                  <a:lnTo>
                    <a:pt x="14165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g697"/>
            <p:cNvSpPr/>
            <p:nvPr/>
          </p:nvSpPr>
          <p:spPr>
            <a:xfrm>
              <a:off x="5618969" y="5221073"/>
              <a:ext cx="14165" cy="166566"/>
            </a:xfrm>
            <a:custGeom>
              <a:avLst/>
              <a:pathLst>
                <a:path w="14165" h="166566">
                  <a:moveTo>
                    <a:pt x="0" y="0"/>
                  </a:moveTo>
                  <a:lnTo>
                    <a:pt x="14165" y="16656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g698"/>
            <p:cNvSpPr/>
            <p:nvPr/>
          </p:nvSpPr>
          <p:spPr>
            <a:xfrm>
              <a:off x="5618969" y="5221073"/>
              <a:ext cx="14165" cy="166566"/>
            </a:xfrm>
            <a:custGeom>
              <a:avLst/>
              <a:pathLst>
                <a:path w="14165" h="166566">
                  <a:moveTo>
                    <a:pt x="0" y="0"/>
                  </a:moveTo>
                  <a:lnTo>
                    <a:pt x="14165" y="16656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g699"/>
            <p:cNvSpPr/>
            <p:nvPr/>
          </p:nvSpPr>
          <p:spPr>
            <a:xfrm>
              <a:off x="5618969" y="5221073"/>
              <a:ext cx="14165" cy="166566"/>
            </a:xfrm>
            <a:custGeom>
              <a:avLst/>
              <a:pathLst>
                <a:path w="14165" h="166566">
                  <a:moveTo>
                    <a:pt x="0" y="0"/>
                  </a:moveTo>
                  <a:lnTo>
                    <a:pt x="14165" y="166566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5618969" y="5221073"/>
              <a:ext cx="14165" cy="166566"/>
            </a:xfrm>
            <a:custGeom>
              <a:avLst/>
              <a:pathLst>
                <a:path w="14165" h="166566">
                  <a:moveTo>
                    <a:pt x="0" y="0"/>
                  </a:moveTo>
                  <a:lnTo>
                    <a:pt x="14165" y="166566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g701"/>
            <p:cNvSpPr/>
            <p:nvPr/>
          </p:nvSpPr>
          <p:spPr>
            <a:xfrm>
              <a:off x="5473270" y="5221073"/>
              <a:ext cx="159864" cy="166566"/>
            </a:xfrm>
            <a:custGeom>
              <a:avLst/>
              <a:pathLst>
                <a:path w="159864" h="166566">
                  <a:moveTo>
                    <a:pt x="145699" y="0"/>
                  </a:moveTo>
                  <a:lnTo>
                    <a:pt x="140205" y="558"/>
                  </a:lnTo>
                  <a:lnTo>
                    <a:pt x="134732" y="1298"/>
                  </a:lnTo>
                  <a:lnTo>
                    <a:pt x="129287" y="2218"/>
                  </a:lnTo>
                  <a:lnTo>
                    <a:pt x="123876" y="3318"/>
                  </a:lnTo>
                  <a:lnTo>
                    <a:pt x="118503" y="4596"/>
                  </a:lnTo>
                  <a:lnTo>
                    <a:pt x="113176" y="6050"/>
                  </a:lnTo>
                  <a:lnTo>
                    <a:pt x="107900" y="7680"/>
                  </a:lnTo>
                  <a:lnTo>
                    <a:pt x="102680" y="9483"/>
                  </a:lnTo>
                  <a:lnTo>
                    <a:pt x="97523" y="11458"/>
                  </a:lnTo>
                  <a:lnTo>
                    <a:pt x="92434" y="13601"/>
                  </a:lnTo>
                  <a:lnTo>
                    <a:pt x="87418" y="15912"/>
                  </a:lnTo>
                  <a:lnTo>
                    <a:pt x="82482" y="18387"/>
                  </a:lnTo>
                  <a:lnTo>
                    <a:pt x="77630" y="21024"/>
                  </a:lnTo>
                  <a:lnTo>
                    <a:pt x="72867" y="23819"/>
                  </a:lnTo>
                  <a:lnTo>
                    <a:pt x="68200" y="26771"/>
                  </a:lnTo>
                  <a:lnTo>
                    <a:pt x="63633" y="29875"/>
                  </a:lnTo>
                  <a:lnTo>
                    <a:pt x="59170" y="33128"/>
                  </a:lnTo>
                  <a:lnTo>
                    <a:pt x="54818" y="36527"/>
                  </a:lnTo>
                  <a:lnTo>
                    <a:pt x="50580" y="40067"/>
                  </a:lnTo>
                  <a:lnTo>
                    <a:pt x="46461" y="43746"/>
                  </a:lnTo>
                  <a:lnTo>
                    <a:pt x="42466" y="47558"/>
                  </a:lnTo>
                  <a:lnTo>
                    <a:pt x="38600" y="51501"/>
                  </a:lnTo>
                  <a:lnTo>
                    <a:pt x="34865" y="55569"/>
                  </a:lnTo>
                  <a:lnTo>
                    <a:pt x="31267" y="59758"/>
                  </a:lnTo>
                  <a:lnTo>
                    <a:pt x="27810" y="64064"/>
                  </a:lnTo>
                  <a:lnTo>
                    <a:pt x="24496" y="68482"/>
                  </a:lnTo>
                  <a:lnTo>
                    <a:pt x="21330" y="73006"/>
                  </a:lnTo>
                  <a:lnTo>
                    <a:pt x="18316" y="77633"/>
                  </a:lnTo>
                  <a:lnTo>
                    <a:pt x="15456" y="82357"/>
                  </a:lnTo>
                  <a:lnTo>
                    <a:pt x="12753" y="87173"/>
                  </a:lnTo>
                  <a:lnTo>
                    <a:pt x="10211" y="92075"/>
                  </a:lnTo>
                  <a:lnTo>
                    <a:pt x="7832" y="97059"/>
                  </a:lnTo>
                  <a:lnTo>
                    <a:pt x="5619" y="102118"/>
                  </a:lnTo>
                  <a:lnTo>
                    <a:pt x="3575" y="107248"/>
                  </a:lnTo>
                  <a:lnTo>
                    <a:pt x="1701" y="112443"/>
                  </a:lnTo>
                  <a:lnTo>
                    <a:pt x="0" y="117696"/>
                  </a:lnTo>
                  <a:lnTo>
                    <a:pt x="159864" y="1665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g702"/>
            <p:cNvSpPr/>
            <p:nvPr/>
          </p:nvSpPr>
          <p:spPr>
            <a:xfrm>
              <a:off x="5465978" y="5220472"/>
              <a:ext cx="334306" cy="334334"/>
            </a:xfrm>
            <a:custGeom>
              <a:avLst/>
              <a:pathLst>
                <a:path w="334306" h="334334">
                  <a:moveTo>
                    <a:pt x="7291" y="118298"/>
                  </a:moveTo>
                  <a:lnTo>
                    <a:pt x="5823" y="123389"/>
                  </a:lnTo>
                  <a:lnTo>
                    <a:pt x="4516" y="128525"/>
                  </a:lnTo>
                  <a:lnTo>
                    <a:pt x="3373" y="133700"/>
                  </a:lnTo>
                  <a:lnTo>
                    <a:pt x="2395" y="138908"/>
                  </a:lnTo>
                  <a:lnTo>
                    <a:pt x="1582" y="144145"/>
                  </a:lnTo>
                  <a:lnTo>
                    <a:pt x="935" y="149405"/>
                  </a:lnTo>
                  <a:lnTo>
                    <a:pt x="456" y="154683"/>
                  </a:lnTo>
                  <a:lnTo>
                    <a:pt x="144" y="159973"/>
                  </a:lnTo>
                  <a:lnTo>
                    <a:pt x="0" y="165271"/>
                  </a:lnTo>
                  <a:lnTo>
                    <a:pt x="23" y="170570"/>
                  </a:lnTo>
                  <a:lnTo>
                    <a:pt x="215" y="175866"/>
                  </a:lnTo>
                  <a:lnTo>
                    <a:pt x="575" y="181153"/>
                  </a:lnTo>
                  <a:lnTo>
                    <a:pt x="1102" y="186426"/>
                  </a:lnTo>
                  <a:lnTo>
                    <a:pt x="1796" y="191680"/>
                  </a:lnTo>
                  <a:lnTo>
                    <a:pt x="2656" y="196910"/>
                  </a:lnTo>
                  <a:lnTo>
                    <a:pt x="3681" y="202109"/>
                  </a:lnTo>
                  <a:lnTo>
                    <a:pt x="4871" y="207273"/>
                  </a:lnTo>
                  <a:lnTo>
                    <a:pt x="6224" y="212397"/>
                  </a:lnTo>
                  <a:lnTo>
                    <a:pt x="7738" y="217475"/>
                  </a:lnTo>
                  <a:lnTo>
                    <a:pt x="9413" y="222503"/>
                  </a:lnTo>
                  <a:lnTo>
                    <a:pt x="11247" y="227476"/>
                  </a:lnTo>
                  <a:lnTo>
                    <a:pt x="13236" y="232387"/>
                  </a:lnTo>
                  <a:lnTo>
                    <a:pt x="15381" y="237233"/>
                  </a:lnTo>
                  <a:lnTo>
                    <a:pt x="17678" y="242009"/>
                  </a:lnTo>
                  <a:lnTo>
                    <a:pt x="20126" y="246709"/>
                  </a:lnTo>
                  <a:lnTo>
                    <a:pt x="22721" y="251330"/>
                  </a:lnTo>
                  <a:lnTo>
                    <a:pt x="25461" y="255866"/>
                  </a:lnTo>
                  <a:lnTo>
                    <a:pt x="28344" y="260313"/>
                  </a:lnTo>
                  <a:lnTo>
                    <a:pt x="31366" y="264666"/>
                  </a:lnTo>
                  <a:lnTo>
                    <a:pt x="34525" y="268921"/>
                  </a:lnTo>
                  <a:lnTo>
                    <a:pt x="37817" y="273074"/>
                  </a:lnTo>
                  <a:lnTo>
                    <a:pt x="41239" y="277121"/>
                  </a:lnTo>
                  <a:lnTo>
                    <a:pt x="44788" y="281057"/>
                  </a:lnTo>
                  <a:lnTo>
                    <a:pt x="48459" y="284878"/>
                  </a:lnTo>
                  <a:lnTo>
                    <a:pt x="52250" y="288582"/>
                  </a:lnTo>
                  <a:lnTo>
                    <a:pt x="56156" y="292163"/>
                  </a:lnTo>
                  <a:lnTo>
                    <a:pt x="60174" y="295618"/>
                  </a:lnTo>
                  <a:lnTo>
                    <a:pt x="64299" y="298945"/>
                  </a:lnTo>
                  <a:lnTo>
                    <a:pt x="68528" y="302139"/>
                  </a:lnTo>
                  <a:lnTo>
                    <a:pt x="72856" y="305197"/>
                  </a:lnTo>
                  <a:lnTo>
                    <a:pt x="77279" y="308117"/>
                  </a:lnTo>
                  <a:lnTo>
                    <a:pt x="81792" y="310895"/>
                  </a:lnTo>
                  <a:lnTo>
                    <a:pt x="86390" y="313529"/>
                  </a:lnTo>
                  <a:lnTo>
                    <a:pt x="91070" y="316015"/>
                  </a:lnTo>
                  <a:lnTo>
                    <a:pt x="95827" y="318352"/>
                  </a:lnTo>
                  <a:lnTo>
                    <a:pt x="100655" y="320537"/>
                  </a:lnTo>
                  <a:lnTo>
                    <a:pt x="105550" y="322568"/>
                  </a:lnTo>
                  <a:lnTo>
                    <a:pt x="110506" y="324443"/>
                  </a:lnTo>
                  <a:lnTo>
                    <a:pt x="115520" y="326160"/>
                  </a:lnTo>
                  <a:lnTo>
                    <a:pt x="120586" y="327716"/>
                  </a:lnTo>
                  <a:lnTo>
                    <a:pt x="125698" y="329112"/>
                  </a:lnTo>
                  <a:lnTo>
                    <a:pt x="130852" y="330345"/>
                  </a:lnTo>
                  <a:lnTo>
                    <a:pt x="136043" y="331413"/>
                  </a:lnTo>
                  <a:lnTo>
                    <a:pt x="141265" y="332317"/>
                  </a:lnTo>
                  <a:lnTo>
                    <a:pt x="146513" y="333055"/>
                  </a:lnTo>
                  <a:lnTo>
                    <a:pt x="151781" y="333626"/>
                  </a:lnTo>
                  <a:lnTo>
                    <a:pt x="157065" y="334030"/>
                  </a:lnTo>
                  <a:lnTo>
                    <a:pt x="162359" y="334266"/>
                  </a:lnTo>
                  <a:lnTo>
                    <a:pt x="167658" y="334334"/>
                  </a:lnTo>
                  <a:lnTo>
                    <a:pt x="172957" y="334234"/>
                  </a:lnTo>
                  <a:lnTo>
                    <a:pt x="178250" y="333966"/>
                  </a:lnTo>
                  <a:lnTo>
                    <a:pt x="183531" y="333530"/>
                  </a:lnTo>
                  <a:lnTo>
                    <a:pt x="188796" y="332928"/>
                  </a:lnTo>
                  <a:lnTo>
                    <a:pt x="194040" y="332159"/>
                  </a:lnTo>
                  <a:lnTo>
                    <a:pt x="199256" y="331223"/>
                  </a:lnTo>
                  <a:lnTo>
                    <a:pt x="204440" y="330124"/>
                  </a:lnTo>
                  <a:lnTo>
                    <a:pt x="209587" y="328860"/>
                  </a:lnTo>
                  <a:lnTo>
                    <a:pt x="214691" y="327434"/>
                  </a:lnTo>
                  <a:lnTo>
                    <a:pt x="219747" y="325846"/>
                  </a:lnTo>
                  <a:lnTo>
                    <a:pt x="224750" y="324100"/>
                  </a:lnTo>
                  <a:lnTo>
                    <a:pt x="229696" y="322195"/>
                  </a:lnTo>
                  <a:lnTo>
                    <a:pt x="234578" y="320135"/>
                  </a:lnTo>
                  <a:lnTo>
                    <a:pt x="239393" y="317921"/>
                  </a:lnTo>
                  <a:lnTo>
                    <a:pt x="244135" y="315556"/>
                  </a:lnTo>
                  <a:lnTo>
                    <a:pt x="248800" y="313041"/>
                  </a:lnTo>
                  <a:lnTo>
                    <a:pt x="253383" y="310380"/>
                  </a:lnTo>
                  <a:lnTo>
                    <a:pt x="257879" y="307575"/>
                  </a:lnTo>
                  <a:lnTo>
                    <a:pt x="262284" y="304628"/>
                  </a:lnTo>
                  <a:lnTo>
                    <a:pt x="266594" y="301544"/>
                  </a:lnTo>
                  <a:lnTo>
                    <a:pt x="270803" y="298324"/>
                  </a:lnTo>
                  <a:lnTo>
                    <a:pt x="274908" y="294973"/>
                  </a:lnTo>
                  <a:lnTo>
                    <a:pt x="278905" y="291493"/>
                  </a:lnTo>
                  <a:lnTo>
                    <a:pt x="282790" y="287889"/>
                  </a:lnTo>
                  <a:lnTo>
                    <a:pt x="286559" y="284163"/>
                  </a:lnTo>
                  <a:lnTo>
                    <a:pt x="290207" y="280319"/>
                  </a:lnTo>
                  <a:lnTo>
                    <a:pt x="293732" y="276362"/>
                  </a:lnTo>
                  <a:lnTo>
                    <a:pt x="297129" y="272295"/>
                  </a:lnTo>
                  <a:lnTo>
                    <a:pt x="300396" y="268122"/>
                  </a:lnTo>
                  <a:lnTo>
                    <a:pt x="303530" y="263848"/>
                  </a:lnTo>
                  <a:lnTo>
                    <a:pt x="306526" y="259477"/>
                  </a:lnTo>
                  <a:lnTo>
                    <a:pt x="309382" y="255013"/>
                  </a:lnTo>
                  <a:lnTo>
                    <a:pt x="312095" y="250460"/>
                  </a:lnTo>
                  <a:lnTo>
                    <a:pt x="314662" y="245824"/>
                  </a:lnTo>
                  <a:lnTo>
                    <a:pt x="317081" y="241109"/>
                  </a:lnTo>
                  <a:lnTo>
                    <a:pt x="319350" y="236320"/>
                  </a:lnTo>
                  <a:lnTo>
                    <a:pt x="321465" y="231461"/>
                  </a:lnTo>
                  <a:lnTo>
                    <a:pt x="323425" y="226537"/>
                  </a:lnTo>
                  <a:lnTo>
                    <a:pt x="325229" y="221554"/>
                  </a:lnTo>
                  <a:lnTo>
                    <a:pt x="326873" y="216516"/>
                  </a:lnTo>
                  <a:lnTo>
                    <a:pt x="328357" y="211429"/>
                  </a:lnTo>
                  <a:lnTo>
                    <a:pt x="329679" y="206297"/>
                  </a:lnTo>
                  <a:lnTo>
                    <a:pt x="330838" y="201126"/>
                  </a:lnTo>
                  <a:lnTo>
                    <a:pt x="331832" y="195920"/>
                  </a:lnTo>
                  <a:lnTo>
                    <a:pt x="332661" y="190686"/>
                  </a:lnTo>
                  <a:lnTo>
                    <a:pt x="333323" y="185428"/>
                  </a:lnTo>
                  <a:lnTo>
                    <a:pt x="333819" y="180152"/>
                  </a:lnTo>
                  <a:lnTo>
                    <a:pt x="334146" y="174863"/>
                  </a:lnTo>
                  <a:lnTo>
                    <a:pt x="334306" y="169566"/>
                  </a:lnTo>
                  <a:lnTo>
                    <a:pt x="334298" y="164266"/>
                  </a:lnTo>
                  <a:lnTo>
                    <a:pt x="334123" y="158970"/>
                  </a:lnTo>
                  <a:lnTo>
                    <a:pt x="333779" y="153681"/>
                  </a:lnTo>
                  <a:lnTo>
                    <a:pt x="333268" y="148406"/>
                  </a:lnTo>
                  <a:lnTo>
                    <a:pt x="332589" y="143151"/>
                  </a:lnTo>
                  <a:lnTo>
                    <a:pt x="331745" y="137919"/>
                  </a:lnTo>
                  <a:lnTo>
                    <a:pt x="330735" y="132716"/>
                  </a:lnTo>
                  <a:lnTo>
                    <a:pt x="329561" y="127549"/>
                  </a:lnTo>
                  <a:lnTo>
                    <a:pt x="328224" y="122421"/>
                  </a:lnTo>
                  <a:lnTo>
                    <a:pt x="326724" y="117338"/>
                  </a:lnTo>
                  <a:lnTo>
                    <a:pt x="325065" y="112305"/>
                  </a:lnTo>
                  <a:lnTo>
                    <a:pt x="323246" y="107327"/>
                  </a:lnTo>
                  <a:lnTo>
                    <a:pt x="321271" y="102410"/>
                  </a:lnTo>
                  <a:lnTo>
                    <a:pt x="319141" y="97557"/>
                  </a:lnTo>
                  <a:lnTo>
                    <a:pt x="316858" y="92774"/>
                  </a:lnTo>
                  <a:lnTo>
                    <a:pt x="314425" y="88067"/>
                  </a:lnTo>
                  <a:lnTo>
                    <a:pt x="311844" y="83438"/>
                  </a:lnTo>
                  <a:lnTo>
                    <a:pt x="309117" y="78894"/>
                  </a:lnTo>
                  <a:lnTo>
                    <a:pt x="306248" y="74439"/>
                  </a:lnTo>
                  <a:lnTo>
                    <a:pt x="303238" y="70076"/>
                  </a:lnTo>
                  <a:lnTo>
                    <a:pt x="300092" y="65812"/>
                  </a:lnTo>
                  <a:lnTo>
                    <a:pt x="296813" y="61649"/>
                  </a:lnTo>
                  <a:lnTo>
                    <a:pt x="293403" y="57592"/>
                  </a:lnTo>
                  <a:lnTo>
                    <a:pt x="289866" y="53645"/>
                  </a:lnTo>
                  <a:lnTo>
                    <a:pt x="286206" y="49813"/>
                  </a:lnTo>
                  <a:lnTo>
                    <a:pt x="282427" y="46098"/>
                  </a:lnTo>
                  <a:lnTo>
                    <a:pt x="278531" y="42505"/>
                  </a:lnTo>
                  <a:lnTo>
                    <a:pt x="274524" y="39038"/>
                  </a:lnTo>
                  <a:lnTo>
                    <a:pt x="270408" y="35699"/>
                  </a:lnTo>
                  <a:lnTo>
                    <a:pt x="266189" y="32492"/>
                  </a:lnTo>
                  <a:lnTo>
                    <a:pt x="261871" y="29420"/>
                  </a:lnTo>
                  <a:lnTo>
                    <a:pt x="257457" y="26487"/>
                  </a:lnTo>
                  <a:lnTo>
                    <a:pt x="252952" y="23696"/>
                  </a:lnTo>
                  <a:lnTo>
                    <a:pt x="248362" y="21048"/>
                  </a:lnTo>
                  <a:lnTo>
                    <a:pt x="243689" y="18548"/>
                  </a:lnTo>
                  <a:lnTo>
                    <a:pt x="238940" y="16197"/>
                  </a:lnTo>
                  <a:lnTo>
                    <a:pt x="234118" y="13997"/>
                  </a:lnTo>
                  <a:lnTo>
                    <a:pt x="229230" y="11951"/>
                  </a:lnTo>
                  <a:lnTo>
                    <a:pt x="224278" y="10062"/>
                  </a:lnTo>
                  <a:lnTo>
                    <a:pt x="219270" y="8330"/>
                  </a:lnTo>
                  <a:lnTo>
                    <a:pt x="214209" y="6758"/>
                  </a:lnTo>
                  <a:lnTo>
                    <a:pt x="209101" y="5347"/>
                  </a:lnTo>
                  <a:lnTo>
                    <a:pt x="203950" y="4099"/>
                  </a:lnTo>
                  <a:lnTo>
                    <a:pt x="198763" y="3015"/>
                  </a:lnTo>
                  <a:lnTo>
                    <a:pt x="193544" y="2095"/>
                  </a:lnTo>
                  <a:lnTo>
                    <a:pt x="188298" y="1342"/>
                  </a:lnTo>
                  <a:lnTo>
                    <a:pt x="183031" y="755"/>
                  </a:lnTo>
                  <a:lnTo>
                    <a:pt x="177748" y="335"/>
                  </a:lnTo>
                  <a:lnTo>
                    <a:pt x="172455" y="84"/>
                  </a:lnTo>
                  <a:lnTo>
                    <a:pt x="167156" y="0"/>
                  </a:lnTo>
                  <a:lnTo>
                    <a:pt x="167156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g703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g705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g706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g708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g718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g720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g721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g723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g724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g726"/>
            <p:cNvSpPr/>
            <p:nvPr/>
          </p:nvSpPr>
          <p:spPr>
            <a:xfrm>
              <a:off x="6060888" y="4961274"/>
              <a:ext cx="21952" cy="167167"/>
            </a:xfrm>
            <a:custGeom>
              <a:avLst/>
              <a:pathLst>
                <a:path w="21952" h="167167">
                  <a:moveTo>
                    <a:pt x="21952" y="0"/>
                  </a:moveTo>
                  <a:lnTo>
                    <a:pt x="14615" y="161"/>
                  </a:lnTo>
                  <a:lnTo>
                    <a:pt x="7293" y="643"/>
                  </a:lnTo>
                  <a:lnTo>
                    <a:pt x="0" y="1447"/>
                  </a:lnTo>
                  <a:lnTo>
                    <a:pt x="21952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g727"/>
            <p:cNvSpPr/>
            <p:nvPr/>
          </p:nvSpPr>
          <p:spPr>
            <a:xfrm>
              <a:off x="6060888" y="4962721"/>
              <a:ext cx="21952" cy="165719"/>
            </a:xfrm>
            <a:custGeom>
              <a:avLst/>
              <a:pathLst>
                <a:path w="21952" h="165719">
                  <a:moveTo>
                    <a:pt x="0" y="0"/>
                  </a:moveTo>
                  <a:lnTo>
                    <a:pt x="21952" y="16571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g728"/>
            <p:cNvSpPr/>
            <p:nvPr/>
          </p:nvSpPr>
          <p:spPr>
            <a:xfrm>
              <a:off x="6060888" y="4962721"/>
              <a:ext cx="21952" cy="165719"/>
            </a:xfrm>
            <a:custGeom>
              <a:avLst/>
              <a:pathLst>
                <a:path w="21952" h="165719">
                  <a:moveTo>
                    <a:pt x="0" y="0"/>
                  </a:moveTo>
                  <a:lnTo>
                    <a:pt x="21952" y="165719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g729"/>
            <p:cNvSpPr/>
            <p:nvPr/>
          </p:nvSpPr>
          <p:spPr>
            <a:xfrm>
              <a:off x="6060888" y="4962721"/>
              <a:ext cx="21952" cy="165719"/>
            </a:xfrm>
            <a:custGeom>
              <a:avLst/>
              <a:pathLst>
                <a:path w="21952" h="165719">
                  <a:moveTo>
                    <a:pt x="0" y="0"/>
                  </a:moveTo>
                  <a:lnTo>
                    <a:pt x="21952" y="165719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5915680" y="4962721"/>
              <a:ext cx="167160" cy="188735"/>
            </a:xfrm>
            <a:custGeom>
              <a:avLst/>
              <a:pathLst>
                <a:path w="167160" h="188735">
                  <a:moveTo>
                    <a:pt x="145207" y="0"/>
                  </a:moveTo>
                  <a:lnTo>
                    <a:pt x="139886" y="792"/>
                  </a:lnTo>
                  <a:lnTo>
                    <a:pt x="134592" y="1755"/>
                  </a:lnTo>
                  <a:lnTo>
                    <a:pt x="129332" y="2888"/>
                  </a:lnTo>
                  <a:lnTo>
                    <a:pt x="124111" y="4190"/>
                  </a:lnTo>
                  <a:lnTo>
                    <a:pt x="118935" y="5659"/>
                  </a:lnTo>
                  <a:lnTo>
                    <a:pt x="113809" y="7294"/>
                  </a:lnTo>
                  <a:lnTo>
                    <a:pt x="108738" y="9093"/>
                  </a:lnTo>
                  <a:lnTo>
                    <a:pt x="103728" y="11054"/>
                  </a:lnTo>
                  <a:lnTo>
                    <a:pt x="98783" y="13176"/>
                  </a:lnTo>
                  <a:lnTo>
                    <a:pt x="93909" y="15455"/>
                  </a:lnTo>
                  <a:lnTo>
                    <a:pt x="89111" y="17890"/>
                  </a:lnTo>
                  <a:lnTo>
                    <a:pt x="84394" y="20479"/>
                  </a:lnTo>
                  <a:lnTo>
                    <a:pt x="79763" y="23218"/>
                  </a:lnTo>
                  <a:lnTo>
                    <a:pt x="75222" y="26104"/>
                  </a:lnTo>
                  <a:lnTo>
                    <a:pt x="70776" y="29135"/>
                  </a:lnTo>
                  <a:lnTo>
                    <a:pt x="66431" y="32308"/>
                  </a:lnTo>
                  <a:lnTo>
                    <a:pt x="62189" y="35619"/>
                  </a:lnTo>
                  <a:lnTo>
                    <a:pt x="58057" y="39064"/>
                  </a:lnTo>
                  <a:lnTo>
                    <a:pt x="54037" y="42641"/>
                  </a:lnTo>
                  <a:lnTo>
                    <a:pt x="50135" y="46345"/>
                  </a:lnTo>
                  <a:lnTo>
                    <a:pt x="46354" y="50173"/>
                  </a:lnTo>
                  <a:lnTo>
                    <a:pt x="42698" y="54121"/>
                  </a:lnTo>
                  <a:lnTo>
                    <a:pt x="39171" y="58184"/>
                  </a:lnTo>
                  <a:lnTo>
                    <a:pt x="35776" y="62359"/>
                  </a:lnTo>
                  <a:lnTo>
                    <a:pt x="32518" y="66641"/>
                  </a:lnTo>
                  <a:lnTo>
                    <a:pt x="29399" y="71025"/>
                  </a:lnTo>
                  <a:lnTo>
                    <a:pt x="26423" y="75508"/>
                  </a:lnTo>
                  <a:lnTo>
                    <a:pt x="23593" y="80084"/>
                  </a:lnTo>
                  <a:lnTo>
                    <a:pt x="20911" y="84749"/>
                  </a:lnTo>
                  <a:lnTo>
                    <a:pt x="18381" y="89497"/>
                  </a:lnTo>
                  <a:lnTo>
                    <a:pt x="16005" y="94325"/>
                  </a:lnTo>
                  <a:lnTo>
                    <a:pt x="13785" y="99226"/>
                  </a:lnTo>
                  <a:lnTo>
                    <a:pt x="11725" y="104197"/>
                  </a:lnTo>
                  <a:lnTo>
                    <a:pt x="9826" y="109231"/>
                  </a:lnTo>
                  <a:lnTo>
                    <a:pt x="8089" y="114323"/>
                  </a:lnTo>
                  <a:lnTo>
                    <a:pt x="6517" y="119469"/>
                  </a:lnTo>
                  <a:lnTo>
                    <a:pt x="5112" y="124663"/>
                  </a:lnTo>
                  <a:lnTo>
                    <a:pt x="3875" y="129900"/>
                  </a:lnTo>
                  <a:lnTo>
                    <a:pt x="2807" y="135173"/>
                  </a:lnTo>
                  <a:lnTo>
                    <a:pt x="1909" y="140478"/>
                  </a:lnTo>
                  <a:lnTo>
                    <a:pt x="1182" y="145809"/>
                  </a:lnTo>
                  <a:lnTo>
                    <a:pt x="627" y="151161"/>
                  </a:lnTo>
                  <a:lnTo>
                    <a:pt x="245" y="156528"/>
                  </a:lnTo>
                  <a:lnTo>
                    <a:pt x="36" y="161905"/>
                  </a:lnTo>
                  <a:lnTo>
                    <a:pt x="0" y="167285"/>
                  </a:lnTo>
                  <a:lnTo>
                    <a:pt x="136" y="172664"/>
                  </a:lnTo>
                  <a:lnTo>
                    <a:pt x="447" y="178036"/>
                  </a:lnTo>
                  <a:lnTo>
                    <a:pt x="929" y="183395"/>
                  </a:lnTo>
                  <a:lnTo>
                    <a:pt x="1584" y="188735"/>
                  </a:lnTo>
                  <a:lnTo>
                    <a:pt x="167160" y="1657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5917264" y="4961274"/>
              <a:ext cx="332725" cy="334334"/>
            </a:xfrm>
            <a:custGeom>
              <a:avLst/>
              <a:pathLst>
                <a:path w="332725" h="334334">
                  <a:moveTo>
                    <a:pt x="0" y="190183"/>
                  </a:moveTo>
                  <a:lnTo>
                    <a:pt x="814" y="195430"/>
                  </a:lnTo>
                  <a:lnTo>
                    <a:pt x="1795" y="200649"/>
                  </a:lnTo>
                  <a:lnTo>
                    <a:pt x="2941" y="205833"/>
                  </a:lnTo>
                  <a:lnTo>
                    <a:pt x="4251" y="210979"/>
                  </a:lnTo>
                  <a:lnTo>
                    <a:pt x="5724" y="216081"/>
                  </a:lnTo>
                  <a:lnTo>
                    <a:pt x="7358" y="221133"/>
                  </a:lnTo>
                  <a:lnTo>
                    <a:pt x="9152" y="226131"/>
                  </a:lnTo>
                  <a:lnTo>
                    <a:pt x="11103" y="231069"/>
                  </a:lnTo>
                  <a:lnTo>
                    <a:pt x="13211" y="235943"/>
                  </a:lnTo>
                  <a:lnTo>
                    <a:pt x="15472" y="240747"/>
                  </a:lnTo>
                  <a:lnTo>
                    <a:pt x="17885" y="245478"/>
                  </a:lnTo>
                  <a:lnTo>
                    <a:pt x="20446" y="250129"/>
                  </a:lnTo>
                  <a:lnTo>
                    <a:pt x="23155" y="254696"/>
                  </a:lnTo>
                  <a:lnTo>
                    <a:pt x="26006" y="259176"/>
                  </a:lnTo>
                  <a:lnTo>
                    <a:pt x="28999" y="263562"/>
                  </a:lnTo>
                  <a:lnTo>
                    <a:pt x="32130" y="267851"/>
                  </a:lnTo>
                  <a:lnTo>
                    <a:pt x="35395" y="272038"/>
                  </a:lnTo>
                  <a:lnTo>
                    <a:pt x="38791" y="276120"/>
                  </a:lnTo>
                  <a:lnTo>
                    <a:pt x="42315" y="280092"/>
                  </a:lnTo>
                  <a:lnTo>
                    <a:pt x="45964" y="283950"/>
                  </a:lnTo>
                  <a:lnTo>
                    <a:pt x="49734" y="287690"/>
                  </a:lnTo>
                  <a:lnTo>
                    <a:pt x="53620" y="291308"/>
                  </a:lnTo>
                  <a:lnTo>
                    <a:pt x="57619" y="294801"/>
                  </a:lnTo>
                  <a:lnTo>
                    <a:pt x="61727" y="298165"/>
                  </a:lnTo>
                  <a:lnTo>
                    <a:pt x="65940" y="301398"/>
                  </a:lnTo>
                  <a:lnTo>
                    <a:pt x="70254" y="304494"/>
                  </a:lnTo>
                  <a:lnTo>
                    <a:pt x="74663" y="307453"/>
                  </a:lnTo>
                  <a:lnTo>
                    <a:pt x="79165" y="310269"/>
                  </a:lnTo>
                  <a:lnTo>
                    <a:pt x="83753" y="312941"/>
                  </a:lnTo>
                  <a:lnTo>
                    <a:pt x="88424" y="315466"/>
                  </a:lnTo>
                  <a:lnTo>
                    <a:pt x="93173" y="317842"/>
                  </a:lnTo>
                  <a:lnTo>
                    <a:pt x="97995" y="320066"/>
                  </a:lnTo>
                  <a:lnTo>
                    <a:pt x="102886" y="322135"/>
                  </a:lnTo>
                  <a:lnTo>
                    <a:pt x="107839" y="324048"/>
                  </a:lnTo>
                  <a:lnTo>
                    <a:pt x="112851" y="325802"/>
                  </a:lnTo>
                  <a:lnTo>
                    <a:pt x="117916" y="327397"/>
                  </a:lnTo>
                  <a:lnTo>
                    <a:pt x="123029" y="328829"/>
                  </a:lnTo>
                  <a:lnTo>
                    <a:pt x="128185" y="330099"/>
                  </a:lnTo>
                  <a:lnTo>
                    <a:pt x="133378" y="331205"/>
                  </a:lnTo>
                  <a:lnTo>
                    <a:pt x="138605" y="332144"/>
                  </a:lnTo>
                  <a:lnTo>
                    <a:pt x="143858" y="332918"/>
                  </a:lnTo>
                  <a:lnTo>
                    <a:pt x="149133" y="333524"/>
                  </a:lnTo>
                  <a:lnTo>
                    <a:pt x="154425" y="333962"/>
                  </a:lnTo>
                  <a:lnTo>
                    <a:pt x="159728" y="334232"/>
                  </a:lnTo>
                  <a:lnTo>
                    <a:pt x="165037" y="334334"/>
                  </a:lnTo>
                  <a:lnTo>
                    <a:pt x="170347" y="334266"/>
                  </a:lnTo>
                  <a:lnTo>
                    <a:pt x="175651" y="334030"/>
                  </a:lnTo>
                  <a:lnTo>
                    <a:pt x="180946" y="333626"/>
                  </a:lnTo>
                  <a:lnTo>
                    <a:pt x="186225" y="333054"/>
                  </a:lnTo>
                  <a:lnTo>
                    <a:pt x="191483" y="332314"/>
                  </a:lnTo>
                  <a:lnTo>
                    <a:pt x="196715" y="331408"/>
                  </a:lnTo>
                  <a:lnTo>
                    <a:pt x="201916" y="330336"/>
                  </a:lnTo>
                  <a:lnTo>
                    <a:pt x="207080" y="329100"/>
                  </a:lnTo>
                  <a:lnTo>
                    <a:pt x="212202" y="327700"/>
                  </a:lnTo>
                  <a:lnTo>
                    <a:pt x="217277" y="326138"/>
                  </a:lnTo>
                  <a:lnTo>
                    <a:pt x="222300" y="324416"/>
                  </a:lnTo>
                  <a:lnTo>
                    <a:pt x="227266" y="322535"/>
                  </a:lnTo>
                  <a:lnTo>
                    <a:pt x="232169" y="320497"/>
                  </a:lnTo>
                  <a:lnTo>
                    <a:pt x="237005" y="318305"/>
                  </a:lnTo>
                  <a:lnTo>
                    <a:pt x="241770" y="315960"/>
                  </a:lnTo>
                  <a:lnTo>
                    <a:pt x="246457" y="313465"/>
                  </a:lnTo>
                  <a:lnTo>
                    <a:pt x="251063" y="310822"/>
                  </a:lnTo>
                  <a:lnTo>
                    <a:pt x="255582" y="308035"/>
                  </a:lnTo>
                  <a:lnTo>
                    <a:pt x="260011" y="305105"/>
                  </a:lnTo>
                  <a:lnTo>
                    <a:pt x="264344" y="302036"/>
                  </a:lnTo>
                  <a:lnTo>
                    <a:pt x="268578" y="298831"/>
                  </a:lnTo>
                  <a:lnTo>
                    <a:pt x="272707" y="295493"/>
                  </a:lnTo>
                  <a:lnTo>
                    <a:pt x="276729" y="292026"/>
                  </a:lnTo>
                  <a:lnTo>
                    <a:pt x="280638" y="288433"/>
                  </a:lnTo>
                  <a:lnTo>
                    <a:pt x="284432" y="284717"/>
                  </a:lnTo>
                  <a:lnTo>
                    <a:pt x="288105" y="280883"/>
                  </a:lnTo>
                  <a:lnTo>
                    <a:pt x="291655" y="276934"/>
                  </a:lnTo>
                  <a:lnTo>
                    <a:pt x="295078" y="272874"/>
                  </a:lnTo>
                  <a:lnTo>
                    <a:pt x="298370" y="268708"/>
                  </a:lnTo>
                  <a:lnTo>
                    <a:pt x="301528" y="264439"/>
                  </a:lnTo>
                  <a:lnTo>
                    <a:pt x="304549" y="260072"/>
                  </a:lnTo>
                  <a:lnTo>
                    <a:pt x="307429" y="255611"/>
                  </a:lnTo>
                  <a:lnTo>
                    <a:pt x="310167" y="251061"/>
                  </a:lnTo>
                  <a:lnTo>
                    <a:pt x="312758" y="246426"/>
                  </a:lnTo>
                  <a:lnTo>
                    <a:pt x="315201" y="241712"/>
                  </a:lnTo>
                  <a:lnTo>
                    <a:pt x="317493" y="236922"/>
                  </a:lnTo>
                  <a:lnTo>
                    <a:pt x="319632" y="232062"/>
                  </a:lnTo>
                  <a:lnTo>
                    <a:pt x="321615" y="227136"/>
                  </a:lnTo>
                  <a:lnTo>
                    <a:pt x="323441" y="222150"/>
                  </a:lnTo>
                  <a:lnTo>
                    <a:pt x="325108" y="217108"/>
                  </a:lnTo>
                  <a:lnTo>
                    <a:pt x="326614" y="212016"/>
                  </a:lnTo>
                  <a:lnTo>
                    <a:pt x="327957" y="206879"/>
                  </a:lnTo>
                  <a:lnTo>
                    <a:pt x="329136" y="201702"/>
                  </a:lnTo>
                  <a:lnTo>
                    <a:pt x="330151" y="196489"/>
                  </a:lnTo>
                  <a:lnTo>
                    <a:pt x="330999" y="191248"/>
                  </a:lnTo>
                  <a:lnTo>
                    <a:pt x="331680" y="185982"/>
                  </a:lnTo>
                  <a:lnTo>
                    <a:pt x="332194" y="180697"/>
                  </a:lnTo>
                  <a:lnTo>
                    <a:pt x="332540" y="175398"/>
                  </a:lnTo>
                  <a:lnTo>
                    <a:pt x="332717" y="170091"/>
                  </a:lnTo>
                  <a:lnTo>
                    <a:pt x="332725" y="164781"/>
                  </a:lnTo>
                  <a:lnTo>
                    <a:pt x="332565" y="159473"/>
                  </a:lnTo>
                  <a:lnTo>
                    <a:pt x="332237" y="154173"/>
                  </a:lnTo>
                  <a:lnTo>
                    <a:pt x="331740" y="148887"/>
                  </a:lnTo>
                  <a:lnTo>
                    <a:pt x="331075" y="143619"/>
                  </a:lnTo>
                  <a:lnTo>
                    <a:pt x="330244" y="138374"/>
                  </a:lnTo>
                  <a:lnTo>
                    <a:pt x="329247" y="133159"/>
                  </a:lnTo>
                  <a:lnTo>
                    <a:pt x="328084" y="127977"/>
                  </a:lnTo>
                  <a:lnTo>
                    <a:pt x="326757" y="122836"/>
                  </a:lnTo>
                  <a:lnTo>
                    <a:pt x="325268" y="117739"/>
                  </a:lnTo>
                  <a:lnTo>
                    <a:pt x="323617" y="112692"/>
                  </a:lnTo>
                  <a:lnTo>
                    <a:pt x="321808" y="107700"/>
                  </a:lnTo>
                  <a:lnTo>
                    <a:pt x="319840" y="102768"/>
                  </a:lnTo>
                  <a:lnTo>
                    <a:pt x="317717" y="97901"/>
                  </a:lnTo>
                  <a:lnTo>
                    <a:pt x="315440" y="93104"/>
                  </a:lnTo>
                  <a:lnTo>
                    <a:pt x="313012" y="88381"/>
                  </a:lnTo>
                  <a:lnTo>
                    <a:pt x="310436" y="83739"/>
                  </a:lnTo>
                  <a:lnTo>
                    <a:pt x="307713" y="79180"/>
                  </a:lnTo>
                  <a:lnTo>
                    <a:pt x="304847" y="74710"/>
                  </a:lnTo>
                  <a:lnTo>
                    <a:pt x="301840" y="70333"/>
                  </a:lnTo>
                  <a:lnTo>
                    <a:pt x="298696" y="66054"/>
                  </a:lnTo>
                  <a:lnTo>
                    <a:pt x="295417" y="61877"/>
                  </a:lnTo>
                  <a:lnTo>
                    <a:pt x="292008" y="57806"/>
                  </a:lnTo>
                  <a:lnTo>
                    <a:pt x="288471" y="53846"/>
                  </a:lnTo>
                  <a:lnTo>
                    <a:pt x="284809" y="50000"/>
                  </a:lnTo>
                  <a:lnTo>
                    <a:pt x="281028" y="46272"/>
                  </a:lnTo>
                  <a:lnTo>
                    <a:pt x="277130" y="42666"/>
                  </a:lnTo>
                  <a:lnTo>
                    <a:pt x="273120" y="39186"/>
                  </a:lnTo>
                  <a:lnTo>
                    <a:pt x="269001" y="35835"/>
                  </a:lnTo>
                  <a:lnTo>
                    <a:pt x="264777" y="32616"/>
                  </a:lnTo>
                  <a:lnTo>
                    <a:pt x="260454" y="29534"/>
                  </a:lnTo>
                  <a:lnTo>
                    <a:pt x="256035" y="26590"/>
                  </a:lnTo>
                  <a:lnTo>
                    <a:pt x="251524" y="23788"/>
                  </a:lnTo>
                  <a:lnTo>
                    <a:pt x="246927" y="21130"/>
                  </a:lnTo>
                  <a:lnTo>
                    <a:pt x="242248" y="18620"/>
                  </a:lnTo>
                  <a:lnTo>
                    <a:pt x="237491" y="16260"/>
                  </a:lnTo>
                  <a:lnTo>
                    <a:pt x="232662" y="14052"/>
                  </a:lnTo>
                  <a:lnTo>
                    <a:pt x="227765" y="11998"/>
                  </a:lnTo>
                  <a:lnTo>
                    <a:pt x="222806" y="10101"/>
                  </a:lnTo>
                  <a:lnTo>
                    <a:pt x="217788" y="8363"/>
                  </a:lnTo>
                  <a:lnTo>
                    <a:pt x="212718" y="6785"/>
                  </a:lnTo>
                  <a:lnTo>
                    <a:pt x="207601" y="5368"/>
                  </a:lnTo>
                  <a:lnTo>
                    <a:pt x="202441" y="4115"/>
                  </a:lnTo>
                  <a:lnTo>
                    <a:pt x="197244" y="3027"/>
                  </a:lnTo>
                  <a:lnTo>
                    <a:pt x="192014" y="2104"/>
                  </a:lnTo>
                  <a:lnTo>
                    <a:pt x="186759" y="1347"/>
                  </a:lnTo>
                  <a:lnTo>
                    <a:pt x="181481" y="758"/>
                  </a:lnTo>
                  <a:lnTo>
                    <a:pt x="176188" y="337"/>
                  </a:lnTo>
                  <a:lnTo>
                    <a:pt x="170884" y="84"/>
                  </a:lnTo>
                  <a:lnTo>
                    <a:pt x="165575" y="0"/>
                  </a:lnTo>
                  <a:lnTo>
                    <a:pt x="165575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g734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g739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g741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g742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g744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g745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g747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g751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g753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g754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g756"/>
            <p:cNvSpPr/>
            <p:nvPr/>
          </p:nvSpPr>
          <p:spPr>
            <a:xfrm>
              <a:off x="6386399" y="4605529"/>
              <a:ext cx="74147" cy="167167"/>
            </a:xfrm>
            <a:custGeom>
              <a:avLst/>
              <a:pathLst>
                <a:path w="74147" h="167167">
                  <a:moveTo>
                    <a:pt x="74147" y="0"/>
                  </a:moveTo>
                  <a:lnTo>
                    <a:pt x="68239" y="104"/>
                  </a:lnTo>
                  <a:lnTo>
                    <a:pt x="62338" y="417"/>
                  </a:lnTo>
                  <a:lnTo>
                    <a:pt x="56452" y="939"/>
                  </a:lnTo>
                  <a:lnTo>
                    <a:pt x="50588" y="1668"/>
                  </a:lnTo>
                  <a:lnTo>
                    <a:pt x="44753" y="2604"/>
                  </a:lnTo>
                  <a:lnTo>
                    <a:pt x="38955" y="3746"/>
                  </a:lnTo>
                  <a:lnTo>
                    <a:pt x="33201" y="5092"/>
                  </a:lnTo>
                  <a:lnTo>
                    <a:pt x="27499" y="6640"/>
                  </a:lnTo>
                  <a:lnTo>
                    <a:pt x="21854" y="8389"/>
                  </a:lnTo>
                  <a:lnTo>
                    <a:pt x="16275" y="10336"/>
                  </a:lnTo>
                  <a:lnTo>
                    <a:pt x="10769" y="12480"/>
                  </a:lnTo>
                  <a:lnTo>
                    <a:pt x="5341" y="14816"/>
                  </a:lnTo>
                  <a:lnTo>
                    <a:pt x="0" y="17343"/>
                  </a:lnTo>
                  <a:lnTo>
                    <a:pt x="74147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g757"/>
            <p:cNvSpPr/>
            <p:nvPr/>
          </p:nvSpPr>
          <p:spPr>
            <a:xfrm>
              <a:off x="6386399" y="4622873"/>
              <a:ext cx="74147" cy="149823"/>
            </a:xfrm>
            <a:custGeom>
              <a:avLst/>
              <a:pathLst>
                <a:path w="74147" h="149823">
                  <a:moveTo>
                    <a:pt x="0" y="0"/>
                  </a:moveTo>
                  <a:lnTo>
                    <a:pt x="74147" y="149823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g758"/>
            <p:cNvSpPr/>
            <p:nvPr/>
          </p:nvSpPr>
          <p:spPr>
            <a:xfrm>
              <a:off x="6386399" y="4622873"/>
              <a:ext cx="74147" cy="149823"/>
            </a:xfrm>
            <a:custGeom>
              <a:avLst/>
              <a:pathLst>
                <a:path w="74147" h="149823">
                  <a:moveTo>
                    <a:pt x="0" y="0"/>
                  </a:moveTo>
                  <a:lnTo>
                    <a:pt x="74147" y="149823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6293379" y="4622873"/>
              <a:ext cx="308191" cy="316977"/>
            </a:xfrm>
            <a:custGeom>
              <a:avLst/>
              <a:pathLst>
                <a:path w="308191" h="316977">
                  <a:moveTo>
                    <a:pt x="93020" y="0"/>
                  </a:moveTo>
                  <a:lnTo>
                    <a:pt x="88297" y="2431"/>
                  </a:lnTo>
                  <a:lnTo>
                    <a:pt x="83654" y="5011"/>
                  </a:lnTo>
                  <a:lnTo>
                    <a:pt x="79096" y="7737"/>
                  </a:lnTo>
                  <a:lnTo>
                    <a:pt x="74626" y="10607"/>
                  </a:lnTo>
                  <a:lnTo>
                    <a:pt x="70250" y="13617"/>
                  </a:lnTo>
                  <a:lnTo>
                    <a:pt x="65971" y="16765"/>
                  </a:lnTo>
                  <a:lnTo>
                    <a:pt x="61795" y="20048"/>
                  </a:lnTo>
                  <a:lnTo>
                    <a:pt x="57725" y="23461"/>
                  </a:lnTo>
                  <a:lnTo>
                    <a:pt x="53766" y="27002"/>
                  </a:lnTo>
                  <a:lnTo>
                    <a:pt x="49921" y="30666"/>
                  </a:lnTo>
                  <a:lnTo>
                    <a:pt x="46194" y="34452"/>
                  </a:lnTo>
                  <a:lnTo>
                    <a:pt x="42590" y="38353"/>
                  </a:lnTo>
                  <a:lnTo>
                    <a:pt x="39111" y="42367"/>
                  </a:lnTo>
                  <a:lnTo>
                    <a:pt x="35762" y="46490"/>
                  </a:lnTo>
                  <a:lnTo>
                    <a:pt x="32546" y="50717"/>
                  </a:lnTo>
                  <a:lnTo>
                    <a:pt x="29465" y="55044"/>
                  </a:lnTo>
                  <a:lnTo>
                    <a:pt x="26523" y="59467"/>
                  </a:lnTo>
                  <a:lnTo>
                    <a:pt x="23723" y="63981"/>
                  </a:lnTo>
                  <a:lnTo>
                    <a:pt x="21069" y="68581"/>
                  </a:lnTo>
                  <a:lnTo>
                    <a:pt x="18561" y="73264"/>
                  </a:lnTo>
                  <a:lnTo>
                    <a:pt x="16204" y="78024"/>
                  </a:lnTo>
                  <a:lnTo>
                    <a:pt x="13999" y="82856"/>
                  </a:lnTo>
                  <a:lnTo>
                    <a:pt x="11949" y="87756"/>
                  </a:lnTo>
                  <a:lnTo>
                    <a:pt x="10055" y="92719"/>
                  </a:lnTo>
                  <a:lnTo>
                    <a:pt x="8320" y="97739"/>
                  </a:lnTo>
                  <a:lnTo>
                    <a:pt x="6746" y="102812"/>
                  </a:lnTo>
                  <a:lnTo>
                    <a:pt x="5333" y="107933"/>
                  </a:lnTo>
                  <a:lnTo>
                    <a:pt x="4084" y="113095"/>
                  </a:lnTo>
                  <a:lnTo>
                    <a:pt x="2999" y="118295"/>
                  </a:lnTo>
                  <a:lnTo>
                    <a:pt x="2081" y="123527"/>
                  </a:lnTo>
                  <a:lnTo>
                    <a:pt x="1329" y="128785"/>
                  </a:lnTo>
                  <a:lnTo>
                    <a:pt x="744" y="134064"/>
                  </a:lnTo>
                  <a:lnTo>
                    <a:pt x="327" y="139360"/>
                  </a:lnTo>
                  <a:lnTo>
                    <a:pt x="79" y="144665"/>
                  </a:lnTo>
                  <a:lnTo>
                    <a:pt x="0" y="149977"/>
                  </a:lnTo>
                  <a:lnTo>
                    <a:pt x="89" y="155287"/>
                  </a:lnTo>
                  <a:lnTo>
                    <a:pt x="347" y="160593"/>
                  </a:lnTo>
                  <a:lnTo>
                    <a:pt x="773" y="165887"/>
                  </a:lnTo>
                  <a:lnTo>
                    <a:pt x="1367" y="171166"/>
                  </a:lnTo>
                  <a:lnTo>
                    <a:pt x="2129" y="176422"/>
                  </a:lnTo>
                  <a:lnTo>
                    <a:pt x="3058" y="181652"/>
                  </a:lnTo>
                  <a:lnTo>
                    <a:pt x="4152" y="186850"/>
                  </a:lnTo>
                  <a:lnTo>
                    <a:pt x="5410" y="192011"/>
                  </a:lnTo>
                  <a:lnTo>
                    <a:pt x="6832" y="197128"/>
                  </a:lnTo>
                  <a:lnTo>
                    <a:pt x="8416" y="202198"/>
                  </a:lnTo>
                  <a:lnTo>
                    <a:pt x="10160" y="207216"/>
                  </a:lnTo>
                  <a:lnTo>
                    <a:pt x="12063" y="212175"/>
                  </a:lnTo>
                  <a:lnTo>
                    <a:pt x="14122" y="217071"/>
                  </a:lnTo>
                  <a:lnTo>
                    <a:pt x="16336" y="221899"/>
                  </a:lnTo>
                  <a:lnTo>
                    <a:pt x="18702" y="226655"/>
                  </a:lnTo>
                  <a:lnTo>
                    <a:pt x="21218" y="231333"/>
                  </a:lnTo>
                  <a:lnTo>
                    <a:pt x="23881" y="235929"/>
                  </a:lnTo>
                  <a:lnTo>
                    <a:pt x="26689" y="240438"/>
                  </a:lnTo>
                  <a:lnTo>
                    <a:pt x="29639" y="244855"/>
                  </a:lnTo>
                  <a:lnTo>
                    <a:pt x="32728" y="249176"/>
                  </a:lnTo>
                  <a:lnTo>
                    <a:pt x="35952" y="253397"/>
                  </a:lnTo>
                  <a:lnTo>
                    <a:pt x="39309" y="257514"/>
                  </a:lnTo>
                  <a:lnTo>
                    <a:pt x="42795" y="261522"/>
                  </a:lnTo>
                  <a:lnTo>
                    <a:pt x="46406" y="265416"/>
                  </a:lnTo>
                  <a:lnTo>
                    <a:pt x="50140" y="269195"/>
                  </a:lnTo>
                  <a:lnTo>
                    <a:pt x="53991" y="272853"/>
                  </a:lnTo>
                  <a:lnTo>
                    <a:pt x="57957" y="276386"/>
                  </a:lnTo>
                  <a:lnTo>
                    <a:pt x="62033" y="279792"/>
                  </a:lnTo>
                  <a:lnTo>
                    <a:pt x="66215" y="283066"/>
                  </a:lnTo>
                  <a:lnTo>
                    <a:pt x="70500" y="286206"/>
                  </a:lnTo>
                  <a:lnTo>
                    <a:pt x="74881" y="289209"/>
                  </a:lnTo>
                  <a:lnTo>
                    <a:pt x="79356" y="292070"/>
                  </a:lnTo>
                  <a:lnTo>
                    <a:pt x="83920" y="294788"/>
                  </a:lnTo>
                  <a:lnTo>
                    <a:pt x="88568" y="297360"/>
                  </a:lnTo>
                  <a:lnTo>
                    <a:pt x="93295" y="299783"/>
                  </a:lnTo>
                  <a:lnTo>
                    <a:pt x="98096" y="302054"/>
                  </a:lnTo>
                  <a:lnTo>
                    <a:pt x="102967" y="304171"/>
                  </a:lnTo>
                  <a:lnTo>
                    <a:pt x="107904" y="306133"/>
                  </a:lnTo>
                  <a:lnTo>
                    <a:pt x="112900" y="307937"/>
                  </a:lnTo>
                  <a:lnTo>
                    <a:pt x="117950" y="309581"/>
                  </a:lnTo>
                  <a:lnTo>
                    <a:pt x="123051" y="311064"/>
                  </a:lnTo>
                  <a:lnTo>
                    <a:pt x="128196" y="312385"/>
                  </a:lnTo>
                  <a:lnTo>
                    <a:pt x="133380" y="313541"/>
                  </a:lnTo>
                  <a:lnTo>
                    <a:pt x="138599" y="314531"/>
                  </a:lnTo>
                  <a:lnTo>
                    <a:pt x="143846" y="315356"/>
                  </a:lnTo>
                  <a:lnTo>
                    <a:pt x="149117" y="316013"/>
                  </a:lnTo>
                  <a:lnTo>
                    <a:pt x="154406" y="316503"/>
                  </a:lnTo>
                  <a:lnTo>
                    <a:pt x="159708" y="316824"/>
                  </a:lnTo>
                  <a:lnTo>
                    <a:pt x="165017" y="316977"/>
                  </a:lnTo>
                  <a:lnTo>
                    <a:pt x="170329" y="316961"/>
                  </a:lnTo>
                  <a:lnTo>
                    <a:pt x="175637" y="316776"/>
                  </a:lnTo>
                  <a:lnTo>
                    <a:pt x="180937" y="316422"/>
                  </a:lnTo>
                  <a:lnTo>
                    <a:pt x="186223" y="315901"/>
                  </a:lnTo>
                  <a:lnTo>
                    <a:pt x="191490" y="315212"/>
                  </a:lnTo>
                  <a:lnTo>
                    <a:pt x="196732" y="314355"/>
                  </a:lnTo>
                  <a:lnTo>
                    <a:pt x="201945" y="313333"/>
                  </a:lnTo>
                  <a:lnTo>
                    <a:pt x="207122" y="312146"/>
                  </a:lnTo>
                  <a:lnTo>
                    <a:pt x="212259" y="310794"/>
                  </a:lnTo>
                  <a:lnTo>
                    <a:pt x="217350" y="309280"/>
                  </a:lnTo>
                  <a:lnTo>
                    <a:pt x="222391" y="307606"/>
                  </a:lnTo>
                  <a:lnTo>
                    <a:pt x="227376" y="305771"/>
                  </a:lnTo>
                  <a:lnTo>
                    <a:pt x="232300" y="303780"/>
                  </a:lnTo>
                  <a:lnTo>
                    <a:pt x="237158" y="301633"/>
                  </a:lnTo>
                  <a:lnTo>
                    <a:pt x="241946" y="299332"/>
                  </a:lnTo>
                  <a:lnTo>
                    <a:pt x="246658" y="296881"/>
                  </a:lnTo>
                  <a:lnTo>
                    <a:pt x="251290" y="294281"/>
                  </a:lnTo>
                  <a:lnTo>
                    <a:pt x="255837" y="291536"/>
                  </a:lnTo>
                  <a:lnTo>
                    <a:pt x="260295" y="288647"/>
                  </a:lnTo>
                  <a:lnTo>
                    <a:pt x="264658" y="285618"/>
                  </a:lnTo>
                  <a:lnTo>
                    <a:pt x="268923" y="282453"/>
                  </a:lnTo>
                  <a:lnTo>
                    <a:pt x="273086" y="279153"/>
                  </a:lnTo>
                  <a:lnTo>
                    <a:pt x="277141" y="275722"/>
                  </a:lnTo>
                  <a:lnTo>
                    <a:pt x="281086" y="272165"/>
                  </a:lnTo>
                  <a:lnTo>
                    <a:pt x="284915" y="268484"/>
                  </a:lnTo>
                  <a:lnTo>
                    <a:pt x="288625" y="264683"/>
                  </a:lnTo>
                  <a:lnTo>
                    <a:pt x="292213" y="260766"/>
                  </a:lnTo>
                  <a:lnTo>
                    <a:pt x="295675" y="256737"/>
                  </a:lnTo>
                  <a:lnTo>
                    <a:pt x="299007" y="252601"/>
                  </a:lnTo>
                  <a:lnTo>
                    <a:pt x="302205" y="248360"/>
                  </a:lnTo>
                  <a:lnTo>
                    <a:pt x="305268" y="244020"/>
                  </a:lnTo>
                  <a:lnTo>
                    <a:pt x="308191" y="239585"/>
                  </a:lnTo>
                  <a:lnTo>
                    <a:pt x="167167" y="1498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6460546" y="4605529"/>
              <a:ext cx="167162" cy="256929"/>
            </a:xfrm>
            <a:custGeom>
              <a:avLst/>
              <a:pathLst>
                <a:path w="167162" h="256929">
                  <a:moveTo>
                    <a:pt x="141023" y="256929"/>
                  </a:moveTo>
                  <a:lnTo>
                    <a:pt x="143815" y="252385"/>
                  </a:lnTo>
                  <a:lnTo>
                    <a:pt x="146460" y="247754"/>
                  </a:lnTo>
                  <a:lnTo>
                    <a:pt x="148956" y="243041"/>
                  </a:lnTo>
                  <a:lnTo>
                    <a:pt x="151301" y="238250"/>
                  </a:lnTo>
                  <a:lnTo>
                    <a:pt x="153491" y="233388"/>
                  </a:lnTo>
                  <a:lnTo>
                    <a:pt x="155526" y="228458"/>
                  </a:lnTo>
                  <a:lnTo>
                    <a:pt x="157402" y="223465"/>
                  </a:lnTo>
                  <a:lnTo>
                    <a:pt x="159117" y="218416"/>
                  </a:lnTo>
                  <a:lnTo>
                    <a:pt x="160671" y="213314"/>
                  </a:lnTo>
                  <a:lnTo>
                    <a:pt x="162062" y="208165"/>
                  </a:lnTo>
                  <a:lnTo>
                    <a:pt x="163287" y="202974"/>
                  </a:lnTo>
                  <a:lnTo>
                    <a:pt x="164346" y="197747"/>
                  </a:lnTo>
                  <a:lnTo>
                    <a:pt x="165238" y="192489"/>
                  </a:lnTo>
                  <a:lnTo>
                    <a:pt x="165962" y="187205"/>
                  </a:lnTo>
                  <a:lnTo>
                    <a:pt x="166516" y="181901"/>
                  </a:lnTo>
                  <a:lnTo>
                    <a:pt x="166902" y="176582"/>
                  </a:lnTo>
                  <a:lnTo>
                    <a:pt x="167117" y="171253"/>
                  </a:lnTo>
                  <a:lnTo>
                    <a:pt x="167162" y="165920"/>
                  </a:lnTo>
                  <a:lnTo>
                    <a:pt x="167037" y="160588"/>
                  </a:lnTo>
                  <a:lnTo>
                    <a:pt x="166743" y="155263"/>
                  </a:lnTo>
                  <a:lnTo>
                    <a:pt x="166278" y="149950"/>
                  </a:lnTo>
                  <a:lnTo>
                    <a:pt x="165644" y="144655"/>
                  </a:lnTo>
                  <a:lnTo>
                    <a:pt x="164842" y="139382"/>
                  </a:lnTo>
                  <a:lnTo>
                    <a:pt x="163872" y="134138"/>
                  </a:lnTo>
                  <a:lnTo>
                    <a:pt x="162735" y="128927"/>
                  </a:lnTo>
                  <a:lnTo>
                    <a:pt x="161432" y="123756"/>
                  </a:lnTo>
                  <a:lnTo>
                    <a:pt x="159965" y="118628"/>
                  </a:lnTo>
                  <a:lnTo>
                    <a:pt x="158335" y="113550"/>
                  </a:lnTo>
                  <a:lnTo>
                    <a:pt x="156544" y="108527"/>
                  </a:lnTo>
                  <a:lnTo>
                    <a:pt x="154594" y="103563"/>
                  </a:lnTo>
                  <a:lnTo>
                    <a:pt x="152486" y="98664"/>
                  </a:lnTo>
                  <a:lnTo>
                    <a:pt x="150224" y="93834"/>
                  </a:lnTo>
                  <a:lnTo>
                    <a:pt x="147808" y="89079"/>
                  </a:lnTo>
                  <a:lnTo>
                    <a:pt x="145242" y="84404"/>
                  </a:lnTo>
                  <a:lnTo>
                    <a:pt x="142528" y="79813"/>
                  </a:lnTo>
                  <a:lnTo>
                    <a:pt x="139669" y="75311"/>
                  </a:lnTo>
                  <a:lnTo>
                    <a:pt x="136667" y="70902"/>
                  </a:lnTo>
                  <a:lnTo>
                    <a:pt x="133527" y="66592"/>
                  </a:lnTo>
                  <a:lnTo>
                    <a:pt x="130251" y="62384"/>
                  </a:lnTo>
                  <a:lnTo>
                    <a:pt x="126842" y="58282"/>
                  </a:lnTo>
                  <a:lnTo>
                    <a:pt x="123304" y="54291"/>
                  </a:lnTo>
                  <a:lnTo>
                    <a:pt x="119641" y="50415"/>
                  </a:lnTo>
                  <a:lnTo>
                    <a:pt x="115855" y="46658"/>
                  </a:lnTo>
                  <a:lnTo>
                    <a:pt x="111952" y="43024"/>
                  </a:lnTo>
                  <a:lnTo>
                    <a:pt x="107935" y="39516"/>
                  </a:lnTo>
                  <a:lnTo>
                    <a:pt x="103808" y="36138"/>
                  </a:lnTo>
                  <a:lnTo>
                    <a:pt x="99576" y="32893"/>
                  </a:lnTo>
                  <a:lnTo>
                    <a:pt x="95242" y="29785"/>
                  </a:lnTo>
                  <a:lnTo>
                    <a:pt x="90811" y="26817"/>
                  </a:lnTo>
                  <a:lnTo>
                    <a:pt x="86288" y="23991"/>
                  </a:lnTo>
                  <a:lnTo>
                    <a:pt x="81676" y="21311"/>
                  </a:lnTo>
                  <a:lnTo>
                    <a:pt x="76982" y="18780"/>
                  </a:lnTo>
                  <a:lnTo>
                    <a:pt x="72210" y="16400"/>
                  </a:lnTo>
                  <a:lnTo>
                    <a:pt x="67363" y="14173"/>
                  </a:lnTo>
                  <a:lnTo>
                    <a:pt x="62449" y="12102"/>
                  </a:lnTo>
                  <a:lnTo>
                    <a:pt x="57470" y="10189"/>
                  </a:lnTo>
                  <a:lnTo>
                    <a:pt x="52434" y="8436"/>
                  </a:lnTo>
                  <a:lnTo>
                    <a:pt x="47344" y="6844"/>
                  </a:lnTo>
                  <a:lnTo>
                    <a:pt x="42205" y="5415"/>
                  </a:lnTo>
                  <a:lnTo>
                    <a:pt x="37024" y="4151"/>
                  </a:lnTo>
                  <a:lnTo>
                    <a:pt x="31805" y="3053"/>
                  </a:lnTo>
                  <a:lnTo>
                    <a:pt x="26554" y="2122"/>
                  </a:lnTo>
                  <a:lnTo>
                    <a:pt x="21275" y="1359"/>
                  </a:lnTo>
                  <a:lnTo>
                    <a:pt x="15975" y="765"/>
                  </a:lnTo>
                  <a:lnTo>
                    <a:pt x="10659" y="340"/>
                  </a:lnTo>
                  <a:lnTo>
                    <a:pt x="5332" y="85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g761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g772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g774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6654847" y="4172415"/>
              <a:ext cx="91045" cy="167167"/>
            </a:xfrm>
            <a:custGeom>
              <a:avLst/>
              <a:pathLst>
                <a:path w="91045" h="167167">
                  <a:moveTo>
                    <a:pt x="91045" y="0"/>
                  </a:moveTo>
                  <a:lnTo>
                    <a:pt x="85382" y="95"/>
                  </a:lnTo>
                  <a:lnTo>
                    <a:pt x="79726" y="383"/>
                  </a:lnTo>
                  <a:lnTo>
                    <a:pt x="74083" y="862"/>
                  </a:lnTo>
                  <a:lnTo>
                    <a:pt x="68460" y="1532"/>
                  </a:lnTo>
                  <a:lnTo>
                    <a:pt x="62862" y="2392"/>
                  </a:lnTo>
                  <a:lnTo>
                    <a:pt x="57297" y="3441"/>
                  </a:lnTo>
                  <a:lnTo>
                    <a:pt x="51770" y="4679"/>
                  </a:lnTo>
                  <a:lnTo>
                    <a:pt x="46289" y="6102"/>
                  </a:lnTo>
                  <a:lnTo>
                    <a:pt x="40859" y="7711"/>
                  </a:lnTo>
                  <a:lnTo>
                    <a:pt x="35486" y="9502"/>
                  </a:lnTo>
                  <a:lnTo>
                    <a:pt x="30178" y="11474"/>
                  </a:lnTo>
                  <a:lnTo>
                    <a:pt x="24939" y="13626"/>
                  </a:lnTo>
                  <a:lnTo>
                    <a:pt x="19776" y="15953"/>
                  </a:lnTo>
                  <a:lnTo>
                    <a:pt x="14694" y="18454"/>
                  </a:lnTo>
                  <a:lnTo>
                    <a:pt x="9701" y="21125"/>
                  </a:lnTo>
                  <a:lnTo>
                    <a:pt x="4801" y="23964"/>
                  </a:lnTo>
                  <a:lnTo>
                    <a:pt x="0" y="26968"/>
                  </a:lnTo>
                  <a:lnTo>
                    <a:pt x="91045" y="16716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g787"/>
            <p:cNvSpPr/>
            <p:nvPr/>
          </p:nvSpPr>
          <p:spPr>
            <a:xfrm>
              <a:off x="6654847" y="4199384"/>
              <a:ext cx="91045" cy="140198"/>
            </a:xfrm>
            <a:custGeom>
              <a:avLst/>
              <a:pathLst>
                <a:path w="91045" h="140198">
                  <a:moveTo>
                    <a:pt x="0" y="0"/>
                  </a:moveTo>
                  <a:lnTo>
                    <a:pt x="91045" y="140198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6578736" y="4199384"/>
              <a:ext cx="334309" cy="307365"/>
            </a:xfrm>
            <a:custGeom>
              <a:avLst/>
              <a:pathLst>
                <a:path w="334309" h="307365">
                  <a:moveTo>
                    <a:pt x="76111" y="0"/>
                  </a:moveTo>
                  <a:lnTo>
                    <a:pt x="71710" y="2957"/>
                  </a:lnTo>
                  <a:lnTo>
                    <a:pt x="67406" y="6053"/>
                  </a:lnTo>
                  <a:lnTo>
                    <a:pt x="63202" y="9284"/>
                  </a:lnTo>
                  <a:lnTo>
                    <a:pt x="59102" y="12647"/>
                  </a:lnTo>
                  <a:lnTo>
                    <a:pt x="55112" y="16138"/>
                  </a:lnTo>
                  <a:lnTo>
                    <a:pt x="51234" y="19753"/>
                  </a:lnTo>
                  <a:lnTo>
                    <a:pt x="47472" y="23490"/>
                  </a:lnTo>
                  <a:lnTo>
                    <a:pt x="43831" y="27344"/>
                  </a:lnTo>
                  <a:lnTo>
                    <a:pt x="40314" y="31312"/>
                  </a:lnTo>
                  <a:lnTo>
                    <a:pt x="36925" y="35390"/>
                  </a:lnTo>
                  <a:lnTo>
                    <a:pt x="33667" y="39572"/>
                  </a:lnTo>
                  <a:lnTo>
                    <a:pt x="30543" y="43856"/>
                  </a:lnTo>
                  <a:lnTo>
                    <a:pt x="27556" y="48237"/>
                  </a:lnTo>
                  <a:lnTo>
                    <a:pt x="24710" y="52711"/>
                  </a:lnTo>
                  <a:lnTo>
                    <a:pt x="22007" y="57272"/>
                  </a:lnTo>
                  <a:lnTo>
                    <a:pt x="19450" y="61917"/>
                  </a:lnTo>
                  <a:lnTo>
                    <a:pt x="17042" y="66641"/>
                  </a:lnTo>
                  <a:lnTo>
                    <a:pt x="14785" y="71438"/>
                  </a:lnTo>
                  <a:lnTo>
                    <a:pt x="12681" y="76305"/>
                  </a:lnTo>
                  <a:lnTo>
                    <a:pt x="10732" y="81236"/>
                  </a:lnTo>
                  <a:lnTo>
                    <a:pt x="8941" y="86227"/>
                  </a:lnTo>
                  <a:lnTo>
                    <a:pt x="7309" y="91271"/>
                  </a:lnTo>
                  <a:lnTo>
                    <a:pt x="5837" y="96365"/>
                  </a:lnTo>
                  <a:lnTo>
                    <a:pt x="4529" y="101503"/>
                  </a:lnTo>
                  <a:lnTo>
                    <a:pt x="3383" y="106680"/>
                  </a:lnTo>
                  <a:lnTo>
                    <a:pt x="2403" y="111891"/>
                  </a:lnTo>
                  <a:lnTo>
                    <a:pt x="1588" y="117130"/>
                  </a:lnTo>
                  <a:lnTo>
                    <a:pt x="939" y="122392"/>
                  </a:lnTo>
                  <a:lnTo>
                    <a:pt x="458" y="127672"/>
                  </a:lnTo>
                  <a:lnTo>
                    <a:pt x="145" y="132965"/>
                  </a:lnTo>
                  <a:lnTo>
                    <a:pt x="0" y="138265"/>
                  </a:lnTo>
                  <a:lnTo>
                    <a:pt x="22" y="143567"/>
                  </a:lnTo>
                  <a:lnTo>
                    <a:pt x="213" y="148866"/>
                  </a:lnTo>
                  <a:lnTo>
                    <a:pt x="572" y="154156"/>
                  </a:lnTo>
                  <a:lnTo>
                    <a:pt x="1098" y="159432"/>
                  </a:lnTo>
                  <a:lnTo>
                    <a:pt x="1792" y="164688"/>
                  </a:lnTo>
                  <a:lnTo>
                    <a:pt x="2652" y="169920"/>
                  </a:lnTo>
                  <a:lnTo>
                    <a:pt x="3677" y="175122"/>
                  </a:lnTo>
                  <a:lnTo>
                    <a:pt x="4867" y="180289"/>
                  </a:lnTo>
                  <a:lnTo>
                    <a:pt x="6220" y="185416"/>
                  </a:lnTo>
                  <a:lnTo>
                    <a:pt x="7735" y="190497"/>
                  </a:lnTo>
                  <a:lnTo>
                    <a:pt x="9410" y="195527"/>
                  </a:lnTo>
                  <a:lnTo>
                    <a:pt x="11244" y="200502"/>
                  </a:lnTo>
                  <a:lnTo>
                    <a:pt x="13235" y="205416"/>
                  </a:lnTo>
                  <a:lnTo>
                    <a:pt x="15381" y="210265"/>
                  </a:lnTo>
                  <a:lnTo>
                    <a:pt x="17679" y="215043"/>
                  </a:lnTo>
                  <a:lnTo>
                    <a:pt x="20128" y="219746"/>
                  </a:lnTo>
                  <a:lnTo>
                    <a:pt x="22725" y="224368"/>
                  </a:lnTo>
                  <a:lnTo>
                    <a:pt x="25466" y="228906"/>
                  </a:lnTo>
                  <a:lnTo>
                    <a:pt x="28351" y="233355"/>
                  </a:lnTo>
                  <a:lnTo>
                    <a:pt x="31375" y="237710"/>
                  </a:lnTo>
                  <a:lnTo>
                    <a:pt x="34536" y="241967"/>
                  </a:lnTo>
                  <a:lnTo>
                    <a:pt x="37830" y="246122"/>
                  </a:lnTo>
                  <a:lnTo>
                    <a:pt x="41254" y="250170"/>
                  </a:lnTo>
                  <a:lnTo>
                    <a:pt x="44805" y="254108"/>
                  </a:lnTo>
                  <a:lnTo>
                    <a:pt x="48479" y="257930"/>
                  </a:lnTo>
                  <a:lnTo>
                    <a:pt x="52272" y="261635"/>
                  </a:lnTo>
                  <a:lnTo>
                    <a:pt x="56181" y="265217"/>
                  </a:lnTo>
                  <a:lnTo>
                    <a:pt x="60202" y="268674"/>
                  </a:lnTo>
                  <a:lnTo>
                    <a:pt x="64330" y="272001"/>
                  </a:lnTo>
                  <a:lnTo>
                    <a:pt x="68562" y="275195"/>
                  </a:lnTo>
                  <a:lnTo>
                    <a:pt x="72893" y="278254"/>
                  </a:lnTo>
                  <a:lnTo>
                    <a:pt x="77318" y="281174"/>
                  </a:lnTo>
                  <a:lnTo>
                    <a:pt x="81834" y="283952"/>
                  </a:lnTo>
                  <a:lnTo>
                    <a:pt x="86436" y="286586"/>
                  </a:lnTo>
                  <a:lnTo>
                    <a:pt x="91119" y="289072"/>
                  </a:lnTo>
                  <a:lnTo>
                    <a:pt x="95879" y="291409"/>
                  </a:lnTo>
                  <a:lnTo>
                    <a:pt x="100710" y="293593"/>
                  </a:lnTo>
                  <a:lnTo>
                    <a:pt x="105608" y="295623"/>
                  </a:lnTo>
                  <a:lnTo>
                    <a:pt x="110568" y="297497"/>
                  </a:lnTo>
                  <a:lnTo>
                    <a:pt x="115585" y="299212"/>
                  </a:lnTo>
                  <a:lnTo>
                    <a:pt x="120654" y="300768"/>
                  </a:lnTo>
                  <a:lnTo>
                    <a:pt x="125769" y="302162"/>
                  </a:lnTo>
                  <a:lnTo>
                    <a:pt x="130926" y="303393"/>
                  </a:lnTo>
                  <a:lnTo>
                    <a:pt x="136120" y="304460"/>
                  </a:lnTo>
                  <a:lnTo>
                    <a:pt x="141345" y="305361"/>
                  </a:lnTo>
                  <a:lnTo>
                    <a:pt x="146596" y="306097"/>
                  </a:lnTo>
                  <a:lnTo>
                    <a:pt x="151867" y="306665"/>
                  </a:lnTo>
                  <a:lnTo>
                    <a:pt x="157154" y="307066"/>
                  </a:lnTo>
                  <a:lnTo>
                    <a:pt x="162451" y="307300"/>
                  </a:lnTo>
                  <a:lnTo>
                    <a:pt x="167753" y="307365"/>
                  </a:lnTo>
                  <a:lnTo>
                    <a:pt x="173054" y="307262"/>
                  </a:lnTo>
                  <a:lnTo>
                    <a:pt x="178349" y="306991"/>
                  </a:lnTo>
                  <a:lnTo>
                    <a:pt x="183633" y="306552"/>
                  </a:lnTo>
                  <a:lnTo>
                    <a:pt x="188901" y="305946"/>
                  </a:lnTo>
                  <a:lnTo>
                    <a:pt x="194146" y="305173"/>
                  </a:lnTo>
                  <a:lnTo>
                    <a:pt x="199364" y="304234"/>
                  </a:lnTo>
                  <a:lnTo>
                    <a:pt x="204550" y="303130"/>
                  </a:lnTo>
                  <a:lnTo>
                    <a:pt x="209698" y="301862"/>
                  </a:lnTo>
                  <a:lnTo>
                    <a:pt x="214804" y="300431"/>
                  </a:lnTo>
                  <a:lnTo>
                    <a:pt x="219862" y="298840"/>
                  </a:lnTo>
                  <a:lnTo>
                    <a:pt x="224866" y="297088"/>
                  </a:lnTo>
                  <a:lnTo>
                    <a:pt x="229813" y="295179"/>
                  </a:lnTo>
                  <a:lnTo>
                    <a:pt x="234696" y="293114"/>
                  </a:lnTo>
                  <a:lnTo>
                    <a:pt x="239511" y="290896"/>
                  </a:lnTo>
                  <a:lnTo>
                    <a:pt x="244254" y="288525"/>
                  </a:lnTo>
                  <a:lnTo>
                    <a:pt x="248919" y="286005"/>
                  </a:lnTo>
                  <a:lnTo>
                    <a:pt x="253502" y="283339"/>
                  </a:lnTo>
                  <a:lnTo>
                    <a:pt x="257998" y="280529"/>
                  </a:lnTo>
                  <a:lnTo>
                    <a:pt x="262403" y="277577"/>
                  </a:lnTo>
                  <a:lnTo>
                    <a:pt x="266712" y="274488"/>
                  </a:lnTo>
                  <a:lnTo>
                    <a:pt x="270920" y="271263"/>
                  </a:lnTo>
                  <a:lnTo>
                    <a:pt x="275025" y="267906"/>
                  </a:lnTo>
                  <a:lnTo>
                    <a:pt x="279021" y="264421"/>
                  </a:lnTo>
                  <a:lnTo>
                    <a:pt x="282904" y="260811"/>
                  </a:lnTo>
                  <a:lnTo>
                    <a:pt x="286671" y="257079"/>
                  </a:lnTo>
                  <a:lnTo>
                    <a:pt x="290317" y="253230"/>
                  </a:lnTo>
                  <a:lnTo>
                    <a:pt x="293840" y="249268"/>
                  </a:lnTo>
                  <a:lnTo>
                    <a:pt x="297235" y="245195"/>
                  </a:lnTo>
                  <a:lnTo>
                    <a:pt x="300499" y="241017"/>
                  </a:lnTo>
                  <a:lnTo>
                    <a:pt x="303630" y="236738"/>
                  </a:lnTo>
                  <a:lnTo>
                    <a:pt x="306623" y="232361"/>
                  </a:lnTo>
                  <a:lnTo>
                    <a:pt x="309475" y="227892"/>
                  </a:lnTo>
                  <a:lnTo>
                    <a:pt x="312185" y="223334"/>
                  </a:lnTo>
                  <a:lnTo>
                    <a:pt x="314748" y="218693"/>
                  </a:lnTo>
                  <a:lnTo>
                    <a:pt x="317163" y="213973"/>
                  </a:lnTo>
                  <a:lnTo>
                    <a:pt x="319428" y="209179"/>
                  </a:lnTo>
                  <a:lnTo>
                    <a:pt x="321539" y="204315"/>
                  </a:lnTo>
                  <a:lnTo>
                    <a:pt x="323494" y="199387"/>
                  </a:lnTo>
                  <a:lnTo>
                    <a:pt x="325293" y="194399"/>
                  </a:lnTo>
                  <a:lnTo>
                    <a:pt x="326932" y="189357"/>
                  </a:lnTo>
                  <a:lnTo>
                    <a:pt x="328411" y="184265"/>
                  </a:lnTo>
                  <a:lnTo>
                    <a:pt x="329727" y="179129"/>
                  </a:lnTo>
                  <a:lnTo>
                    <a:pt x="330880" y="173953"/>
                  </a:lnTo>
                  <a:lnTo>
                    <a:pt x="331868" y="168744"/>
                  </a:lnTo>
                  <a:lnTo>
                    <a:pt x="332690" y="163506"/>
                  </a:lnTo>
                  <a:lnTo>
                    <a:pt x="333346" y="158245"/>
                  </a:lnTo>
                  <a:lnTo>
                    <a:pt x="333835" y="152965"/>
                  </a:lnTo>
                  <a:lnTo>
                    <a:pt x="334156" y="147673"/>
                  </a:lnTo>
                  <a:lnTo>
                    <a:pt x="334309" y="142373"/>
                  </a:lnTo>
                  <a:lnTo>
                    <a:pt x="334294" y="137071"/>
                  </a:lnTo>
                  <a:lnTo>
                    <a:pt x="334111" y="131772"/>
                  </a:lnTo>
                  <a:lnTo>
                    <a:pt x="333759" y="126482"/>
                  </a:lnTo>
                  <a:lnTo>
                    <a:pt x="333241" y="121205"/>
                  </a:lnTo>
                  <a:lnTo>
                    <a:pt x="332555" y="115947"/>
                  </a:lnTo>
                  <a:lnTo>
                    <a:pt x="167156" y="140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g789"/>
            <p:cNvSpPr/>
            <p:nvPr/>
          </p:nvSpPr>
          <p:spPr>
            <a:xfrm>
              <a:off x="6745892" y="4172415"/>
              <a:ext cx="165399" cy="167167"/>
            </a:xfrm>
            <a:custGeom>
              <a:avLst/>
              <a:pathLst>
                <a:path w="165399" h="167167">
                  <a:moveTo>
                    <a:pt x="165399" y="142916"/>
                  </a:moveTo>
                  <a:lnTo>
                    <a:pt x="164526" y="137572"/>
                  </a:lnTo>
                  <a:lnTo>
                    <a:pt x="163482" y="132259"/>
                  </a:lnTo>
                  <a:lnTo>
                    <a:pt x="162265" y="126983"/>
                  </a:lnTo>
                  <a:lnTo>
                    <a:pt x="160879" y="121749"/>
                  </a:lnTo>
                  <a:lnTo>
                    <a:pt x="159324" y="116563"/>
                  </a:lnTo>
                  <a:lnTo>
                    <a:pt x="157601" y="111430"/>
                  </a:lnTo>
                  <a:lnTo>
                    <a:pt x="155713" y="106355"/>
                  </a:lnTo>
                  <a:lnTo>
                    <a:pt x="153662" y="101344"/>
                  </a:lnTo>
                  <a:lnTo>
                    <a:pt x="151450" y="96402"/>
                  </a:lnTo>
                  <a:lnTo>
                    <a:pt x="149079" y="91534"/>
                  </a:lnTo>
                  <a:lnTo>
                    <a:pt x="146551" y="86746"/>
                  </a:lnTo>
                  <a:lnTo>
                    <a:pt x="143870" y="82042"/>
                  </a:lnTo>
                  <a:lnTo>
                    <a:pt x="141038" y="77427"/>
                  </a:lnTo>
                  <a:lnTo>
                    <a:pt x="138057" y="72907"/>
                  </a:lnTo>
                  <a:lnTo>
                    <a:pt x="134932" y="68485"/>
                  </a:lnTo>
                  <a:lnTo>
                    <a:pt x="131666" y="64167"/>
                  </a:lnTo>
                  <a:lnTo>
                    <a:pt x="128261" y="59957"/>
                  </a:lnTo>
                  <a:lnTo>
                    <a:pt x="124721" y="55859"/>
                  </a:lnTo>
                  <a:lnTo>
                    <a:pt x="121051" y="51879"/>
                  </a:lnTo>
                  <a:lnTo>
                    <a:pt x="117254" y="48019"/>
                  </a:lnTo>
                  <a:lnTo>
                    <a:pt x="113334" y="44284"/>
                  </a:lnTo>
                  <a:lnTo>
                    <a:pt x="109295" y="40678"/>
                  </a:lnTo>
                  <a:lnTo>
                    <a:pt x="105141" y="37205"/>
                  </a:lnTo>
                  <a:lnTo>
                    <a:pt x="100877" y="33868"/>
                  </a:lnTo>
                  <a:lnTo>
                    <a:pt x="96507" y="30671"/>
                  </a:lnTo>
                  <a:lnTo>
                    <a:pt x="92036" y="27617"/>
                  </a:lnTo>
                  <a:lnTo>
                    <a:pt x="87468" y="24709"/>
                  </a:lnTo>
                  <a:lnTo>
                    <a:pt x="82809" y="21951"/>
                  </a:lnTo>
                  <a:lnTo>
                    <a:pt x="78063" y="19346"/>
                  </a:lnTo>
                  <a:lnTo>
                    <a:pt x="73234" y="16895"/>
                  </a:lnTo>
                  <a:lnTo>
                    <a:pt x="68329" y="14602"/>
                  </a:lnTo>
                  <a:lnTo>
                    <a:pt x="63353" y="12469"/>
                  </a:lnTo>
                  <a:lnTo>
                    <a:pt x="58309" y="10499"/>
                  </a:lnTo>
                  <a:lnTo>
                    <a:pt x="53205" y="8693"/>
                  </a:lnTo>
                  <a:lnTo>
                    <a:pt x="48045" y="7053"/>
                  </a:lnTo>
                  <a:lnTo>
                    <a:pt x="42834" y="5581"/>
                  </a:lnTo>
                  <a:lnTo>
                    <a:pt x="37579" y="4278"/>
                  </a:lnTo>
                  <a:lnTo>
                    <a:pt x="32284" y="3147"/>
                  </a:lnTo>
                  <a:lnTo>
                    <a:pt x="26955" y="2187"/>
                  </a:lnTo>
                  <a:lnTo>
                    <a:pt x="21598" y="1401"/>
                  </a:lnTo>
                  <a:lnTo>
                    <a:pt x="16218" y="788"/>
                  </a:lnTo>
                  <a:lnTo>
                    <a:pt x="10821" y="350"/>
                  </a:lnTo>
                  <a:lnTo>
                    <a:pt x="5413" y="87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g790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g810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g811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g812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g813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g814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g815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6765484" y="3685283"/>
              <a:ext cx="158010" cy="167167"/>
            </a:xfrm>
            <a:custGeom>
              <a:avLst/>
              <a:pathLst>
                <a:path w="158010" h="167167">
                  <a:moveTo>
                    <a:pt x="158010" y="0"/>
                  </a:moveTo>
                  <a:lnTo>
                    <a:pt x="152563" y="88"/>
                  </a:lnTo>
                  <a:lnTo>
                    <a:pt x="147123" y="354"/>
                  </a:lnTo>
                  <a:lnTo>
                    <a:pt x="141694" y="798"/>
                  </a:lnTo>
                  <a:lnTo>
                    <a:pt x="136282" y="1418"/>
                  </a:lnTo>
                  <a:lnTo>
                    <a:pt x="130893" y="2213"/>
                  </a:lnTo>
                  <a:lnTo>
                    <a:pt x="125534" y="3184"/>
                  </a:lnTo>
                  <a:lnTo>
                    <a:pt x="120208" y="4330"/>
                  </a:lnTo>
                  <a:lnTo>
                    <a:pt x="114923" y="5648"/>
                  </a:lnTo>
                  <a:lnTo>
                    <a:pt x="109683" y="7137"/>
                  </a:lnTo>
                  <a:lnTo>
                    <a:pt x="104495" y="8797"/>
                  </a:lnTo>
                  <a:lnTo>
                    <a:pt x="99364" y="10624"/>
                  </a:lnTo>
                  <a:lnTo>
                    <a:pt x="94295" y="12618"/>
                  </a:lnTo>
                  <a:lnTo>
                    <a:pt x="89293" y="14776"/>
                  </a:lnTo>
                  <a:lnTo>
                    <a:pt x="84365" y="17096"/>
                  </a:lnTo>
                  <a:lnTo>
                    <a:pt x="79515" y="19575"/>
                  </a:lnTo>
                  <a:lnTo>
                    <a:pt x="74748" y="22210"/>
                  </a:lnTo>
                  <a:lnTo>
                    <a:pt x="70069" y="25000"/>
                  </a:lnTo>
                  <a:lnTo>
                    <a:pt x="65484" y="27941"/>
                  </a:lnTo>
                  <a:lnTo>
                    <a:pt x="60997" y="31029"/>
                  </a:lnTo>
                  <a:lnTo>
                    <a:pt x="56613" y="34262"/>
                  </a:lnTo>
                  <a:lnTo>
                    <a:pt x="52337" y="37636"/>
                  </a:lnTo>
                  <a:lnTo>
                    <a:pt x="48173" y="41148"/>
                  </a:lnTo>
                  <a:lnTo>
                    <a:pt x="44126" y="44793"/>
                  </a:lnTo>
                  <a:lnTo>
                    <a:pt x="40199" y="48568"/>
                  </a:lnTo>
                  <a:lnTo>
                    <a:pt x="36398" y="52470"/>
                  </a:lnTo>
                  <a:lnTo>
                    <a:pt x="32725" y="56493"/>
                  </a:lnTo>
                  <a:lnTo>
                    <a:pt x="29186" y="60633"/>
                  </a:lnTo>
                  <a:lnTo>
                    <a:pt x="25783" y="64887"/>
                  </a:lnTo>
                  <a:lnTo>
                    <a:pt x="22521" y="69249"/>
                  </a:lnTo>
                  <a:lnTo>
                    <a:pt x="19403" y="73716"/>
                  </a:lnTo>
                  <a:lnTo>
                    <a:pt x="16432" y="78281"/>
                  </a:lnTo>
                  <a:lnTo>
                    <a:pt x="13611" y="82941"/>
                  </a:lnTo>
                  <a:lnTo>
                    <a:pt x="10944" y="87690"/>
                  </a:lnTo>
                  <a:lnTo>
                    <a:pt x="8432" y="92524"/>
                  </a:lnTo>
                  <a:lnTo>
                    <a:pt x="6080" y="97437"/>
                  </a:lnTo>
                  <a:lnTo>
                    <a:pt x="3889" y="102424"/>
                  </a:lnTo>
                  <a:lnTo>
                    <a:pt x="1861" y="107479"/>
                  </a:lnTo>
                  <a:lnTo>
                    <a:pt x="0" y="112598"/>
                  </a:lnTo>
                  <a:lnTo>
                    <a:pt x="158010" y="167167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g817"/>
            <p:cNvSpPr/>
            <p:nvPr/>
          </p:nvSpPr>
          <p:spPr>
            <a:xfrm>
              <a:off x="6756347" y="3688776"/>
              <a:ext cx="334312" cy="330838"/>
            </a:xfrm>
            <a:custGeom>
              <a:avLst/>
              <a:pathLst>
                <a:path w="334312" h="330838">
                  <a:moveTo>
                    <a:pt x="9137" y="109105"/>
                  </a:moveTo>
                  <a:lnTo>
                    <a:pt x="7490" y="114130"/>
                  </a:lnTo>
                  <a:lnTo>
                    <a:pt x="6003" y="119204"/>
                  </a:lnTo>
                  <a:lnTo>
                    <a:pt x="4677" y="124324"/>
                  </a:lnTo>
                  <a:lnTo>
                    <a:pt x="3514" y="129482"/>
                  </a:lnTo>
                  <a:lnTo>
                    <a:pt x="2514" y="134675"/>
                  </a:lnTo>
                  <a:lnTo>
                    <a:pt x="1679" y="139897"/>
                  </a:lnTo>
                  <a:lnTo>
                    <a:pt x="1010" y="145142"/>
                  </a:lnTo>
                  <a:lnTo>
                    <a:pt x="507" y="150406"/>
                  </a:lnTo>
                  <a:lnTo>
                    <a:pt x="171" y="155684"/>
                  </a:lnTo>
                  <a:lnTo>
                    <a:pt x="1" y="160969"/>
                  </a:lnTo>
                  <a:lnTo>
                    <a:pt x="0" y="166257"/>
                  </a:lnTo>
                  <a:lnTo>
                    <a:pt x="165" y="171542"/>
                  </a:lnTo>
                  <a:lnTo>
                    <a:pt x="497" y="176820"/>
                  </a:lnTo>
                  <a:lnTo>
                    <a:pt x="997" y="182085"/>
                  </a:lnTo>
                  <a:lnTo>
                    <a:pt x="1662" y="187331"/>
                  </a:lnTo>
                  <a:lnTo>
                    <a:pt x="2493" y="192553"/>
                  </a:lnTo>
                  <a:lnTo>
                    <a:pt x="3489" y="197746"/>
                  </a:lnTo>
                  <a:lnTo>
                    <a:pt x="4648" y="202906"/>
                  </a:lnTo>
                  <a:lnTo>
                    <a:pt x="5971" y="208026"/>
                  </a:lnTo>
                  <a:lnTo>
                    <a:pt x="7454" y="213102"/>
                  </a:lnTo>
                  <a:lnTo>
                    <a:pt x="9097" y="218128"/>
                  </a:lnTo>
                  <a:lnTo>
                    <a:pt x="10899" y="223100"/>
                  </a:lnTo>
                  <a:lnTo>
                    <a:pt x="12857" y="228012"/>
                  </a:lnTo>
                  <a:lnTo>
                    <a:pt x="14969" y="232860"/>
                  </a:lnTo>
                  <a:lnTo>
                    <a:pt x="17233" y="237639"/>
                  </a:lnTo>
                  <a:lnTo>
                    <a:pt x="19648" y="242343"/>
                  </a:lnTo>
                  <a:lnTo>
                    <a:pt x="22210" y="246969"/>
                  </a:lnTo>
                  <a:lnTo>
                    <a:pt x="24917" y="251512"/>
                  </a:lnTo>
                  <a:lnTo>
                    <a:pt x="27766" y="255966"/>
                  </a:lnTo>
                  <a:lnTo>
                    <a:pt x="30755" y="260329"/>
                  </a:lnTo>
                  <a:lnTo>
                    <a:pt x="33881" y="264594"/>
                  </a:lnTo>
                  <a:lnTo>
                    <a:pt x="37140" y="268759"/>
                  </a:lnTo>
                  <a:lnTo>
                    <a:pt x="40528" y="272819"/>
                  </a:lnTo>
                  <a:lnTo>
                    <a:pt x="44044" y="276769"/>
                  </a:lnTo>
                  <a:lnTo>
                    <a:pt x="47683" y="280606"/>
                  </a:lnTo>
                  <a:lnTo>
                    <a:pt x="51441" y="284326"/>
                  </a:lnTo>
                  <a:lnTo>
                    <a:pt x="55315" y="287925"/>
                  </a:lnTo>
                  <a:lnTo>
                    <a:pt x="59301" y="291400"/>
                  </a:lnTo>
                  <a:lnTo>
                    <a:pt x="63395" y="294748"/>
                  </a:lnTo>
                  <a:lnTo>
                    <a:pt x="67593" y="297964"/>
                  </a:lnTo>
                  <a:lnTo>
                    <a:pt x="71890" y="301045"/>
                  </a:lnTo>
                  <a:lnTo>
                    <a:pt x="76283" y="303989"/>
                  </a:lnTo>
                  <a:lnTo>
                    <a:pt x="80766" y="306793"/>
                  </a:lnTo>
                  <a:lnTo>
                    <a:pt x="85336" y="309454"/>
                  </a:lnTo>
                  <a:lnTo>
                    <a:pt x="89988" y="311969"/>
                  </a:lnTo>
                  <a:lnTo>
                    <a:pt x="94717" y="314335"/>
                  </a:lnTo>
                  <a:lnTo>
                    <a:pt x="99519" y="316550"/>
                  </a:lnTo>
                  <a:lnTo>
                    <a:pt x="104388" y="318613"/>
                  </a:lnTo>
                  <a:lnTo>
                    <a:pt x="109320" y="320520"/>
                  </a:lnTo>
                  <a:lnTo>
                    <a:pt x="114310" y="322271"/>
                  </a:lnTo>
                  <a:lnTo>
                    <a:pt x="119353" y="323863"/>
                  </a:lnTo>
                  <a:lnTo>
                    <a:pt x="124443" y="325294"/>
                  </a:lnTo>
                  <a:lnTo>
                    <a:pt x="129577" y="326564"/>
                  </a:lnTo>
                  <a:lnTo>
                    <a:pt x="134748" y="327671"/>
                  </a:lnTo>
                  <a:lnTo>
                    <a:pt x="139951" y="328614"/>
                  </a:lnTo>
                  <a:lnTo>
                    <a:pt x="145182" y="329391"/>
                  </a:lnTo>
                  <a:lnTo>
                    <a:pt x="150434" y="330003"/>
                  </a:lnTo>
                  <a:lnTo>
                    <a:pt x="155704" y="330449"/>
                  </a:lnTo>
                  <a:lnTo>
                    <a:pt x="160984" y="330727"/>
                  </a:lnTo>
                  <a:lnTo>
                    <a:pt x="166271" y="330838"/>
                  </a:lnTo>
                  <a:lnTo>
                    <a:pt x="171559" y="330783"/>
                  </a:lnTo>
                  <a:lnTo>
                    <a:pt x="176842" y="330559"/>
                  </a:lnTo>
                  <a:lnTo>
                    <a:pt x="182116" y="330169"/>
                  </a:lnTo>
                  <a:lnTo>
                    <a:pt x="187375" y="329612"/>
                  </a:lnTo>
                  <a:lnTo>
                    <a:pt x="192613" y="328890"/>
                  </a:lnTo>
                  <a:lnTo>
                    <a:pt x="197826" y="328001"/>
                  </a:lnTo>
                  <a:lnTo>
                    <a:pt x="203008" y="326949"/>
                  </a:lnTo>
                  <a:lnTo>
                    <a:pt x="208155" y="325733"/>
                  </a:lnTo>
                  <a:lnTo>
                    <a:pt x="213260" y="324355"/>
                  </a:lnTo>
                  <a:lnTo>
                    <a:pt x="218319" y="322816"/>
                  </a:lnTo>
                  <a:lnTo>
                    <a:pt x="223327" y="321118"/>
                  </a:lnTo>
                  <a:lnTo>
                    <a:pt x="228279" y="319262"/>
                  </a:lnTo>
                  <a:lnTo>
                    <a:pt x="233170" y="317251"/>
                  </a:lnTo>
                  <a:lnTo>
                    <a:pt x="237994" y="315085"/>
                  </a:lnTo>
                  <a:lnTo>
                    <a:pt x="242748" y="312769"/>
                  </a:lnTo>
                  <a:lnTo>
                    <a:pt x="247426" y="310303"/>
                  </a:lnTo>
                  <a:lnTo>
                    <a:pt x="252023" y="307691"/>
                  </a:lnTo>
                  <a:lnTo>
                    <a:pt x="256536" y="304934"/>
                  </a:lnTo>
                  <a:lnTo>
                    <a:pt x="260959" y="302036"/>
                  </a:lnTo>
                  <a:lnTo>
                    <a:pt x="265289" y="298999"/>
                  </a:lnTo>
                  <a:lnTo>
                    <a:pt x="269520" y="295828"/>
                  </a:lnTo>
                  <a:lnTo>
                    <a:pt x="273649" y="292523"/>
                  </a:lnTo>
                  <a:lnTo>
                    <a:pt x="277671" y="289090"/>
                  </a:lnTo>
                  <a:lnTo>
                    <a:pt x="281582" y="285532"/>
                  </a:lnTo>
                  <a:lnTo>
                    <a:pt x="285379" y="281851"/>
                  </a:lnTo>
                  <a:lnTo>
                    <a:pt x="289058" y="278053"/>
                  </a:lnTo>
                  <a:lnTo>
                    <a:pt x="292615" y="274139"/>
                  </a:lnTo>
                  <a:lnTo>
                    <a:pt x="296046" y="270116"/>
                  </a:lnTo>
                  <a:lnTo>
                    <a:pt x="299348" y="265985"/>
                  </a:lnTo>
                  <a:lnTo>
                    <a:pt x="302518" y="261753"/>
                  </a:lnTo>
                  <a:lnTo>
                    <a:pt x="305553" y="257422"/>
                  </a:lnTo>
                  <a:lnTo>
                    <a:pt x="308449" y="252997"/>
                  </a:lnTo>
                  <a:lnTo>
                    <a:pt x="311203" y="248483"/>
                  </a:lnTo>
                  <a:lnTo>
                    <a:pt x="313814" y="243884"/>
                  </a:lnTo>
                  <a:lnTo>
                    <a:pt x="316277" y="239205"/>
                  </a:lnTo>
                  <a:lnTo>
                    <a:pt x="318592" y="234451"/>
                  </a:lnTo>
                  <a:lnTo>
                    <a:pt x="320755" y="229625"/>
                  </a:lnTo>
                  <a:lnTo>
                    <a:pt x="322764" y="224734"/>
                  </a:lnTo>
                  <a:lnTo>
                    <a:pt x="324617" y="219781"/>
                  </a:lnTo>
                  <a:lnTo>
                    <a:pt x="326313" y="214772"/>
                  </a:lnTo>
                  <a:lnTo>
                    <a:pt x="327850" y="209712"/>
                  </a:lnTo>
                  <a:lnTo>
                    <a:pt x="329225" y="204606"/>
                  </a:lnTo>
                  <a:lnTo>
                    <a:pt x="330439" y="199459"/>
                  </a:lnTo>
                  <a:lnTo>
                    <a:pt x="331489" y="194277"/>
                  </a:lnTo>
                  <a:lnTo>
                    <a:pt x="332375" y="189063"/>
                  </a:lnTo>
                  <a:lnTo>
                    <a:pt x="333095" y="183824"/>
                  </a:lnTo>
                  <a:lnTo>
                    <a:pt x="333650" y="178566"/>
                  </a:lnTo>
                  <a:lnTo>
                    <a:pt x="334037" y="173292"/>
                  </a:lnTo>
                  <a:lnTo>
                    <a:pt x="334258" y="168008"/>
                  </a:lnTo>
                  <a:lnTo>
                    <a:pt x="334312" y="162720"/>
                  </a:lnTo>
                  <a:lnTo>
                    <a:pt x="334198" y="157434"/>
                  </a:lnTo>
                  <a:lnTo>
                    <a:pt x="333917" y="152153"/>
                  </a:lnTo>
                  <a:lnTo>
                    <a:pt x="333469" y="146884"/>
                  </a:lnTo>
                  <a:lnTo>
                    <a:pt x="332855" y="141632"/>
                  </a:lnTo>
                  <a:lnTo>
                    <a:pt x="332075" y="136401"/>
                  </a:lnTo>
                  <a:lnTo>
                    <a:pt x="331130" y="131198"/>
                  </a:lnTo>
                  <a:lnTo>
                    <a:pt x="330021" y="126028"/>
                  </a:lnTo>
                  <a:lnTo>
                    <a:pt x="328748" y="120895"/>
                  </a:lnTo>
                  <a:lnTo>
                    <a:pt x="327314" y="115805"/>
                  </a:lnTo>
                  <a:lnTo>
                    <a:pt x="325720" y="110763"/>
                  </a:lnTo>
                  <a:lnTo>
                    <a:pt x="323967" y="105774"/>
                  </a:lnTo>
                  <a:lnTo>
                    <a:pt x="322058" y="100843"/>
                  </a:lnTo>
                  <a:lnTo>
                    <a:pt x="319993" y="95975"/>
                  </a:lnTo>
                  <a:lnTo>
                    <a:pt x="317775" y="91174"/>
                  </a:lnTo>
                  <a:lnTo>
                    <a:pt x="315407" y="86446"/>
                  </a:lnTo>
                  <a:lnTo>
                    <a:pt x="312890" y="81795"/>
                  </a:lnTo>
                  <a:lnTo>
                    <a:pt x="310227" y="77227"/>
                  </a:lnTo>
                  <a:lnTo>
                    <a:pt x="307421" y="72744"/>
                  </a:lnTo>
                  <a:lnTo>
                    <a:pt x="304475" y="68353"/>
                  </a:lnTo>
                  <a:lnTo>
                    <a:pt x="301391" y="64057"/>
                  </a:lnTo>
                  <a:lnTo>
                    <a:pt x="298173" y="59861"/>
                  </a:lnTo>
                  <a:lnTo>
                    <a:pt x="294824" y="55769"/>
                  </a:lnTo>
                  <a:lnTo>
                    <a:pt x="291347" y="51784"/>
                  </a:lnTo>
                  <a:lnTo>
                    <a:pt x="287746" y="47912"/>
                  </a:lnTo>
                  <a:lnTo>
                    <a:pt x="284025" y="44155"/>
                  </a:lnTo>
                  <a:lnTo>
                    <a:pt x="280186" y="40518"/>
                  </a:lnTo>
                  <a:lnTo>
                    <a:pt x="276234" y="37004"/>
                  </a:lnTo>
                  <a:lnTo>
                    <a:pt x="272173" y="33617"/>
                  </a:lnTo>
                  <a:lnTo>
                    <a:pt x="268007" y="30361"/>
                  </a:lnTo>
                  <a:lnTo>
                    <a:pt x="263740" y="27237"/>
                  </a:lnTo>
                  <a:lnTo>
                    <a:pt x="259376" y="24250"/>
                  </a:lnTo>
                  <a:lnTo>
                    <a:pt x="254920" y="21403"/>
                  </a:lnTo>
                  <a:lnTo>
                    <a:pt x="250376" y="18698"/>
                  </a:lnTo>
                  <a:lnTo>
                    <a:pt x="245749" y="16138"/>
                  </a:lnTo>
                  <a:lnTo>
                    <a:pt x="241043" y="13726"/>
                  </a:lnTo>
                  <a:lnTo>
                    <a:pt x="236263" y="11463"/>
                  </a:lnTo>
                  <a:lnTo>
                    <a:pt x="231414" y="9353"/>
                  </a:lnTo>
                  <a:lnTo>
                    <a:pt x="226501" y="7398"/>
                  </a:lnTo>
                  <a:lnTo>
                    <a:pt x="221529" y="5599"/>
                  </a:lnTo>
                  <a:lnTo>
                    <a:pt x="216502" y="3958"/>
                  </a:lnTo>
                  <a:lnTo>
                    <a:pt x="211425" y="2477"/>
                  </a:lnTo>
                  <a:lnTo>
                    <a:pt x="206305" y="1157"/>
                  </a:lnTo>
                  <a:lnTo>
                    <a:pt x="201145" y="0"/>
                  </a:lnTo>
                  <a:lnTo>
                    <a:pt x="167147" y="16367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6923495" y="3685283"/>
              <a:ext cx="33997" cy="167167"/>
            </a:xfrm>
            <a:custGeom>
              <a:avLst/>
              <a:pathLst>
                <a:path w="33997" h="167167">
                  <a:moveTo>
                    <a:pt x="33997" y="3493"/>
                  </a:moveTo>
                  <a:lnTo>
                    <a:pt x="27266" y="2238"/>
                  </a:lnTo>
                  <a:lnTo>
                    <a:pt x="20490" y="1260"/>
                  </a:lnTo>
                  <a:lnTo>
                    <a:pt x="13679" y="560"/>
                  </a:lnTo>
                  <a:lnTo>
                    <a:pt x="6845" y="140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tx819"/>
            <p:cNvSpPr/>
            <p:nvPr/>
          </p:nvSpPr>
          <p:spPr>
            <a:xfrm>
              <a:off x="6777419" y="3269982"/>
              <a:ext cx="412718" cy="1310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AKN</a:t>
              </a:r>
            </a:p>
          </p:txBody>
        </p:sp>
        <p:sp>
          <p:nvSpPr>
            <p:cNvPr id="820" name="tx820"/>
            <p:cNvSpPr/>
            <p:nvPr/>
          </p:nvSpPr>
          <p:spPr>
            <a:xfrm>
              <a:off x="6727739" y="2753836"/>
              <a:ext cx="39151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GEN</a:t>
              </a:r>
            </a:p>
          </p:txBody>
        </p:sp>
        <p:sp>
          <p:nvSpPr>
            <p:cNvPr id="821" name="tx821"/>
            <p:cNvSpPr/>
            <p:nvPr/>
          </p:nvSpPr>
          <p:spPr>
            <a:xfrm>
              <a:off x="6555392" y="2266703"/>
              <a:ext cx="38100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TOB</a:t>
              </a:r>
            </a:p>
          </p:txBody>
        </p:sp>
        <p:sp>
          <p:nvSpPr>
            <p:cNvPr id="822" name="tx822"/>
            <p:cNvSpPr/>
            <p:nvPr/>
          </p:nvSpPr>
          <p:spPr>
            <a:xfrm>
              <a:off x="6285813" y="1833590"/>
              <a:ext cx="349467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FOS</a:t>
              </a:r>
            </a:p>
          </p:txBody>
        </p:sp>
        <p:sp>
          <p:nvSpPr>
            <p:cNvPr id="823" name="tx823"/>
            <p:cNvSpPr/>
            <p:nvPr/>
          </p:nvSpPr>
          <p:spPr>
            <a:xfrm>
              <a:off x="5876387" y="1482170"/>
              <a:ext cx="412905" cy="1290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AMP</a:t>
              </a:r>
            </a:p>
          </p:txBody>
        </p:sp>
        <p:sp>
          <p:nvSpPr>
            <p:cNvPr id="824" name="tx824"/>
            <p:cNvSpPr/>
            <p:nvPr/>
          </p:nvSpPr>
          <p:spPr>
            <a:xfrm>
              <a:off x="5410870" y="1222972"/>
              <a:ext cx="444531" cy="1290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AMX</a:t>
              </a:r>
            </a:p>
          </p:txBody>
        </p:sp>
        <p:sp>
          <p:nvSpPr>
            <p:cNvPr id="825" name="tx825"/>
            <p:cNvSpPr/>
            <p:nvPr/>
          </p:nvSpPr>
          <p:spPr>
            <a:xfrm>
              <a:off x="4982243" y="1069969"/>
              <a:ext cx="306864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TIC</a:t>
              </a:r>
            </a:p>
          </p:txBody>
        </p:sp>
        <p:sp>
          <p:nvSpPr>
            <p:cNvPr id="826" name="tx826"/>
            <p:cNvSpPr/>
            <p:nvPr/>
          </p:nvSpPr>
          <p:spPr>
            <a:xfrm>
              <a:off x="4410874" y="1039827"/>
              <a:ext cx="412812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</a:t>
              </a:r>
            </a:p>
          </p:txBody>
        </p:sp>
        <p:sp>
          <p:nvSpPr>
            <p:cNvPr id="827" name="tx827"/>
            <p:cNvSpPr/>
            <p:nvPr/>
          </p:nvSpPr>
          <p:spPr>
            <a:xfrm>
              <a:off x="3904837" y="1135613"/>
              <a:ext cx="402114" cy="126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TEM</a:t>
              </a:r>
            </a:p>
          </p:txBody>
        </p:sp>
        <p:sp>
          <p:nvSpPr>
            <p:cNvPr id="828" name="tx828"/>
            <p:cNvSpPr/>
            <p:nvPr/>
          </p:nvSpPr>
          <p:spPr>
            <a:xfrm>
              <a:off x="3412078" y="1335172"/>
              <a:ext cx="43402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AMC</a:t>
              </a:r>
            </a:p>
          </p:txBody>
        </p:sp>
        <p:sp>
          <p:nvSpPr>
            <p:cNvPr id="829" name="tx829"/>
            <p:cNvSpPr/>
            <p:nvPr/>
          </p:nvSpPr>
          <p:spPr>
            <a:xfrm>
              <a:off x="3043228" y="1650504"/>
              <a:ext cx="338677" cy="126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TZP</a:t>
              </a:r>
            </a:p>
          </p:txBody>
        </p:sp>
        <p:sp>
          <p:nvSpPr>
            <p:cNvPr id="830" name="tx830"/>
            <p:cNvSpPr/>
            <p:nvPr/>
          </p:nvSpPr>
          <p:spPr>
            <a:xfrm>
              <a:off x="2661773" y="2041851"/>
              <a:ext cx="43402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CXM</a:t>
              </a:r>
            </a:p>
          </p:txBody>
        </p:sp>
        <p:sp>
          <p:nvSpPr>
            <p:cNvPr id="831" name="tx831"/>
            <p:cNvSpPr/>
            <p:nvPr/>
          </p:nvSpPr>
          <p:spPr>
            <a:xfrm>
              <a:off x="2455187" y="2505106"/>
              <a:ext cx="381093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FOX</a:t>
              </a:r>
            </a:p>
          </p:txBody>
        </p:sp>
        <p:sp>
          <p:nvSpPr>
            <p:cNvPr id="832" name="tx832"/>
            <p:cNvSpPr/>
            <p:nvPr/>
          </p:nvSpPr>
          <p:spPr>
            <a:xfrm>
              <a:off x="2335480" y="3009529"/>
              <a:ext cx="38100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CAZ</a:t>
              </a:r>
            </a:p>
          </p:txBody>
        </p:sp>
        <p:sp>
          <p:nvSpPr>
            <p:cNvPr id="833" name="tx833"/>
            <p:cNvSpPr/>
            <p:nvPr/>
          </p:nvSpPr>
          <p:spPr>
            <a:xfrm>
              <a:off x="2324783" y="3527924"/>
              <a:ext cx="402394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CFM</a:t>
              </a:r>
            </a:p>
          </p:txBody>
        </p:sp>
        <p:sp>
          <p:nvSpPr>
            <p:cNvPr id="834" name="tx834"/>
            <p:cNvSpPr/>
            <p:nvPr/>
          </p:nvSpPr>
          <p:spPr>
            <a:xfrm>
              <a:off x="2449885" y="4032347"/>
              <a:ext cx="391697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CRO</a:t>
              </a:r>
            </a:p>
          </p:txBody>
        </p:sp>
        <p:sp>
          <p:nvSpPr>
            <p:cNvPr id="835" name="tx835"/>
            <p:cNvSpPr/>
            <p:nvPr/>
          </p:nvSpPr>
          <p:spPr>
            <a:xfrm>
              <a:off x="2688283" y="4495602"/>
              <a:ext cx="38100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CTX</a:t>
              </a:r>
            </a:p>
          </p:txBody>
        </p:sp>
        <p:sp>
          <p:nvSpPr>
            <p:cNvPr id="836" name="tx836"/>
            <p:cNvSpPr/>
            <p:nvPr/>
          </p:nvSpPr>
          <p:spPr>
            <a:xfrm>
              <a:off x="3048437" y="4898484"/>
              <a:ext cx="328259" cy="126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FEP</a:t>
              </a:r>
            </a:p>
          </p:txBody>
        </p:sp>
        <p:sp>
          <p:nvSpPr>
            <p:cNvPr id="837" name="tx837"/>
            <p:cNvSpPr/>
            <p:nvPr/>
          </p:nvSpPr>
          <p:spPr>
            <a:xfrm>
              <a:off x="3449192" y="5208048"/>
              <a:ext cx="359791" cy="126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ERT</a:t>
              </a:r>
            </a:p>
          </p:txBody>
        </p:sp>
        <p:sp>
          <p:nvSpPr>
            <p:cNvPr id="838" name="tx838"/>
            <p:cNvSpPr/>
            <p:nvPr/>
          </p:nvSpPr>
          <p:spPr>
            <a:xfrm>
              <a:off x="3936509" y="5413374"/>
              <a:ext cx="338770" cy="126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IMP</a:t>
              </a:r>
            </a:p>
          </p:txBody>
        </p:sp>
        <p:sp>
          <p:nvSpPr>
            <p:cNvPr id="839" name="tx839"/>
            <p:cNvSpPr/>
            <p:nvPr/>
          </p:nvSpPr>
          <p:spPr>
            <a:xfrm>
              <a:off x="4431989" y="5498928"/>
              <a:ext cx="370582" cy="129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FUR</a:t>
              </a:r>
            </a:p>
          </p:txBody>
        </p:sp>
        <p:sp>
          <p:nvSpPr>
            <p:cNvPr id="840" name="tx840"/>
            <p:cNvSpPr/>
            <p:nvPr/>
          </p:nvSpPr>
          <p:spPr>
            <a:xfrm>
              <a:off x="4987452" y="5467484"/>
              <a:ext cx="296447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CIP</a:t>
              </a:r>
            </a:p>
          </p:txBody>
        </p:sp>
        <p:sp>
          <p:nvSpPr>
            <p:cNvPr id="841" name="tx841"/>
            <p:cNvSpPr/>
            <p:nvPr/>
          </p:nvSpPr>
          <p:spPr>
            <a:xfrm>
              <a:off x="5447984" y="5320248"/>
              <a:ext cx="370302" cy="1290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LEV</a:t>
              </a:r>
            </a:p>
          </p:txBody>
        </p:sp>
        <p:sp>
          <p:nvSpPr>
            <p:cNvPr id="842" name="tx842"/>
            <p:cNvSpPr/>
            <p:nvPr/>
          </p:nvSpPr>
          <p:spPr>
            <a:xfrm>
              <a:off x="5881736" y="5059608"/>
              <a:ext cx="402208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NOR</a:t>
              </a:r>
            </a:p>
          </p:txBody>
        </p:sp>
        <p:sp>
          <p:nvSpPr>
            <p:cNvPr id="843" name="tx843"/>
            <p:cNvSpPr/>
            <p:nvPr/>
          </p:nvSpPr>
          <p:spPr>
            <a:xfrm>
              <a:off x="6280604" y="4703863"/>
              <a:ext cx="359885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OFL</a:t>
              </a:r>
            </a:p>
          </p:txBody>
        </p:sp>
        <p:sp>
          <p:nvSpPr>
            <p:cNvPr id="844" name="tx844"/>
            <p:cNvSpPr/>
            <p:nvPr/>
          </p:nvSpPr>
          <p:spPr>
            <a:xfrm>
              <a:off x="6550137" y="4272006"/>
              <a:ext cx="391510" cy="1310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NAL</a:t>
              </a:r>
            </a:p>
          </p:txBody>
        </p:sp>
        <p:sp>
          <p:nvSpPr>
            <p:cNvPr id="845" name="tx845"/>
            <p:cNvSpPr/>
            <p:nvPr/>
          </p:nvSpPr>
          <p:spPr>
            <a:xfrm>
              <a:off x="6743552" y="3783478"/>
              <a:ext cx="359885" cy="1319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TSU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2025-02-06T12:15:29Z</dcterms:modified>
  <cp:category/>
</cp:coreProperties>
</file>