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56737" y="271051"/>
              <a:ext cx="99628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2617949" y="1543600"/>
              <a:ext cx="919170" cy="1395166"/>
            </a:xfrm>
            <a:custGeom>
              <a:avLst/>
              <a:pathLst>
                <a:path w="919170" h="1395166">
                  <a:moveTo>
                    <a:pt x="919170" y="0"/>
                  </a:moveTo>
                  <a:lnTo>
                    <a:pt x="0" y="1395166"/>
                  </a:lnTo>
                </a:path>
              </a:pathLst>
            </a:custGeom>
            <a:ln w="1929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01106" y="1553340"/>
              <a:ext cx="952855" cy="1894082"/>
            </a:xfrm>
            <a:custGeom>
              <a:avLst/>
              <a:pathLst>
                <a:path w="952855" h="1894082">
                  <a:moveTo>
                    <a:pt x="952855" y="0"/>
                  </a:moveTo>
                  <a:lnTo>
                    <a:pt x="0" y="1894082"/>
                  </a:lnTo>
                </a:path>
              </a:pathLst>
            </a:custGeom>
            <a:ln w="2490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02993" y="1561060"/>
              <a:ext cx="868834" cy="2383065"/>
            </a:xfrm>
            <a:custGeom>
              <a:avLst/>
              <a:pathLst>
                <a:path w="868834" h="2383065">
                  <a:moveTo>
                    <a:pt x="868834" y="0"/>
                  </a:moveTo>
                  <a:lnTo>
                    <a:pt x="0" y="2383065"/>
                  </a:lnTo>
                </a:path>
              </a:pathLst>
            </a:custGeom>
            <a:ln w="12652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7396" y="1566652"/>
              <a:ext cx="673078" cy="2835136"/>
            </a:xfrm>
            <a:custGeom>
              <a:avLst/>
              <a:pathLst>
                <a:path w="673078" h="2835136">
                  <a:moveTo>
                    <a:pt x="673078" y="0"/>
                  </a:moveTo>
                  <a:lnTo>
                    <a:pt x="0" y="2835136"/>
                  </a:lnTo>
                </a:path>
              </a:pathLst>
            </a:custGeom>
            <a:ln w="17894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50778" y="1518619"/>
              <a:ext cx="2873423" cy="2706349"/>
            </a:xfrm>
            <a:custGeom>
              <a:avLst/>
              <a:pathLst>
                <a:path w="2873423" h="2706349">
                  <a:moveTo>
                    <a:pt x="0" y="0"/>
                  </a:moveTo>
                  <a:lnTo>
                    <a:pt x="2873423" y="2706349"/>
                  </a:lnTo>
                </a:path>
              </a:pathLst>
            </a:custGeom>
            <a:ln w="15456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36648" y="1531973"/>
              <a:ext cx="2616338" cy="3112755"/>
            </a:xfrm>
            <a:custGeom>
              <a:avLst/>
              <a:pathLst>
                <a:path w="2616338" h="3112755">
                  <a:moveTo>
                    <a:pt x="0" y="0"/>
                  </a:moveTo>
                  <a:lnTo>
                    <a:pt x="2616338" y="3112755"/>
                  </a:lnTo>
                </a:path>
              </a:pathLst>
            </a:custGeom>
            <a:ln w="27402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77968" y="1370958"/>
              <a:ext cx="160039" cy="92242"/>
            </a:xfrm>
            <a:custGeom>
              <a:avLst/>
              <a:pathLst>
                <a:path w="160039" h="92242">
                  <a:moveTo>
                    <a:pt x="160039" y="92242"/>
                  </a:moveTo>
                  <a:lnTo>
                    <a:pt x="0" y="0"/>
                  </a:lnTo>
                </a:path>
              </a:pathLst>
            </a:custGeom>
            <a:ln w="1733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79517" y="1612795"/>
              <a:ext cx="3249786" cy="1399449"/>
            </a:xfrm>
            <a:custGeom>
              <a:avLst/>
              <a:pathLst>
                <a:path w="3249786" h="1399449">
                  <a:moveTo>
                    <a:pt x="3249786" y="0"/>
                  </a:moveTo>
                  <a:lnTo>
                    <a:pt x="0" y="1399449"/>
                  </a:lnTo>
                </a:path>
              </a:pathLst>
            </a:custGeom>
            <a:ln w="2449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70813" y="1630155"/>
              <a:ext cx="3267194" cy="1883124"/>
            </a:xfrm>
            <a:custGeom>
              <a:avLst/>
              <a:pathLst>
                <a:path w="3267194" h="1883124">
                  <a:moveTo>
                    <a:pt x="3267194" y="0"/>
                  </a:moveTo>
                  <a:lnTo>
                    <a:pt x="0" y="1883124"/>
                  </a:lnTo>
                </a:path>
              </a:pathLst>
            </a:custGeom>
            <a:ln w="1305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174289" y="1709325"/>
              <a:ext cx="869937" cy="3664345"/>
            </a:xfrm>
            <a:custGeom>
              <a:avLst/>
              <a:pathLst>
                <a:path w="869937" h="3664345">
                  <a:moveTo>
                    <a:pt x="869937" y="0"/>
                  </a:moveTo>
                  <a:lnTo>
                    <a:pt x="0" y="3664345"/>
                  </a:lnTo>
                </a:path>
              </a:pathLst>
            </a:custGeom>
            <a:ln w="2825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9903" y="1646395"/>
              <a:ext cx="3168767" cy="2355068"/>
            </a:xfrm>
            <a:custGeom>
              <a:avLst/>
              <a:pathLst>
                <a:path w="3168767" h="2355068">
                  <a:moveTo>
                    <a:pt x="3168767" y="0"/>
                  </a:moveTo>
                  <a:lnTo>
                    <a:pt x="0" y="2355068"/>
                  </a:lnTo>
                </a:path>
              </a:pathLst>
            </a:custGeom>
            <a:ln w="2806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00473" y="1661292"/>
              <a:ext cx="2960676" cy="2788528"/>
            </a:xfrm>
            <a:custGeom>
              <a:avLst/>
              <a:pathLst>
                <a:path w="2960676" h="2788528">
                  <a:moveTo>
                    <a:pt x="2960676" y="0"/>
                  </a:moveTo>
                  <a:lnTo>
                    <a:pt x="0" y="2788528"/>
                  </a:lnTo>
                </a:path>
              </a:pathLst>
            </a:custGeom>
            <a:ln w="1949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43419" y="1575659"/>
              <a:ext cx="2874784" cy="506044"/>
            </a:xfrm>
            <a:custGeom>
              <a:avLst/>
              <a:pathLst>
                <a:path w="2874784" h="506044">
                  <a:moveTo>
                    <a:pt x="2874784" y="0"/>
                  </a:moveTo>
                  <a:lnTo>
                    <a:pt x="0" y="506044"/>
                  </a:lnTo>
                </a:path>
              </a:pathLst>
            </a:custGeom>
            <a:ln w="1893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20126" y="1674646"/>
              <a:ext cx="2655153" cy="3158935"/>
            </a:xfrm>
            <a:custGeom>
              <a:avLst/>
              <a:pathLst>
                <a:path w="2655153" h="3158935">
                  <a:moveTo>
                    <a:pt x="2655153" y="0"/>
                  </a:moveTo>
                  <a:lnTo>
                    <a:pt x="0" y="3158935"/>
                  </a:lnTo>
                </a:path>
              </a:pathLst>
            </a:custGeom>
            <a:ln w="3715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52574" y="1712711"/>
              <a:ext cx="410826" cy="3508894"/>
            </a:xfrm>
            <a:custGeom>
              <a:avLst/>
              <a:pathLst>
                <a:path w="410826" h="3508894">
                  <a:moveTo>
                    <a:pt x="410826" y="0"/>
                  </a:moveTo>
                  <a:lnTo>
                    <a:pt x="0" y="3508894"/>
                  </a:lnTo>
                </a:path>
              </a:pathLst>
            </a:custGeom>
            <a:ln w="3231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21453" y="1709325"/>
              <a:ext cx="585825" cy="2467611"/>
            </a:xfrm>
            <a:custGeom>
              <a:avLst/>
              <a:pathLst>
                <a:path w="585825" h="2467611">
                  <a:moveTo>
                    <a:pt x="0" y="0"/>
                  </a:moveTo>
                  <a:lnTo>
                    <a:pt x="585825" y="2467611"/>
                  </a:lnTo>
                </a:path>
              </a:pathLst>
            </a:custGeom>
            <a:ln w="1955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082840" y="1713845"/>
              <a:ext cx="0" cy="3247428"/>
            </a:xfrm>
            <a:custGeom>
              <a:avLst/>
              <a:pathLst>
                <a:path w="0" h="3247428">
                  <a:moveTo>
                    <a:pt x="0" y="0"/>
                  </a:moveTo>
                  <a:lnTo>
                    <a:pt x="0" y="3247428"/>
                  </a:lnTo>
                </a:path>
              </a:pathLst>
            </a:custGeom>
            <a:ln w="2092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02279" y="1712711"/>
              <a:ext cx="338827" cy="2893951"/>
            </a:xfrm>
            <a:custGeom>
              <a:avLst/>
              <a:pathLst>
                <a:path w="338827" h="2893951">
                  <a:moveTo>
                    <a:pt x="0" y="0"/>
                  </a:moveTo>
                  <a:lnTo>
                    <a:pt x="338827" y="2893951"/>
                  </a:lnTo>
                </a:path>
              </a:pathLst>
            </a:custGeom>
            <a:ln w="1929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89212" y="1204919"/>
              <a:ext cx="640091" cy="275641"/>
            </a:xfrm>
            <a:custGeom>
              <a:avLst/>
              <a:pathLst>
                <a:path w="640091" h="275641">
                  <a:moveTo>
                    <a:pt x="640091" y="275641"/>
                  </a:moveTo>
                  <a:lnTo>
                    <a:pt x="0" y="0"/>
                  </a:lnTo>
                </a:path>
              </a:pathLst>
            </a:custGeom>
            <a:ln w="2925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40100" y="1703733"/>
              <a:ext cx="726134" cy="1991662"/>
            </a:xfrm>
            <a:custGeom>
              <a:avLst/>
              <a:pathLst>
                <a:path w="726134" h="1991662">
                  <a:moveTo>
                    <a:pt x="0" y="0"/>
                  </a:moveTo>
                  <a:lnTo>
                    <a:pt x="726134" y="1991662"/>
                  </a:lnTo>
                </a:path>
              </a:pathLst>
            </a:custGeom>
            <a:ln w="27865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95974" y="1297183"/>
              <a:ext cx="1670275" cy="97117"/>
            </a:xfrm>
            <a:custGeom>
              <a:avLst/>
              <a:pathLst>
                <a:path w="1670275" h="97117">
                  <a:moveTo>
                    <a:pt x="1670275" y="0"/>
                  </a:moveTo>
                  <a:lnTo>
                    <a:pt x="0" y="97117"/>
                  </a:lnTo>
                </a:path>
              </a:pathLst>
            </a:custGeom>
            <a:ln w="1929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70813" y="1370958"/>
              <a:ext cx="2817489" cy="1623926"/>
            </a:xfrm>
            <a:custGeom>
              <a:avLst/>
              <a:pathLst>
                <a:path w="2817489" h="1623926">
                  <a:moveTo>
                    <a:pt x="2817489" y="0"/>
                  </a:moveTo>
                  <a:lnTo>
                    <a:pt x="0" y="1623926"/>
                  </a:lnTo>
                </a:path>
              </a:pathLst>
            </a:custGeom>
            <a:ln w="249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60150" y="1387197"/>
              <a:ext cx="2838815" cy="2109844"/>
            </a:xfrm>
            <a:custGeom>
              <a:avLst/>
              <a:pathLst>
                <a:path w="2838815" h="2109844">
                  <a:moveTo>
                    <a:pt x="2838815" y="0"/>
                  </a:moveTo>
                  <a:lnTo>
                    <a:pt x="0" y="2109844"/>
                  </a:lnTo>
                </a:path>
              </a:pathLst>
            </a:custGeom>
            <a:ln w="2740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155115" y="1453513"/>
              <a:ext cx="458580" cy="3916770"/>
            </a:xfrm>
            <a:custGeom>
              <a:avLst/>
              <a:pathLst>
                <a:path w="458580" h="3916770">
                  <a:moveTo>
                    <a:pt x="458580" y="0"/>
                  </a:moveTo>
                  <a:lnTo>
                    <a:pt x="0" y="3916770"/>
                  </a:lnTo>
                </a:path>
              </a:pathLst>
            </a:custGeom>
            <a:ln w="1929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67423" y="1402094"/>
              <a:ext cx="2744021" cy="2584471"/>
            </a:xfrm>
            <a:custGeom>
              <a:avLst/>
              <a:pathLst>
                <a:path w="2744021" h="2584471">
                  <a:moveTo>
                    <a:pt x="2744021" y="0"/>
                  </a:moveTo>
                  <a:lnTo>
                    <a:pt x="0" y="2584471"/>
                  </a:lnTo>
                </a:path>
              </a:pathLst>
            </a:custGeom>
            <a:ln w="2962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986343" y="1415448"/>
              <a:ext cx="2539232" cy="3021019"/>
            </a:xfrm>
            <a:custGeom>
              <a:avLst/>
              <a:pathLst>
                <a:path w="2539232" h="3021019">
                  <a:moveTo>
                    <a:pt x="2539232" y="0"/>
                  </a:moveTo>
                  <a:lnTo>
                    <a:pt x="0" y="3021019"/>
                  </a:lnTo>
                </a:path>
              </a:pathLst>
            </a:custGeom>
            <a:ln w="3700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38950" y="1335350"/>
              <a:ext cx="2434018" cy="727464"/>
            </a:xfrm>
            <a:custGeom>
              <a:avLst/>
              <a:pathLst>
                <a:path w="2434018" h="727464">
                  <a:moveTo>
                    <a:pt x="2434018" y="0"/>
                  </a:moveTo>
                  <a:lnTo>
                    <a:pt x="0" y="727464"/>
                  </a:lnTo>
                </a:path>
              </a:pathLst>
            </a:custGeom>
            <a:ln w="1929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04535" y="1427075"/>
              <a:ext cx="2236631" cy="3394879"/>
            </a:xfrm>
            <a:custGeom>
              <a:avLst/>
              <a:pathLst>
                <a:path w="2236631" h="3394879">
                  <a:moveTo>
                    <a:pt x="2236631" y="0"/>
                  </a:moveTo>
                  <a:lnTo>
                    <a:pt x="0" y="3394879"/>
                  </a:lnTo>
                </a:path>
              </a:pathLst>
            </a:custGeom>
            <a:ln w="2969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33135" y="1454647"/>
              <a:ext cx="0" cy="3765824"/>
            </a:xfrm>
            <a:custGeom>
              <a:avLst/>
              <a:pathLst>
                <a:path w="0" h="3765824">
                  <a:moveTo>
                    <a:pt x="0" y="0"/>
                  </a:moveTo>
                  <a:lnTo>
                    <a:pt x="0" y="3765824"/>
                  </a:lnTo>
                </a:path>
              </a:pathLst>
            </a:custGeom>
            <a:ln w="2875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1929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52574" y="1453513"/>
              <a:ext cx="410826" cy="3508894"/>
            </a:xfrm>
            <a:custGeom>
              <a:avLst/>
              <a:pathLst>
                <a:path w="410826" h="3508894">
                  <a:moveTo>
                    <a:pt x="0" y="0"/>
                  </a:moveTo>
                  <a:lnTo>
                    <a:pt x="410826" y="3508894"/>
                  </a:lnTo>
                </a:path>
              </a:pathLst>
            </a:custGeom>
            <a:ln w="307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3498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1929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3287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525980" y="3245529"/>
              <a:ext cx="0" cy="184060"/>
            </a:xfrm>
            <a:custGeom>
              <a:avLst/>
              <a:pathLst>
                <a:path w="0" h="184060">
                  <a:moveTo>
                    <a:pt x="0" y="0"/>
                  </a:moveTo>
                  <a:lnTo>
                    <a:pt x="0" y="184060"/>
                  </a:lnTo>
                </a:path>
              </a:pathLst>
            </a:custGeom>
            <a:ln w="3761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47670" y="3192976"/>
              <a:ext cx="2366315" cy="2228726"/>
            </a:xfrm>
            <a:custGeom>
              <a:avLst/>
              <a:pathLst>
                <a:path w="2366315" h="2228726">
                  <a:moveTo>
                    <a:pt x="0" y="0"/>
                  </a:moveTo>
                  <a:lnTo>
                    <a:pt x="2366315" y="2228726"/>
                  </a:lnTo>
                </a:path>
              </a:pathLst>
            </a:custGeom>
            <a:ln w="1929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45420" y="3244395"/>
              <a:ext cx="80874" cy="690751"/>
            </a:xfrm>
            <a:custGeom>
              <a:avLst/>
              <a:pathLst>
                <a:path w="80874" h="690751">
                  <a:moveTo>
                    <a:pt x="0" y="0"/>
                  </a:moveTo>
                  <a:lnTo>
                    <a:pt x="80874" y="690751"/>
                  </a:lnTo>
                </a:path>
              </a:pathLst>
            </a:custGeom>
            <a:ln w="3288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64594" y="3241008"/>
              <a:ext cx="275576" cy="1160780"/>
            </a:xfrm>
            <a:custGeom>
              <a:avLst/>
              <a:pathLst>
                <a:path w="275576" h="1160780">
                  <a:moveTo>
                    <a:pt x="0" y="0"/>
                  </a:moveTo>
                  <a:lnTo>
                    <a:pt x="275576" y="1160780"/>
                  </a:lnTo>
                </a:path>
              </a:pathLst>
            </a:custGeom>
            <a:ln w="3759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83240" y="3235416"/>
              <a:ext cx="572065" cy="1569078"/>
            </a:xfrm>
            <a:custGeom>
              <a:avLst/>
              <a:pathLst>
                <a:path w="572065" h="1569078">
                  <a:moveTo>
                    <a:pt x="0" y="0"/>
                  </a:moveTo>
                  <a:lnTo>
                    <a:pt x="572065" y="1569078"/>
                  </a:lnTo>
                </a:path>
              </a:pathLst>
            </a:custGeom>
            <a:ln w="1929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660150" y="3178078"/>
              <a:ext cx="2838815" cy="2109844"/>
            </a:xfrm>
            <a:custGeom>
              <a:avLst/>
              <a:pathLst>
                <a:path w="2838815" h="2109844">
                  <a:moveTo>
                    <a:pt x="0" y="0"/>
                  </a:moveTo>
                  <a:lnTo>
                    <a:pt x="2838815" y="2109844"/>
                  </a:lnTo>
                </a:path>
              </a:pathLst>
            </a:custGeom>
            <a:ln w="3288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86147" y="3126231"/>
              <a:ext cx="3899578" cy="1165481"/>
            </a:xfrm>
            <a:custGeom>
              <a:avLst/>
              <a:pathLst>
                <a:path w="3899578" h="1165481">
                  <a:moveTo>
                    <a:pt x="0" y="0"/>
                  </a:moveTo>
                  <a:lnTo>
                    <a:pt x="3899578" y="1165481"/>
                  </a:lnTo>
                </a:path>
              </a:pathLst>
            </a:custGeom>
            <a:ln w="3759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670813" y="3161839"/>
              <a:ext cx="3267194" cy="1883124"/>
            </a:xfrm>
            <a:custGeom>
              <a:avLst/>
              <a:pathLst>
                <a:path w="3267194" h="1883124">
                  <a:moveTo>
                    <a:pt x="0" y="0"/>
                  </a:moveTo>
                  <a:lnTo>
                    <a:pt x="3267194" y="1883124"/>
                  </a:lnTo>
                </a:path>
              </a:pathLst>
            </a:custGeom>
            <a:ln w="1929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79517" y="3144479"/>
              <a:ext cx="3627493" cy="1562100"/>
            </a:xfrm>
            <a:custGeom>
              <a:avLst/>
              <a:pathLst>
                <a:path w="3627493" h="1562100">
                  <a:moveTo>
                    <a:pt x="0" y="0"/>
                  </a:moveTo>
                  <a:lnTo>
                    <a:pt x="3627493" y="1562100"/>
                  </a:lnTo>
                </a:path>
              </a:pathLst>
            </a:custGeom>
            <a:ln w="2503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690616" y="3107342"/>
              <a:ext cx="4068242" cy="716127"/>
            </a:xfrm>
            <a:custGeom>
              <a:avLst/>
              <a:pathLst>
                <a:path w="4068242" h="716127">
                  <a:moveTo>
                    <a:pt x="0" y="0"/>
                  </a:moveTo>
                  <a:lnTo>
                    <a:pt x="4068242" y="716127"/>
                  </a:lnTo>
                </a:path>
              </a:pathLst>
            </a:custGeom>
            <a:ln w="2925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0150" y="3696474"/>
              <a:ext cx="2341355" cy="1740125"/>
            </a:xfrm>
            <a:custGeom>
              <a:avLst/>
              <a:pathLst>
                <a:path w="2341355" h="1740125">
                  <a:moveTo>
                    <a:pt x="0" y="0"/>
                  </a:moveTo>
                  <a:lnTo>
                    <a:pt x="2341355" y="1740125"/>
                  </a:lnTo>
                </a:path>
              </a:pathLst>
            </a:custGeom>
            <a:ln w="2490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564594" y="3759404"/>
              <a:ext cx="42526" cy="179128"/>
            </a:xfrm>
            <a:custGeom>
              <a:avLst/>
              <a:pathLst>
                <a:path w="42526" h="179128">
                  <a:moveTo>
                    <a:pt x="0" y="0"/>
                  </a:moveTo>
                  <a:lnTo>
                    <a:pt x="42526" y="179128"/>
                  </a:lnTo>
                </a:path>
              </a:pathLst>
            </a:custGeom>
            <a:ln w="2925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83240" y="3753812"/>
              <a:ext cx="238282" cy="653568"/>
            </a:xfrm>
            <a:custGeom>
              <a:avLst/>
              <a:pathLst>
                <a:path w="238282" h="653568">
                  <a:moveTo>
                    <a:pt x="0" y="0"/>
                  </a:moveTo>
                  <a:lnTo>
                    <a:pt x="238282" y="653568"/>
                  </a:lnTo>
                </a:path>
              </a:pathLst>
            </a:custGeom>
            <a:ln w="2230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01106" y="3746093"/>
              <a:ext cx="536333" cy="1066121"/>
            </a:xfrm>
            <a:custGeom>
              <a:avLst/>
              <a:pathLst>
                <a:path w="536333" h="1066121">
                  <a:moveTo>
                    <a:pt x="0" y="0"/>
                  </a:moveTo>
                  <a:lnTo>
                    <a:pt x="536333" y="1066121"/>
                  </a:lnTo>
                </a:path>
              </a:pathLst>
            </a:custGeom>
            <a:ln w="1789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70813" y="3680235"/>
              <a:ext cx="2817489" cy="1623926"/>
            </a:xfrm>
            <a:custGeom>
              <a:avLst/>
              <a:pathLst>
                <a:path w="2817489" h="1623926">
                  <a:moveTo>
                    <a:pt x="0" y="0"/>
                  </a:moveTo>
                  <a:lnTo>
                    <a:pt x="2817489" y="1623926"/>
                  </a:lnTo>
                </a:path>
              </a:pathLst>
            </a:custGeom>
            <a:ln w="2048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90616" y="3625738"/>
              <a:ext cx="3890639" cy="684864"/>
            </a:xfrm>
            <a:custGeom>
              <a:avLst/>
              <a:pathLst>
                <a:path w="3890639" h="684864">
                  <a:moveTo>
                    <a:pt x="0" y="0"/>
                  </a:moveTo>
                  <a:lnTo>
                    <a:pt x="3890639" y="684864"/>
                  </a:lnTo>
                </a:path>
              </a:pathLst>
            </a:custGeom>
            <a:ln w="1545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79517" y="3662875"/>
              <a:ext cx="3249786" cy="1399449"/>
            </a:xfrm>
            <a:custGeom>
              <a:avLst/>
              <a:pathLst>
                <a:path w="3249786" h="1399449">
                  <a:moveTo>
                    <a:pt x="0" y="0"/>
                  </a:moveTo>
                  <a:lnTo>
                    <a:pt x="3249786" y="1399449"/>
                  </a:lnTo>
                </a:path>
              </a:pathLst>
            </a:custGeom>
            <a:ln w="2925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86147" y="3644627"/>
              <a:ext cx="3614232" cy="1080199"/>
            </a:xfrm>
            <a:custGeom>
              <a:avLst/>
              <a:pathLst>
                <a:path w="3614232" h="1080199">
                  <a:moveTo>
                    <a:pt x="0" y="0"/>
                  </a:moveTo>
                  <a:lnTo>
                    <a:pt x="3614232" y="1080199"/>
                  </a:lnTo>
                </a:path>
              </a:pathLst>
            </a:custGeom>
            <a:ln w="3456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2866" y="3606461"/>
              <a:ext cx="4063743" cy="236285"/>
            </a:xfrm>
            <a:custGeom>
              <a:avLst/>
              <a:pathLst>
                <a:path w="4063743" h="236285">
                  <a:moveTo>
                    <a:pt x="0" y="0"/>
                  </a:moveTo>
                  <a:lnTo>
                    <a:pt x="4063743" y="236285"/>
                  </a:lnTo>
                </a:path>
              </a:pathLst>
            </a:custGeom>
            <a:ln w="2962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95843" y="5435509"/>
              <a:ext cx="177125" cy="52938"/>
            </a:xfrm>
            <a:custGeom>
              <a:avLst/>
              <a:pathLst>
                <a:path w="177125" h="52938">
                  <a:moveTo>
                    <a:pt x="0" y="52938"/>
                  </a:moveTo>
                  <a:lnTo>
                    <a:pt x="177125" y="0"/>
                  </a:lnTo>
                </a:path>
              </a:pathLst>
            </a:custGeom>
            <a:ln w="24900" cap="rnd">
              <a:solidFill>
                <a:srgbClr val="6A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69845" y="4439300"/>
              <a:ext cx="1341877" cy="997300"/>
            </a:xfrm>
            <a:custGeom>
              <a:avLst/>
              <a:pathLst>
                <a:path w="1341877" h="997300">
                  <a:moveTo>
                    <a:pt x="0" y="997300"/>
                  </a:moveTo>
                  <a:lnTo>
                    <a:pt x="1341877" y="0"/>
                  </a:lnTo>
                </a:path>
              </a:pathLst>
            </a:custGeom>
            <a:ln w="2490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89212" y="5194558"/>
              <a:ext cx="640091" cy="275641"/>
            </a:xfrm>
            <a:custGeom>
              <a:avLst/>
              <a:pathLst>
                <a:path w="640091" h="275641">
                  <a:moveTo>
                    <a:pt x="0" y="275641"/>
                  </a:moveTo>
                  <a:lnTo>
                    <a:pt x="640091" y="0"/>
                  </a:lnTo>
                </a:path>
              </a:pathLst>
            </a:custGeom>
            <a:ln w="28065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80508" y="4856174"/>
              <a:ext cx="1035205" cy="596665"/>
            </a:xfrm>
            <a:custGeom>
              <a:avLst/>
              <a:pathLst>
                <a:path w="1035205" h="596665">
                  <a:moveTo>
                    <a:pt x="0" y="596665"/>
                  </a:moveTo>
                  <a:lnTo>
                    <a:pt x="1035205" y="0"/>
                  </a:lnTo>
                </a:path>
              </a:pathLst>
            </a:custGeom>
            <a:ln w="1789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57366" y="3967065"/>
              <a:ext cx="1544438" cy="1454637"/>
            </a:xfrm>
            <a:custGeom>
              <a:avLst/>
              <a:pathLst>
                <a:path w="1544438" h="1454637">
                  <a:moveTo>
                    <a:pt x="0" y="1454637"/>
                  </a:moveTo>
                  <a:lnTo>
                    <a:pt x="1544438" y="0"/>
                  </a:lnTo>
                </a:path>
              </a:pathLst>
            </a:custGeom>
            <a:ln w="30711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790566" y="4184657"/>
              <a:ext cx="2200277" cy="1268181"/>
            </a:xfrm>
            <a:custGeom>
              <a:avLst/>
              <a:pathLst>
                <a:path w="2200277" h="1268181">
                  <a:moveTo>
                    <a:pt x="0" y="0"/>
                  </a:moveTo>
                  <a:lnTo>
                    <a:pt x="2200277" y="1268181"/>
                  </a:lnTo>
                </a:path>
              </a:pathLst>
            </a:custGeom>
            <a:ln w="2969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720859" y="4250515"/>
              <a:ext cx="82797" cy="164584"/>
            </a:xfrm>
            <a:custGeom>
              <a:avLst/>
              <a:pathLst>
                <a:path w="82797" h="164584">
                  <a:moveTo>
                    <a:pt x="0" y="0"/>
                  </a:moveTo>
                  <a:lnTo>
                    <a:pt x="82797" y="164584"/>
                  </a:lnTo>
                </a:path>
              </a:pathLst>
            </a:custGeom>
            <a:ln w="249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37702" y="4240775"/>
              <a:ext cx="382895" cy="581179"/>
            </a:xfrm>
            <a:custGeom>
              <a:avLst/>
              <a:pathLst>
                <a:path w="382895" h="581179">
                  <a:moveTo>
                    <a:pt x="0" y="0"/>
                  </a:moveTo>
                  <a:lnTo>
                    <a:pt x="382895" y="581179"/>
                  </a:lnTo>
                </a:path>
              </a:pathLst>
            </a:custGeom>
            <a:ln w="2559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799270" y="4167297"/>
              <a:ext cx="2680328" cy="1154224"/>
            </a:xfrm>
            <a:custGeom>
              <a:avLst/>
              <a:pathLst>
                <a:path w="2680328" h="1154224">
                  <a:moveTo>
                    <a:pt x="0" y="0"/>
                  </a:moveTo>
                  <a:lnTo>
                    <a:pt x="2680328" y="1154224"/>
                  </a:lnTo>
                </a:path>
              </a:pathLst>
            </a:custGeom>
            <a:ln w="1545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12619" y="4110883"/>
              <a:ext cx="3766388" cy="218995"/>
            </a:xfrm>
            <a:custGeom>
              <a:avLst/>
              <a:pathLst>
                <a:path w="3766388" h="218995">
                  <a:moveTo>
                    <a:pt x="0" y="0"/>
                  </a:moveTo>
                  <a:lnTo>
                    <a:pt x="3766388" y="218995"/>
                  </a:lnTo>
                </a:path>
              </a:pathLst>
            </a:custGeom>
            <a:ln w="249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805900" y="4149050"/>
              <a:ext cx="3116772" cy="931521"/>
            </a:xfrm>
            <a:custGeom>
              <a:avLst/>
              <a:pathLst>
                <a:path w="3116772" h="931521">
                  <a:moveTo>
                    <a:pt x="0" y="0"/>
                  </a:moveTo>
                  <a:lnTo>
                    <a:pt x="3116772" y="931521"/>
                  </a:lnTo>
                </a:path>
              </a:pathLst>
            </a:custGeom>
            <a:ln w="3544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10369" y="4130161"/>
              <a:ext cx="3485540" cy="613555"/>
            </a:xfrm>
            <a:custGeom>
              <a:avLst/>
              <a:pathLst>
                <a:path w="3485540" h="613555">
                  <a:moveTo>
                    <a:pt x="0" y="0"/>
                  </a:moveTo>
                  <a:lnTo>
                    <a:pt x="3485540" y="613555"/>
                  </a:lnTo>
                </a:path>
              </a:pathLst>
            </a:custGeom>
            <a:ln w="307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12619" y="3862154"/>
              <a:ext cx="3943990" cy="229322"/>
            </a:xfrm>
            <a:custGeom>
              <a:avLst/>
              <a:pathLst>
                <a:path w="3943990" h="229322">
                  <a:moveTo>
                    <a:pt x="0" y="229322"/>
                  </a:moveTo>
                  <a:lnTo>
                    <a:pt x="3943990" y="0"/>
                  </a:lnTo>
                </a:path>
              </a:pathLst>
            </a:custGeom>
            <a:ln w="2490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032320" y="4630552"/>
              <a:ext cx="1949819" cy="839647"/>
            </a:xfrm>
            <a:custGeom>
              <a:avLst/>
              <a:pathLst>
                <a:path w="1949819" h="839647">
                  <a:moveTo>
                    <a:pt x="0" y="0"/>
                  </a:moveTo>
                  <a:lnTo>
                    <a:pt x="1949819" y="839647"/>
                  </a:lnTo>
                </a:path>
              </a:pathLst>
            </a:custGeom>
            <a:ln w="3659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986343" y="4692403"/>
              <a:ext cx="118663" cy="141178"/>
            </a:xfrm>
            <a:custGeom>
              <a:avLst/>
              <a:pathLst>
                <a:path w="118663" h="141178">
                  <a:moveTo>
                    <a:pt x="0" y="0"/>
                  </a:moveTo>
                  <a:lnTo>
                    <a:pt x="118663" y="141178"/>
                  </a:lnTo>
                </a:path>
              </a:pathLst>
            </a:custGeom>
            <a:ln w="3287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038950" y="4612305"/>
              <a:ext cx="2434018" cy="727464"/>
            </a:xfrm>
            <a:custGeom>
              <a:avLst/>
              <a:pathLst>
                <a:path w="2434018" h="727464">
                  <a:moveTo>
                    <a:pt x="0" y="0"/>
                  </a:moveTo>
                  <a:lnTo>
                    <a:pt x="2434018" y="727464"/>
                  </a:lnTo>
                </a:path>
              </a:pathLst>
            </a:custGeom>
            <a:ln w="2490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045669" y="4349286"/>
              <a:ext cx="3533338" cy="205445"/>
            </a:xfrm>
            <a:custGeom>
              <a:avLst/>
              <a:pathLst>
                <a:path w="3533338" h="205445">
                  <a:moveTo>
                    <a:pt x="0" y="205445"/>
                  </a:moveTo>
                  <a:lnTo>
                    <a:pt x="3533338" y="0"/>
                  </a:lnTo>
                </a:path>
              </a:pathLst>
            </a:custGeom>
            <a:ln w="3657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043419" y="4593416"/>
              <a:ext cx="2874784" cy="506044"/>
            </a:xfrm>
            <a:custGeom>
              <a:avLst/>
              <a:pathLst>
                <a:path w="2874784" h="506044">
                  <a:moveTo>
                    <a:pt x="0" y="0"/>
                  </a:moveTo>
                  <a:lnTo>
                    <a:pt x="2874784" y="506044"/>
                  </a:lnTo>
                </a:path>
              </a:pathLst>
            </a:custGeom>
            <a:ln w="3288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045669" y="4574139"/>
              <a:ext cx="3247992" cy="188853"/>
            </a:xfrm>
            <a:custGeom>
              <a:avLst/>
              <a:pathLst>
                <a:path w="3247992" h="188853">
                  <a:moveTo>
                    <a:pt x="0" y="0"/>
                  </a:moveTo>
                  <a:lnTo>
                    <a:pt x="3247992" y="188853"/>
                  </a:lnTo>
                </a:path>
              </a:pathLst>
            </a:custGeom>
            <a:ln w="249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043419" y="3881431"/>
              <a:ext cx="3715439" cy="654023"/>
            </a:xfrm>
            <a:custGeom>
              <a:avLst/>
              <a:pathLst>
                <a:path w="3715439" h="654023">
                  <a:moveTo>
                    <a:pt x="0" y="654023"/>
                  </a:moveTo>
                  <a:lnTo>
                    <a:pt x="3715439" y="0"/>
                  </a:lnTo>
                </a:path>
              </a:pathLst>
            </a:custGeom>
            <a:ln w="36574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564594" y="2273330"/>
              <a:ext cx="275576" cy="1160780"/>
            </a:xfrm>
            <a:custGeom>
              <a:avLst/>
              <a:pathLst>
                <a:path w="275576" h="1160780">
                  <a:moveTo>
                    <a:pt x="275576" y="0"/>
                  </a:moveTo>
                  <a:lnTo>
                    <a:pt x="0" y="1160780"/>
                  </a:lnTo>
                </a:path>
              </a:pathLst>
            </a:custGeom>
            <a:ln w="3288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665173" y="2276717"/>
              <a:ext cx="194171" cy="1658429"/>
            </a:xfrm>
            <a:custGeom>
              <a:avLst/>
              <a:pathLst>
                <a:path w="194171" h="1658429">
                  <a:moveTo>
                    <a:pt x="194171" y="0"/>
                  </a:moveTo>
                  <a:lnTo>
                    <a:pt x="0" y="1658429"/>
                  </a:lnTo>
                </a:path>
              </a:pathLst>
            </a:custGeom>
            <a:ln w="2490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878783" y="2277851"/>
              <a:ext cx="0" cy="2119416"/>
            </a:xfrm>
            <a:custGeom>
              <a:avLst/>
              <a:pathLst>
                <a:path w="0" h="2119416">
                  <a:moveTo>
                    <a:pt x="0" y="0"/>
                  </a:moveTo>
                  <a:lnTo>
                    <a:pt x="0" y="2119416"/>
                  </a:lnTo>
                </a:path>
              </a:pathLst>
            </a:custGeom>
            <a:ln w="2962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898223" y="2276717"/>
              <a:ext cx="294904" cy="2518799"/>
            </a:xfrm>
            <a:custGeom>
              <a:avLst/>
              <a:pathLst>
                <a:path w="294904" h="2518799">
                  <a:moveTo>
                    <a:pt x="0" y="0"/>
                  </a:moveTo>
                  <a:lnTo>
                    <a:pt x="294904" y="2518799"/>
                  </a:lnTo>
                </a:path>
              </a:pathLst>
            </a:custGeom>
            <a:ln w="3601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986343" y="2238652"/>
              <a:ext cx="2539232" cy="3021019"/>
            </a:xfrm>
            <a:custGeom>
              <a:avLst/>
              <a:pathLst>
                <a:path w="2539232" h="3021019">
                  <a:moveTo>
                    <a:pt x="0" y="0"/>
                  </a:moveTo>
                  <a:lnTo>
                    <a:pt x="2539232" y="3021019"/>
                  </a:lnTo>
                </a:path>
              </a:pathLst>
            </a:custGeom>
            <a:ln w="1789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000473" y="2225298"/>
              <a:ext cx="2960676" cy="2788528"/>
            </a:xfrm>
            <a:custGeom>
              <a:avLst/>
              <a:pathLst>
                <a:path w="2960676" h="2788528">
                  <a:moveTo>
                    <a:pt x="0" y="0"/>
                  </a:moveTo>
                  <a:lnTo>
                    <a:pt x="2960676" y="2788528"/>
                  </a:lnTo>
                </a:path>
              </a:pathLst>
            </a:custGeom>
            <a:ln w="3287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72733" y="5009419"/>
              <a:ext cx="1602775" cy="479027"/>
            </a:xfrm>
            <a:custGeom>
              <a:avLst/>
              <a:pathLst>
                <a:path w="1602775" h="479027">
                  <a:moveTo>
                    <a:pt x="0" y="0"/>
                  </a:moveTo>
                  <a:lnTo>
                    <a:pt x="1602775" y="479027"/>
                  </a:lnTo>
                </a:path>
              </a:pathLst>
            </a:custGeom>
            <a:ln w="3810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77202" y="4990530"/>
              <a:ext cx="2091296" cy="368128"/>
            </a:xfrm>
            <a:custGeom>
              <a:avLst/>
              <a:pathLst>
                <a:path w="2091296" h="368128">
                  <a:moveTo>
                    <a:pt x="0" y="0"/>
                  </a:moveTo>
                  <a:lnTo>
                    <a:pt x="2091296" y="368128"/>
                  </a:lnTo>
                </a:path>
              </a:pathLst>
            </a:custGeom>
            <a:ln w="1265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377202" y="4368564"/>
              <a:ext cx="3204053" cy="564005"/>
            </a:xfrm>
            <a:custGeom>
              <a:avLst/>
              <a:pathLst>
                <a:path w="3204053" h="564005">
                  <a:moveTo>
                    <a:pt x="0" y="564005"/>
                  </a:moveTo>
                  <a:lnTo>
                    <a:pt x="3204053" y="0"/>
                  </a:lnTo>
                </a:path>
              </a:pathLst>
            </a:custGeom>
            <a:ln w="3288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79452" y="4971253"/>
              <a:ext cx="2536502" cy="147484"/>
            </a:xfrm>
            <a:custGeom>
              <a:avLst/>
              <a:pathLst>
                <a:path w="2536502" h="147484">
                  <a:moveTo>
                    <a:pt x="0" y="0"/>
                  </a:moveTo>
                  <a:lnTo>
                    <a:pt x="2536502" y="147484"/>
                  </a:lnTo>
                </a:path>
              </a:pathLst>
            </a:custGeom>
            <a:ln w="3810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54825" y="4454197"/>
              <a:ext cx="869377" cy="818827"/>
            </a:xfrm>
            <a:custGeom>
              <a:avLst/>
              <a:pathLst>
                <a:path w="869377" h="818827">
                  <a:moveTo>
                    <a:pt x="0" y="818827"/>
                  </a:moveTo>
                  <a:lnTo>
                    <a:pt x="869377" y="0"/>
                  </a:lnTo>
                </a:path>
              </a:pathLst>
            </a:custGeom>
            <a:ln w="1265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77968" y="5211919"/>
              <a:ext cx="160039" cy="92242"/>
            </a:xfrm>
            <a:custGeom>
              <a:avLst/>
              <a:pathLst>
                <a:path w="160039" h="92242">
                  <a:moveTo>
                    <a:pt x="0" y="92242"/>
                  </a:moveTo>
                  <a:lnTo>
                    <a:pt x="160039" y="0"/>
                  </a:lnTo>
                </a:path>
              </a:pathLst>
            </a:custGeom>
            <a:ln w="3288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67305" y="4872413"/>
              <a:ext cx="559071" cy="415509"/>
            </a:xfrm>
            <a:custGeom>
              <a:avLst/>
              <a:pathLst>
                <a:path w="559071" h="415509">
                  <a:moveTo>
                    <a:pt x="0" y="415509"/>
                  </a:moveTo>
                  <a:lnTo>
                    <a:pt x="559071" y="0"/>
                  </a:lnTo>
                </a:path>
              </a:pathLst>
            </a:custGeom>
            <a:ln w="381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803153" y="4009505"/>
              <a:ext cx="63081" cy="173023"/>
            </a:xfrm>
            <a:custGeom>
              <a:avLst/>
              <a:pathLst>
                <a:path w="63081" h="173023">
                  <a:moveTo>
                    <a:pt x="0" y="173023"/>
                  </a:moveTo>
                  <a:lnTo>
                    <a:pt x="63081" y="0"/>
                  </a:lnTo>
                </a:path>
              </a:pathLst>
            </a:custGeom>
            <a:ln w="1265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90400" y="4467551"/>
              <a:ext cx="447932" cy="532922"/>
            </a:xfrm>
            <a:custGeom>
              <a:avLst/>
              <a:pathLst>
                <a:path w="447932" h="532922">
                  <a:moveTo>
                    <a:pt x="0" y="532922"/>
                  </a:moveTo>
                  <a:lnTo>
                    <a:pt x="447932" y="0"/>
                  </a:lnTo>
                </a:path>
              </a:pathLst>
            </a:custGeom>
            <a:ln w="2969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204530" y="4887311"/>
              <a:ext cx="134326" cy="126515"/>
            </a:xfrm>
            <a:custGeom>
              <a:avLst/>
              <a:pathLst>
                <a:path w="134326" h="126515">
                  <a:moveTo>
                    <a:pt x="0" y="126515"/>
                  </a:moveTo>
                  <a:lnTo>
                    <a:pt x="134326" y="0"/>
                  </a:lnTo>
                </a:path>
              </a:pathLst>
            </a:custGeom>
            <a:ln w="3765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1789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3071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660150" y="1238519"/>
              <a:ext cx="2341355" cy="1740125"/>
            </a:xfrm>
            <a:custGeom>
              <a:avLst/>
              <a:pathLst>
                <a:path w="2341355" h="1740125">
                  <a:moveTo>
                    <a:pt x="2341355" y="0"/>
                  </a:moveTo>
                  <a:lnTo>
                    <a:pt x="0" y="1740125"/>
                  </a:lnTo>
                </a:path>
              </a:pathLst>
            </a:custGeom>
            <a:ln w="3810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647670" y="1253417"/>
              <a:ext cx="2366315" cy="2228726"/>
            </a:xfrm>
            <a:custGeom>
              <a:avLst/>
              <a:pathLst>
                <a:path w="2366315" h="2228726">
                  <a:moveTo>
                    <a:pt x="2366315" y="0"/>
                  </a:moveTo>
                  <a:lnTo>
                    <a:pt x="0" y="2228726"/>
                  </a:lnTo>
                </a:path>
              </a:pathLst>
            </a:custGeom>
            <a:ln w="1789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135676" y="1305970"/>
              <a:ext cx="0" cy="4063179"/>
            </a:xfrm>
            <a:custGeom>
              <a:avLst/>
              <a:pathLst>
                <a:path w="0" h="4063179">
                  <a:moveTo>
                    <a:pt x="0" y="0"/>
                  </a:moveTo>
                  <a:lnTo>
                    <a:pt x="0" y="4063179"/>
                  </a:lnTo>
                </a:path>
              </a:pathLst>
            </a:custGeom>
            <a:ln w="3287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753293" y="1266770"/>
              <a:ext cx="2274822" cy="2706441"/>
            </a:xfrm>
            <a:custGeom>
              <a:avLst/>
              <a:pathLst>
                <a:path w="2274822" h="2706441">
                  <a:moveTo>
                    <a:pt x="2274822" y="0"/>
                  </a:moveTo>
                  <a:lnTo>
                    <a:pt x="0" y="2706441"/>
                  </a:lnTo>
                </a:path>
              </a:pathLst>
            </a:custGeom>
            <a:ln w="381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970752" y="1278397"/>
              <a:ext cx="2072955" cy="3146443"/>
            </a:xfrm>
            <a:custGeom>
              <a:avLst/>
              <a:pathLst>
                <a:path w="2072955" h="3146443">
                  <a:moveTo>
                    <a:pt x="2072955" y="0"/>
                  </a:moveTo>
                  <a:lnTo>
                    <a:pt x="0" y="3146443"/>
                  </a:lnTo>
                </a:path>
              </a:pathLst>
            </a:custGeom>
            <a:ln w="1789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032320" y="1204919"/>
              <a:ext cx="1949819" cy="839647"/>
            </a:xfrm>
            <a:custGeom>
              <a:avLst/>
              <a:pathLst>
                <a:path w="1949819" h="839647">
                  <a:moveTo>
                    <a:pt x="1949819" y="0"/>
                  </a:moveTo>
                  <a:lnTo>
                    <a:pt x="0" y="839647"/>
                  </a:lnTo>
                </a:path>
              </a:pathLst>
            </a:custGeom>
            <a:ln w="3288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287692" y="1288138"/>
              <a:ext cx="1772857" cy="3524076"/>
            </a:xfrm>
            <a:custGeom>
              <a:avLst/>
              <a:pathLst>
                <a:path w="1772857" h="3524076">
                  <a:moveTo>
                    <a:pt x="1772857" y="0"/>
                  </a:moveTo>
                  <a:lnTo>
                    <a:pt x="0" y="3524076"/>
                  </a:lnTo>
                </a:path>
              </a:pathLst>
            </a:custGeom>
            <a:ln w="381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155115" y="1304836"/>
              <a:ext cx="458580" cy="3916770"/>
            </a:xfrm>
            <a:custGeom>
              <a:avLst/>
              <a:pathLst>
                <a:path w="458580" h="3916770">
                  <a:moveTo>
                    <a:pt x="0" y="0"/>
                  </a:moveTo>
                  <a:lnTo>
                    <a:pt x="458580" y="3916770"/>
                  </a:lnTo>
                </a:path>
              </a:pathLst>
            </a:custGeom>
            <a:ln w="1789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3288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174289" y="1301449"/>
              <a:ext cx="869937" cy="3664345"/>
            </a:xfrm>
            <a:custGeom>
              <a:avLst/>
              <a:pathLst>
                <a:path w="869937" h="3664345">
                  <a:moveTo>
                    <a:pt x="0" y="0"/>
                  </a:moveTo>
                  <a:lnTo>
                    <a:pt x="869937" y="3664345"/>
                  </a:lnTo>
                </a:path>
              </a:pathLst>
            </a:custGeom>
            <a:ln w="381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1789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35787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923852" y="3170392"/>
              <a:ext cx="59926" cy="167167"/>
            </a:xfrm>
            <a:custGeom>
              <a:avLst/>
              <a:pathLst>
                <a:path w="59926" h="167167">
                  <a:moveTo>
                    <a:pt x="59926" y="0"/>
                  </a:moveTo>
                  <a:lnTo>
                    <a:pt x="53799" y="112"/>
                  </a:lnTo>
                  <a:lnTo>
                    <a:pt x="47679" y="449"/>
                  </a:lnTo>
                  <a:lnTo>
                    <a:pt x="41576" y="1010"/>
                  </a:lnTo>
                  <a:lnTo>
                    <a:pt x="35498" y="1794"/>
                  </a:lnTo>
                  <a:lnTo>
                    <a:pt x="29452" y="2801"/>
                  </a:lnTo>
                  <a:lnTo>
                    <a:pt x="23448" y="4028"/>
                  </a:lnTo>
                  <a:lnTo>
                    <a:pt x="17492" y="5475"/>
                  </a:lnTo>
                  <a:lnTo>
                    <a:pt x="11594" y="7139"/>
                  </a:lnTo>
                  <a:lnTo>
                    <a:pt x="5760" y="9018"/>
                  </a:lnTo>
                  <a:lnTo>
                    <a:pt x="0" y="11110"/>
                  </a:lnTo>
                  <a:lnTo>
                    <a:pt x="59926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923852" y="3181503"/>
              <a:ext cx="59926" cy="156056"/>
            </a:xfrm>
            <a:custGeom>
              <a:avLst/>
              <a:pathLst>
                <a:path w="59926" h="156056">
                  <a:moveTo>
                    <a:pt x="0" y="0"/>
                  </a:moveTo>
                  <a:lnTo>
                    <a:pt x="59926" y="15605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816612" y="3170410"/>
              <a:ext cx="334334" cy="334300"/>
            </a:xfrm>
            <a:custGeom>
              <a:avLst/>
              <a:pathLst>
                <a:path w="334334" h="334300">
                  <a:moveTo>
                    <a:pt x="107240" y="11093"/>
                  </a:moveTo>
                  <a:lnTo>
                    <a:pt x="102319" y="13072"/>
                  </a:lnTo>
                  <a:lnTo>
                    <a:pt x="97463" y="15207"/>
                  </a:lnTo>
                  <a:lnTo>
                    <a:pt x="92678" y="17495"/>
                  </a:lnTo>
                  <a:lnTo>
                    <a:pt x="87968" y="19934"/>
                  </a:lnTo>
                  <a:lnTo>
                    <a:pt x="83337" y="22520"/>
                  </a:lnTo>
                  <a:lnTo>
                    <a:pt x="78791" y="25253"/>
                  </a:lnTo>
                  <a:lnTo>
                    <a:pt x="74333" y="28128"/>
                  </a:lnTo>
                  <a:lnTo>
                    <a:pt x="69969" y="31143"/>
                  </a:lnTo>
                  <a:lnTo>
                    <a:pt x="65703" y="34295"/>
                  </a:lnTo>
                  <a:lnTo>
                    <a:pt x="61540" y="37581"/>
                  </a:lnTo>
                  <a:lnTo>
                    <a:pt x="57482" y="40998"/>
                  </a:lnTo>
                  <a:lnTo>
                    <a:pt x="53535" y="44541"/>
                  </a:lnTo>
                  <a:lnTo>
                    <a:pt x="49702" y="48208"/>
                  </a:lnTo>
                  <a:lnTo>
                    <a:pt x="45988" y="51994"/>
                  </a:lnTo>
                  <a:lnTo>
                    <a:pt x="42396" y="55897"/>
                  </a:lnTo>
                  <a:lnTo>
                    <a:pt x="38929" y="59911"/>
                  </a:lnTo>
                  <a:lnTo>
                    <a:pt x="35591" y="64034"/>
                  </a:lnTo>
                  <a:lnTo>
                    <a:pt x="32386" y="68260"/>
                  </a:lnTo>
                  <a:lnTo>
                    <a:pt x="29316" y="72586"/>
                  </a:lnTo>
                  <a:lnTo>
                    <a:pt x="26386" y="77007"/>
                  </a:lnTo>
                  <a:lnTo>
                    <a:pt x="23597" y="81519"/>
                  </a:lnTo>
                  <a:lnTo>
                    <a:pt x="20952" y="86117"/>
                  </a:lnTo>
                  <a:lnTo>
                    <a:pt x="18455" y="90796"/>
                  </a:lnTo>
                  <a:lnTo>
                    <a:pt x="16107" y="95553"/>
                  </a:lnTo>
                  <a:lnTo>
                    <a:pt x="13912" y="100381"/>
                  </a:lnTo>
                  <a:lnTo>
                    <a:pt x="11871" y="105277"/>
                  </a:lnTo>
                  <a:lnTo>
                    <a:pt x="9986" y="110235"/>
                  </a:lnTo>
                  <a:lnTo>
                    <a:pt x="8260" y="115250"/>
                  </a:lnTo>
                  <a:lnTo>
                    <a:pt x="6693" y="120318"/>
                  </a:lnTo>
                  <a:lnTo>
                    <a:pt x="5288" y="125433"/>
                  </a:lnTo>
                  <a:lnTo>
                    <a:pt x="4046" y="130590"/>
                  </a:lnTo>
                  <a:lnTo>
                    <a:pt x="2968" y="135783"/>
                  </a:lnTo>
                  <a:lnTo>
                    <a:pt x="2056" y="141008"/>
                  </a:lnTo>
                  <a:lnTo>
                    <a:pt x="1310" y="146260"/>
                  </a:lnTo>
                  <a:lnTo>
                    <a:pt x="730" y="151532"/>
                  </a:lnTo>
                  <a:lnTo>
                    <a:pt x="319" y="156820"/>
                  </a:lnTo>
                  <a:lnTo>
                    <a:pt x="75" y="162119"/>
                  </a:lnTo>
                  <a:lnTo>
                    <a:pt x="0" y="167423"/>
                  </a:lnTo>
                  <a:lnTo>
                    <a:pt x="92" y="172726"/>
                  </a:lnTo>
                  <a:lnTo>
                    <a:pt x="353" y="178024"/>
                  </a:lnTo>
                  <a:lnTo>
                    <a:pt x="782" y="183311"/>
                  </a:lnTo>
                  <a:lnTo>
                    <a:pt x="1379" y="188581"/>
                  </a:lnTo>
                  <a:lnTo>
                    <a:pt x="2142" y="193830"/>
                  </a:lnTo>
                  <a:lnTo>
                    <a:pt x="3072" y="199052"/>
                  </a:lnTo>
                  <a:lnTo>
                    <a:pt x="4167" y="204242"/>
                  </a:lnTo>
                  <a:lnTo>
                    <a:pt x="5425" y="209395"/>
                  </a:lnTo>
                  <a:lnTo>
                    <a:pt x="6847" y="214505"/>
                  </a:lnTo>
                  <a:lnTo>
                    <a:pt x="8430" y="219568"/>
                  </a:lnTo>
                  <a:lnTo>
                    <a:pt x="10173" y="224577"/>
                  </a:lnTo>
                  <a:lnTo>
                    <a:pt x="12074" y="229529"/>
                  </a:lnTo>
                  <a:lnTo>
                    <a:pt x="14131" y="234418"/>
                  </a:lnTo>
                  <a:lnTo>
                    <a:pt x="16343" y="239240"/>
                  </a:lnTo>
                  <a:lnTo>
                    <a:pt x="18706" y="243988"/>
                  </a:lnTo>
                  <a:lnTo>
                    <a:pt x="21218" y="248660"/>
                  </a:lnTo>
                  <a:lnTo>
                    <a:pt x="23878" y="253249"/>
                  </a:lnTo>
                  <a:lnTo>
                    <a:pt x="26681" y="257752"/>
                  </a:lnTo>
                  <a:lnTo>
                    <a:pt x="29626" y="262163"/>
                  </a:lnTo>
                  <a:lnTo>
                    <a:pt x="32710" y="266479"/>
                  </a:lnTo>
                  <a:lnTo>
                    <a:pt x="35929" y="270695"/>
                  </a:lnTo>
                  <a:lnTo>
                    <a:pt x="39280" y="274806"/>
                  </a:lnTo>
                  <a:lnTo>
                    <a:pt x="42760" y="278809"/>
                  </a:lnTo>
                  <a:lnTo>
                    <a:pt x="46365" y="282700"/>
                  </a:lnTo>
                  <a:lnTo>
                    <a:pt x="50092" y="286474"/>
                  </a:lnTo>
                  <a:lnTo>
                    <a:pt x="53937" y="290129"/>
                  </a:lnTo>
                  <a:lnTo>
                    <a:pt x="57895" y="293659"/>
                  </a:lnTo>
                  <a:lnTo>
                    <a:pt x="61964" y="297062"/>
                  </a:lnTo>
                  <a:lnTo>
                    <a:pt x="66139" y="300334"/>
                  </a:lnTo>
                  <a:lnTo>
                    <a:pt x="70415" y="303473"/>
                  </a:lnTo>
                  <a:lnTo>
                    <a:pt x="74789" y="306473"/>
                  </a:lnTo>
                  <a:lnTo>
                    <a:pt x="79255" y="309334"/>
                  </a:lnTo>
                  <a:lnTo>
                    <a:pt x="83810" y="312052"/>
                  </a:lnTo>
                  <a:lnTo>
                    <a:pt x="88450" y="314623"/>
                  </a:lnTo>
                  <a:lnTo>
                    <a:pt x="93168" y="317046"/>
                  </a:lnTo>
                  <a:lnTo>
                    <a:pt x="97961" y="319319"/>
                  </a:lnTo>
                  <a:lnTo>
                    <a:pt x="102823" y="321438"/>
                  </a:lnTo>
                  <a:lnTo>
                    <a:pt x="107751" y="323401"/>
                  </a:lnTo>
                  <a:lnTo>
                    <a:pt x="112738" y="325208"/>
                  </a:lnTo>
                  <a:lnTo>
                    <a:pt x="117780" y="326855"/>
                  </a:lnTo>
                  <a:lnTo>
                    <a:pt x="122871" y="328341"/>
                  </a:lnTo>
                  <a:lnTo>
                    <a:pt x="128008" y="329666"/>
                  </a:lnTo>
                  <a:lnTo>
                    <a:pt x="133183" y="330826"/>
                  </a:lnTo>
                  <a:lnTo>
                    <a:pt x="138393" y="331822"/>
                  </a:lnTo>
                  <a:lnTo>
                    <a:pt x="143632" y="332652"/>
                  </a:lnTo>
                  <a:lnTo>
                    <a:pt x="148895" y="333315"/>
                  </a:lnTo>
                  <a:lnTo>
                    <a:pt x="154176" y="333811"/>
                  </a:lnTo>
                  <a:lnTo>
                    <a:pt x="159470" y="334139"/>
                  </a:lnTo>
                  <a:lnTo>
                    <a:pt x="164772" y="334300"/>
                  </a:lnTo>
                  <a:lnTo>
                    <a:pt x="170076" y="334291"/>
                  </a:lnTo>
                  <a:lnTo>
                    <a:pt x="175377" y="334115"/>
                  </a:lnTo>
                  <a:lnTo>
                    <a:pt x="180670" y="333770"/>
                  </a:lnTo>
                  <a:lnTo>
                    <a:pt x="185950" y="333258"/>
                  </a:lnTo>
                  <a:lnTo>
                    <a:pt x="191210" y="332579"/>
                  </a:lnTo>
                  <a:lnTo>
                    <a:pt x="196446" y="331733"/>
                  </a:lnTo>
                  <a:lnTo>
                    <a:pt x="201653" y="330721"/>
                  </a:lnTo>
                  <a:lnTo>
                    <a:pt x="206825" y="329544"/>
                  </a:lnTo>
                  <a:lnTo>
                    <a:pt x="211957" y="328204"/>
                  </a:lnTo>
                  <a:lnTo>
                    <a:pt x="217045" y="326702"/>
                  </a:lnTo>
                  <a:lnTo>
                    <a:pt x="222081" y="325040"/>
                  </a:lnTo>
                  <a:lnTo>
                    <a:pt x="227063" y="323218"/>
                  </a:lnTo>
                  <a:lnTo>
                    <a:pt x="231984" y="321239"/>
                  </a:lnTo>
                  <a:lnTo>
                    <a:pt x="236840" y="319105"/>
                  </a:lnTo>
                  <a:lnTo>
                    <a:pt x="241626" y="316818"/>
                  </a:lnTo>
                  <a:lnTo>
                    <a:pt x="246337" y="314380"/>
                  </a:lnTo>
                  <a:lnTo>
                    <a:pt x="250968" y="311795"/>
                  </a:lnTo>
                  <a:lnTo>
                    <a:pt x="255515" y="309063"/>
                  </a:lnTo>
                  <a:lnTo>
                    <a:pt x="259973" y="306189"/>
                  </a:lnTo>
                  <a:lnTo>
                    <a:pt x="264337" y="303174"/>
                  </a:lnTo>
                  <a:lnTo>
                    <a:pt x="268604" y="300023"/>
                  </a:lnTo>
                  <a:lnTo>
                    <a:pt x="272768" y="296738"/>
                  </a:lnTo>
                  <a:lnTo>
                    <a:pt x="276827" y="293322"/>
                  </a:lnTo>
                  <a:lnTo>
                    <a:pt x="280774" y="289780"/>
                  </a:lnTo>
                  <a:lnTo>
                    <a:pt x="284608" y="286114"/>
                  </a:lnTo>
                  <a:lnTo>
                    <a:pt x="288323" y="282328"/>
                  </a:lnTo>
                  <a:lnTo>
                    <a:pt x="291916" y="278426"/>
                  </a:lnTo>
                  <a:lnTo>
                    <a:pt x="295384" y="274412"/>
                  </a:lnTo>
                  <a:lnTo>
                    <a:pt x="298722" y="270291"/>
                  </a:lnTo>
                  <a:lnTo>
                    <a:pt x="301928" y="266065"/>
                  </a:lnTo>
                  <a:lnTo>
                    <a:pt x="304998" y="261740"/>
                  </a:lnTo>
                  <a:lnTo>
                    <a:pt x="307930" y="257319"/>
                  </a:lnTo>
                  <a:lnTo>
                    <a:pt x="310720" y="252808"/>
                  </a:lnTo>
                  <a:lnTo>
                    <a:pt x="313365" y="248211"/>
                  </a:lnTo>
                  <a:lnTo>
                    <a:pt x="315863" y="243531"/>
                  </a:lnTo>
                  <a:lnTo>
                    <a:pt x="318212" y="238776"/>
                  </a:lnTo>
                  <a:lnTo>
                    <a:pt x="320408" y="233947"/>
                  </a:lnTo>
                  <a:lnTo>
                    <a:pt x="322450" y="229052"/>
                  </a:lnTo>
                  <a:lnTo>
                    <a:pt x="324336" y="224094"/>
                  </a:lnTo>
                  <a:lnTo>
                    <a:pt x="326064" y="219079"/>
                  </a:lnTo>
                  <a:lnTo>
                    <a:pt x="327631" y="214012"/>
                  </a:lnTo>
                  <a:lnTo>
                    <a:pt x="329037" y="208898"/>
                  </a:lnTo>
                  <a:lnTo>
                    <a:pt x="330280" y="203741"/>
                  </a:lnTo>
                  <a:lnTo>
                    <a:pt x="331359" y="198548"/>
                  </a:lnTo>
                  <a:lnTo>
                    <a:pt x="332272" y="193323"/>
                  </a:lnTo>
                  <a:lnTo>
                    <a:pt x="333020" y="188071"/>
                  </a:lnTo>
                  <a:lnTo>
                    <a:pt x="333600" y="182799"/>
                  </a:lnTo>
                  <a:lnTo>
                    <a:pt x="334013" y="177511"/>
                  </a:lnTo>
                  <a:lnTo>
                    <a:pt x="334257" y="172212"/>
                  </a:lnTo>
                  <a:lnTo>
                    <a:pt x="334334" y="166909"/>
                  </a:lnTo>
                  <a:lnTo>
                    <a:pt x="334242" y="161605"/>
                  </a:lnTo>
                  <a:lnTo>
                    <a:pt x="333982" y="156307"/>
                  </a:lnTo>
                  <a:lnTo>
                    <a:pt x="333554" y="151021"/>
                  </a:lnTo>
                  <a:lnTo>
                    <a:pt x="332959" y="145750"/>
                  </a:lnTo>
                  <a:lnTo>
                    <a:pt x="332196" y="140501"/>
                  </a:lnTo>
                  <a:lnTo>
                    <a:pt x="331268" y="135278"/>
                  </a:lnTo>
                  <a:lnTo>
                    <a:pt x="330174" y="130088"/>
                  </a:lnTo>
                  <a:lnTo>
                    <a:pt x="328916" y="124935"/>
                  </a:lnTo>
                  <a:lnTo>
                    <a:pt x="327496" y="119825"/>
                  </a:lnTo>
                  <a:lnTo>
                    <a:pt x="325913" y="114762"/>
                  </a:lnTo>
                  <a:lnTo>
                    <a:pt x="324172" y="109752"/>
                  </a:lnTo>
                  <a:lnTo>
                    <a:pt x="322272" y="104800"/>
                  </a:lnTo>
                  <a:lnTo>
                    <a:pt x="320215" y="99910"/>
                  </a:lnTo>
                  <a:lnTo>
                    <a:pt x="318005" y="95089"/>
                  </a:lnTo>
                  <a:lnTo>
                    <a:pt x="315643" y="90339"/>
                  </a:lnTo>
                  <a:lnTo>
                    <a:pt x="313131" y="85667"/>
                  </a:lnTo>
                  <a:lnTo>
                    <a:pt x="310473" y="81078"/>
                  </a:lnTo>
                  <a:lnTo>
                    <a:pt x="307670" y="76574"/>
                  </a:lnTo>
                  <a:lnTo>
                    <a:pt x="304726" y="72162"/>
                  </a:lnTo>
                  <a:lnTo>
                    <a:pt x="301643" y="67846"/>
                  </a:lnTo>
                  <a:lnTo>
                    <a:pt x="298425" y="63630"/>
                  </a:lnTo>
                  <a:lnTo>
                    <a:pt x="295074" y="59518"/>
                  </a:lnTo>
                  <a:lnTo>
                    <a:pt x="291595" y="55514"/>
                  </a:lnTo>
                  <a:lnTo>
                    <a:pt x="287991" y="51622"/>
                  </a:lnTo>
                  <a:lnTo>
                    <a:pt x="284265" y="47847"/>
                  </a:lnTo>
                  <a:lnTo>
                    <a:pt x="280421" y="44192"/>
                  </a:lnTo>
                  <a:lnTo>
                    <a:pt x="276463" y="40661"/>
                  </a:lnTo>
                  <a:lnTo>
                    <a:pt x="272395" y="37257"/>
                  </a:lnTo>
                  <a:lnTo>
                    <a:pt x="268221" y="33984"/>
                  </a:lnTo>
                  <a:lnTo>
                    <a:pt x="263945" y="30845"/>
                  </a:lnTo>
                  <a:lnTo>
                    <a:pt x="259572" y="27843"/>
                  </a:lnTo>
                  <a:lnTo>
                    <a:pt x="255106" y="24982"/>
                  </a:lnTo>
                  <a:lnTo>
                    <a:pt x="250551" y="22263"/>
                  </a:lnTo>
                  <a:lnTo>
                    <a:pt x="245913" y="19691"/>
                  </a:lnTo>
                  <a:lnTo>
                    <a:pt x="241195" y="17267"/>
                  </a:lnTo>
                  <a:lnTo>
                    <a:pt x="236403" y="14994"/>
                  </a:lnTo>
                  <a:lnTo>
                    <a:pt x="231540" y="12874"/>
                  </a:lnTo>
                  <a:lnTo>
                    <a:pt x="226613" y="10909"/>
                  </a:lnTo>
                  <a:lnTo>
                    <a:pt x="221627" y="9102"/>
                  </a:lnTo>
                  <a:lnTo>
                    <a:pt x="216585" y="7453"/>
                  </a:lnTo>
                  <a:lnTo>
                    <a:pt x="211494" y="5966"/>
                  </a:lnTo>
                  <a:lnTo>
                    <a:pt x="206358" y="4641"/>
                  </a:lnTo>
                  <a:lnTo>
                    <a:pt x="201182" y="3479"/>
                  </a:lnTo>
                  <a:lnTo>
                    <a:pt x="195972" y="2482"/>
                  </a:lnTo>
                  <a:lnTo>
                    <a:pt x="190734" y="1651"/>
                  </a:lnTo>
                  <a:lnTo>
                    <a:pt x="185471" y="987"/>
                  </a:lnTo>
                  <a:lnTo>
                    <a:pt x="180190" y="490"/>
                  </a:lnTo>
                  <a:lnTo>
                    <a:pt x="174896" y="161"/>
                  </a:lnTo>
                  <a:lnTo>
                    <a:pt x="169595" y="0"/>
                  </a:lnTo>
                  <a:lnTo>
                    <a:pt x="167167" y="1671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983779" y="3170392"/>
              <a:ext cx="2427" cy="167167"/>
            </a:xfrm>
            <a:custGeom>
              <a:avLst/>
              <a:pathLst>
                <a:path w="2427" h="167167">
                  <a:moveTo>
                    <a:pt x="2427" y="17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757608" y="2655501"/>
              <a:ext cx="165887" cy="167167"/>
            </a:xfrm>
            <a:custGeom>
              <a:avLst/>
              <a:pathLst>
                <a:path w="165887" h="167167">
                  <a:moveTo>
                    <a:pt x="165887" y="0"/>
                  </a:moveTo>
                  <a:lnTo>
                    <a:pt x="160512" y="86"/>
                  </a:lnTo>
                  <a:lnTo>
                    <a:pt x="155144" y="345"/>
                  </a:lnTo>
                  <a:lnTo>
                    <a:pt x="149786" y="777"/>
                  </a:lnTo>
                  <a:lnTo>
                    <a:pt x="144445" y="1380"/>
                  </a:lnTo>
                  <a:lnTo>
                    <a:pt x="139126" y="2155"/>
                  </a:lnTo>
                  <a:lnTo>
                    <a:pt x="133835" y="3101"/>
                  </a:lnTo>
                  <a:lnTo>
                    <a:pt x="128577" y="4216"/>
                  </a:lnTo>
                  <a:lnTo>
                    <a:pt x="123358" y="5500"/>
                  </a:lnTo>
                  <a:lnTo>
                    <a:pt x="118182" y="6951"/>
                  </a:lnTo>
                  <a:lnTo>
                    <a:pt x="113056" y="8567"/>
                  </a:lnTo>
                  <a:lnTo>
                    <a:pt x="107985" y="10347"/>
                  </a:lnTo>
                  <a:lnTo>
                    <a:pt x="102973" y="12290"/>
                  </a:lnTo>
                  <a:lnTo>
                    <a:pt x="98027" y="14393"/>
                  </a:lnTo>
                  <a:lnTo>
                    <a:pt x="93150" y="16653"/>
                  </a:lnTo>
                  <a:lnTo>
                    <a:pt x="88349" y="19069"/>
                  </a:lnTo>
                  <a:lnTo>
                    <a:pt x="83628" y="21639"/>
                  </a:lnTo>
                  <a:lnTo>
                    <a:pt x="78992" y="24358"/>
                  </a:lnTo>
                  <a:lnTo>
                    <a:pt x="74446" y="27226"/>
                  </a:lnTo>
                  <a:lnTo>
                    <a:pt x="69994" y="30238"/>
                  </a:lnTo>
                  <a:lnTo>
                    <a:pt x="65641" y="33391"/>
                  </a:lnTo>
                  <a:lnTo>
                    <a:pt x="61392" y="36683"/>
                  </a:lnTo>
                  <a:lnTo>
                    <a:pt x="57252" y="40110"/>
                  </a:lnTo>
                  <a:lnTo>
                    <a:pt x="53223" y="43668"/>
                  </a:lnTo>
                  <a:lnTo>
                    <a:pt x="49311" y="47354"/>
                  </a:lnTo>
                  <a:lnTo>
                    <a:pt x="45519" y="51164"/>
                  </a:lnTo>
                  <a:lnTo>
                    <a:pt x="41852" y="55094"/>
                  </a:lnTo>
                  <a:lnTo>
                    <a:pt x="38313" y="59139"/>
                  </a:lnTo>
                  <a:lnTo>
                    <a:pt x="34906" y="63296"/>
                  </a:lnTo>
                  <a:lnTo>
                    <a:pt x="31635" y="67561"/>
                  </a:lnTo>
                  <a:lnTo>
                    <a:pt x="28502" y="71928"/>
                  </a:lnTo>
                  <a:lnTo>
                    <a:pt x="25511" y="76394"/>
                  </a:lnTo>
                  <a:lnTo>
                    <a:pt x="22665" y="80954"/>
                  </a:lnTo>
                  <a:lnTo>
                    <a:pt x="19968" y="85603"/>
                  </a:lnTo>
                  <a:lnTo>
                    <a:pt x="17421" y="90336"/>
                  </a:lnTo>
                  <a:lnTo>
                    <a:pt x="15028" y="95149"/>
                  </a:lnTo>
                  <a:lnTo>
                    <a:pt x="12790" y="100036"/>
                  </a:lnTo>
                  <a:lnTo>
                    <a:pt x="10711" y="104993"/>
                  </a:lnTo>
                  <a:lnTo>
                    <a:pt x="8793" y="110014"/>
                  </a:lnTo>
                  <a:lnTo>
                    <a:pt x="7037" y="115093"/>
                  </a:lnTo>
                  <a:lnTo>
                    <a:pt x="5445" y="120227"/>
                  </a:lnTo>
                  <a:lnTo>
                    <a:pt x="4018" y="125410"/>
                  </a:lnTo>
                  <a:lnTo>
                    <a:pt x="2760" y="130635"/>
                  </a:lnTo>
                  <a:lnTo>
                    <a:pt x="1670" y="135898"/>
                  </a:lnTo>
                  <a:lnTo>
                    <a:pt x="749" y="141194"/>
                  </a:lnTo>
                  <a:lnTo>
                    <a:pt x="0" y="146516"/>
                  </a:lnTo>
                  <a:lnTo>
                    <a:pt x="165887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757608" y="2802018"/>
              <a:ext cx="165887" cy="20650"/>
            </a:xfrm>
            <a:custGeom>
              <a:avLst/>
              <a:pathLst>
                <a:path w="165887" h="20650">
                  <a:moveTo>
                    <a:pt x="0" y="0"/>
                  </a:moveTo>
                  <a:lnTo>
                    <a:pt x="165887" y="2065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756328" y="2680807"/>
              <a:ext cx="334334" cy="309010"/>
            </a:xfrm>
            <a:custGeom>
              <a:avLst/>
              <a:pathLst>
                <a:path w="334334" h="309010">
                  <a:moveTo>
                    <a:pt x="1279" y="121210"/>
                  </a:moveTo>
                  <a:lnTo>
                    <a:pt x="708" y="126478"/>
                  </a:lnTo>
                  <a:lnTo>
                    <a:pt x="304" y="131760"/>
                  </a:lnTo>
                  <a:lnTo>
                    <a:pt x="68" y="137053"/>
                  </a:lnTo>
                  <a:lnTo>
                    <a:pt x="0" y="142351"/>
                  </a:lnTo>
                  <a:lnTo>
                    <a:pt x="99" y="147648"/>
                  </a:lnTo>
                  <a:lnTo>
                    <a:pt x="366" y="152940"/>
                  </a:lnTo>
                  <a:lnTo>
                    <a:pt x="801" y="158220"/>
                  </a:lnTo>
                  <a:lnTo>
                    <a:pt x="1403" y="163484"/>
                  </a:lnTo>
                  <a:lnTo>
                    <a:pt x="2172" y="168726"/>
                  </a:lnTo>
                  <a:lnTo>
                    <a:pt x="3106" y="173941"/>
                  </a:lnTo>
                  <a:lnTo>
                    <a:pt x="4205" y="179124"/>
                  </a:lnTo>
                  <a:lnTo>
                    <a:pt x="5467" y="184269"/>
                  </a:lnTo>
                  <a:lnTo>
                    <a:pt x="6893" y="189372"/>
                  </a:lnTo>
                  <a:lnTo>
                    <a:pt x="8479" y="194427"/>
                  </a:lnTo>
                  <a:lnTo>
                    <a:pt x="10224" y="199430"/>
                  </a:lnTo>
                  <a:lnTo>
                    <a:pt x="12127" y="204374"/>
                  </a:lnTo>
                  <a:lnTo>
                    <a:pt x="14186" y="209256"/>
                  </a:lnTo>
                  <a:lnTo>
                    <a:pt x="16399" y="214070"/>
                  </a:lnTo>
                  <a:lnTo>
                    <a:pt x="18763" y="218811"/>
                  </a:lnTo>
                  <a:lnTo>
                    <a:pt x="21276" y="223476"/>
                  </a:lnTo>
                  <a:lnTo>
                    <a:pt x="23935" y="228058"/>
                  </a:lnTo>
                  <a:lnTo>
                    <a:pt x="26739" y="232554"/>
                  </a:lnTo>
                  <a:lnTo>
                    <a:pt x="29683" y="236958"/>
                  </a:lnTo>
                  <a:lnTo>
                    <a:pt x="32766" y="241267"/>
                  </a:lnTo>
                  <a:lnTo>
                    <a:pt x="35984" y="245476"/>
                  </a:lnTo>
                  <a:lnTo>
                    <a:pt x="39333" y="249581"/>
                  </a:lnTo>
                  <a:lnTo>
                    <a:pt x="42811" y="253578"/>
                  </a:lnTo>
                  <a:lnTo>
                    <a:pt x="46414" y="257463"/>
                  </a:lnTo>
                  <a:lnTo>
                    <a:pt x="50138" y="261231"/>
                  </a:lnTo>
                  <a:lnTo>
                    <a:pt x="53979" y="264880"/>
                  </a:lnTo>
                  <a:lnTo>
                    <a:pt x="57934" y="268405"/>
                  </a:lnTo>
                  <a:lnTo>
                    <a:pt x="61999" y="271803"/>
                  </a:lnTo>
                  <a:lnTo>
                    <a:pt x="66170" y="275071"/>
                  </a:lnTo>
                  <a:lnTo>
                    <a:pt x="70442" y="278204"/>
                  </a:lnTo>
                  <a:lnTo>
                    <a:pt x="74811" y="281201"/>
                  </a:lnTo>
                  <a:lnTo>
                    <a:pt x="79273" y="284058"/>
                  </a:lnTo>
                  <a:lnTo>
                    <a:pt x="83824" y="286771"/>
                  </a:lnTo>
                  <a:lnTo>
                    <a:pt x="88458" y="289340"/>
                  </a:lnTo>
                  <a:lnTo>
                    <a:pt x="93171" y="291760"/>
                  </a:lnTo>
                  <a:lnTo>
                    <a:pt x="97958" y="294030"/>
                  </a:lnTo>
                  <a:lnTo>
                    <a:pt x="102815" y="296146"/>
                  </a:lnTo>
                  <a:lnTo>
                    <a:pt x="107737" y="298108"/>
                  </a:lnTo>
                  <a:lnTo>
                    <a:pt x="112718" y="299913"/>
                  </a:lnTo>
                  <a:lnTo>
                    <a:pt x="117754" y="301559"/>
                  </a:lnTo>
                  <a:lnTo>
                    <a:pt x="122839" y="303045"/>
                  </a:lnTo>
                  <a:lnTo>
                    <a:pt x="127969" y="304368"/>
                  </a:lnTo>
                  <a:lnTo>
                    <a:pt x="133139" y="305529"/>
                  </a:lnTo>
                  <a:lnTo>
                    <a:pt x="138343" y="306525"/>
                  </a:lnTo>
                  <a:lnTo>
                    <a:pt x="143575" y="307356"/>
                  </a:lnTo>
                  <a:lnTo>
                    <a:pt x="148831" y="308020"/>
                  </a:lnTo>
                  <a:lnTo>
                    <a:pt x="154106" y="308518"/>
                  </a:lnTo>
                  <a:lnTo>
                    <a:pt x="159394" y="308848"/>
                  </a:lnTo>
                  <a:lnTo>
                    <a:pt x="164690" y="309010"/>
                  </a:lnTo>
                  <a:lnTo>
                    <a:pt x="169988" y="309005"/>
                  </a:lnTo>
                  <a:lnTo>
                    <a:pt x="175283" y="308832"/>
                  </a:lnTo>
                  <a:lnTo>
                    <a:pt x="180570" y="308490"/>
                  </a:lnTo>
                  <a:lnTo>
                    <a:pt x="185844" y="307982"/>
                  </a:lnTo>
                  <a:lnTo>
                    <a:pt x="191099" y="307307"/>
                  </a:lnTo>
                  <a:lnTo>
                    <a:pt x="196330" y="306465"/>
                  </a:lnTo>
                  <a:lnTo>
                    <a:pt x="201531" y="305458"/>
                  </a:lnTo>
                  <a:lnTo>
                    <a:pt x="206698" y="304287"/>
                  </a:lnTo>
                  <a:lnTo>
                    <a:pt x="211826" y="302953"/>
                  </a:lnTo>
                  <a:lnTo>
                    <a:pt x="216908" y="301457"/>
                  </a:lnTo>
                  <a:lnTo>
                    <a:pt x="221941" y="299800"/>
                  </a:lnTo>
                  <a:lnTo>
                    <a:pt x="226918" y="297985"/>
                  </a:lnTo>
                  <a:lnTo>
                    <a:pt x="231836" y="296013"/>
                  </a:lnTo>
                  <a:lnTo>
                    <a:pt x="236688" y="293886"/>
                  </a:lnTo>
                  <a:lnTo>
                    <a:pt x="241471" y="291607"/>
                  </a:lnTo>
                  <a:lnTo>
                    <a:pt x="246179" y="289177"/>
                  </a:lnTo>
                  <a:lnTo>
                    <a:pt x="250808" y="286599"/>
                  </a:lnTo>
                  <a:lnTo>
                    <a:pt x="255353" y="283876"/>
                  </a:lnTo>
                  <a:lnTo>
                    <a:pt x="259809" y="281010"/>
                  </a:lnTo>
                  <a:lnTo>
                    <a:pt x="264172" y="278004"/>
                  </a:lnTo>
                  <a:lnTo>
                    <a:pt x="268437" y="274862"/>
                  </a:lnTo>
                  <a:lnTo>
                    <a:pt x="272601" y="271586"/>
                  </a:lnTo>
                  <a:lnTo>
                    <a:pt x="276659" y="268179"/>
                  </a:lnTo>
                  <a:lnTo>
                    <a:pt x="280607" y="264646"/>
                  </a:lnTo>
                  <a:lnTo>
                    <a:pt x="284441" y="260990"/>
                  </a:lnTo>
                  <a:lnTo>
                    <a:pt x="288157" y="257213"/>
                  </a:lnTo>
                  <a:lnTo>
                    <a:pt x="291752" y="253321"/>
                  </a:lnTo>
                  <a:lnTo>
                    <a:pt x="295222" y="249317"/>
                  </a:lnTo>
                  <a:lnTo>
                    <a:pt x="298562" y="245205"/>
                  </a:lnTo>
                  <a:lnTo>
                    <a:pt x="301771" y="240989"/>
                  </a:lnTo>
                  <a:lnTo>
                    <a:pt x="304845" y="236674"/>
                  </a:lnTo>
                  <a:lnTo>
                    <a:pt x="307781" y="232263"/>
                  </a:lnTo>
                  <a:lnTo>
                    <a:pt x="310575" y="227762"/>
                  </a:lnTo>
                  <a:lnTo>
                    <a:pt x="313225" y="223174"/>
                  </a:lnTo>
                  <a:lnTo>
                    <a:pt x="315728" y="218505"/>
                  </a:lnTo>
                  <a:lnTo>
                    <a:pt x="318083" y="213759"/>
                  </a:lnTo>
                  <a:lnTo>
                    <a:pt x="320285" y="208940"/>
                  </a:lnTo>
                  <a:lnTo>
                    <a:pt x="322334" y="204054"/>
                  </a:lnTo>
                  <a:lnTo>
                    <a:pt x="324227" y="199106"/>
                  </a:lnTo>
                  <a:lnTo>
                    <a:pt x="325962" y="194100"/>
                  </a:lnTo>
                  <a:lnTo>
                    <a:pt x="327538" y="189041"/>
                  </a:lnTo>
                  <a:lnTo>
                    <a:pt x="328952" y="183935"/>
                  </a:lnTo>
                  <a:lnTo>
                    <a:pt x="330204" y="178787"/>
                  </a:lnTo>
                  <a:lnTo>
                    <a:pt x="331293" y="173602"/>
                  </a:lnTo>
                  <a:lnTo>
                    <a:pt x="332216" y="168385"/>
                  </a:lnTo>
                  <a:lnTo>
                    <a:pt x="332974" y="163141"/>
                  </a:lnTo>
                  <a:lnTo>
                    <a:pt x="333565" y="157876"/>
                  </a:lnTo>
                  <a:lnTo>
                    <a:pt x="333989" y="152595"/>
                  </a:lnTo>
                  <a:lnTo>
                    <a:pt x="334245" y="147303"/>
                  </a:lnTo>
                  <a:lnTo>
                    <a:pt x="334334" y="142006"/>
                  </a:lnTo>
                  <a:lnTo>
                    <a:pt x="334254" y="136708"/>
                  </a:lnTo>
                  <a:lnTo>
                    <a:pt x="334007" y="131416"/>
                  </a:lnTo>
                  <a:lnTo>
                    <a:pt x="333592" y="126134"/>
                  </a:lnTo>
                  <a:lnTo>
                    <a:pt x="333010" y="120868"/>
                  </a:lnTo>
                  <a:lnTo>
                    <a:pt x="332262" y="115623"/>
                  </a:lnTo>
                  <a:lnTo>
                    <a:pt x="331347" y="110404"/>
                  </a:lnTo>
                  <a:lnTo>
                    <a:pt x="330268" y="105217"/>
                  </a:lnTo>
                  <a:lnTo>
                    <a:pt x="329025" y="100067"/>
                  </a:lnTo>
                  <a:lnTo>
                    <a:pt x="327619" y="94959"/>
                  </a:lnTo>
                  <a:lnTo>
                    <a:pt x="326052" y="89898"/>
                  </a:lnTo>
                  <a:lnTo>
                    <a:pt x="324326" y="84889"/>
                  </a:lnTo>
                  <a:lnTo>
                    <a:pt x="322441" y="79937"/>
                  </a:lnTo>
                  <a:lnTo>
                    <a:pt x="320401" y="75048"/>
                  </a:lnTo>
                  <a:lnTo>
                    <a:pt x="318207" y="70225"/>
                  </a:lnTo>
                  <a:lnTo>
                    <a:pt x="315861" y="65475"/>
                  </a:lnTo>
                  <a:lnTo>
                    <a:pt x="313365" y="60801"/>
                  </a:lnTo>
                  <a:lnTo>
                    <a:pt x="310723" y="56209"/>
                  </a:lnTo>
                  <a:lnTo>
                    <a:pt x="307937" y="51703"/>
                  </a:lnTo>
                  <a:lnTo>
                    <a:pt x="305009" y="47287"/>
                  </a:lnTo>
                  <a:lnTo>
                    <a:pt x="301943" y="42966"/>
                  </a:lnTo>
                  <a:lnTo>
                    <a:pt x="298741" y="38745"/>
                  </a:lnTo>
                  <a:lnTo>
                    <a:pt x="295407" y="34627"/>
                  </a:lnTo>
                  <a:lnTo>
                    <a:pt x="291945" y="30617"/>
                  </a:lnTo>
                  <a:lnTo>
                    <a:pt x="288357" y="26719"/>
                  </a:lnTo>
                  <a:lnTo>
                    <a:pt x="284647" y="22936"/>
                  </a:lnTo>
                  <a:lnTo>
                    <a:pt x="280819" y="19273"/>
                  </a:lnTo>
                  <a:lnTo>
                    <a:pt x="276877" y="15733"/>
                  </a:lnTo>
                  <a:lnTo>
                    <a:pt x="272825" y="12319"/>
                  </a:lnTo>
                  <a:lnTo>
                    <a:pt x="268667" y="9036"/>
                  </a:lnTo>
                  <a:lnTo>
                    <a:pt x="264407" y="5886"/>
                  </a:lnTo>
                  <a:lnTo>
                    <a:pt x="260049" y="2873"/>
                  </a:lnTo>
                  <a:lnTo>
                    <a:pt x="255598" y="0"/>
                  </a:lnTo>
                  <a:lnTo>
                    <a:pt x="167166" y="1418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923495" y="2655501"/>
              <a:ext cx="88431" cy="167167"/>
            </a:xfrm>
            <a:custGeom>
              <a:avLst/>
              <a:pathLst>
                <a:path w="88431" h="167167">
                  <a:moveTo>
                    <a:pt x="88431" y="25305"/>
                  </a:moveTo>
                  <a:lnTo>
                    <a:pt x="83436" y="22311"/>
                  </a:lnTo>
                  <a:lnTo>
                    <a:pt x="78340" y="19493"/>
                  </a:lnTo>
                  <a:lnTo>
                    <a:pt x="73149" y="16853"/>
                  </a:lnTo>
                  <a:lnTo>
                    <a:pt x="67869" y="14397"/>
                  </a:lnTo>
                  <a:lnTo>
                    <a:pt x="62506" y="12125"/>
                  </a:lnTo>
                  <a:lnTo>
                    <a:pt x="57068" y="10042"/>
                  </a:lnTo>
                  <a:lnTo>
                    <a:pt x="51560" y="8150"/>
                  </a:lnTo>
                  <a:lnTo>
                    <a:pt x="45990" y="6450"/>
                  </a:lnTo>
                  <a:lnTo>
                    <a:pt x="40364" y="4946"/>
                  </a:lnTo>
                  <a:lnTo>
                    <a:pt x="34689" y="3638"/>
                  </a:lnTo>
                  <a:lnTo>
                    <a:pt x="28972" y="2529"/>
                  </a:lnTo>
                  <a:lnTo>
                    <a:pt x="23220" y="1620"/>
                  </a:lnTo>
                  <a:lnTo>
                    <a:pt x="17440" y="912"/>
                  </a:lnTo>
                  <a:lnTo>
                    <a:pt x="11638" y="405"/>
                  </a:lnTo>
                  <a:lnTo>
                    <a:pt x="5822" y="10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698390" y="2168369"/>
              <a:ext cx="47502" cy="167167"/>
            </a:xfrm>
            <a:custGeom>
              <a:avLst/>
              <a:pathLst>
                <a:path w="47502" h="167167">
                  <a:moveTo>
                    <a:pt x="47502" y="0"/>
                  </a:moveTo>
                  <a:lnTo>
                    <a:pt x="41483" y="108"/>
                  </a:lnTo>
                  <a:lnTo>
                    <a:pt x="35471" y="433"/>
                  </a:lnTo>
                  <a:lnTo>
                    <a:pt x="29475" y="974"/>
                  </a:lnTo>
                  <a:lnTo>
                    <a:pt x="23502" y="1731"/>
                  </a:lnTo>
                  <a:lnTo>
                    <a:pt x="17561" y="2703"/>
                  </a:lnTo>
                  <a:lnTo>
                    <a:pt x="11658" y="3888"/>
                  </a:lnTo>
                  <a:lnTo>
                    <a:pt x="5802" y="5284"/>
                  </a:lnTo>
                  <a:lnTo>
                    <a:pt x="0" y="6891"/>
                  </a:lnTo>
                  <a:lnTo>
                    <a:pt x="47502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698390" y="2175260"/>
              <a:ext cx="47502" cy="160276"/>
            </a:xfrm>
            <a:custGeom>
              <a:avLst/>
              <a:pathLst>
                <a:path w="47502" h="160276">
                  <a:moveTo>
                    <a:pt x="0" y="0"/>
                  </a:moveTo>
                  <a:lnTo>
                    <a:pt x="47502" y="16027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578732" y="2175260"/>
              <a:ext cx="259346" cy="327433"/>
            </a:xfrm>
            <a:custGeom>
              <a:avLst/>
              <a:pathLst>
                <a:path w="259346" h="327433">
                  <a:moveTo>
                    <a:pt x="119657" y="0"/>
                  </a:moveTo>
                  <a:lnTo>
                    <a:pt x="114580" y="1592"/>
                  </a:lnTo>
                  <a:lnTo>
                    <a:pt x="109557" y="3346"/>
                  </a:lnTo>
                  <a:lnTo>
                    <a:pt x="104592" y="5259"/>
                  </a:lnTo>
                  <a:lnTo>
                    <a:pt x="99690" y="7328"/>
                  </a:lnTo>
                  <a:lnTo>
                    <a:pt x="94857" y="9553"/>
                  </a:lnTo>
                  <a:lnTo>
                    <a:pt x="90097" y="11930"/>
                  </a:lnTo>
                  <a:lnTo>
                    <a:pt x="85415" y="14458"/>
                  </a:lnTo>
                  <a:lnTo>
                    <a:pt x="80816" y="17133"/>
                  </a:lnTo>
                  <a:lnTo>
                    <a:pt x="76304" y="19953"/>
                  </a:lnTo>
                  <a:lnTo>
                    <a:pt x="71885" y="22916"/>
                  </a:lnTo>
                  <a:lnTo>
                    <a:pt x="67562" y="26018"/>
                  </a:lnTo>
                  <a:lnTo>
                    <a:pt x="63340" y="29255"/>
                  </a:lnTo>
                  <a:lnTo>
                    <a:pt x="59222" y="32625"/>
                  </a:lnTo>
                  <a:lnTo>
                    <a:pt x="55215" y="36125"/>
                  </a:lnTo>
                  <a:lnTo>
                    <a:pt x="51321" y="39751"/>
                  </a:lnTo>
                  <a:lnTo>
                    <a:pt x="47544" y="43498"/>
                  </a:lnTo>
                  <a:lnTo>
                    <a:pt x="43888" y="47364"/>
                  </a:lnTo>
                  <a:lnTo>
                    <a:pt x="40357" y="51344"/>
                  </a:lnTo>
                  <a:lnTo>
                    <a:pt x="36955" y="55435"/>
                  </a:lnTo>
                  <a:lnTo>
                    <a:pt x="33684" y="59631"/>
                  </a:lnTo>
                  <a:lnTo>
                    <a:pt x="30549" y="63930"/>
                  </a:lnTo>
                  <a:lnTo>
                    <a:pt x="27552" y="68326"/>
                  </a:lnTo>
                  <a:lnTo>
                    <a:pt x="24696" y="72816"/>
                  </a:lnTo>
                  <a:lnTo>
                    <a:pt x="21985" y="77394"/>
                  </a:lnTo>
                  <a:lnTo>
                    <a:pt x="19421" y="82056"/>
                  </a:lnTo>
                  <a:lnTo>
                    <a:pt x="17007" y="86797"/>
                  </a:lnTo>
                  <a:lnTo>
                    <a:pt x="14744" y="91613"/>
                  </a:lnTo>
                  <a:lnTo>
                    <a:pt x="12636" y="96498"/>
                  </a:lnTo>
                  <a:lnTo>
                    <a:pt x="10685" y="101448"/>
                  </a:lnTo>
                  <a:lnTo>
                    <a:pt x="8892" y="106457"/>
                  </a:lnTo>
                  <a:lnTo>
                    <a:pt x="7260" y="111521"/>
                  </a:lnTo>
                  <a:lnTo>
                    <a:pt x="5789" y="116635"/>
                  </a:lnTo>
                  <a:lnTo>
                    <a:pt x="4482" y="121792"/>
                  </a:lnTo>
                  <a:lnTo>
                    <a:pt x="3340" y="126989"/>
                  </a:lnTo>
                  <a:lnTo>
                    <a:pt x="2363" y="132219"/>
                  </a:lnTo>
                  <a:lnTo>
                    <a:pt x="1554" y="137478"/>
                  </a:lnTo>
                  <a:lnTo>
                    <a:pt x="912" y="142759"/>
                  </a:lnTo>
                  <a:lnTo>
                    <a:pt x="439" y="148059"/>
                  </a:lnTo>
                  <a:lnTo>
                    <a:pt x="135" y="153371"/>
                  </a:lnTo>
                  <a:lnTo>
                    <a:pt x="0" y="158690"/>
                  </a:lnTo>
                  <a:lnTo>
                    <a:pt x="34" y="164010"/>
                  </a:lnTo>
                  <a:lnTo>
                    <a:pt x="237" y="169327"/>
                  </a:lnTo>
                  <a:lnTo>
                    <a:pt x="610" y="174635"/>
                  </a:lnTo>
                  <a:lnTo>
                    <a:pt x="1151" y="179928"/>
                  </a:lnTo>
                  <a:lnTo>
                    <a:pt x="1861" y="185201"/>
                  </a:lnTo>
                  <a:lnTo>
                    <a:pt x="2738" y="190449"/>
                  </a:lnTo>
                  <a:lnTo>
                    <a:pt x="3781" y="195666"/>
                  </a:lnTo>
                  <a:lnTo>
                    <a:pt x="4990" y="200847"/>
                  </a:lnTo>
                  <a:lnTo>
                    <a:pt x="6363" y="205988"/>
                  </a:lnTo>
                  <a:lnTo>
                    <a:pt x="7900" y="211082"/>
                  </a:lnTo>
                  <a:lnTo>
                    <a:pt x="9597" y="216124"/>
                  </a:lnTo>
                  <a:lnTo>
                    <a:pt x="11454" y="221110"/>
                  </a:lnTo>
                  <a:lnTo>
                    <a:pt x="13469" y="226035"/>
                  </a:lnTo>
                  <a:lnTo>
                    <a:pt x="15640" y="230892"/>
                  </a:lnTo>
                  <a:lnTo>
                    <a:pt x="17964" y="235678"/>
                  </a:lnTo>
                  <a:lnTo>
                    <a:pt x="20439" y="240388"/>
                  </a:lnTo>
                  <a:lnTo>
                    <a:pt x="23063" y="245017"/>
                  </a:lnTo>
                  <a:lnTo>
                    <a:pt x="25832" y="249560"/>
                  </a:lnTo>
                  <a:lnTo>
                    <a:pt x="28745" y="254012"/>
                  </a:lnTo>
                  <a:lnTo>
                    <a:pt x="31799" y="258370"/>
                  </a:lnTo>
                  <a:lnTo>
                    <a:pt x="34989" y="262628"/>
                  </a:lnTo>
                  <a:lnTo>
                    <a:pt x="38313" y="266782"/>
                  </a:lnTo>
                  <a:lnTo>
                    <a:pt x="41768" y="270828"/>
                  </a:lnTo>
                  <a:lnTo>
                    <a:pt x="45350" y="274763"/>
                  </a:lnTo>
                  <a:lnTo>
                    <a:pt x="49055" y="278581"/>
                  </a:lnTo>
                  <a:lnTo>
                    <a:pt x="52880" y="282280"/>
                  </a:lnTo>
                  <a:lnTo>
                    <a:pt x="56820" y="285855"/>
                  </a:lnTo>
                  <a:lnTo>
                    <a:pt x="60872" y="289303"/>
                  </a:lnTo>
                  <a:lnTo>
                    <a:pt x="65032" y="292620"/>
                  </a:lnTo>
                  <a:lnTo>
                    <a:pt x="69296" y="295803"/>
                  </a:lnTo>
                  <a:lnTo>
                    <a:pt x="73659" y="298849"/>
                  </a:lnTo>
                  <a:lnTo>
                    <a:pt x="78116" y="301754"/>
                  </a:lnTo>
                  <a:lnTo>
                    <a:pt x="82663" y="304516"/>
                  </a:lnTo>
                  <a:lnTo>
                    <a:pt x="87296" y="307132"/>
                  </a:lnTo>
                  <a:lnTo>
                    <a:pt x="92010" y="309599"/>
                  </a:lnTo>
                  <a:lnTo>
                    <a:pt x="96801" y="311915"/>
                  </a:lnTo>
                  <a:lnTo>
                    <a:pt x="101662" y="314078"/>
                  </a:lnTo>
                  <a:lnTo>
                    <a:pt x="106590" y="316084"/>
                  </a:lnTo>
                  <a:lnTo>
                    <a:pt x="111579" y="317933"/>
                  </a:lnTo>
                  <a:lnTo>
                    <a:pt x="116624" y="319622"/>
                  </a:lnTo>
                  <a:lnTo>
                    <a:pt x="121721" y="321149"/>
                  </a:lnTo>
                  <a:lnTo>
                    <a:pt x="126864" y="322514"/>
                  </a:lnTo>
                  <a:lnTo>
                    <a:pt x="132047" y="323714"/>
                  </a:lnTo>
                  <a:lnTo>
                    <a:pt x="137266" y="324749"/>
                  </a:lnTo>
                  <a:lnTo>
                    <a:pt x="142516" y="325617"/>
                  </a:lnTo>
                  <a:lnTo>
                    <a:pt x="147790" y="326317"/>
                  </a:lnTo>
                  <a:lnTo>
                    <a:pt x="153084" y="326849"/>
                  </a:lnTo>
                  <a:lnTo>
                    <a:pt x="158392" y="327213"/>
                  </a:lnTo>
                  <a:lnTo>
                    <a:pt x="163709" y="327407"/>
                  </a:lnTo>
                  <a:lnTo>
                    <a:pt x="169030" y="327433"/>
                  </a:lnTo>
                  <a:lnTo>
                    <a:pt x="174348" y="327288"/>
                  </a:lnTo>
                  <a:lnTo>
                    <a:pt x="179660" y="326975"/>
                  </a:lnTo>
                  <a:lnTo>
                    <a:pt x="184958" y="326493"/>
                  </a:lnTo>
                  <a:lnTo>
                    <a:pt x="190239" y="325842"/>
                  </a:lnTo>
                  <a:lnTo>
                    <a:pt x="195496" y="325024"/>
                  </a:lnTo>
                  <a:lnTo>
                    <a:pt x="200725" y="324039"/>
                  </a:lnTo>
                  <a:lnTo>
                    <a:pt x="205920" y="322887"/>
                  </a:lnTo>
                  <a:lnTo>
                    <a:pt x="211075" y="321572"/>
                  </a:lnTo>
                  <a:lnTo>
                    <a:pt x="216186" y="320092"/>
                  </a:lnTo>
                  <a:lnTo>
                    <a:pt x="221247" y="318451"/>
                  </a:lnTo>
                  <a:lnTo>
                    <a:pt x="226253" y="316650"/>
                  </a:lnTo>
                  <a:lnTo>
                    <a:pt x="231200" y="314690"/>
                  </a:lnTo>
                  <a:lnTo>
                    <a:pt x="236081" y="312574"/>
                  </a:lnTo>
                  <a:lnTo>
                    <a:pt x="240893" y="310303"/>
                  </a:lnTo>
                  <a:lnTo>
                    <a:pt x="245630" y="307881"/>
                  </a:lnTo>
                  <a:lnTo>
                    <a:pt x="250288" y="305309"/>
                  </a:lnTo>
                  <a:lnTo>
                    <a:pt x="254862" y="302590"/>
                  </a:lnTo>
                  <a:lnTo>
                    <a:pt x="259346" y="299727"/>
                  </a:lnTo>
                  <a:lnTo>
                    <a:pt x="167159" y="1602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745892" y="2168369"/>
              <a:ext cx="167165" cy="306618"/>
            </a:xfrm>
            <a:custGeom>
              <a:avLst/>
              <a:pathLst>
                <a:path w="167165" h="306618">
                  <a:moveTo>
                    <a:pt x="92186" y="306618"/>
                  </a:moveTo>
                  <a:lnTo>
                    <a:pt x="96596" y="303600"/>
                  </a:lnTo>
                  <a:lnTo>
                    <a:pt x="100908" y="300443"/>
                  </a:lnTo>
                  <a:lnTo>
                    <a:pt x="105116" y="297149"/>
                  </a:lnTo>
                  <a:lnTo>
                    <a:pt x="109217" y="293723"/>
                  </a:lnTo>
                  <a:lnTo>
                    <a:pt x="113206" y="290168"/>
                  </a:lnTo>
                  <a:lnTo>
                    <a:pt x="117080" y="286486"/>
                  </a:lnTo>
                  <a:lnTo>
                    <a:pt x="120834" y="282683"/>
                  </a:lnTo>
                  <a:lnTo>
                    <a:pt x="124464" y="278762"/>
                  </a:lnTo>
                  <a:lnTo>
                    <a:pt x="127968" y="274727"/>
                  </a:lnTo>
                  <a:lnTo>
                    <a:pt x="131340" y="270581"/>
                  </a:lnTo>
                  <a:lnTo>
                    <a:pt x="134579" y="266330"/>
                  </a:lnTo>
                  <a:lnTo>
                    <a:pt x="137679" y="261978"/>
                  </a:lnTo>
                  <a:lnTo>
                    <a:pt x="140640" y="257529"/>
                  </a:lnTo>
                  <a:lnTo>
                    <a:pt x="143456" y="252988"/>
                  </a:lnTo>
                  <a:lnTo>
                    <a:pt x="146126" y="248359"/>
                  </a:lnTo>
                  <a:lnTo>
                    <a:pt x="148646" y="243646"/>
                  </a:lnTo>
                  <a:lnTo>
                    <a:pt x="151015" y="238856"/>
                  </a:lnTo>
                  <a:lnTo>
                    <a:pt x="153229" y="233993"/>
                  </a:lnTo>
                  <a:lnTo>
                    <a:pt x="155287" y="229061"/>
                  </a:lnTo>
                  <a:lnTo>
                    <a:pt x="157186" y="224066"/>
                  </a:lnTo>
                  <a:lnTo>
                    <a:pt x="158924" y="219012"/>
                  </a:lnTo>
                  <a:lnTo>
                    <a:pt x="160500" y="213906"/>
                  </a:lnTo>
                  <a:lnTo>
                    <a:pt x="161912" y="208752"/>
                  </a:lnTo>
                  <a:lnTo>
                    <a:pt x="163158" y="203556"/>
                  </a:lnTo>
                  <a:lnTo>
                    <a:pt x="164238" y="198322"/>
                  </a:lnTo>
                  <a:lnTo>
                    <a:pt x="165150" y="193057"/>
                  </a:lnTo>
                  <a:lnTo>
                    <a:pt x="165893" y="187765"/>
                  </a:lnTo>
                  <a:lnTo>
                    <a:pt x="166467" y="182452"/>
                  </a:lnTo>
                  <a:lnTo>
                    <a:pt x="166870" y="177123"/>
                  </a:lnTo>
                  <a:lnTo>
                    <a:pt x="167103" y="171784"/>
                  </a:lnTo>
                  <a:lnTo>
                    <a:pt x="167165" y="166441"/>
                  </a:lnTo>
                  <a:lnTo>
                    <a:pt x="167057" y="161098"/>
                  </a:lnTo>
                  <a:lnTo>
                    <a:pt x="166777" y="155762"/>
                  </a:lnTo>
                  <a:lnTo>
                    <a:pt x="166328" y="150437"/>
                  </a:lnTo>
                  <a:lnTo>
                    <a:pt x="165708" y="145129"/>
                  </a:lnTo>
                  <a:lnTo>
                    <a:pt x="164919" y="139844"/>
                  </a:lnTo>
                  <a:lnTo>
                    <a:pt x="163961" y="134586"/>
                  </a:lnTo>
                  <a:lnTo>
                    <a:pt x="162836" y="129362"/>
                  </a:lnTo>
                  <a:lnTo>
                    <a:pt x="161545" y="124177"/>
                  </a:lnTo>
                  <a:lnTo>
                    <a:pt x="160088" y="119035"/>
                  </a:lnTo>
                  <a:lnTo>
                    <a:pt x="158468" y="113943"/>
                  </a:lnTo>
                  <a:lnTo>
                    <a:pt x="156686" y="108905"/>
                  </a:lnTo>
                  <a:lnTo>
                    <a:pt x="154743" y="103927"/>
                  </a:lnTo>
                  <a:lnTo>
                    <a:pt x="152643" y="99013"/>
                  </a:lnTo>
                  <a:lnTo>
                    <a:pt x="150386" y="94169"/>
                  </a:lnTo>
                  <a:lnTo>
                    <a:pt x="147976" y="89399"/>
                  </a:lnTo>
                  <a:lnTo>
                    <a:pt x="145415" y="84709"/>
                  </a:lnTo>
                  <a:lnTo>
                    <a:pt x="142705" y="80104"/>
                  </a:lnTo>
                  <a:lnTo>
                    <a:pt x="139849" y="75587"/>
                  </a:lnTo>
                  <a:lnTo>
                    <a:pt x="136851" y="71163"/>
                  </a:lnTo>
                  <a:lnTo>
                    <a:pt x="133712" y="66838"/>
                  </a:lnTo>
                  <a:lnTo>
                    <a:pt x="130437" y="62616"/>
                  </a:lnTo>
                  <a:lnTo>
                    <a:pt x="127029" y="58500"/>
                  </a:lnTo>
                  <a:lnTo>
                    <a:pt x="123491" y="54495"/>
                  </a:lnTo>
                  <a:lnTo>
                    <a:pt x="119826" y="50606"/>
                  </a:lnTo>
                  <a:lnTo>
                    <a:pt x="116039" y="46835"/>
                  </a:lnTo>
                  <a:lnTo>
                    <a:pt x="112134" y="43188"/>
                  </a:lnTo>
                  <a:lnTo>
                    <a:pt x="108114" y="39667"/>
                  </a:lnTo>
                  <a:lnTo>
                    <a:pt x="103983" y="36276"/>
                  </a:lnTo>
                  <a:lnTo>
                    <a:pt x="99746" y="33020"/>
                  </a:lnTo>
                  <a:lnTo>
                    <a:pt x="95408" y="29900"/>
                  </a:lnTo>
                  <a:lnTo>
                    <a:pt x="90972" y="26921"/>
                  </a:lnTo>
                  <a:lnTo>
                    <a:pt x="86442" y="24085"/>
                  </a:lnTo>
                  <a:lnTo>
                    <a:pt x="81825" y="21395"/>
                  </a:lnTo>
                  <a:lnTo>
                    <a:pt x="77124" y="18854"/>
                  </a:lnTo>
                  <a:lnTo>
                    <a:pt x="72344" y="16464"/>
                  </a:lnTo>
                  <a:lnTo>
                    <a:pt x="67490" y="14229"/>
                  </a:lnTo>
                  <a:lnTo>
                    <a:pt x="62567" y="12150"/>
                  </a:lnTo>
                  <a:lnTo>
                    <a:pt x="57580" y="10229"/>
                  </a:lnTo>
                  <a:lnTo>
                    <a:pt x="52535" y="8469"/>
                  </a:lnTo>
                  <a:lnTo>
                    <a:pt x="47435" y="6871"/>
                  </a:lnTo>
                  <a:lnTo>
                    <a:pt x="42288" y="5437"/>
                  </a:lnTo>
                  <a:lnTo>
                    <a:pt x="37097" y="4168"/>
                  </a:lnTo>
                  <a:lnTo>
                    <a:pt x="31868" y="3065"/>
                  </a:lnTo>
                  <a:lnTo>
                    <a:pt x="26606" y="2130"/>
                  </a:lnTo>
                  <a:lnTo>
                    <a:pt x="21318" y="1364"/>
                  </a:lnTo>
                  <a:lnTo>
                    <a:pt x="16007" y="768"/>
                  </a:lnTo>
                  <a:lnTo>
                    <a:pt x="10680" y="341"/>
                  </a:lnTo>
                  <a:lnTo>
                    <a:pt x="5343" y="8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09970" y="1735255"/>
              <a:ext cx="50576" cy="167167"/>
            </a:xfrm>
            <a:custGeom>
              <a:avLst/>
              <a:pathLst>
                <a:path w="50576" h="167167">
                  <a:moveTo>
                    <a:pt x="50576" y="0"/>
                  </a:moveTo>
                  <a:lnTo>
                    <a:pt x="44155" y="123"/>
                  </a:lnTo>
                  <a:lnTo>
                    <a:pt x="37743" y="493"/>
                  </a:lnTo>
                  <a:lnTo>
                    <a:pt x="31351" y="1109"/>
                  </a:lnTo>
                  <a:lnTo>
                    <a:pt x="24986" y="1970"/>
                  </a:lnTo>
                  <a:lnTo>
                    <a:pt x="18660" y="3075"/>
                  </a:lnTo>
                  <a:lnTo>
                    <a:pt x="12380" y="4422"/>
                  </a:lnTo>
                  <a:lnTo>
                    <a:pt x="6157" y="6009"/>
                  </a:lnTo>
                  <a:lnTo>
                    <a:pt x="0" y="7834"/>
                  </a:lnTo>
                  <a:lnTo>
                    <a:pt x="50576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409970" y="1743090"/>
              <a:ext cx="50576" cy="159332"/>
            </a:xfrm>
            <a:custGeom>
              <a:avLst/>
              <a:pathLst>
                <a:path w="50576" h="159332">
                  <a:moveTo>
                    <a:pt x="0" y="0"/>
                  </a:moveTo>
                  <a:lnTo>
                    <a:pt x="50576" y="15933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293383" y="1743090"/>
              <a:ext cx="334325" cy="326494"/>
            </a:xfrm>
            <a:custGeom>
              <a:avLst/>
              <a:pathLst>
                <a:path w="334325" h="326494">
                  <a:moveTo>
                    <a:pt x="116587" y="0"/>
                  </a:moveTo>
                  <a:lnTo>
                    <a:pt x="111554" y="1685"/>
                  </a:lnTo>
                  <a:lnTo>
                    <a:pt x="106577" y="3530"/>
                  </a:lnTo>
                  <a:lnTo>
                    <a:pt x="101661" y="5532"/>
                  </a:lnTo>
                  <a:lnTo>
                    <a:pt x="96812" y="7689"/>
                  </a:lnTo>
                  <a:lnTo>
                    <a:pt x="92033" y="9999"/>
                  </a:lnTo>
                  <a:lnTo>
                    <a:pt x="87330" y="12460"/>
                  </a:lnTo>
                  <a:lnTo>
                    <a:pt x="82707" y="15068"/>
                  </a:lnTo>
                  <a:lnTo>
                    <a:pt x="78170" y="17822"/>
                  </a:lnTo>
                  <a:lnTo>
                    <a:pt x="73723" y="20719"/>
                  </a:lnTo>
                  <a:lnTo>
                    <a:pt x="69369" y="23755"/>
                  </a:lnTo>
                  <a:lnTo>
                    <a:pt x="65114" y="26928"/>
                  </a:lnTo>
                  <a:lnTo>
                    <a:pt x="60962" y="30234"/>
                  </a:lnTo>
                  <a:lnTo>
                    <a:pt x="56917" y="33671"/>
                  </a:lnTo>
                  <a:lnTo>
                    <a:pt x="52984" y="37234"/>
                  </a:lnTo>
                  <a:lnTo>
                    <a:pt x="49165" y="40921"/>
                  </a:lnTo>
                  <a:lnTo>
                    <a:pt x="45465" y="44726"/>
                  </a:lnTo>
                  <a:lnTo>
                    <a:pt x="41888" y="48648"/>
                  </a:lnTo>
                  <a:lnTo>
                    <a:pt x="38437" y="52680"/>
                  </a:lnTo>
                  <a:lnTo>
                    <a:pt x="35116" y="56821"/>
                  </a:lnTo>
                  <a:lnTo>
                    <a:pt x="31929" y="61065"/>
                  </a:lnTo>
                  <a:lnTo>
                    <a:pt x="28877" y="65407"/>
                  </a:lnTo>
                  <a:lnTo>
                    <a:pt x="25965" y="69845"/>
                  </a:lnTo>
                  <a:lnTo>
                    <a:pt x="23195" y="74373"/>
                  </a:lnTo>
                  <a:lnTo>
                    <a:pt x="20571" y="78986"/>
                  </a:lnTo>
                  <a:lnTo>
                    <a:pt x="18094" y="83680"/>
                  </a:lnTo>
                  <a:lnTo>
                    <a:pt x="15767" y="88451"/>
                  </a:lnTo>
                  <a:lnTo>
                    <a:pt x="13593" y="93293"/>
                  </a:lnTo>
                  <a:lnTo>
                    <a:pt x="11574" y="98202"/>
                  </a:lnTo>
                  <a:lnTo>
                    <a:pt x="9712" y="103172"/>
                  </a:lnTo>
                  <a:lnTo>
                    <a:pt x="8008" y="108199"/>
                  </a:lnTo>
                  <a:lnTo>
                    <a:pt x="6465" y="113277"/>
                  </a:lnTo>
                  <a:lnTo>
                    <a:pt x="5084" y="118402"/>
                  </a:lnTo>
                  <a:lnTo>
                    <a:pt x="3866" y="123568"/>
                  </a:lnTo>
                  <a:lnTo>
                    <a:pt x="2813" y="128770"/>
                  </a:lnTo>
                  <a:lnTo>
                    <a:pt x="1926" y="134003"/>
                  </a:lnTo>
                  <a:lnTo>
                    <a:pt x="1205" y="139262"/>
                  </a:lnTo>
                  <a:lnTo>
                    <a:pt x="652" y="144541"/>
                  </a:lnTo>
                  <a:lnTo>
                    <a:pt x="266" y="149834"/>
                  </a:lnTo>
                  <a:lnTo>
                    <a:pt x="48" y="155137"/>
                  </a:lnTo>
                  <a:lnTo>
                    <a:pt x="0" y="160445"/>
                  </a:lnTo>
                  <a:lnTo>
                    <a:pt x="119" y="165751"/>
                  </a:lnTo>
                  <a:lnTo>
                    <a:pt x="407" y="171051"/>
                  </a:lnTo>
                  <a:lnTo>
                    <a:pt x="863" y="176339"/>
                  </a:lnTo>
                  <a:lnTo>
                    <a:pt x="1487" y="181610"/>
                  </a:lnTo>
                  <a:lnTo>
                    <a:pt x="2278" y="186859"/>
                  </a:lnTo>
                  <a:lnTo>
                    <a:pt x="3235" y="192079"/>
                  </a:lnTo>
                  <a:lnTo>
                    <a:pt x="4357" y="197267"/>
                  </a:lnTo>
                  <a:lnTo>
                    <a:pt x="5643" y="202416"/>
                  </a:lnTo>
                  <a:lnTo>
                    <a:pt x="7092" y="207522"/>
                  </a:lnTo>
                  <a:lnTo>
                    <a:pt x="8703" y="212580"/>
                  </a:lnTo>
                  <a:lnTo>
                    <a:pt x="10473" y="217584"/>
                  </a:lnTo>
                  <a:lnTo>
                    <a:pt x="12402" y="222529"/>
                  </a:lnTo>
                  <a:lnTo>
                    <a:pt x="14486" y="227410"/>
                  </a:lnTo>
                  <a:lnTo>
                    <a:pt x="16724" y="232223"/>
                  </a:lnTo>
                  <a:lnTo>
                    <a:pt x="19114" y="236962"/>
                  </a:lnTo>
                  <a:lnTo>
                    <a:pt x="21653" y="241623"/>
                  </a:lnTo>
                  <a:lnTo>
                    <a:pt x="24339" y="246201"/>
                  </a:lnTo>
                  <a:lnTo>
                    <a:pt x="27169" y="250691"/>
                  </a:lnTo>
                  <a:lnTo>
                    <a:pt x="30140" y="255090"/>
                  </a:lnTo>
                  <a:lnTo>
                    <a:pt x="33249" y="259391"/>
                  </a:lnTo>
                  <a:lnTo>
                    <a:pt x="36493" y="263592"/>
                  </a:lnTo>
                  <a:lnTo>
                    <a:pt x="39868" y="267688"/>
                  </a:lnTo>
                  <a:lnTo>
                    <a:pt x="43373" y="271675"/>
                  </a:lnTo>
                  <a:lnTo>
                    <a:pt x="47001" y="275548"/>
                  </a:lnTo>
                  <a:lnTo>
                    <a:pt x="50751" y="279304"/>
                  </a:lnTo>
                  <a:lnTo>
                    <a:pt x="54619" y="282939"/>
                  </a:lnTo>
                  <a:lnTo>
                    <a:pt x="58600" y="286450"/>
                  </a:lnTo>
                  <a:lnTo>
                    <a:pt x="62690" y="289833"/>
                  </a:lnTo>
                  <a:lnTo>
                    <a:pt x="66886" y="293083"/>
                  </a:lnTo>
                  <a:lnTo>
                    <a:pt x="71182" y="296200"/>
                  </a:lnTo>
                  <a:lnTo>
                    <a:pt x="75576" y="299178"/>
                  </a:lnTo>
                  <a:lnTo>
                    <a:pt x="80062" y="302015"/>
                  </a:lnTo>
                  <a:lnTo>
                    <a:pt x="84635" y="304708"/>
                  </a:lnTo>
                  <a:lnTo>
                    <a:pt x="89292" y="307255"/>
                  </a:lnTo>
                  <a:lnTo>
                    <a:pt x="94027" y="309652"/>
                  </a:lnTo>
                  <a:lnTo>
                    <a:pt x="98836" y="311898"/>
                  </a:lnTo>
                  <a:lnTo>
                    <a:pt x="103714" y="313991"/>
                  </a:lnTo>
                  <a:lnTo>
                    <a:pt x="108656" y="315927"/>
                  </a:lnTo>
                  <a:lnTo>
                    <a:pt x="113657" y="317705"/>
                  </a:lnTo>
                  <a:lnTo>
                    <a:pt x="118712" y="319324"/>
                  </a:lnTo>
                  <a:lnTo>
                    <a:pt x="123815" y="320782"/>
                  </a:lnTo>
                  <a:lnTo>
                    <a:pt x="128963" y="322077"/>
                  </a:lnTo>
                  <a:lnTo>
                    <a:pt x="134149" y="323207"/>
                  </a:lnTo>
                  <a:lnTo>
                    <a:pt x="139368" y="324173"/>
                  </a:lnTo>
                  <a:lnTo>
                    <a:pt x="144615" y="324972"/>
                  </a:lnTo>
                  <a:lnTo>
                    <a:pt x="149885" y="325604"/>
                  </a:lnTo>
                  <a:lnTo>
                    <a:pt x="155172" y="326069"/>
                  </a:lnTo>
                  <a:lnTo>
                    <a:pt x="160472" y="326366"/>
                  </a:lnTo>
                  <a:lnTo>
                    <a:pt x="165778" y="326494"/>
                  </a:lnTo>
                  <a:lnTo>
                    <a:pt x="171085" y="326454"/>
                  </a:lnTo>
                  <a:lnTo>
                    <a:pt x="176389" y="326245"/>
                  </a:lnTo>
                  <a:lnTo>
                    <a:pt x="181683" y="325868"/>
                  </a:lnTo>
                  <a:lnTo>
                    <a:pt x="186963" y="325323"/>
                  </a:lnTo>
                  <a:lnTo>
                    <a:pt x="192222" y="324611"/>
                  </a:lnTo>
                  <a:lnTo>
                    <a:pt x="197457" y="323732"/>
                  </a:lnTo>
                  <a:lnTo>
                    <a:pt x="202661" y="322687"/>
                  </a:lnTo>
                  <a:lnTo>
                    <a:pt x="207829" y="321478"/>
                  </a:lnTo>
                  <a:lnTo>
                    <a:pt x="212956" y="320105"/>
                  </a:lnTo>
                  <a:lnTo>
                    <a:pt x="218037" y="318571"/>
                  </a:lnTo>
                  <a:lnTo>
                    <a:pt x="223067" y="316875"/>
                  </a:lnTo>
                  <a:lnTo>
                    <a:pt x="228040" y="315021"/>
                  </a:lnTo>
                  <a:lnTo>
                    <a:pt x="232952" y="313010"/>
                  </a:lnTo>
                  <a:lnTo>
                    <a:pt x="237797" y="310844"/>
                  </a:lnTo>
                  <a:lnTo>
                    <a:pt x="242572" y="308525"/>
                  </a:lnTo>
                  <a:lnTo>
                    <a:pt x="247270" y="306056"/>
                  </a:lnTo>
                  <a:lnTo>
                    <a:pt x="251888" y="303439"/>
                  </a:lnTo>
                  <a:lnTo>
                    <a:pt x="256420" y="300677"/>
                  </a:lnTo>
                  <a:lnTo>
                    <a:pt x="260862" y="297772"/>
                  </a:lnTo>
                  <a:lnTo>
                    <a:pt x="265210" y="294727"/>
                  </a:lnTo>
                  <a:lnTo>
                    <a:pt x="269459" y="291546"/>
                  </a:lnTo>
                  <a:lnTo>
                    <a:pt x="273605" y="288232"/>
                  </a:lnTo>
                  <a:lnTo>
                    <a:pt x="277643" y="284788"/>
                  </a:lnTo>
                  <a:lnTo>
                    <a:pt x="281570" y="281217"/>
                  </a:lnTo>
                  <a:lnTo>
                    <a:pt x="285382" y="277524"/>
                  </a:lnTo>
                  <a:lnTo>
                    <a:pt x="289075" y="273711"/>
                  </a:lnTo>
                  <a:lnTo>
                    <a:pt x="292644" y="269783"/>
                  </a:lnTo>
                  <a:lnTo>
                    <a:pt x="296088" y="265744"/>
                  </a:lnTo>
                  <a:lnTo>
                    <a:pt x="299401" y="261597"/>
                  </a:lnTo>
                  <a:lnTo>
                    <a:pt x="302581" y="257348"/>
                  </a:lnTo>
                  <a:lnTo>
                    <a:pt x="305624" y="252999"/>
                  </a:lnTo>
                  <a:lnTo>
                    <a:pt x="308528" y="248556"/>
                  </a:lnTo>
                  <a:lnTo>
                    <a:pt x="311289" y="244023"/>
                  </a:lnTo>
                  <a:lnTo>
                    <a:pt x="313905" y="239405"/>
                  </a:lnTo>
                  <a:lnTo>
                    <a:pt x="316374" y="234706"/>
                  </a:lnTo>
                  <a:lnTo>
                    <a:pt x="318691" y="229931"/>
                  </a:lnTo>
                  <a:lnTo>
                    <a:pt x="320856" y="225085"/>
                  </a:lnTo>
                  <a:lnTo>
                    <a:pt x="322866" y="220173"/>
                  </a:lnTo>
                  <a:lnTo>
                    <a:pt x="324719" y="215199"/>
                  </a:lnTo>
                  <a:lnTo>
                    <a:pt x="326413" y="210169"/>
                  </a:lnTo>
                  <a:lnTo>
                    <a:pt x="327947" y="205088"/>
                  </a:lnTo>
                  <a:lnTo>
                    <a:pt x="329318" y="199960"/>
                  </a:lnTo>
                  <a:lnTo>
                    <a:pt x="330527" y="194792"/>
                  </a:lnTo>
                  <a:lnTo>
                    <a:pt x="331570" y="189588"/>
                  </a:lnTo>
                  <a:lnTo>
                    <a:pt x="332448" y="184353"/>
                  </a:lnTo>
                  <a:lnTo>
                    <a:pt x="333159" y="179093"/>
                  </a:lnTo>
                  <a:lnTo>
                    <a:pt x="333702" y="173814"/>
                  </a:lnTo>
                  <a:lnTo>
                    <a:pt x="334078" y="168519"/>
                  </a:lnTo>
                  <a:lnTo>
                    <a:pt x="334286" y="163216"/>
                  </a:lnTo>
                  <a:lnTo>
                    <a:pt x="334325" y="157908"/>
                  </a:lnTo>
                  <a:lnTo>
                    <a:pt x="334195" y="152602"/>
                  </a:lnTo>
                  <a:lnTo>
                    <a:pt x="333897" y="147303"/>
                  </a:lnTo>
                  <a:lnTo>
                    <a:pt x="333431" y="142015"/>
                  </a:lnTo>
                  <a:lnTo>
                    <a:pt x="332798" y="136746"/>
                  </a:lnTo>
                  <a:lnTo>
                    <a:pt x="331997" y="131499"/>
                  </a:lnTo>
                  <a:lnTo>
                    <a:pt x="331031" y="126280"/>
                  </a:lnTo>
                  <a:lnTo>
                    <a:pt x="329899" y="121094"/>
                  </a:lnTo>
                  <a:lnTo>
                    <a:pt x="328603" y="115947"/>
                  </a:lnTo>
                  <a:lnTo>
                    <a:pt x="327144" y="110844"/>
                  </a:lnTo>
                  <a:lnTo>
                    <a:pt x="325524" y="105789"/>
                  </a:lnTo>
                  <a:lnTo>
                    <a:pt x="323744" y="100789"/>
                  </a:lnTo>
                  <a:lnTo>
                    <a:pt x="321807" y="95848"/>
                  </a:lnTo>
                  <a:lnTo>
                    <a:pt x="319713" y="90970"/>
                  </a:lnTo>
                  <a:lnTo>
                    <a:pt x="317466" y="86162"/>
                  </a:lnTo>
                  <a:lnTo>
                    <a:pt x="315068" y="81427"/>
                  </a:lnTo>
                  <a:lnTo>
                    <a:pt x="312520" y="76771"/>
                  </a:lnTo>
                  <a:lnTo>
                    <a:pt x="309825" y="72198"/>
                  </a:lnTo>
                  <a:lnTo>
                    <a:pt x="306987" y="67712"/>
                  </a:lnTo>
                  <a:lnTo>
                    <a:pt x="304008" y="63320"/>
                  </a:lnTo>
                  <a:lnTo>
                    <a:pt x="300891" y="59024"/>
                  </a:lnTo>
                  <a:lnTo>
                    <a:pt x="297639" y="54829"/>
                  </a:lnTo>
                  <a:lnTo>
                    <a:pt x="294256" y="50739"/>
                  </a:lnTo>
                  <a:lnTo>
                    <a:pt x="290744" y="46759"/>
                  </a:lnTo>
                  <a:lnTo>
                    <a:pt x="287108" y="42893"/>
                  </a:lnTo>
                  <a:lnTo>
                    <a:pt x="283351" y="39144"/>
                  </a:lnTo>
                  <a:lnTo>
                    <a:pt x="279477" y="35516"/>
                  </a:lnTo>
                  <a:lnTo>
                    <a:pt x="275490" y="32012"/>
                  </a:lnTo>
                  <a:lnTo>
                    <a:pt x="271393" y="28638"/>
                  </a:lnTo>
                  <a:lnTo>
                    <a:pt x="267191" y="25394"/>
                  </a:lnTo>
                  <a:lnTo>
                    <a:pt x="262889" y="22286"/>
                  </a:lnTo>
                  <a:lnTo>
                    <a:pt x="258490" y="19317"/>
                  </a:lnTo>
                  <a:lnTo>
                    <a:pt x="253999" y="16488"/>
                  </a:lnTo>
                  <a:lnTo>
                    <a:pt x="249420" y="13803"/>
                  </a:lnTo>
                  <a:lnTo>
                    <a:pt x="244758" y="11265"/>
                  </a:lnTo>
                  <a:lnTo>
                    <a:pt x="240019" y="8876"/>
                  </a:lnTo>
                  <a:lnTo>
                    <a:pt x="235205" y="6639"/>
                  </a:lnTo>
                  <a:lnTo>
                    <a:pt x="230324" y="4556"/>
                  </a:lnTo>
                  <a:lnTo>
                    <a:pt x="167163" y="1593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460546" y="1735255"/>
              <a:ext cx="63160" cy="167167"/>
            </a:xfrm>
            <a:custGeom>
              <a:avLst/>
              <a:pathLst>
                <a:path w="63160" h="167167">
                  <a:moveTo>
                    <a:pt x="63160" y="12391"/>
                  </a:moveTo>
                  <a:lnTo>
                    <a:pt x="57670" y="10262"/>
                  </a:lnTo>
                  <a:lnTo>
                    <a:pt x="52109" y="8329"/>
                  </a:lnTo>
                  <a:lnTo>
                    <a:pt x="46483" y="6592"/>
                  </a:lnTo>
                  <a:lnTo>
                    <a:pt x="40800" y="5055"/>
                  </a:lnTo>
                  <a:lnTo>
                    <a:pt x="35066" y="3719"/>
                  </a:lnTo>
                  <a:lnTo>
                    <a:pt x="29288" y="2585"/>
                  </a:lnTo>
                  <a:lnTo>
                    <a:pt x="23474" y="1656"/>
                  </a:lnTo>
                  <a:lnTo>
                    <a:pt x="17631" y="932"/>
                  </a:lnTo>
                  <a:lnTo>
                    <a:pt x="11766" y="414"/>
                  </a:lnTo>
                  <a:lnTo>
                    <a:pt x="5886" y="10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915687" y="1379510"/>
              <a:ext cx="327156" cy="334332"/>
            </a:xfrm>
            <a:custGeom>
              <a:avLst/>
              <a:pathLst>
                <a:path w="327156" h="334332">
                  <a:moveTo>
                    <a:pt x="167152" y="0"/>
                  </a:moveTo>
                  <a:lnTo>
                    <a:pt x="161839" y="84"/>
                  </a:lnTo>
                  <a:lnTo>
                    <a:pt x="156532" y="337"/>
                  </a:lnTo>
                  <a:lnTo>
                    <a:pt x="151235" y="759"/>
                  </a:lnTo>
                  <a:lnTo>
                    <a:pt x="145954" y="1349"/>
                  </a:lnTo>
                  <a:lnTo>
                    <a:pt x="140694" y="2107"/>
                  </a:lnTo>
                  <a:lnTo>
                    <a:pt x="135462" y="3031"/>
                  </a:lnTo>
                  <a:lnTo>
                    <a:pt x="130261" y="4121"/>
                  </a:lnTo>
                  <a:lnTo>
                    <a:pt x="125098" y="5376"/>
                  </a:lnTo>
                  <a:lnTo>
                    <a:pt x="119977" y="6794"/>
                  </a:lnTo>
                  <a:lnTo>
                    <a:pt x="114903" y="8375"/>
                  </a:lnTo>
                  <a:lnTo>
                    <a:pt x="109883" y="10116"/>
                  </a:lnTo>
                  <a:lnTo>
                    <a:pt x="104920" y="12015"/>
                  </a:lnTo>
                  <a:lnTo>
                    <a:pt x="100020" y="14071"/>
                  </a:lnTo>
                  <a:lnTo>
                    <a:pt x="95189" y="16282"/>
                  </a:lnTo>
                  <a:lnTo>
                    <a:pt x="90429" y="18646"/>
                  </a:lnTo>
                  <a:lnTo>
                    <a:pt x="85748" y="21159"/>
                  </a:lnTo>
                  <a:lnTo>
                    <a:pt x="81148" y="23820"/>
                  </a:lnTo>
                  <a:lnTo>
                    <a:pt x="76636" y="26626"/>
                  </a:lnTo>
                  <a:lnTo>
                    <a:pt x="72215" y="29574"/>
                  </a:lnTo>
                  <a:lnTo>
                    <a:pt x="67890" y="32661"/>
                  </a:lnTo>
                  <a:lnTo>
                    <a:pt x="63665" y="35884"/>
                  </a:lnTo>
                  <a:lnTo>
                    <a:pt x="59544" y="39239"/>
                  </a:lnTo>
                  <a:lnTo>
                    <a:pt x="55533" y="42724"/>
                  </a:lnTo>
                  <a:lnTo>
                    <a:pt x="51634" y="46334"/>
                  </a:lnTo>
                  <a:lnTo>
                    <a:pt x="47852" y="50067"/>
                  </a:lnTo>
                  <a:lnTo>
                    <a:pt x="44191" y="53918"/>
                  </a:lnTo>
                  <a:lnTo>
                    <a:pt x="40653" y="57883"/>
                  </a:lnTo>
                  <a:lnTo>
                    <a:pt x="37244" y="61959"/>
                  </a:lnTo>
                  <a:lnTo>
                    <a:pt x="33966" y="66141"/>
                  </a:lnTo>
                  <a:lnTo>
                    <a:pt x="30822" y="70425"/>
                  </a:lnTo>
                  <a:lnTo>
                    <a:pt x="27816" y="74807"/>
                  </a:lnTo>
                  <a:lnTo>
                    <a:pt x="24951" y="79282"/>
                  </a:lnTo>
                  <a:lnTo>
                    <a:pt x="22230" y="83846"/>
                  </a:lnTo>
                  <a:lnTo>
                    <a:pt x="19655" y="88494"/>
                  </a:lnTo>
                  <a:lnTo>
                    <a:pt x="17229" y="93222"/>
                  </a:lnTo>
                  <a:lnTo>
                    <a:pt x="14954" y="98024"/>
                  </a:lnTo>
                  <a:lnTo>
                    <a:pt x="12834" y="102896"/>
                  </a:lnTo>
                  <a:lnTo>
                    <a:pt x="10869" y="107834"/>
                  </a:lnTo>
                  <a:lnTo>
                    <a:pt x="9062" y="112831"/>
                  </a:lnTo>
                  <a:lnTo>
                    <a:pt x="7415" y="117883"/>
                  </a:lnTo>
                  <a:lnTo>
                    <a:pt x="5929" y="122984"/>
                  </a:lnTo>
                  <a:lnTo>
                    <a:pt x="4607" y="128131"/>
                  </a:lnTo>
                  <a:lnTo>
                    <a:pt x="3448" y="133317"/>
                  </a:lnTo>
                  <a:lnTo>
                    <a:pt x="2455" y="138537"/>
                  </a:lnTo>
                  <a:lnTo>
                    <a:pt x="1628" y="143786"/>
                  </a:lnTo>
                  <a:lnTo>
                    <a:pt x="969" y="149059"/>
                  </a:lnTo>
                  <a:lnTo>
                    <a:pt x="477" y="154350"/>
                  </a:lnTo>
                  <a:lnTo>
                    <a:pt x="154" y="159653"/>
                  </a:lnTo>
                  <a:lnTo>
                    <a:pt x="0" y="164965"/>
                  </a:lnTo>
                  <a:lnTo>
                    <a:pt x="14" y="170279"/>
                  </a:lnTo>
                  <a:lnTo>
                    <a:pt x="197" y="175589"/>
                  </a:lnTo>
                  <a:lnTo>
                    <a:pt x="549" y="180891"/>
                  </a:lnTo>
                  <a:lnTo>
                    <a:pt x="1070" y="186179"/>
                  </a:lnTo>
                  <a:lnTo>
                    <a:pt x="1758" y="191448"/>
                  </a:lnTo>
                  <a:lnTo>
                    <a:pt x="2613" y="196693"/>
                  </a:lnTo>
                  <a:lnTo>
                    <a:pt x="3635" y="201907"/>
                  </a:lnTo>
                  <a:lnTo>
                    <a:pt x="4821" y="207087"/>
                  </a:lnTo>
                  <a:lnTo>
                    <a:pt x="6172" y="212226"/>
                  </a:lnTo>
                  <a:lnTo>
                    <a:pt x="7686" y="217320"/>
                  </a:lnTo>
                  <a:lnTo>
                    <a:pt x="9360" y="222363"/>
                  </a:lnTo>
                  <a:lnTo>
                    <a:pt x="11194" y="227350"/>
                  </a:lnTo>
                  <a:lnTo>
                    <a:pt x="13186" y="232276"/>
                  </a:lnTo>
                  <a:lnTo>
                    <a:pt x="15333" y="237137"/>
                  </a:lnTo>
                  <a:lnTo>
                    <a:pt x="17634" y="241927"/>
                  </a:lnTo>
                  <a:lnTo>
                    <a:pt x="20085" y="246641"/>
                  </a:lnTo>
                  <a:lnTo>
                    <a:pt x="22685" y="251275"/>
                  </a:lnTo>
                  <a:lnTo>
                    <a:pt x="25432" y="255824"/>
                  </a:lnTo>
                  <a:lnTo>
                    <a:pt x="28321" y="260284"/>
                  </a:lnTo>
                  <a:lnTo>
                    <a:pt x="31351" y="264649"/>
                  </a:lnTo>
                  <a:lnTo>
                    <a:pt x="34518" y="268916"/>
                  </a:lnTo>
                  <a:lnTo>
                    <a:pt x="37818" y="273080"/>
                  </a:lnTo>
                  <a:lnTo>
                    <a:pt x="41250" y="277138"/>
                  </a:lnTo>
                  <a:lnTo>
                    <a:pt x="44809" y="281083"/>
                  </a:lnTo>
                  <a:lnTo>
                    <a:pt x="48491" y="284914"/>
                  </a:lnTo>
                  <a:lnTo>
                    <a:pt x="52293" y="288626"/>
                  </a:lnTo>
                  <a:lnTo>
                    <a:pt x="56212" y="292215"/>
                  </a:lnTo>
                  <a:lnTo>
                    <a:pt x="60242" y="295678"/>
                  </a:lnTo>
                  <a:lnTo>
                    <a:pt x="64381" y="299011"/>
                  </a:lnTo>
                  <a:lnTo>
                    <a:pt x="68623" y="302211"/>
                  </a:lnTo>
                  <a:lnTo>
                    <a:pt x="72965" y="305274"/>
                  </a:lnTo>
                  <a:lnTo>
                    <a:pt x="77402" y="308198"/>
                  </a:lnTo>
                  <a:lnTo>
                    <a:pt x="81930" y="310979"/>
                  </a:lnTo>
                  <a:lnTo>
                    <a:pt x="86544" y="313615"/>
                  </a:lnTo>
                  <a:lnTo>
                    <a:pt x="91239" y="316103"/>
                  </a:lnTo>
                  <a:lnTo>
                    <a:pt x="96011" y="318441"/>
                  </a:lnTo>
                  <a:lnTo>
                    <a:pt x="100855" y="320626"/>
                  </a:lnTo>
                  <a:lnTo>
                    <a:pt x="105765" y="322655"/>
                  </a:lnTo>
                  <a:lnTo>
                    <a:pt x="110738" y="324528"/>
                  </a:lnTo>
                  <a:lnTo>
                    <a:pt x="115768" y="326241"/>
                  </a:lnTo>
                  <a:lnTo>
                    <a:pt x="120850" y="327794"/>
                  </a:lnTo>
                  <a:lnTo>
                    <a:pt x="125979" y="329184"/>
                  </a:lnTo>
                  <a:lnTo>
                    <a:pt x="131149" y="330411"/>
                  </a:lnTo>
                  <a:lnTo>
                    <a:pt x="136355" y="331473"/>
                  </a:lnTo>
                  <a:lnTo>
                    <a:pt x="141593" y="332369"/>
                  </a:lnTo>
                  <a:lnTo>
                    <a:pt x="146857" y="333098"/>
                  </a:lnTo>
                  <a:lnTo>
                    <a:pt x="152141" y="333659"/>
                  </a:lnTo>
                  <a:lnTo>
                    <a:pt x="157440" y="334052"/>
                  </a:lnTo>
                  <a:lnTo>
                    <a:pt x="162749" y="334276"/>
                  </a:lnTo>
                  <a:lnTo>
                    <a:pt x="168062" y="334332"/>
                  </a:lnTo>
                  <a:lnTo>
                    <a:pt x="173375" y="334219"/>
                  </a:lnTo>
                  <a:lnTo>
                    <a:pt x="178681" y="333936"/>
                  </a:lnTo>
                  <a:lnTo>
                    <a:pt x="183976" y="333486"/>
                  </a:lnTo>
                  <a:lnTo>
                    <a:pt x="189253" y="332867"/>
                  </a:lnTo>
                  <a:lnTo>
                    <a:pt x="194508" y="332081"/>
                  </a:lnTo>
                  <a:lnTo>
                    <a:pt x="199736" y="331128"/>
                  </a:lnTo>
                  <a:lnTo>
                    <a:pt x="204931" y="330010"/>
                  </a:lnTo>
                  <a:lnTo>
                    <a:pt x="210087" y="328727"/>
                  </a:lnTo>
                  <a:lnTo>
                    <a:pt x="215200" y="327281"/>
                  </a:lnTo>
                  <a:lnTo>
                    <a:pt x="220265" y="325673"/>
                  </a:lnTo>
                  <a:lnTo>
                    <a:pt x="225276" y="323904"/>
                  </a:lnTo>
                  <a:lnTo>
                    <a:pt x="230228" y="321978"/>
                  </a:lnTo>
                  <a:lnTo>
                    <a:pt x="235117" y="319895"/>
                  </a:lnTo>
                  <a:lnTo>
                    <a:pt x="239936" y="317658"/>
                  </a:lnTo>
                  <a:lnTo>
                    <a:pt x="244683" y="315268"/>
                  </a:lnTo>
                  <a:lnTo>
                    <a:pt x="249351" y="312729"/>
                  </a:lnTo>
                  <a:lnTo>
                    <a:pt x="253935" y="310043"/>
                  </a:lnTo>
                  <a:lnTo>
                    <a:pt x="258433" y="307213"/>
                  </a:lnTo>
                  <a:lnTo>
                    <a:pt x="262838" y="304241"/>
                  </a:lnTo>
                  <a:lnTo>
                    <a:pt x="267146" y="301131"/>
                  </a:lnTo>
                  <a:lnTo>
                    <a:pt x="271353" y="297885"/>
                  </a:lnTo>
                  <a:lnTo>
                    <a:pt x="275455" y="294507"/>
                  </a:lnTo>
                  <a:lnTo>
                    <a:pt x="279448" y="291001"/>
                  </a:lnTo>
                  <a:lnTo>
                    <a:pt x="283327" y="287369"/>
                  </a:lnTo>
                  <a:lnTo>
                    <a:pt x="287088" y="283616"/>
                  </a:lnTo>
                  <a:lnTo>
                    <a:pt x="290729" y="279745"/>
                  </a:lnTo>
                  <a:lnTo>
                    <a:pt x="294244" y="275761"/>
                  </a:lnTo>
                  <a:lnTo>
                    <a:pt x="297632" y="271666"/>
                  </a:lnTo>
                  <a:lnTo>
                    <a:pt x="300887" y="267467"/>
                  </a:lnTo>
                  <a:lnTo>
                    <a:pt x="304007" y="263166"/>
                  </a:lnTo>
                  <a:lnTo>
                    <a:pt x="306989" y="258767"/>
                  </a:lnTo>
                  <a:lnTo>
                    <a:pt x="309830" y="254277"/>
                  </a:lnTo>
                  <a:lnTo>
                    <a:pt x="312526" y="249698"/>
                  </a:lnTo>
                  <a:lnTo>
                    <a:pt x="315076" y="245036"/>
                  </a:lnTo>
                  <a:lnTo>
                    <a:pt x="317476" y="240295"/>
                  </a:lnTo>
                  <a:lnTo>
                    <a:pt x="319724" y="235480"/>
                  </a:lnTo>
                  <a:lnTo>
                    <a:pt x="321819" y="230597"/>
                  </a:lnTo>
                  <a:lnTo>
                    <a:pt x="323756" y="225649"/>
                  </a:lnTo>
                  <a:lnTo>
                    <a:pt x="325536" y="220642"/>
                  </a:lnTo>
                  <a:lnTo>
                    <a:pt x="327156" y="215581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082840" y="1546678"/>
              <a:ext cx="160003" cy="48414"/>
            </a:xfrm>
            <a:custGeom>
              <a:avLst/>
              <a:pathLst>
                <a:path w="160003" h="48414">
                  <a:moveTo>
                    <a:pt x="160003" y="484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082840" y="1546678"/>
              <a:ext cx="160266" cy="48414"/>
            </a:xfrm>
            <a:custGeom>
              <a:avLst/>
              <a:pathLst>
                <a:path w="160266" h="48414">
                  <a:moveTo>
                    <a:pt x="160003" y="48414"/>
                  </a:moveTo>
                  <a:lnTo>
                    <a:pt x="160266" y="47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082840" y="1379510"/>
              <a:ext cx="167167" cy="214701"/>
            </a:xfrm>
            <a:custGeom>
              <a:avLst/>
              <a:pathLst>
                <a:path w="167167" h="214701">
                  <a:moveTo>
                    <a:pt x="160266" y="214701"/>
                  </a:moveTo>
                  <a:lnTo>
                    <a:pt x="161707" y="209540"/>
                  </a:lnTo>
                  <a:lnTo>
                    <a:pt x="162982" y="204336"/>
                  </a:lnTo>
                  <a:lnTo>
                    <a:pt x="164090" y="199094"/>
                  </a:lnTo>
                  <a:lnTo>
                    <a:pt x="165029" y="193819"/>
                  </a:lnTo>
                  <a:lnTo>
                    <a:pt x="165798" y="188516"/>
                  </a:lnTo>
                  <a:lnTo>
                    <a:pt x="166397" y="183191"/>
                  </a:lnTo>
                  <a:lnTo>
                    <a:pt x="166825" y="177850"/>
                  </a:lnTo>
                  <a:lnTo>
                    <a:pt x="167082" y="172498"/>
                  </a:lnTo>
                  <a:lnTo>
                    <a:pt x="167167" y="167141"/>
                  </a:lnTo>
                  <a:lnTo>
                    <a:pt x="167080" y="161783"/>
                  </a:lnTo>
                  <a:lnTo>
                    <a:pt x="166822" y="156432"/>
                  </a:lnTo>
                  <a:lnTo>
                    <a:pt x="166392" y="151091"/>
                  </a:lnTo>
                  <a:lnTo>
                    <a:pt x="165791" y="145766"/>
                  </a:lnTo>
                  <a:lnTo>
                    <a:pt x="165020" y="140464"/>
                  </a:lnTo>
                  <a:lnTo>
                    <a:pt x="164080" y="135189"/>
                  </a:lnTo>
                  <a:lnTo>
                    <a:pt x="162971" y="129947"/>
                  </a:lnTo>
                  <a:lnTo>
                    <a:pt x="161694" y="124743"/>
                  </a:lnTo>
                  <a:lnTo>
                    <a:pt x="160252" y="119583"/>
                  </a:lnTo>
                  <a:lnTo>
                    <a:pt x="158644" y="114471"/>
                  </a:lnTo>
                  <a:lnTo>
                    <a:pt x="156874" y="109414"/>
                  </a:lnTo>
                  <a:lnTo>
                    <a:pt x="154942" y="104416"/>
                  </a:lnTo>
                  <a:lnTo>
                    <a:pt x="152852" y="99483"/>
                  </a:lnTo>
                  <a:lnTo>
                    <a:pt x="150604" y="94619"/>
                  </a:lnTo>
                  <a:lnTo>
                    <a:pt x="148202" y="89830"/>
                  </a:lnTo>
                  <a:lnTo>
                    <a:pt x="145647" y="85120"/>
                  </a:lnTo>
                  <a:lnTo>
                    <a:pt x="142943" y="80494"/>
                  </a:lnTo>
                  <a:lnTo>
                    <a:pt x="140092" y="75957"/>
                  </a:lnTo>
                  <a:lnTo>
                    <a:pt x="137096" y="71515"/>
                  </a:lnTo>
                  <a:lnTo>
                    <a:pt x="133961" y="67170"/>
                  </a:lnTo>
                  <a:lnTo>
                    <a:pt x="130687" y="62928"/>
                  </a:lnTo>
                  <a:lnTo>
                    <a:pt x="127279" y="58793"/>
                  </a:lnTo>
                  <a:lnTo>
                    <a:pt x="123741" y="54770"/>
                  </a:lnTo>
                  <a:lnTo>
                    <a:pt x="120075" y="50862"/>
                  </a:lnTo>
                  <a:lnTo>
                    <a:pt x="116286" y="47073"/>
                  </a:lnTo>
                  <a:lnTo>
                    <a:pt x="112377" y="43408"/>
                  </a:lnTo>
                  <a:lnTo>
                    <a:pt x="108353" y="39870"/>
                  </a:lnTo>
                  <a:lnTo>
                    <a:pt x="104218" y="36463"/>
                  </a:lnTo>
                  <a:lnTo>
                    <a:pt x="99976" y="33190"/>
                  </a:lnTo>
                  <a:lnTo>
                    <a:pt x="95631" y="30055"/>
                  </a:lnTo>
                  <a:lnTo>
                    <a:pt x="91187" y="27061"/>
                  </a:lnTo>
                  <a:lnTo>
                    <a:pt x="86650" y="24210"/>
                  </a:lnTo>
                  <a:lnTo>
                    <a:pt x="82024" y="21507"/>
                  </a:lnTo>
                  <a:lnTo>
                    <a:pt x="77314" y="18953"/>
                  </a:lnTo>
                  <a:lnTo>
                    <a:pt x="72524" y="16551"/>
                  </a:lnTo>
                  <a:lnTo>
                    <a:pt x="67660" y="14304"/>
                  </a:lnTo>
                  <a:lnTo>
                    <a:pt x="62726" y="12214"/>
                  </a:lnTo>
                  <a:lnTo>
                    <a:pt x="57728" y="10284"/>
                  </a:lnTo>
                  <a:lnTo>
                    <a:pt x="52670" y="8514"/>
                  </a:lnTo>
                  <a:lnTo>
                    <a:pt x="47559" y="6908"/>
                  </a:lnTo>
                  <a:lnTo>
                    <a:pt x="42398" y="5466"/>
                  </a:lnTo>
                  <a:lnTo>
                    <a:pt x="37194" y="4190"/>
                  </a:lnTo>
                  <a:lnTo>
                    <a:pt x="31952" y="3082"/>
                  </a:lnTo>
                  <a:lnTo>
                    <a:pt x="26677" y="2142"/>
                  </a:lnTo>
                  <a:lnTo>
                    <a:pt x="21374" y="1372"/>
                  </a:lnTo>
                  <a:lnTo>
                    <a:pt x="16050" y="772"/>
                  </a:lnTo>
                  <a:lnTo>
                    <a:pt x="10709" y="343"/>
                  </a:lnTo>
                  <a:lnTo>
                    <a:pt x="5357" y="8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465984" y="1120312"/>
              <a:ext cx="334310" cy="334333"/>
            </a:xfrm>
            <a:custGeom>
              <a:avLst/>
              <a:pathLst>
                <a:path w="334310" h="334333">
                  <a:moveTo>
                    <a:pt x="167151" y="0"/>
                  </a:moveTo>
                  <a:lnTo>
                    <a:pt x="161854" y="83"/>
                  </a:lnTo>
                  <a:lnTo>
                    <a:pt x="156562" y="335"/>
                  </a:lnTo>
                  <a:lnTo>
                    <a:pt x="151280" y="755"/>
                  </a:lnTo>
                  <a:lnTo>
                    <a:pt x="146015" y="1341"/>
                  </a:lnTo>
                  <a:lnTo>
                    <a:pt x="140771" y="2094"/>
                  </a:lnTo>
                  <a:lnTo>
                    <a:pt x="135553" y="3013"/>
                  </a:lnTo>
                  <a:lnTo>
                    <a:pt x="130367" y="4097"/>
                  </a:lnTo>
                  <a:lnTo>
                    <a:pt x="125218" y="5344"/>
                  </a:lnTo>
                  <a:lnTo>
                    <a:pt x="120111" y="6754"/>
                  </a:lnTo>
                  <a:lnTo>
                    <a:pt x="115052" y="8325"/>
                  </a:lnTo>
                  <a:lnTo>
                    <a:pt x="110044" y="10056"/>
                  </a:lnTo>
                  <a:lnTo>
                    <a:pt x="105094" y="11945"/>
                  </a:lnTo>
                  <a:lnTo>
                    <a:pt x="100207" y="13989"/>
                  </a:lnTo>
                  <a:lnTo>
                    <a:pt x="95386" y="16187"/>
                  </a:lnTo>
                  <a:lnTo>
                    <a:pt x="90638" y="18537"/>
                  </a:lnTo>
                  <a:lnTo>
                    <a:pt x="85967" y="21037"/>
                  </a:lnTo>
                  <a:lnTo>
                    <a:pt x="81377" y="23683"/>
                  </a:lnTo>
                  <a:lnTo>
                    <a:pt x="76873" y="26473"/>
                  </a:lnTo>
                  <a:lnTo>
                    <a:pt x="72460" y="29404"/>
                  </a:lnTo>
                  <a:lnTo>
                    <a:pt x="68142" y="32474"/>
                  </a:lnTo>
                  <a:lnTo>
                    <a:pt x="63924" y="35679"/>
                  </a:lnTo>
                  <a:lnTo>
                    <a:pt x="59809" y="39016"/>
                  </a:lnTo>
                  <a:lnTo>
                    <a:pt x="55802" y="42482"/>
                  </a:lnTo>
                  <a:lnTo>
                    <a:pt x="51907" y="46073"/>
                  </a:lnTo>
                  <a:lnTo>
                    <a:pt x="48127" y="49786"/>
                  </a:lnTo>
                  <a:lnTo>
                    <a:pt x="44467" y="53616"/>
                  </a:lnTo>
                  <a:lnTo>
                    <a:pt x="40931" y="57561"/>
                  </a:lnTo>
                  <a:lnTo>
                    <a:pt x="37521" y="61616"/>
                  </a:lnTo>
                  <a:lnTo>
                    <a:pt x="34241" y="65777"/>
                  </a:lnTo>
                  <a:lnTo>
                    <a:pt x="31095" y="70039"/>
                  </a:lnTo>
                  <a:lnTo>
                    <a:pt x="28085" y="74400"/>
                  </a:lnTo>
                  <a:lnTo>
                    <a:pt x="25216" y="78853"/>
                  </a:lnTo>
                  <a:lnTo>
                    <a:pt x="22488" y="83395"/>
                  </a:lnTo>
                  <a:lnTo>
                    <a:pt x="19906" y="88021"/>
                  </a:lnTo>
                  <a:lnTo>
                    <a:pt x="17472" y="92727"/>
                  </a:lnTo>
                  <a:lnTo>
                    <a:pt x="15189" y="97507"/>
                  </a:lnTo>
                  <a:lnTo>
                    <a:pt x="13058" y="102358"/>
                  </a:lnTo>
                  <a:lnTo>
                    <a:pt x="11081" y="107273"/>
                  </a:lnTo>
                  <a:lnTo>
                    <a:pt x="9262" y="112249"/>
                  </a:lnTo>
                  <a:lnTo>
                    <a:pt x="7601" y="117280"/>
                  </a:lnTo>
                  <a:lnTo>
                    <a:pt x="6100" y="122361"/>
                  </a:lnTo>
                  <a:lnTo>
                    <a:pt x="4761" y="127487"/>
                  </a:lnTo>
                  <a:lnTo>
                    <a:pt x="3585" y="132653"/>
                  </a:lnTo>
                  <a:lnTo>
                    <a:pt x="2574" y="137853"/>
                  </a:lnTo>
                  <a:lnTo>
                    <a:pt x="1727" y="143083"/>
                  </a:lnTo>
                  <a:lnTo>
                    <a:pt x="1047" y="148337"/>
                  </a:lnTo>
                  <a:lnTo>
                    <a:pt x="534" y="153610"/>
                  </a:lnTo>
                  <a:lnTo>
                    <a:pt x="188" y="158897"/>
                  </a:lnTo>
                  <a:lnTo>
                    <a:pt x="10" y="164192"/>
                  </a:lnTo>
                  <a:lnTo>
                    <a:pt x="0" y="169490"/>
                  </a:lnTo>
                  <a:lnTo>
                    <a:pt x="157" y="174785"/>
                  </a:lnTo>
                  <a:lnTo>
                    <a:pt x="482" y="180073"/>
                  </a:lnTo>
                  <a:lnTo>
                    <a:pt x="975" y="185348"/>
                  </a:lnTo>
                  <a:lnTo>
                    <a:pt x="1635" y="190605"/>
                  </a:lnTo>
                  <a:lnTo>
                    <a:pt x="2460" y="195838"/>
                  </a:lnTo>
                  <a:lnTo>
                    <a:pt x="3452" y="201043"/>
                  </a:lnTo>
                  <a:lnTo>
                    <a:pt x="4607" y="206213"/>
                  </a:lnTo>
                  <a:lnTo>
                    <a:pt x="5926" y="211344"/>
                  </a:lnTo>
                  <a:lnTo>
                    <a:pt x="7407" y="216431"/>
                  </a:lnTo>
                  <a:lnTo>
                    <a:pt x="9049" y="221468"/>
                  </a:lnTo>
                  <a:lnTo>
                    <a:pt x="10849" y="226451"/>
                  </a:lnTo>
                  <a:lnTo>
                    <a:pt x="12806" y="231374"/>
                  </a:lnTo>
                  <a:lnTo>
                    <a:pt x="14918" y="236233"/>
                  </a:lnTo>
                  <a:lnTo>
                    <a:pt x="17183" y="241022"/>
                  </a:lnTo>
                  <a:lnTo>
                    <a:pt x="19599" y="245737"/>
                  </a:lnTo>
                  <a:lnTo>
                    <a:pt x="22163" y="250374"/>
                  </a:lnTo>
                  <a:lnTo>
                    <a:pt x="24872" y="254926"/>
                  </a:lnTo>
                  <a:lnTo>
                    <a:pt x="27725" y="259391"/>
                  </a:lnTo>
                  <a:lnTo>
                    <a:pt x="30717" y="263763"/>
                  </a:lnTo>
                  <a:lnTo>
                    <a:pt x="33846" y="268038"/>
                  </a:lnTo>
                  <a:lnTo>
                    <a:pt x="37110" y="272211"/>
                  </a:lnTo>
                  <a:lnTo>
                    <a:pt x="40504" y="276279"/>
                  </a:lnTo>
                  <a:lnTo>
                    <a:pt x="44025" y="280238"/>
                  </a:lnTo>
                  <a:lnTo>
                    <a:pt x="47670" y="284083"/>
                  </a:lnTo>
                  <a:lnTo>
                    <a:pt x="51435" y="287810"/>
                  </a:lnTo>
                  <a:lnTo>
                    <a:pt x="55316" y="291416"/>
                  </a:lnTo>
                  <a:lnTo>
                    <a:pt x="59309" y="294898"/>
                  </a:lnTo>
                  <a:lnTo>
                    <a:pt x="63411" y="298251"/>
                  </a:lnTo>
                  <a:lnTo>
                    <a:pt x="67617" y="301473"/>
                  </a:lnTo>
                  <a:lnTo>
                    <a:pt x="71923" y="304559"/>
                  </a:lnTo>
                  <a:lnTo>
                    <a:pt x="76325" y="307508"/>
                  </a:lnTo>
                  <a:lnTo>
                    <a:pt x="80818" y="310316"/>
                  </a:lnTo>
                  <a:lnTo>
                    <a:pt x="85397" y="312979"/>
                  </a:lnTo>
                  <a:lnTo>
                    <a:pt x="90059" y="315497"/>
                  </a:lnTo>
                  <a:lnTo>
                    <a:pt x="94798" y="317865"/>
                  </a:lnTo>
                  <a:lnTo>
                    <a:pt x="99610" y="320082"/>
                  </a:lnTo>
                  <a:lnTo>
                    <a:pt x="104489" y="322146"/>
                  </a:lnTo>
                  <a:lnTo>
                    <a:pt x="109432" y="324054"/>
                  </a:lnTo>
                  <a:lnTo>
                    <a:pt x="114432" y="325804"/>
                  </a:lnTo>
                  <a:lnTo>
                    <a:pt x="119486" y="327395"/>
                  </a:lnTo>
                  <a:lnTo>
                    <a:pt x="124587" y="328825"/>
                  </a:lnTo>
                  <a:lnTo>
                    <a:pt x="129731" y="330092"/>
                  </a:lnTo>
                  <a:lnTo>
                    <a:pt x="134913" y="331196"/>
                  </a:lnTo>
                  <a:lnTo>
                    <a:pt x="140127" y="332136"/>
                  </a:lnTo>
                  <a:lnTo>
                    <a:pt x="145368" y="332909"/>
                  </a:lnTo>
                  <a:lnTo>
                    <a:pt x="150631" y="333516"/>
                  </a:lnTo>
                  <a:lnTo>
                    <a:pt x="155911" y="333956"/>
                  </a:lnTo>
                  <a:lnTo>
                    <a:pt x="161202" y="334228"/>
                  </a:lnTo>
                  <a:lnTo>
                    <a:pt x="166498" y="334333"/>
                  </a:lnTo>
                  <a:lnTo>
                    <a:pt x="171796" y="334270"/>
                  </a:lnTo>
                  <a:lnTo>
                    <a:pt x="177089" y="334039"/>
                  </a:lnTo>
                  <a:lnTo>
                    <a:pt x="182372" y="333640"/>
                  </a:lnTo>
                  <a:lnTo>
                    <a:pt x="187640" y="333074"/>
                  </a:lnTo>
                  <a:lnTo>
                    <a:pt x="192887" y="332341"/>
                  </a:lnTo>
                  <a:lnTo>
                    <a:pt x="198108" y="331443"/>
                  </a:lnTo>
                  <a:lnTo>
                    <a:pt x="203298" y="330380"/>
                  </a:lnTo>
                  <a:lnTo>
                    <a:pt x="208452" y="329152"/>
                  </a:lnTo>
                  <a:lnTo>
                    <a:pt x="213564" y="327762"/>
                  </a:lnTo>
                  <a:lnTo>
                    <a:pt x="218630" y="326211"/>
                  </a:lnTo>
                  <a:lnTo>
                    <a:pt x="223644" y="324499"/>
                  </a:lnTo>
                  <a:lnTo>
                    <a:pt x="228601" y="322630"/>
                  </a:lnTo>
                  <a:lnTo>
                    <a:pt x="233497" y="320605"/>
                  </a:lnTo>
                  <a:lnTo>
                    <a:pt x="238325" y="318425"/>
                  </a:lnTo>
                  <a:lnTo>
                    <a:pt x="243083" y="316094"/>
                  </a:lnTo>
                  <a:lnTo>
                    <a:pt x="247764" y="313613"/>
                  </a:lnTo>
                  <a:lnTo>
                    <a:pt x="252364" y="310985"/>
                  </a:lnTo>
                  <a:lnTo>
                    <a:pt x="256879" y="308212"/>
                  </a:lnTo>
                  <a:lnTo>
                    <a:pt x="261303" y="305298"/>
                  </a:lnTo>
                  <a:lnTo>
                    <a:pt x="265633" y="302245"/>
                  </a:lnTo>
                  <a:lnTo>
                    <a:pt x="269864" y="299057"/>
                  </a:lnTo>
                  <a:lnTo>
                    <a:pt x="273992" y="295736"/>
                  </a:lnTo>
                  <a:lnTo>
                    <a:pt x="278012" y="292285"/>
                  </a:lnTo>
                  <a:lnTo>
                    <a:pt x="281922" y="288710"/>
                  </a:lnTo>
                  <a:lnTo>
                    <a:pt x="285715" y="285012"/>
                  </a:lnTo>
                  <a:lnTo>
                    <a:pt x="289390" y="281195"/>
                  </a:lnTo>
                  <a:lnTo>
                    <a:pt x="292942" y="277264"/>
                  </a:lnTo>
                  <a:lnTo>
                    <a:pt x="296368" y="273223"/>
                  </a:lnTo>
                  <a:lnTo>
                    <a:pt x="299664" y="269075"/>
                  </a:lnTo>
                  <a:lnTo>
                    <a:pt x="302827" y="264825"/>
                  </a:lnTo>
                  <a:lnTo>
                    <a:pt x="305853" y="260476"/>
                  </a:lnTo>
                  <a:lnTo>
                    <a:pt x="308740" y="256034"/>
                  </a:lnTo>
                  <a:lnTo>
                    <a:pt x="311485" y="251503"/>
                  </a:lnTo>
                  <a:lnTo>
                    <a:pt x="314085" y="246887"/>
                  </a:lnTo>
                  <a:lnTo>
                    <a:pt x="316538" y="242191"/>
                  </a:lnTo>
                  <a:lnTo>
                    <a:pt x="318840" y="237419"/>
                  </a:lnTo>
                  <a:lnTo>
                    <a:pt x="320990" y="232577"/>
                  </a:lnTo>
                  <a:lnTo>
                    <a:pt x="322985" y="227669"/>
                  </a:lnTo>
                  <a:lnTo>
                    <a:pt x="324824" y="222701"/>
                  </a:lnTo>
                  <a:lnTo>
                    <a:pt x="326505" y="217676"/>
                  </a:lnTo>
                  <a:lnTo>
                    <a:pt x="328026" y="212601"/>
                  </a:lnTo>
                  <a:lnTo>
                    <a:pt x="329385" y="207480"/>
                  </a:lnTo>
                  <a:lnTo>
                    <a:pt x="330581" y="202319"/>
                  </a:lnTo>
                  <a:lnTo>
                    <a:pt x="331612" y="197123"/>
                  </a:lnTo>
                  <a:lnTo>
                    <a:pt x="332479" y="191896"/>
                  </a:lnTo>
                  <a:lnTo>
                    <a:pt x="333180" y="186645"/>
                  </a:lnTo>
                  <a:lnTo>
                    <a:pt x="333713" y="181374"/>
                  </a:lnTo>
                  <a:lnTo>
                    <a:pt x="334080" y="176089"/>
                  </a:lnTo>
                  <a:lnTo>
                    <a:pt x="334279" y="170794"/>
                  </a:lnTo>
                  <a:lnTo>
                    <a:pt x="334310" y="165496"/>
                  </a:lnTo>
                  <a:lnTo>
                    <a:pt x="334173" y="160200"/>
                  </a:lnTo>
                  <a:lnTo>
                    <a:pt x="333868" y="154911"/>
                  </a:lnTo>
                  <a:lnTo>
                    <a:pt x="333396" y="149634"/>
                  </a:lnTo>
                  <a:lnTo>
                    <a:pt x="332757" y="144375"/>
                  </a:lnTo>
                  <a:lnTo>
                    <a:pt x="331952" y="139139"/>
                  </a:lnTo>
                  <a:lnTo>
                    <a:pt x="330981" y="133930"/>
                  </a:lnTo>
                  <a:lnTo>
                    <a:pt x="329845" y="128755"/>
                  </a:lnTo>
                  <a:lnTo>
                    <a:pt x="328546" y="123619"/>
                  </a:lnTo>
                  <a:lnTo>
                    <a:pt x="327085" y="118527"/>
                  </a:lnTo>
                  <a:lnTo>
                    <a:pt x="325464" y="113483"/>
                  </a:lnTo>
                  <a:lnTo>
                    <a:pt x="323683" y="108493"/>
                  </a:lnTo>
                  <a:lnTo>
                    <a:pt x="321745" y="103562"/>
                  </a:lnTo>
                  <a:lnTo>
                    <a:pt x="319652" y="98696"/>
                  </a:lnTo>
                  <a:lnTo>
                    <a:pt x="317406" y="93897"/>
                  </a:lnTo>
                  <a:lnTo>
                    <a:pt x="315008" y="89173"/>
                  </a:lnTo>
                  <a:lnTo>
                    <a:pt x="312463" y="84527"/>
                  </a:lnTo>
                  <a:lnTo>
                    <a:pt x="309771" y="79963"/>
                  </a:lnTo>
                  <a:lnTo>
                    <a:pt x="306936" y="75488"/>
                  </a:lnTo>
                  <a:lnTo>
                    <a:pt x="303961" y="71104"/>
                  </a:lnTo>
                  <a:lnTo>
                    <a:pt x="300848" y="66817"/>
                  </a:lnTo>
                  <a:lnTo>
                    <a:pt x="297601" y="62631"/>
                  </a:lnTo>
                  <a:lnTo>
                    <a:pt x="294223" y="58550"/>
                  </a:lnTo>
                  <a:lnTo>
                    <a:pt x="290717" y="54577"/>
                  </a:lnTo>
                  <a:lnTo>
                    <a:pt x="287087" y="50718"/>
                  </a:lnTo>
                  <a:lnTo>
                    <a:pt x="283337" y="46976"/>
                  </a:lnTo>
                  <a:lnTo>
                    <a:pt x="279470" y="43355"/>
                  </a:lnTo>
                  <a:lnTo>
                    <a:pt x="275490" y="39858"/>
                  </a:lnTo>
                  <a:lnTo>
                    <a:pt x="271401" y="36489"/>
                  </a:lnTo>
                  <a:lnTo>
                    <a:pt x="267208" y="33251"/>
                  </a:lnTo>
                  <a:lnTo>
                    <a:pt x="262914" y="30147"/>
                  </a:lnTo>
                  <a:lnTo>
                    <a:pt x="258524" y="27182"/>
                  </a:lnTo>
                  <a:lnTo>
                    <a:pt x="254042" y="24356"/>
                  </a:lnTo>
                  <a:lnTo>
                    <a:pt x="249473" y="21675"/>
                  </a:lnTo>
                  <a:lnTo>
                    <a:pt x="244821" y="19139"/>
                  </a:lnTo>
                  <a:lnTo>
                    <a:pt x="240091" y="16752"/>
                  </a:lnTo>
                  <a:lnTo>
                    <a:pt x="235288" y="14516"/>
                  </a:lnTo>
                  <a:lnTo>
                    <a:pt x="230417" y="12434"/>
                  </a:lnTo>
                  <a:lnTo>
                    <a:pt x="225482" y="10507"/>
                  </a:lnTo>
                  <a:lnTo>
                    <a:pt x="167151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633135" y="1130820"/>
              <a:ext cx="58330" cy="156660"/>
            </a:xfrm>
            <a:custGeom>
              <a:avLst/>
              <a:pathLst>
                <a:path w="58330" h="156660">
                  <a:moveTo>
                    <a:pt x="58330" y="0"/>
                  </a:moveTo>
                  <a:lnTo>
                    <a:pt x="0" y="15666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633135" y="1130501"/>
              <a:ext cx="58330" cy="156978"/>
            </a:xfrm>
            <a:custGeom>
              <a:avLst/>
              <a:pathLst>
                <a:path w="58330" h="156978">
                  <a:moveTo>
                    <a:pt x="58330" y="318"/>
                  </a:moveTo>
                  <a:lnTo>
                    <a:pt x="57469" y="0"/>
                  </a:lnTo>
                  <a:lnTo>
                    <a:pt x="0" y="1569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633135" y="1120312"/>
              <a:ext cx="57469" cy="167167"/>
            </a:xfrm>
            <a:custGeom>
              <a:avLst/>
              <a:pathLst>
                <a:path w="57469" h="167167">
                  <a:moveTo>
                    <a:pt x="57469" y="10188"/>
                  </a:moveTo>
                  <a:lnTo>
                    <a:pt x="51925" y="8269"/>
                  </a:lnTo>
                  <a:lnTo>
                    <a:pt x="46318" y="6545"/>
                  </a:lnTo>
                  <a:lnTo>
                    <a:pt x="40654" y="5018"/>
                  </a:lnTo>
                  <a:lnTo>
                    <a:pt x="34940" y="3692"/>
                  </a:lnTo>
                  <a:lnTo>
                    <a:pt x="29182" y="2566"/>
                  </a:lnTo>
                  <a:lnTo>
                    <a:pt x="23389" y="1644"/>
                  </a:lnTo>
                  <a:lnTo>
                    <a:pt x="17567" y="925"/>
                  </a:lnTo>
                  <a:lnTo>
                    <a:pt x="11723" y="411"/>
                  </a:lnTo>
                  <a:lnTo>
                    <a:pt x="5865" y="10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968523" y="971635"/>
              <a:ext cx="334062" cy="334332"/>
            </a:xfrm>
            <a:custGeom>
              <a:avLst/>
              <a:pathLst>
                <a:path w="334062" h="334332">
                  <a:moveTo>
                    <a:pt x="167152" y="0"/>
                  </a:moveTo>
                  <a:lnTo>
                    <a:pt x="161858" y="83"/>
                  </a:lnTo>
                  <a:lnTo>
                    <a:pt x="156568" y="335"/>
                  </a:lnTo>
                  <a:lnTo>
                    <a:pt x="151289" y="754"/>
                  </a:lnTo>
                  <a:lnTo>
                    <a:pt x="146026" y="1340"/>
                  </a:lnTo>
                  <a:lnTo>
                    <a:pt x="140784" y="2092"/>
                  </a:lnTo>
                  <a:lnTo>
                    <a:pt x="135569" y="3010"/>
                  </a:lnTo>
                  <a:lnTo>
                    <a:pt x="130385" y="4093"/>
                  </a:lnTo>
                  <a:lnTo>
                    <a:pt x="125239" y="5339"/>
                  </a:lnTo>
                  <a:lnTo>
                    <a:pt x="120134" y="6748"/>
                  </a:lnTo>
                  <a:lnTo>
                    <a:pt x="115076" y="8318"/>
                  </a:lnTo>
                  <a:lnTo>
                    <a:pt x="110071" y="10047"/>
                  </a:lnTo>
                  <a:lnTo>
                    <a:pt x="105123" y="11934"/>
                  </a:lnTo>
                  <a:lnTo>
                    <a:pt x="100238" y="13976"/>
                  </a:lnTo>
                  <a:lnTo>
                    <a:pt x="95419" y="16173"/>
                  </a:lnTo>
                  <a:lnTo>
                    <a:pt x="90672" y="18521"/>
                  </a:lnTo>
                  <a:lnTo>
                    <a:pt x="86003" y="21018"/>
                  </a:lnTo>
                  <a:lnTo>
                    <a:pt x="81414" y="23661"/>
                  </a:lnTo>
                  <a:lnTo>
                    <a:pt x="76912" y="26449"/>
                  </a:lnTo>
                  <a:lnTo>
                    <a:pt x="72500" y="29378"/>
                  </a:lnTo>
                  <a:lnTo>
                    <a:pt x="68183" y="32445"/>
                  </a:lnTo>
                  <a:lnTo>
                    <a:pt x="63966" y="35647"/>
                  </a:lnTo>
                  <a:lnTo>
                    <a:pt x="59852" y="38982"/>
                  </a:lnTo>
                  <a:lnTo>
                    <a:pt x="55845" y="42445"/>
                  </a:lnTo>
                  <a:lnTo>
                    <a:pt x="51951" y="46033"/>
                  </a:lnTo>
                  <a:lnTo>
                    <a:pt x="48172" y="49742"/>
                  </a:lnTo>
                  <a:lnTo>
                    <a:pt x="44512" y="53570"/>
                  </a:lnTo>
                  <a:lnTo>
                    <a:pt x="40976" y="57511"/>
                  </a:lnTo>
                  <a:lnTo>
                    <a:pt x="37566" y="61563"/>
                  </a:lnTo>
                  <a:lnTo>
                    <a:pt x="34286" y="65720"/>
                  </a:lnTo>
                  <a:lnTo>
                    <a:pt x="31139" y="69980"/>
                  </a:lnTo>
                  <a:lnTo>
                    <a:pt x="28129" y="74336"/>
                  </a:lnTo>
                  <a:lnTo>
                    <a:pt x="25259" y="78786"/>
                  </a:lnTo>
                  <a:lnTo>
                    <a:pt x="22531" y="83325"/>
                  </a:lnTo>
                  <a:lnTo>
                    <a:pt x="19948" y="87948"/>
                  </a:lnTo>
                  <a:lnTo>
                    <a:pt x="17512" y="92650"/>
                  </a:lnTo>
                  <a:lnTo>
                    <a:pt x="15227" y="97427"/>
                  </a:lnTo>
                  <a:lnTo>
                    <a:pt x="13094" y="102274"/>
                  </a:lnTo>
                  <a:lnTo>
                    <a:pt x="11116" y="107187"/>
                  </a:lnTo>
                  <a:lnTo>
                    <a:pt x="9295" y="112159"/>
                  </a:lnTo>
                  <a:lnTo>
                    <a:pt x="7632" y="117186"/>
                  </a:lnTo>
                  <a:lnTo>
                    <a:pt x="6129" y="122264"/>
                  </a:lnTo>
                  <a:lnTo>
                    <a:pt x="4787" y="127387"/>
                  </a:lnTo>
                  <a:lnTo>
                    <a:pt x="3609" y="132550"/>
                  </a:lnTo>
                  <a:lnTo>
                    <a:pt x="2594" y="137747"/>
                  </a:lnTo>
                  <a:lnTo>
                    <a:pt x="1745" y="142974"/>
                  </a:lnTo>
                  <a:lnTo>
                    <a:pt x="1062" y="148225"/>
                  </a:lnTo>
                  <a:lnTo>
                    <a:pt x="545" y="153496"/>
                  </a:lnTo>
                  <a:lnTo>
                    <a:pt x="196" y="158780"/>
                  </a:lnTo>
                  <a:lnTo>
                    <a:pt x="14" y="164072"/>
                  </a:lnTo>
                  <a:lnTo>
                    <a:pt x="0" y="169367"/>
                  </a:lnTo>
                  <a:lnTo>
                    <a:pt x="153" y="174661"/>
                  </a:lnTo>
                  <a:lnTo>
                    <a:pt x="474" y="179946"/>
                  </a:lnTo>
                  <a:lnTo>
                    <a:pt x="963" y="185219"/>
                  </a:lnTo>
                  <a:lnTo>
                    <a:pt x="1618" y="190474"/>
                  </a:lnTo>
                  <a:lnTo>
                    <a:pt x="2439" y="195706"/>
                  </a:lnTo>
                  <a:lnTo>
                    <a:pt x="3426" y="200908"/>
                  </a:lnTo>
                  <a:lnTo>
                    <a:pt x="4577" y="206077"/>
                  </a:lnTo>
                  <a:lnTo>
                    <a:pt x="5891" y="211207"/>
                  </a:lnTo>
                  <a:lnTo>
                    <a:pt x="7366" y="216293"/>
                  </a:lnTo>
                  <a:lnTo>
                    <a:pt x="9003" y="221329"/>
                  </a:lnTo>
                  <a:lnTo>
                    <a:pt x="10797" y="226311"/>
                  </a:lnTo>
                  <a:lnTo>
                    <a:pt x="12749" y="231234"/>
                  </a:lnTo>
                  <a:lnTo>
                    <a:pt x="14856" y="236093"/>
                  </a:lnTo>
                  <a:lnTo>
                    <a:pt x="17116" y="240882"/>
                  </a:lnTo>
                  <a:lnTo>
                    <a:pt x="19526" y="245597"/>
                  </a:lnTo>
                  <a:lnTo>
                    <a:pt x="22084" y="250234"/>
                  </a:lnTo>
                  <a:lnTo>
                    <a:pt x="24788" y="254787"/>
                  </a:lnTo>
                  <a:lnTo>
                    <a:pt x="27634" y="259252"/>
                  </a:lnTo>
                  <a:lnTo>
                    <a:pt x="30621" y="263625"/>
                  </a:lnTo>
                  <a:lnTo>
                    <a:pt x="33745" y="267901"/>
                  </a:lnTo>
                  <a:lnTo>
                    <a:pt x="37002" y="272076"/>
                  </a:lnTo>
                  <a:lnTo>
                    <a:pt x="40391" y="276146"/>
                  </a:lnTo>
                  <a:lnTo>
                    <a:pt x="43906" y="280106"/>
                  </a:lnTo>
                  <a:lnTo>
                    <a:pt x="47545" y="283953"/>
                  </a:lnTo>
                  <a:lnTo>
                    <a:pt x="51304" y="287683"/>
                  </a:lnTo>
                  <a:lnTo>
                    <a:pt x="55180" y="291292"/>
                  </a:lnTo>
                  <a:lnTo>
                    <a:pt x="59167" y="294776"/>
                  </a:lnTo>
                  <a:lnTo>
                    <a:pt x="63263" y="298133"/>
                  </a:lnTo>
                  <a:lnTo>
                    <a:pt x="67464" y="301357"/>
                  </a:lnTo>
                  <a:lnTo>
                    <a:pt x="71764" y="304448"/>
                  </a:lnTo>
                  <a:lnTo>
                    <a:pt x="76160" y="307400"/>
                  </a:lnTo>
                  <a:lnTo>
                    <a:pt x="80647" y="310212"/>
                  </a:lnTo>
                  <a:lnTo>
                    <a:pt x="85222" y="312880"/>
                  </a:lnTo>
                  <a:lnTo>
                    <a:pt x="89878" y="315402"/>
                  </a:lnTo>
                  <a:lnTo>
                    <a:pt x="94612" y="317775"/>
                  </a:lnTo>
                  <a:lnTo>
                    <a:pt x="99419" y="319997"/>
                  </a:lnTo>
                  <a:lnTo>
                    <a:pt x="104293" y="322066"/>
                  </a:lnTo>
                  <a:lnTo>
                    <a:pt x="109231" y="323979"/>
                  </a:lnTo>
                  <a:lnTo>
                    <a:pt x="114227" y="325735"/>
                  </a:lnTo>
                  <a:lnTo>
                    <a:pt x="119276" y="327332"/>
                  </a:lnTo>
                  <a:lnTo>
                    <a:pt x="124373" y="328768"/>
                  </a:lnTo>
                  <a:lnTo>
                    <a:pt x="129513" y="330042"/>
                  </a:lnTo>
                  <a:lnTo>
                    <a:pt x="134691" y="331152"/>
                  </a:lnTo>
                  <a:lnTo>
                    <a:pt x="139901" y="332098"/>
                  </a:lnTo>
                  <a:lnTo>
                    <a:pt x="145139" y="332879"/>
                  </a:lnTo>
                  <a:lnTo>
                    <a:pt x="150399" y="333493"/>
                  </a:lnTo>
                  <a:lnTo>
                    <a:pt x="155675" y="333940"/>
                  </a:lnTo>
                  <a:lnTo>
                    <a:pt x="160964" y="334220"/>
                  </a:lnTo>
                  <a:lnTo>
                    <a:pt x="166258" y="334332"/>
                  </a:lnTo>
                  <a:lnTo>
                    <a:pt x="171553" y="334276"/>
                  </a:lnTo>
                  <a:lnTo>
                    <a:pt x="176844" y="334053"/>
                  </a:lnTo>
                  <a:lnTo>
                    <a:pt x="182125" y="333663"/>
                  </a:lnTo>
                  <a:lnTo>
                    <a:pt x="187391" y="333105"/>
                  </a:lnTo>
                  <a:lnTo>
                    <a:pt x="192637" y="332380"/>
                  </a:lnTo>
                  <a:lnTo>
                    <a:pt x="197857" y="331490"/>
                  </a:lnTo>
                  <a:lnTo>
                    <a:pt x="203046" y="330435"/>
                  </a:lnTo>
                  <a:lnTo>
                    <a:pt x="208200" y="329217"/>
                  </a:lnTo>
                  <a:lnTo>
                    <a:pt x="213312" y="327835"/>
                  </a:lnTo>
                  <a:lnTo>
                    <a:pt x="218378" y="326292"/>
                  </a:lnTo>
                  <a:lnTo>
                    <a:pt x="223392" y="324590"/>
                  </a:lnTo>
                  <a:lnTo>
                    <a:pt x="228350" y="322730"/>
                  </a:lnTo>
                  <a:lnTo>
                    <a:pt x="233247" y="320713"/>
                  </a:lnTo>
                  <a:lnTo>
                    <a:pt x="238077" y="318543"/>
                  </a:lnTo>
                  <a:lnTo>
                    <a:pt x="242836" y="316221"/>
                  </a:lnTo>
                  <a:lnTo>
                    <a:pt x="247519" y="313749"/>
                  </a:lnTo>
                  <a:lnTo>
                    <a:pt x="252122" y="311129"/>
                  </a:lnTo>
                  <a:lnTo>
                    <a:pt x="256639" y="308366"/>
                  </a:lnTo>
                  <a:lnTo>
                    <a:pt x="261066" y="305461"/>
                  </a:lnTo>
                  <a:lnTo>
                    <a:pt x="265399" y="302417"/>
                  </a:lnTo>
                  <a:lnTo>
                    <a:pt x="269634" y="299237"/>
                  </a:lnTo>
                  <a:lnTo>
                    <a:pt x="273766" y="295925"/>
                  </a:lnTo>
                  <a:lnTo>
                    <a:pt x="277791" y="292483"/>
                  </a:lnTo>
                  <a:lnTo>
                    <a:pt x="281704" y="288916"/>
                  </a:lnTo>
                  <a:lnTo>
                    <a:pt x="285503" y="285227"/>
                  </a:lnTo>
                  <a:lnTo>
                    <a:pt x="289183" y="281419"/>
                  </a:lnTo>
                  <a:lnTo>
                    <a:pt x="292741" y="277496"/>
                  </a:lnTo>
                  <a:lnTo>
                    <a:pt x="296172" y="273463"/>
                  </a:lnTo>
                  <a:lnTo>
                    <a:pt x="299474" y="269323"/>
                  </a:lnTo>
                  <a:lnTo>
                    <a:pt x="302644" y="265081"/>
                  </a:lnTo>
                  <a:lnTo>
                    <a:pt x="305677" y="260740"/>
                  </a:lnTo>
                  <a:lnTo>
                    <a:pt x="308571" y="256306"/>
                  </a:lnTo>
                  <a:lnTo>
                    <a:pt x="311324" y="251782"/>
                  </a:lnTo>
                  <a:lnTo>
                    <a:pt x="313931" y="247173"/>
                  </a:lnTo>
                  <a:lnTo>
                    <a:pt x="316392" y="242483"/>
                  </a:lnTo>
                  <a:lnTo>
                    <a:pt x="318702" y="237719"/>
                  </a:lnTo>
                  <a:lnTo>
                    <a:pt x="320861" y="232883"/>
                  </a:lnTo>
                  <a:lnTo>
                    <a:pt x="322865" y="227982"/>
                  </a:lnTo>
                  <a:lnTo>
                    <a:pt x="324714" y="223019"/>
                  </a:lnTo>
                  <a:lnTo>
                    <a:pt x="326404" y="218000"/>
                  </a:lnTo>
                  <a:lnTo>
                    <a:pt x="327934" y="212931"/>
                  </a:lnTo>
                  <a:lnTo>
                    <a:pt x="329303" y="207815"/>
                  </a:lnTo>
                  <a:lnTo>
                    <a:pt x="330509" y="202659"/>
                  </a:lnTo>
                  <a:lnTo>
                    <a:pt x="331551" y="197467"/>
                  </a:lnTo>
                  <a:lnTo>
                    <a:pt x="332428" y="192245"/>
                  </a:lnTo>
                  <a:lnTo>
                    <a:pt x="333140" y="186997"/>
                  </a:lnTo>
                  <a:lnTo>
                    <a:pt x="333684" y="181730"/>
                  </a:lnTo>
                  <a:lnTo>
                    <a:pt x="334062" y="176448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135676" y="1138802"/>
              <a:ext cx="166909" cy="9280"/>
            </a:xfrm>
            <a:custGeom>
              <a:avLst/>
              <a:pathLst>
                <a:path w="166909" h="9280">
                  <a:moveTo>
                    <a:pt x="166909" y="928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135676" y="1138802"/>
              <a:ext cx="167013" cy="9280"/>
            </a:xfrm>
            <a:custGeom>
              <a:avLst/>
              <a:pathLst>
                <a:path w="167013" h="9280">
                  <a:moveTo>
                    <a:pt x="166909" y="9280"/>
                  </a:moveTo>
                  <a:lnTo>
                    <a:pt x="167013" y="7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135676" y="971635"/>
              <a:ext cx="167157" cy="174350"/>
            </a:xfrm>
            <a:custGeom>
              <a:avLst/>
              <a:pathLst>
                <a:path w="167157" h="174350">
                  <a:moveTo>
                    <a:pt x="167013" y="174350"/>
                  </a:moveTo>
                  <a:lnTo>
                    <a:pt x="167157" y="168957"/>
                  </a:lnTo>
                  <a:lnTo>
                    <a:pt x="167128" y="163562"/>
                  </a:lnTo>
                  <a:lnTo>
                    <a:pt x="166925" y="158171"/>
                  </a:lnTo>
                  <a:lnTo>
                    <a:pt x="166547" y="152789"/>
                  </a:lnTo>
                  <a:lnTo>
                    <a:pt x="165997" y="147422"/>
                  </a:lnTo>
                  <a:lnTo>
                    <a:pt x="165273" y="142075"/>
                  </a:lnTo>
                  <a:lnTo>
                    <a:pt x="164377" y="136755"/>
                  </a:lnTo>
                  <a:lnTo>
                    <a:pt x="163310" y="131466"/>
                  </a:lnTo>
                  <a:lnTo>
                    <a:pt x="162073" y="126215"/>
                  </a:lnTo>
                  <a:lnTo>
                    <a:pt x="160667" y="121006"/>
                  </a:lnTo>
                  <a:lnTo>
                    <a:pt x="159094" y="115845"/>
                  </a:lnTo>
                  <a:lnTo>
                    <a:pt x="157355" y="110738"/>
                  </a:lnTo>
                  <a:lnTo>
                    <a:pt x="155452" y="105690"/>
                  </a:lnTo>
                  <a:lnTo>
                    <a:pt x="153387" y="100705"/>
                  </a:lnTo>
                  <a:lnTo>
                    <a:pt x="151163" y="95790"/>
                  </a:lnTo>
                  <a:lnTo>
                    <a:pt x="148780" y="90949"/>
                  </a:lnTo>
                  <a:lnTo>
                    <a:pt x="146243" y="86188"/>
                  </a:lnTo>
                  <a:lnTo>
                    <a:pt x="143554" y="81510"/>
                  </a:lnTo>
                  <a:lnTo>
                    <a:pt x="140715" y="76923"/>
                  </a:lnTo>
                  <a:lnTo>
                    <a:pt x="137730" y="72429"/>
                  </a:lnTo>
                  <a:lnTo>
                    <a:pt x="134601" y="68033"/>
                  </a:lnTo>
                  <a:lnTo>
                    <a:pt x="131332" y="63741"/>
                  </a:lnTo>
                  <a:lnTo>
                    <a:pt x="127926" y="59557"/>
                  </a:lnTo>
                  <a:lnTo>
                    <a:pt x="124386" y="55485"/>
                  </a:lnTo>
                  <a:lnTo>
                    <a:pt x="120718" y="51529"/>
                  </a:lnTo>
                  <a:lnTo>
                    <a:pt x="116923" y="47694"/>
                  </a:lnTo>
                  <a:lnTo>
                    <a:pt x="113007" y="43983"/>
                  </a:lnTo>
                  <a:lnTo>
                    <a:pt x="108973" y="40400"/>
                  </a:lnTo>
                  <a:lnTo>
                    <a:pt x="104825" y="36950"/>
                  </a:lnTo>
                  <a:lnTo>
                    <a:pt x="100569" y="33635"/>
                  </a:lnTo>
                  <a:lnTo>
                    <a:pt x="96207" y="30459"/>
                  </a:lnTo>
                  <a:lnTo>
                    <a:pt x="91746" y="27426"/>
                  </a:lnTo>
                  <a:lnTo>
                    <a:pt x="87188" y="24538"/>
                  </a:lnTo>
                  <a:lnTo>
                    <a:pt x="82540" y="21799"/>
                  </a:lnTo>
                  <a:lnTo>
                    <a:pt x="77806" y="19211"/>
                  </a:lnTo>
                  <a:lnTo>
                    <a:pt x="72991" y="16777"/>
                  </a:lnTo>
                  <a:lnTo>
                    <a:pt x="68100" y="14500"/>
                  </a:lnTo>
                  <a:lnTo>
                    <a:pt x="63138" y="12382"/>
                  </a:lnTo>
                  <a:lnTo>
                    <a:pt x="58110" y="10425"/>
                  </a:lnTo>
                  <a:lnTo>
                    <a:pt x="53022" y="8631"/>
                  </a:lnTo>
                  <a:lnTo>
                    <a:pt x="47878" y="7003"/>
                  </a:lnTo>
                  <a:lnTo>
                    <a:pt x="42685" y="5541"/>
                  </a:lnTo>
                  <a:lnTo>
                    <a:pt x="37447" y="4248"/>
                  </a:lnTo>
                  <a:lnTo>
                    <a:pt x="32170" y="3124"/>
                  </a:lnTo>
                  <a:lnTo>
                    <a:pt x="26860" y="2172"/>
                  </a:lnTo>
                  <a:lnTo>
                    <a:pt x="21521" y="1391"/>
                  </a:lnTo>
                  <a:lnTo>
                    <a:pt x="16161" y="783"/>
                  </a:lnTo>
                  <a:lnTo>
                    <a:pt x="10783" y="348"/>
                  </a:lnTo>
                  <a:lnTo>
                    <a:pt x="5394" y="8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505783" y="941493"/>
              <a:ext cx="111497" cy="167167"/>
            </a:xfrm>
            <a:custGeom>
              <a:avLst/>
              <a:pathLst>
                <a:path w="111497" h="167167">
                  <a:moveTo>
                    <a:pt x="111497" y="0"/>
                  </a:moveTo>
                  <a:lnTo>
                    <a:pt x="105950" y="92"/>
                  </a:lnTo>
                  <a:lnTo>
                    <a:pt x="100409" y="368"/>
                  </a:lnTo>
                  <a:lnTo>
                    <a:pt x="94880" y="827"/>
                  </a:lnTo>
                  <a:lnTo>
                    <a:pt x="89370" y="1470"/>
                  </a:lnTo>
                  <a:lnTo>
                    <a:pt x="83884" y="2296"/>
                  </a:lnTo>
                  <a:lnTo>
                    <a:pt x="78428" y="3303"/>
                  </a:lnTo>
                  <a:lnTo>
                    <a:pt x="73009" y="4490"/>
                  </a:lnTo>
                  <a:lnTo>
                    <a:pt x="67632" y="5857"/>
                  </a:lnTo>
                  <a:lnTo>
                    <a:pt x="62304" y="7402"/>
                  </a:lnTo>
                  <a:lnTo>
                    <a:pt x="57029" y="9122"/>
                  </a:lnTo>
                  <a:lnTo>
                    <a:pt x="51815" y="11016"/>
                  </a:lnTo>
                  <a:lnTo>
                    <a:pt x="46666" y="13083"/>
                  </a:lnTo>
                  <a:lnTo>
                    <a:pt x="41589" y="15319"/>
                  </a:lnTo>
                  <a:lnTo>
                    <a:pt x="36589" y="17722"/>
                  </a:lnTo>
                  <a:lnTo>
                    <a:pt x="31671" y="20290"/>
                  </a:lnTo>
                  <a:lnTo>
                    <a:pt x="26841" y="23020"/>
                  </a:lnTo>
                  <a:lnTo>
                    <a:pt x="22105" y="25908"/>
                  </a:lnTo>
                  <a:lnTo>
                    <a:pt x="17467" y="28952"/>
                  </a:lnTo>
                  <a:lnTo>
                    <a:pt x="12932" y="32148"/>
                  </a:lnTo>
                  <a:lnTo>
                    <a:pt x="8506" y="35493"/>
                  </a:lnTo>
                  <a:lnTo>
                    <a:pt x="4194" y="38983"/>
                  </a:lnTo>
                  <a:lnTo>
                    <a:pt x="0" y="42614"/>
                  </a:lnTo>
                  <a:lnTo>
                    <a:pt x="111497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505783" y="984108"/>
              <a:ext cx="111497" cy="124552"/>
            </a:xfrm>
            <a:custGeom>
              <a:avLst/>
              <a:pathLst>
                <a:path w="111497" h="124552">
                  <a:moveTo>
                    <a:pt x="0" y="0"/>
                  </a:moveTo>
                  <a:lnTo>
                    <a:pt x="111497" y="12455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450127" y="961403"/>
              <a:ext cx="334319" cy="314419"/>
            </a:xfrm>
            <a:custGeom>
              <a:avLst/>
              <a:pathLst>
                <a:path w="334319" h="314419">
                  <a:moveTo>
                    <a:pt x="55655" y="22704"/>
                  </a:moveTo>
                  <a:lnTo>
                    <a:pt x="51773" y="26292"/>
                  </a:lnTo>
                  <a:lnTo>
                    <a:pt x="48005" y="30001"/>
                  </a:lnTo>
                  <a:lnTo>
                    <a:pt x="44357" y="33827"/>
                  </a:lnTo>
                  <a:lnTo>
                    <a:pt x="40832" y="37766"/>
                  </a:lnTo>
                  <a:lnTo>
                    <a:pt x="37433" y="41815"/>
                  </a:lnTo>
                  <a:lnTo>
                    <a:pt x="34164" y="45969"/>
                  </a:lnTo>
                  <a:lnTo>
                    <a:pt x="31028" y="50225"/>
                  </a:lnTo>
                  <a:lnTo>
                    <a:pt x="28028" y="54578"/>
                  </a:lnTo>
                  <a:lnTo>
                    <a:pt x="25167" y="59023"/>
                  </a:lnTo>
                  <a:lnTo>
                    <a:pt x="22448" y="63557"/>
                  </a:lnTo>
                  <a:lnTo>
                    <a:pt x="19874" y="68174"/>
                  </a:lnTo>
                  <a:lnTo>
                    <a:pt x="17447" y="72871"/>
                  </a:lnTo>
                  <a:lnTo>
                    <a:pt x="15170" y="77641"/>
                  </a:lnTo>
                  <a:lnTo>
                    <a:pt x="13045" y="82482"/>
                  </a:lnTo>
                  <a:lnTo>
                    <a:pt x="11073" y="87387"/>
                  </a:lnTo>
                  <a:lnTo>
                    <a:pt x="9258" y="92352"/>
                  </a:lnTo>
                  <a:lnTo>
                    <a:pt x="7601" y="97372"/>
                  </a:lnTo>
                  <a:lnTo>
                    <a:pt x="6104" y="102442"/>
                  </a:lnTo>
                  <a:lnTo>
                    <a:pt x="4767" y="107557"/>
                  </a:lnTo>
                  <a:lnTo>
                    <a:pt x="3593" y="112711"/>
                  </a:lnTo>
                  <a:lnTo>
                    <a:pt x="2583" y="117900"/>
                  </a:lnTo>
                  <a:lnTo>
                    <a:pt x="1737" y="123119"/>
                  </a:lnTo>
                  <a:lnTo>
                    <a:pt x="1056" y="128361"/>
                  </a:lnTo>
                  <a:lnTo>
                    <a:pt x="542" y="133622"/>
                  </a:lnTo>
                  <a:lnTo>
                    <a:pt x="194" y="138897"/>
                  </a:lnTo>
                  <a:lnTo>
                    <a:pt x="13" y="144181"/>
                  </a:lnTo>
                  <a:lnTo>
                    <a:pt x="0" y="149467"/>
                  </a:lnTo>
                  <a:lnTo>
                    <a:pt x="153" y="154751"/>
                  </a:lnTo>
                  <a:lnTo>
                    <a:pt x="473" y="160028"/>
                  </a:lnTo>
                  <a:lnTo>
                    <a:pt x="961" y="165292"/>
                  </a:lnTo>
                  <a:lnTo>
                    <a:pt x="1614" y="170538"/>
                  </a:lnTo>
                  <a:lnTo>
                    <a:pt x="2433" y="175761"/>
                  </a:lnTo>
                  <a:lnTo>
                    <a:pt x="3417" y="180955"/>
                  </a:lnTo>
                  <a:lnTo>
                    <a:pt x="4564" y="186115"/>
                  </a:lnTo>
                  <a:lnTo>
                    <a:pt x="5874" y="191237"/>
                  </a:lnTo>
                  <a:lnTo>
                    <a:pt x="7345" y="196314"/>
                  </a:lnTo>
                  <a:lnTo>
                    <a:pt x="8976" y="201343"/>
                  </a:lnTo>
                  <a:lnTo>
                    <a:pt x="10766" y="206317"/>
                  </a:lnTo>
                  <a:lnTo>
                    <a:pt x="12711" y="211233"/>
                  </a:lnTo>
                  <a:lnTo>
                    <a:pt x="14811" y="216084"/>
                  </a:lnTo>
                  <a:lnTo>
                    <a:pt x="17064" y="220867"/>
                  </a:lnTo>
                  <a:lnTo>
                    <a:pt x="19466" y="225575"/>
                  </a:lnTo>
                  <a:lnTo>
                    <a:pt x="22017" y="230206"/>
                  </a:lnTo>
                  <a:lnTo>
                    <a:pt x="24712" y="234754"/>
                  </a:lnTo>
                  <a:lnTo>
                    <a:pt x="27550" y="239214"/>
                  </a:lnTo>
                  <a:lnTo>
                    <a:pt x="30527" y="243582"/>
                  </a:lnTo>
                  <a:lnTo>
                    <a:pt x="33642" y="247854"/>
                  </a:lnTo>
                  <a:lnTo>
                    <a:pt x="36889" y="252025"/>
                  </a:lnTo>
                  <a:lnTo>
                    <a:pt x="40267" y="256092"/>
                  </a:lnTo>
                  <a:lnTo>
                    <a:pt x="43772" y="260049"/>
                  </a:lnTo>
                  <a:lnTo>
                    <a:pt x="47400" y="263894"/>
                  </a:lnTo>
                  <a:lnTo>
                    <a:pt x="51148" y="267622"/>
                  </a:lnTo>
                  <a:lnTo>
                    <a:pt x="55012" y="271230"/>
                  </a:lnTo>
                  <a:lnTo>
                    <a:pt x="58988" y="274714"/>
                  </a:lnTo>
                  <a:lnTo>
                    <a:pt x="63072" y="278071"/>
                  </a:lnTo>
                  <a:lnTo>
                    <a:pt x="67261" y="281296"/>
                  </a:lnTo>
                  <a:lnTo>
                    <a:pt x="71549" y="284388"/>
                  </a:lnTo>
                  <a:lnTo>
                    <a:pt x="75933" y="287342"/>
                  </a:lnTo>
                  <a:lnTo>
                    <a:pt x="80408" y="290156"/>
                  </a:lnTo>
                  <a:lnTo>
                    <a:pt x="84970" y="292828"/>
                  </a:lnTo>
                  <a:lnTo>
                    <a:pt x="89614" y="295353"/>
                  </a:lnTo>
                  <a:lnTo>
                    <a:pt x="94335" y="297731"/>
                  </a:lnTo>
                  <a:lnTo>
                    <a:pt x="99129" y="299958"/>
                  </a:lnTo>
                  <a:lnTo>
                    <a:pt x="103992" y="302033"/>
                  </a:lnTo>
                  <a:lnTo>
                    <a:pt x="108917" y="303953"/>
                  </a:lnTo>
                  <a:lnTo>
                    <a:pt x="113901" y="305716"/>
                  </a:lnTo>
                  <a:lnTo>
                    <a:pt x="118938" y="307320"/>
                  </a:lnTo>
                  <a:lnTo>
                    <a:pt x="124024" y="308765"/>
                  </a:lnTo>
                  <a:lnTo>
                    <a:pt x="129152" y="310048"/>
                  </a:lnTo>
                  <a:lnTo>
                    <a:pt x="134318" y="311168"/>
                  </a:lnTo>
                  <a:lnTo>
                    <a:pt x="139518" y="312124"/>
                  </a:lnTo>
                  <a:lnTo>
                    <a:pt x="144744" y="312915"/>
                  </a:lnTo>
                  <a:lnTo>
                    <a:pt x="149994" y="313541"/>
                  </a:lnTo>
                  <a:lnTo>
                    <a:pt x="155260" y="314000"/>
                  </a:lnTo>
                  <a:lnTo>
                    <a:pt x="160539" y="314293"/>
                  </a:lnTo>
                  <a:lnTo>
                    <a:pt x="165823" y="314419"/>
                  </a:lnTo>
                  <a:lnTo>
                    <a:pt x="171110" y="314377"/>
                  </a:lnTo>
                  <a:lnTo>
                    <a:pt x="176392" y="314168"/>
                  </a:lnTo>
                  <a:lnTo>
                    <a:pt x="181665" y="313793"/>
                  </a:lnTo>
                  <a:lnTo>
                    <a:pt x="186924" y="313251"/>
                  </a:lnTo>
                  <a:lnTo>
                    <a:pt x="192163" y="312543"/>
                  </a:lnTo>
                  <a:lnTo>
                    <a:pt x="197376" y="311669"/>
                  </a:lnTo>
                  <a:lnTo>
                    <a:pt x="202560" y="310631"/>
                  </a:lnTo>
                  <a:lnTo>
                    <a:pt x="207708" y="309430"/>
                  </a:lnTo>
                  <a:lnTo>
                    <a:pt x="212816" y="308066"/>
                  </a:lnTo>
                  <a:lnTo>
                    <a:pt x="217878" y="306542"/>
                  </a:lnTo>
                  <a:lnTo>
                    <a:pt x="222889" y="304859"/>
                  </a:lnTo>
                  <a:lnTo>
                    <a:pt x="227844" y="303017"/>
                  </a:lnTo>
                  <a:lnTo>
                    <a:pt x="232739" y="301020"/>
                  </a:lnTo>
                  <a:lnTo>
                    <a:pt x="237568" y="298870"/>
                  </a:lnTo>
                  <a:lnTo>
                    <a:pt x="242327" y="296567"/>
                  </a:lnTo>
                  <a:lnTo>
                    <a:pt x="247010" y="294116"/>
                  </a:lnTo>
                  <a:lnTo>
                    <a:pt x="251614" y="291517"/>
                  </a:lnTo>
                  <a:lnTo>
                    <a:pt x="256133" y="288774"/>
                  </a:lnTo>
                  <a:lnTo>
                    <a:pt x="260564" y="285890"/>
                  </a:lnTo>
                  <a:lnTo>
                    <a:pt x="264901" y="282867"/>
                  </a:lnTo>
                  <a:lnTo>
                    <a:pt x="269140" y="279709"/>
                  </a:lnTo>
                  <a:lnTo>
                    <a:pt x="273277" y="276418"/>
                  </a:lnTo>
                  <a:lnTo>
                    <a:pt x="277308" y="272997"/>
                  </a:lnTo>
                  <a:lnTo>
                    <a:pt x="281228" y="269451"/>
                  </a:lnTo>
                  <a:lnTo>
                    <a:pt x="285035" y="265783"/>
                  </a:lnTo>
                  <a:lnTo>
                    <a:pt x="288724" y="261997"/>
                  </a:lnTo>
                  <a:lnTo>
                    <a:pt x="292291" y="258095"/>
                  </a:lnTo>
                  <a:lnTo>
                    <a:pt x="295733" y="254083"/>
                  </a:lnTo>
                  <a:lnTo>
                    <a:pt x="299047" y="249964"/>
                  </a:lnTo>
                  <a:lnTo>
                    <a:pt x="302229" y="245742"/>
                  </a:lnTo>
                  <a:lnTo>
                    <a:pt x="305275" y="241422"/>
                  </a:lnTo>
                  <a:lnTo>
                    <a:pt x="308183" y="237007"/>
                  </a:lnTo>
                  <a:lnTo>
                    <a:pt x="310951" y="232503"/>
                  </a:lnTo>
                  <a:lnTo>
                    <a:pt x="313574" y="227913"/>
                  </a:lnTo>
                  <a:lnTo>
                    <a:pt x="316052" y="223243"/>
                  </a:lnTo>
                  <a:lnTo>
                    <a:pt x="318380" y="218497"/>
                  </a:lnTo>
                  <a:lnTo>
                    <a:pt x="320557" y="213680"/>
                  </a:lnTo>
                  <a:lnTo>
                    <a:pt x="322580" y="208796"/>
                  </a:lnTo>
                  <a:lnTo>
                    <a:pt x="324448" y="203851"/>
                  </a:lnTo>
                  <a:lnTo>
                    <a:pt x="326159" y="198849"/>
                  </a:lnTo>
                  <a:lnTo>
                    <a:pt x="327711" y="193795"/>
                  </a:lnTo>
                  <a:lnTo>
                    <a:pt x="329102" y="188695"/>
                  </a:lnTo>
                  <a:lnTo>
                    <a:pt x="330332" y="183553"/>
                  </a:lnTo>
                  <a:lnTo>
                    <a:pt x="331398" y="178376"/>
                  </a:lnTo>
                  <a:lnTo>
                    <a:pt x="332300" y="173167"/>
                  </a:lnTo>
                  <a:lnTo>
                    <a:pt x="333036" y="167932"/>
                  </a:lnTo>
                  <a:lnTo>
                    <a:pt x="333607" y="162676"/>
                  </a:lnTo>
                  <a:lnTo>
                    <a:pt x="334011" y="157405"/>
                  </a:lnTo>
                  <a:lnTo>
                    <a:pt x="334249" y="152124"/>
                  </a:lnTo>
                  <a:lnTo>
                    <a:pt x="334319" y="146838"/>
                  </a:lnTo>
                  <a:lnTo>
                    <a:pt x="334222" y="141553"/>
                  </a:lnTo>
                  <a:lnTo>
                    <a:pt x="333959" y="136273"/>
                  </a:lnTo>
                  <a:lnTo>
                    <a:pt x="333528" y="131004"/>
                  </a:lnTo>
                  <a:lnTo>
                    <a:pt x="332931" y="125751"/>
                  </a:lnTo>
                  <a:lnTo>
                    <a:pt x="332168" y="120520"/>
                  </a:lnTo>
                  <a:lnTo>
                    <a:pt x="331240" y="115316"/>
                  </a:lnTo>
                  <a:lnTo>
                    <a:pt x="330148" y="110143"/>
                  </a:lnTo>
                  <a:lnTo>
                    <a:pt x="328893" y="105008"/>
                  </a:lnTo>
                  <a:lnTo>
                    <a:pt x="327476" y="99915"/>
                  </a:lnTo>
                  <a:lnTo>
                    <a:pt x="325899" y="94869"/>
                  </a:lnTo>
                  <a:lnTo>
                    <a:pt x="324163" y="89876"/>
                  </a:lnTo>
                  <a:lnTo>
                    <a:pt x="322270" y="84940"/>
                  </a:lnTo>
                  <a:lnTo>
                    <a:pt x="320222" y="80066"/>
                  </a:lnTo>
                  <a:lnTo>
                    <a:pt x="318021" y="75260"/>
                  </a:lnTo>
                  <a:lnTo>
                    <a:pt x="315669" y="70526"/>
                  </a:lnTo>
                  <a:lnTo>
                    <a:pt x="313169" y="65868"/>
                  </a:lnTo>
                  <a:lnTo>
                    <a:pt x="310522" y="61292"/>
                  </a:lnTo>
                  <a:lnTo>
                    <a:pt x="307733" y="56801"/>
                  </a:lnTo>
                  <a:lnTo>
                    <a:pt x="304802" y="52401"/>
                  </a:lnTo>
                  <a:lnTo>
                    <a:pt x="301734" y="48096"/>
                  </a:lnTo>
                  <a:lnTo>
                    <a:pt x="298531" y="43891"/>
                  </a:lnTo>
                  <a:lnTo>
                    <a:pt x="295197" y="39788"/>
                  </a:lnTo>
                  <a:lnTo>
                    <a:pt x="291735" y="35793"/>
                  </a:lnTo>
                  <a:lnTo>
                    <a:pt x="288148" y="31910"/>
                  </a:lnTo>
                  <a:lnTo>
                    <a:pt x="284441" y="28141"/>
                  </a:lnTo>
                  <a:lnTo>
                    <a:pt x="280615" y="24492"/>
                  </a:lnTo>
                  <a:lnTo>
                    <a:pt x="276677" y="20966"/>
                  </a:lnTo>
                  <a:lnTo>
                    <a:pt x="272629" y="17566"/>
                  </a:lnTo>
                  <a:lnTo>
                    <a:pt x="268475" y="14296"/>
                  </a:lnTo>
                  <a:lnTo>
                    <a:pt x="264221" y="11158"/>
                  </a:lnTo>
                  <a:lnTo>
                    <a:pt x="259869" y="8157"/>
                  </a:lnTo>
                  <a:lnTo>
                    <a:pt x="255424" y="5295"/>
                  </a:lnTo>
                  <a:lnTo>
                    <a:pt x="250891" y="2575"/>
                  </a:lnTo>
                  <a:lnTo>
                    <a:pt x="246274" y="0"/>
                  </a:lnTo>
                  <a:lnTo>
                    <a:pt x="167152" y="147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617280" y="941493"/>
              <a:ext cx="79122" cy="167167"/>
            </a:xfrm>
            <a:custGeom>
              <a:avLst/>
              <a:pathLst>
                <a:path w="79122" h="167167">
                  <a:moveTo>
                    <a:pt x="79122" y="19910"/>
                  </a:moveTo>
                  <a:lnTo>
                    <a:pt x="73888" y="17215"/>
                  </a:lnTo>
                  <a:lnTo>
                    <a:pt x="68562" y="14707"/>
                  </a:lnTo>
                  <a:lnTo>
                    <a:pt x="63151" y="12387"/>
                  </a:lnTo>
                  <a:lnTo>
                    <a:pt x="57662" y="10259"/>
                  </a:lnTo>
                  <a:lnTo>
                    <a:pt x="52102" y="8326"/>
                  </a:lnTo>
                  <a:lnTo>
                    <a:pt x="46477" y="6590"/>
                  </a:lnTo>
                  <a:lnTo>
                    <a:pt x="40794" y="5053"/>
                  </a:lnTo>
                  <a:lnTo>
                    <a:pt x="35061" y="3718"/>
                  </a:lnTo>
                  <a:lnTo>
                    <a:pt x="29284" y="2584"/>
                  </a:lnTo>
                  <a:lnTo>
                    <a:pt x="23471" y="1655"/>
                  </a:lnTo>
                  <a:lnTo>
                    <a:pt x="17628" y="932"/>
                  </a:lnTo>
                  <a:lnTo>
                    <a:pt x="11764" y="414"/>
                  </a:lnTo>
                  <a:lnTo>
                    <a:pt x="5886" y="10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997411" y="1031511"/>
              <a:ext cx="108482" cy="167167"/>
            </a:xfrm>
            <a:custGeom>
              <a:avLst/>
              <a:pathLst>
                <a:path w="108482" h="167167">
                  <a:moveTo>
                    <a:pt x="108482" y="0"/>
                  </a:moveTo>
                  <a:lnTo>
                    <a:pt x="102862" y="94"/>
                  </a:lnTo>
                  <a:lnTo>
                    <a:pt x="97248" y="377"/>
                  </a:lnTo>
                  <a:lnTo>
                    <a:pt x="91646" y="849"/>
                  </a:lnTo>
                  <a:lnTo>
                    <a:pt x="86064" y="1510"/>
                  </a:lnTo>
                  <a:lnTo>
                    <a:pt x="80507" y="2357"/>
                  </a:lnTo>
                  <a:lnTo>
                    <a:pt x="74981" y="3391"/>
                  </a:lnTo>
                  <a:lnTo>
                    <a:pt x="69494" y="4610"/>
                  </a:lnTo>
                  <a:lnTo>
                    <a:pt x="64050" y="6013"/>
                  </a:lnTo>
                  <a:lnTo>
                    <a:pt x="58657" y="7598"/>
                  </a:lnTo>
                  <a:lnTo>
                    <a:pt x="53320" y="9363"/>
                  </a:lnTo>
                  <a:lnTo>
                    <a:pt x="48045" y="11307"/>
                  </a:lnTo>
                  <a:lnTo>
                    <a:pt x="42839" y="13427"/>
                  </a:lnTo>
                  <a:lnTo>
                    <a:pt x="37707" y="15721"/>
                  </a:lnTo>
                  <a:lnTo>
                    <a:pt x="32655" y="18186"/>
                  </a:lnTo>
                  <a:lnTo>
                    <a:pt x="27689" y="20820"/>
                  </a:lnTo>
                  <a:lnTo>
                    <a:pt x="22814" y="23619"/>
                  </a:lnTo>
                  <a:lnTo>
                    <a:pt x="18036" y="26581"/>
                  </a:lnTo>
                  <a:lnTo>
                    <a:pt x="13361" y="29701"/>
                  </a:lnTo>
                  <a:lnTo>
                    <a:pt x="8793" y="32977"/>
                  </a:lnTo>
                  <a:lnTo>
                    <a:pt x="4337" y="36405"/>
                  </a:lnTo>
                  <a:lnTo>
                    <a:pt x="0" y="39980"/>
                  </a:lnTo>
                  <a:lnTo>
                    <a:pt x="108482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997411" y="1071492"/>
              <a:ext cx="108482" cy="127186"/>
            </a:xfrm>
            <a:custGeom>
              <a:avLst/>
              <a:pathLst>
                <a:path w="108482" h="127186">
                  <a:moveTo>
                    <a:pt x="0" y="0"/>
                  </a:moveTo>
                  <a:lnTo>
                    <a:pt x="108482" y="12718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938735" y="1071492"/>
              <a:ext cx="167159" cy="283454"/>
            </a:xfrm>
            <a:custGeom>
              <a:avLst/>
              <a:pathLst>
                <a:path w="167159" h="283454">
                  <a:moveTo>
                    <a:pt x="58676" y="0"/>
                  </a:moveTo>
                  <a:lnTo>
                    <a:pt x="54616" y="3578"/>
                  </a:lnTo>
                  <a:lnTo>
                    <a:pt x="50673" y="7286"/>
                  </a:lnTo>
                  <a:lnTo>
                    <a:pt x="46852" y="11120"/>
                  </a:lnTo>
                  <a:lnTo>
                    <a:pt x="43158" y="15076"/>
                  </a:lnTo>
                  <a:lnTo>
                    <a:pt x="39594" y="19149"/>
                  </a:lnTo>
                  <a:lnTo>
                    <a:pt x="36163" y="23336"/>
                  </a:lnTo>
                  <a:lnTo>
                    <a:pt x="32869" y="27631"/>
                  </a:lnTo>
                  <a:lnTo>
                    <a:pt x="29717" y="32030"/>
                  </a:lnTo>
                  <a:lnTo>
                    <a:pt x="26708" y="36530"/>
                  </a:lnTo>
                  <a:lnTo>
                    <a:pt x="23847" y="41124"/>
                  </a:lnTo>
                  <a:lnTo>
                    <a:pt x="21136" y="45809"/>
                  </a:lnTo>
                  <a:lnTo>
                    <a:pt x="18578" y="50579"/>
                  </a:lnTo>
                  <a:lnTo>
                    <a:pt x="16176" y="55429"/>
                  </a:lnTo>
                  <a:lnTo>
                    <a:pt x="13932" y="60355"/>
                  </a:lnTo>
                  <a:lnTo>
                    <a:pt x="11849" y="65350"/>
                  </a:lnTo>
                  <a:lnTo>
                    <a:pt x="9928" y="70411"/>
                  </a:lnTo>
                  <a:lnTo>
                    <a:pt x="8173" y="75531"/>
                  </a:lnTo>
                  <a:lnTo>
                    <a:pt x="6584" y="80705"/>
                  </a:lnTo>
                  <a:lnTo>
                    <a:pt x="5163" y="85927"/>
                  </a:lnTo>
                  <a:lnTo>
                    <a:pt x="3912" y="91193"/>
                  </a:lnTo>
                  <a:lnTo>
                    <a:pt x="2833" y="96497"/>
                  </a:lnTo>
                  <a:lnTo>
                    <a:pt x="1925" y="101833"/>
                  </a:lnTo>
                  <a:lnTo>
                    <a:pt x="1191" y="107196"/>
                  </a:lnTo>
                  <a:lnTo>
                    <a:pt x="631" y="112579"/>
                  </a:lnTo>
                  <a:lnTo>
                    <a:pt x="246" y="117978"/>
                  </a:lnTo>
                  <a:lnTo>
                    <a:pt x="35" y="123386"/>
                  </a:lnTo>
                  <a:lnTo>
                    <a:pt x="0" y="128799"/>
                  </a:lnTo>
                  <a:lnTo>
                    <a:pt x="139" y="134210"/>
                  </a:lnTo>
                  <a:lnTo>
                    <a:pt x="454" y="139613"/>
                  </a:lnTo>
                  <a:lnTo>
                    <a:pt x="944" y="145003"/>
                  </a:lnTo>
                  <a:lnTo>
                    <a:pt x="1608" y="150375"/>
                  </a:lnTo>
                  <a:lnTo>
                    <a:pt x="2445" y="155722"/>
                  </a:lnTo>
                  <a:lnTo>
                    <a:pt x="3456" y="161040"/>
                  </a:lnTo>
                  <a:lnTo>
                    <a:pt x="4637" y="166322"/>
                  </a:lnTo>
                  <a:lnTo>
                    <a:pt x="5989" y="171563"/>
                  </a:lnTo>
                  <a:lnTo>
                    <a:pt x="7511" y="176757"/>
                  </a:lnTo>
                  <a:lnTo>
                    <a:pt x="9199" y="181899"/>
                  </a:lnTo>
                  <a:lnTo>
                    <a:pt x="11053" y="186985"/>
                  </a:lnTo>
                  <a:lnTo>
                    <a:pt x="13071" y="192007"/>
                  </a:lnTo>
                  <a:lnTo>
                    <a:pt x="15250" y="196961"/>
                  </a:lnTo>
                  <a:lnTo>
                    <a:pt x="17589" y="201843"/>
                  </a:lnTo>
                  <a:lnTo>
                    <a:pt x="20084" y="206646"/>
                  </a:lnTo>
                  <a:lnTo>
                    <a:pt x="22733" y="211365"/>
                  </a:lnTo>
                  <a:lnTo>
                    <a:pt x="25534" y="215997"/>
                  </a:lnTo>
                  <a:lnTo>
                    <a:pt x="28484" y="220535"/>
                  </a:lnTo>
                  <a:lnTo>
                    <a:pt x="31579" y="224976"/>
                  </a:lnTo>
                  <a:lnTo>
                    <a:pt x="34815" y="229314"/>
                  </a:lnTo>
                  <a:lnTo>
                    <a:pt x="38191" y="233545"/>
                  </a:lnTo>
                  <a:lnTo>
                    <a:pt x="41702" y="237664"/>
                  </a:lnTo>
                  <a:lnTo>
                    <a:pt x="45344" y="241668"/>
                  </a:lnTo>
                  <a:lnTo>
                    <a:pt x="49114" y="245551"/>
                  </a:lnTo>
                  <a:lnTo>
                    <a:pt x="53008" y="249311"/>
                  </a:lnTo>
                  <a:lnTo>
                    <a:pt x="57022" y="252942"/>
                  </a:lnTo>
                  <a:lnTo>
                    <a:pt x="61150" y="256442"/>
                  </a:lnTo>
                  <a:lnTo>
                    <a:pt x="65391" y="259806"/>
                  </a:lnTo>
                  <a:lnTo>
                    <a:pt x="69737" y="263031"/>
                  </a:lnTo>
                  <a:lnTo>
                    <a:pt x="74186" y="266114"/>
                  </a:lnTo>
                  <a:lnTo>
                    <a:pt x="78733" y="269051"/>
                  </a:lnTo>
                  <a:lnTo>
                    <a:pt x="83372" y="271839"/>
                  </a:lnTo>
                  <a:lnTo>
                    <a:pt x="88098" y="274476"/>
                  </a:lnTo>
                  <a:lnTo>
                    <a:pt x="92908" y="276958"/>
                  </a:lnTo>
                  <a:lnTo>
                    <a:pt x="97796" y="279284"/>
                  </a:lnTo>
                  <a:lnTo>
                    <a:pt x="102756" y="281449"/>
                  </a:lnTo>
                  <a:lnTo>
                    <a:pt x="107784" y="283454"/>
                  </a:lnTo>
                  <a:lnTo>
                    <a:pt x="167159" y="1271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046519" y="1031511"/>
              <a:ext cx="226534" cy="334321"/>
            </a:xfrm>
            <a:custGeom>
              <a:avLst/>
              <a:pathLst>
                <a:path w="226534" h="334321">
                  <a:moveTo>
                    <a:pt x="0" y="323434"/>
                  </a:moveTo>
                  <a:lnTo>
                    <a:pt x="5008" y="325247"/>
                  </a:lnTo>
                  <a:lnTo>
                    <a:pt x="10071" y="326898"/>
                  </a:lnTo>
                  <a:lnTo>
                    <a:pt x="15184" y="328388"/>
                  </a:lnTo>
                  <a:lnTo>
                    <a:pt x="20342" y="329714"/>
                  </a:lnTo>
                  <a:lnTo>
                    <a:pt x="25540" y="330875"/>
                  </a:lnTo>
                  <a:lnTo>
                    <a:pt x="30772" y="331869"/>
                  </a:lnTo>
                  <a:lnTo>
                    <a:pt x="36034" y="332697"/>
                  </a:lnTo>
                  <a:lnTo>
                    <a:pt x="41319" y="333356"/>
                  </a:lnTo>
                  <a:lnTo>
                    <a:pt x="46622" y="333847"/>
                  </a:lnTo>
                  <a:lnTo>
                    <a:pt x="51938" y="334169"/>
                  </a:lnTo>
                  <a:lnTo>
                    <a:pt x="57262" y="334321"/>
                  </a:lnTo>
                  <a:lnTo>
                    <a:pt x="62588" y="334304"/>
                  </a:lnTo>
                  <a:lnTo>
                    <a:pt x="67910" y="334116"/>
                  </a:lnTo>
                  <a:lnTo>
                    <a:pt x="73224" y="333760"/>
                  </a:lnTo>
                  <a:lnTo>
                    <a:pt x="78524" y="333234"/>
                  </a:lnTo>
                  <a:lnTo>
                    <a:pt x="83804" y="332540"/>
                  </a:lnTo>
                  <a:lnTo>
                    <a:pt x="89060" y="331678"/>
                  </a:lnTo>
                  <a:lnTo>
                    <a:pt x="94286" y="330648"/>
                  </a:lnTo>
                  <a:lnTo>
                    <a:pt x="99476" y="329453"/>
                  </a:lnTo>
                  <a:lnTo>
                    <a:pt x="104625" y="328094"/>
                  </a:lnTo>
                  <a:lnTo>
                    <a:pt x="109728" y="326570"/>
                  </a:lnTo>
                  <a:lnTo>
                    <a:pt x="114781" y="324885"/>
                  </a:lnTo>
                  <a:lnTo>
                    <a:pt x="119777" y="323040"/>
                  </a:lnTo>
                  <a:lnTo>
                    <a:pt x="124712" y="321037"/>
                  </a:lnTo>
                  <a:lnTo>
                    <a:pt x="129580" y="318878"/>
                  </a:lnTo>
                  <a:lnTo>
                    <a:pt x="134377" y="316564"/>
                  </a:lnTo>
                  <a:lnTo>
                    <a:pt x="139098" y="314099"/>
                  </a:lnTo>
                  <a:lnTo>
                    <a:pt x="143738" y="311485"/>
                  </a:lnTo>
                  <a:lnTo>
                    <a:pt x="148293" y="308724"/>
                  </a:lnTo>
                  <a:lnTo>
                    <a:pt x="152757" y="305820"/>
                  </a:lnTo>
                  <a:lnTo>
                    <a:pt x="157127" y="302775"/>
                  </a:lnTo>
                  <a:lnTo>
                    <a:pt x="161397" y="299592"/>
                  </a:lnTo>
                  <a:lnTo>
                    <a:pt x="165564" y="296275"/>
                  </a:lnTo>
                  <a:lnTo>
                    <a:pt x="169623" y="292827"/>
                  </a:lnTo>
                  <a:lnTo>
                    <a:pt x="173570" y="289251"/>
                  </a:lnTo>
                  <a:lnTo>
                    <a:pt x="177401" y="285551"/>
                  </a:lnTo>
                  <a:lnTo>
                    <a:pt x="181112" y="281731"/>
                  </a:lnTo>
                  <a:lnTo>
                    <a:pt x="184700" y="277795"/>
                  </a:lnTo>
                  <a:lnTo>
                    <a:pt x="188160" y="273747"/>
                  </a:lnTo>
                  <a:lnTo>
                    <a:pt x="191490" y="269590"/>
                  </a:lnTo>
                  <a:lnTo>
                    <a:pt x="194686" y="265329"/>
                  </a:lnTo>
                  <a:lnTo>
                    <a:pt x="197744" y="260969"/>
                  </a:lnTo>
                  <a:lnTo>
                    <a:pt x="200662" y="256514"/>
                  </a:lnTo>
                  <a:lnTo>
                    <a:pt x="203436" y="251968"/>
                  </a:lnTo>
                  <a:lnTo>
                    <a:pt x="206065" y="247335"/>
                  </a:lnTo>
                  <a:lnTo>
                    <a:pt x="208544" y="242622"/>
                  </a:lnTo>
                  <a:lnTo>
                    <a:pt x="210872" y="237832"/>
                  </a:lnTo>
                  <a:lnTo>
                    <a:pt x="213046" y="232970"/>
                  </a:lnTo>
                  <a:lnTo>
                    <a:pt x="215064" y="228041"/>
                  </a:lnTo>
                  <a:lnTo>
                    <a:pt x="216925" y="223051"/>
                  </a:lnTo>
                  <a:lnTo>
                    <a:pt x="218625" y="218003"/>
                  </a:lnTo>
                  <a:lnTo>
                    <a:pt x="220163" y="212905"/>
                  </a:lnTo>
                  <a:lnTo>
                    <a:pt x="221539" y="207759"/>
                  </a:lnTo>
                  <a:lnTo>
                    <a:pt x="222750" y="202573"/>
                  </a:lnTo>
                  <a:lnTo>
                    <a:pt x="223795" y="197351"/>
                  </a:lnTo>
                  <a:lnTo>
                    <a:pt x="224673" y="192098"/>
                  </a:lnTo>
                  <a:lnTo>
                    <a:pt x="225383" y="186819"/>
                  </a:lnTo>
                  <a:lnTo>
                    <a:pt x="225925" y="181521"/>
                  </a:lnTo>
                  <a:lnTo>
                    <a:pt x="226297" y="176208"/>
                  </a:lnTo>
                  <a:lnTo>
                    <a:pt x="226501" y="170886"/>
                  </a:lnTo>
                  <a:lnTo>
                    <a:pt x="226534" y="165560"/>
                  </a:lnTo>
                  <a:lnTo>
                    <a:pt x="226398" y="160236"/>
                  </a:lnTo>
                  <a:lnTo>
                    <a:pt x="226093" y="154919"/>
                  </a:lnTo>
                  <a:lnTo>
                    <a:pt x="225618" y="149614"/>
                  </a:lnTo>
                  <a:lnTo>
                    <a:pt x="224975" y="144328"/>
                  </a:lnTo>
                  <a:lnTo>
                    <a:pt x="224163" y="139064"/>
                  </a:lnTo>
                  <a:lnTo>
                    <a:pt x="223184" y="133829"/>
                  </a:lnTo>
                  <a:lnTo>
                    <a:pt x="222039" y="128627"/>
                  </a:lnTo>
                  <a:lnTo>
                    <a:pt x="220729" y="123465"/>
                  </a:lnTo>
                  <a:lnTo>
                    <a:pt x="219255" y="118347"/>
                  </a:lnTo>
                  <a:lnTo>
                    <a:pt x="217618" y="113279"/>
                  </a:lnTo>
                  <a:lnTo>
                    <a:pt x="215821" y="108266"/>
                  </a:lnTo>
                  <a:lnTo>
                    <a:pt x="213866" y="103312"/>
                  </a:lnTo>
                  <a:lnTo>
                    <a:pt x="211753" y="98423"/>
                  </a:lnTo>
                  <a:lnTo>
                    <a:pt x="209486" y="93604"/>
                  </a:lnTo>
                  <a:lnTo>
                    <a:pt x="207066" y="88859"/>
                  </a:lnTo>
                  <a:lnTo>
                    <a:pt x="204497" y="84194"/>
                  </a:lnTo>
                  <a:lnTo>
                    <a:pt x="201780" y="79613"/>
                  </a:lnTo>
                  <a:lnTo>
                    <a:pt x="198919" y="75121"/>
                  </a:lnTo>
                  <a:lnTo>
                    <a:pt x="195916" y="70723"/>
                  </a:lnTo>
                  <a:lnTo>
                    <a:pt x="192774" y="66422"/>
                  </a:lnTo>
                  <a:lnTo>
                    <a:pt x="189497" y="62224"/>
                  </a:lnTo>
                  <a:lnTo>
                    <a:pt x="186088" y="58132"/>
                  </a:lnTo>
                  <a:lnTo>
                    <a:pt x="182550" y="54151"/>
                  </a:lnTo>
                  <a:lnTo>
                    <a:pt x="178888" y="50284"/>
                  </a:lnTo>
                  <a:lnTo>
                    <a:pt x="175104" y="46536"/>
                  </a:lnTo>
                  <a:lnTo>
                    <a:pt x="171202" y="42911"/>
                  </a:lnTo>
                  <a:lnTo>
                    <a:pt x="167187" y="39412"/>
                  </a:lnTo>
                  <a:lnTo>
                    <a:pt x="163063" y="36042"/>
                  </a:lnTo>
                  <a:lnTo>
                    <a:pt x="158833" y="32806"/>
                  </a:lnTo>
                  <a:lnTo>
                    <a:pt x="154502" y="29705"/>
                  </a:lnTo>
                  <a:lnTo>
                    <a:pt x="150075" y="26745"/>
                  </a:lnTo>
                  <a:lnTo>
                    <a:pt x="145556" y="23927"/>
                  </a:lnTo>
                  <a:lnTo>
                    <a:pt x="140949" y="21254"/>
                  </a:lnTo>
                  <a:lnTo>
                    <a:pt x="136260" y="18730"/>
                  </a:lnTo>
                  <a:lnTo>
                    <a:pt x="131492" y="16356"/>
                  </a:lnTo>
                  <a:lnTo>
                    <a:pt x="126651" y="14135"/>
                  </a:lnTo>
                  <a:lnTo>
                    <a:pt x="121742" y="12069"/>
                  </a:lnTo>
                  <a:lnTo>
                    <a:pt x="116770" y="10161"/>
                  </a:lnTo>
                  <a:lnTo>
                    <a:pt x="111739" y="8413"/>
                  </a:lnTo>
                  <a:lnTo>
                    <a:pt x="106655" y="6825"/>
                  </a:lnTo>
                  <a:lnTo>
                    <a:pt x="101524" y="5400"/>
                  </a:lnTo>
                  <a:lnTo>
                    <a:pt x="96349" y="4140"/>
                  </a:lnTo>
                  <a:lnTo>
                    <a:pt x="91137" y="3045"/>
                  </a:lnTo>
                  <a:lnTo>
                    <a:pt x="85893" y="2116"/>
                  </a:lnTo>
                  <a:lnTo>
                    <a:pt x="80621" y="1355"/>
                  </a:lnTo>
                  <a:lnTo>
                    <a:pt x="75329" y="763"/>
                  </a:lnTo>
                  <a:lnTo>
                    <a:pt x="70020" y="339"/>
                  </a:lnTo>
                  <a:lnTo>
                    <a:pt x="64700" y="84"/>
                  </a:lnTo>
                  <a:lnTo>
                    <a:pt x="59375" y="0"/>
                  </a:lnTo>
                  <a:lnTo>
                    <a:pt x="5937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461921" y="1236837"/>
              <a:ext cx="167167" cy="317845"/>
            </a:xfrm>
            <a:custGeom>
              <a:avLst/>
              <a:pathLst>
                <a:path w="167167" h="317845">
                  <a:moveTo>
                    <a:pt x="167167" y="0"/>
                  </a:moveTo>
                  <a:lnTo>
                    <a:pt x="161807" y="85"/>
                  </a:lnTo>
                  <a:lnTo>
                    <a:pt x="156453" y="343"/>
                  </a:lnTo>
                  <a:lnTo>
                    <a:pt x="151110" y="772"/>
                  </a:lnTo>
                  <a:lnTo>
                    <a:pt x="145783" y="1373"/>
                  </a:lnTo>
                  <a:lnTo>
                    <a:pt x="140478" y="2144"/>
                  </a:lnTo>
                  <a:lnTo>
                    <a:pt x="135201" y="3084"/>
                  </a:lnTo>
                  <a:lnTo>
                    <a:pt x="129956" y="4194"/>
                  </a:lnTo>
                  <a:lnTo>
                    <a:pt x="124750" y="5470"/>
                  </a:lnTo>
                  <a:lnTo>
                    <a:pt x="119588" y="6913"/>
                  </a:lnTo>
                  <a:lnTo>
                    <a:pt x="114474" y="8521"/>
                  </a:lnTo>
                  <a:lnTo>
                    <a:pt x="109415" y="10292"/>
                  </a:lnTo>
                  <a:lnTo>
                    <a:pt x="104415" y="12225"/>
                  </a:lnTo>
                  <a:lnTo>
                    <a:pt x="99479" y="14316"/>
                  </a:lnTo>
                  <a:lnTo>
                    <a:pt x="94613" y="16565"/>
                  </a:lnTo>
                  <a:lnTo>
                    <a:pt x="89822" y="18969"/>
                  </a:lnTo>
                  <a:lnTo>
                    <a:pt x="85110" y="21525"/>
                  </a:lnTo>
                  <a:lnTo>
                    <a:pt x="80483" y="24231"/>
                  </a:lnTo>
                  <a:lnTo>
                    <a:pt x="75944" y="27083"/>
                  </a:lnTo>
                  <a:lnTo>
                    <a:pt x="71500" y="30080"/>
                  </a:lnTo>
                  <a:lnTo>
                    <a:pt x="67154" y="33218"/>
                  </a:lnTo>
                  <a:lnTo>
                    <a:pt x="62910" y="36494"/>
                  </a:lnTo>
                  <a:lnTo>
                    <a:pt x="58774" y="39903"/>
                  </a:lnTo>
                  <a:lnTo>
                    <a:pt x="54750" y="43444"/>
                  </a:lnTo>
                  <a:lnTo>
                    <a:pt x="50841" y="47112"/>
                  </a:lnTo>
                  <a:lnTo>
                    <a:pt x="47051" y="50904"/>
                  </a:lnTo>
                  <a:lnTo>
                    <a:pt x="43385" y="54814"/>
                  </a:lnTo>
                  <a:lnTo>
                    <a:pt x="39847" y="58841"/>
                  </a:lnTo>
                  <a:lnTo>
                    <a:pt x="36439" y="62979"/>
                  </a:lnTo>
                  <a:lnTo>
                    <a:pt x="33166" y="67224"/>
                  </a:lnTo>
                  <a:lnTo>
                    <a:pt x="30030" y="71572"/>
                  </a:lnTo>
                  <a:lnTo>
                    <a:pt x="27036" y="76018"/>
                  </a:lnTo>
                  <a:lnTo>
                    <a:pt x="24185" y="80557"/>
                  </a:lnTo>
                  <a:lnTo>
                    <a:pt x="21482" y="85186"/>
                  </a:lnTo>
                  <a:lnTo>
                    <a:pt x="18928" y="89899"/>
                  </a:lnTo>
                  <a:lnTo>
                    <a:pt x="16527" y="94692"/>
                  </a:lnTo>
                  <a:lnTo>
                    <a:pt x="14281" y="99559"/>
                  </a:lnTo>
                  <a:lnTo>
                    <a:pt x="12192" y="104496"/>
                  </a:lnTo>
                  <a:lnTo>
                    <a:pt x="10262" y="109497"/>
                  </a:lnTo>
                  <a:lnTo>
                    <a:pt x="8494" y="114557"/>
                  </a:lnTo>
                  <a:lnTo>
                    <a:pt x="6889" y="119672"/>
                  </a:lnTo>
                  <a:lnTo>
                    <a:pt x="5448" y="124835"/>
                  </a:lnTo>
                  <a:lnTo>
                    <a:pt x="4174" y="130042"/>
                  </a:lnTo>
                  <a:lnTo>
                    <a:pt x="3068" y="135287"/>
                  </a:lnTo>
                  <a:lnTo>
                    <a:pt x="2130" y="140565"/>
                  </a:lnTo>
                  <a:lnTo>
                    <a:pt x="1362" y="145870"/>
                  </a:lnTo>
                  <a:lnTo>
                    <a:pt x="764" y="151197"/>
                  </a:lnTo>
                  <a:lnTo>
                    <a:pt x="338" y="156540"/>
                  </a:lnTo>
                  <a:lnTo>
                    <a:pt x="83" y="161895"/>
                  </a:lnTo>
                  <a:lnTo>
                    <a:pt x="0" y="167254"/>
                  </a:lnTo>
                  <a:lnTo>
                    <a:pt x="88" y="172614"/>
                  </a:lnTo>
                  <a:lnTo>
                    <a:pt x="349" y="177968"/>
                  </a:lnTo>
                  <a:lnTo>
                    <a:pt x="781" y="183311"/>
                  </a:lnTo>
                  <a:lnTo>
                    <a:pt x="1384" y="188638"/>
                  </a:lnTo>
                  <a:lnTo>
                    <a:pt x="2158" y="193942"/>
                  </a:lnTo>
                  <a:lnTo>
                    <a:pt x="3101" y="199219"/>
                  </a:lnTo>
                  <a:lnTo>
                    <a:pt x="4213" y="204463"/>
                  </a:lnTo>
                  <a:lnTo>
                    <a:pt x="5493" y="209668"/>
                  </a:lnTo>
                  <a:lnTo>
                    <a:pt x="6938" y="214830"/>
                  </a:lnTo>
                  <a:lnTo>
                    <a:pt x="8549" y="219943"/>
                  </a:lnTo>
                  <a:lnTo>
                    <a:pt x="10323" y="225001"/>
                  </a:lnTo>
                  <a:lnTo>
                    <a:pt x="12258" y="230000"/>
                  </a:lnTo>
                  <a:lnTo>
                    <a:pt x="14352" y="234935"/>
                  </a:lnTo>
                  <a:lnTo>
                    <a:pt x="16603" y="239800"/>
                  </a:lnTo>
                  <a:lnTo>
                    <a:pt x="19009" y="244590"/>
                  </a:lnTo>
                  <a:lnTo>
                    <a:pt x="21568" y="249300"/>
                  </a:lnTo>
                  <a:lnTo>
                    <a:pt x="24276" y="253926"/>
                  </a:lnTo>
                  <a:lnTo>
                    <a:pt x="27131" y="258463"/>
                  </a:lnTo>
                  <a:lnTo>
                    <a:pt x="30130" y="262906"/>
                  </a:lnTo>
                  <a:lnTo>
                    <a:pt x="33270" y="267250"/>
                  </a:lnTo>
                  <a:lnTo>
                    <a:pt x="36548" y="271492"/>
                  </a:lnTo>
                  <a:lnTo>
                    <a:pt x="39960" y="275626"/>
                  </a:lnTo>
                  <a:lnTo>
                    <a:pt x="43503" y="279649"/>
                  </a:lnTo>
                  <a:lnTo>
                    <a:pt x="47173" y="283556"/>
                  </a:lnTo>
                  <a:lnTo>
                    <a:pt x="50966" y="287343"/>
                  </a:lnTo>
                  <a:lnTo>
                    <a:pt x="54879" y="291007"/>
                  </a:lnTo>
                  <a:lnTo>
                    <a:pt x="58908" y="294544"/>
                  </a:lnTo>
                  <a:lnTo>
                    <a:pt x="63047" y="297949"/>
                  </a:lnTo>
                  <a:lnTo>
                    <a:pt x="67294" y="301220"/>
                  </a:lnTo>
                  <a:lnTo>
                    <a:pt x="71643" y="304354"/>
                  </a:lnTo>
                  <a:lnTo>
                    <a:pt x="76091" y="307346"/>
                  </a:lnTo>
                  <a:lnTo>
                    <a:pt x="80632" y="310194"/>
                  </a:lnTo>
                  <a:lnTo>
                    <a:pt x="85263" y="312895"/>
                  </a:lnTo>
                  <a:lnTo>
                    <a:pt x="89977" y="315446"/>
                  </a:lnTo>
                  <a:lnTo>
                    <a:pt x="94771" y="317845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556692" y="1404005"/>
              <a:ext cx="72396" cy="150677"/>
            </a:xfrm>
            <a:custGeom>
              <a:avLst/>
              <a:pathLst>
                <a:path w="72396" h="150677">
                  <a:moveTo>
                    <a:pt x="0" y="150677"/>
                  </a:moveTo>
                  <a:lnTo>
                    <a:pt x="72396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556692" y="1252045"/>
              <a:ext cx="239558" cy="319127"/>
            </a:xfrm>
            <a:custGeom>
              <a:avLst/>
              <a:pathLst>
                <a:path w="239558" h="319127">
                  <a:moveTo>
                    <a:pt x="0" y="302638"/>
                  </a:moveTo>
                  <a:lnTo>
                    <a:pt x="4845" y="304871"/>
                  </a:lnTo>
                  <a:lnTo>
                    <a:pt x="9758" y="306949"/>
                  </a:lnTo>
                  <a:lnTo>
                    <a:pt x="14736" y="308868"/>
                  </a:lnTo>
                  <a:lnTo>
                    <a:pt x="19772" y="310629"/>
                  </a:lnTo>
                  <a:lnTo>
                    <a:pt x="24862" y="312227"/>
                  </a:lnTo>
                  <a:lnTo>
                    <a:pt x="30001" y="313662"/>
                  </a:lnTo>
                  <a:lnTo>
                    <a:pt x="35182" y="314933"/>
                  </a:lnTo>
                  <a:lnTo>
                    <a:pt x="40402" y="316037"/>
                  </a:lnTo>
                  <a:lnTo>
                    <a:pt x="45654" y="316974"/>
                  </a:lnTo>
                  <a:lnTo>
                    <a:pt x="50933" y="317744"/>
                  </a:lnTo>
                  <a:lnTo>
                    <a:pt x="56234" y="318344"/>
                  </a:lnTo>
                  <a:lnTo>
                    <a:pt x="61552" y="318775"/>
                  </a:lnTo>
                  <a:lnTo>
                    <a:pt x="66880" y="319036"/>
                  </a:lnTo>
                  <a:lnTo>
                    <a:pt x="72215" y="319127"/>
                  </a:lnTo>
                  <a:lnTo>
                    <a:pt x="77549" y="319048"/>
                  </a:lnTo>
                  <a:lnTo>
                    <a:pt x="82878" y="318798"/>
                  </a:lnTo>
                  <a:lnTo>
                    <a:pt x="88197" y="318379"/>
                  </a:lnTo>
                  <a:lnTo>
                    <a:pt x="93499" y="317790"/>
                  </a:lnTo>
                  <a:lnTo>
                    <a:pt x="98780" y="317032"/>
                  </a:lnTo>
                  <a:lnTo>
                    <a:pt x="104034" y="316106"/>
                  </a:lnTo>
                  <a:lnTo>
                    <a:pt x="109256" y="315013"/>
                  </a:lnTo>
                  <a:lnTo>
                    <a:pt x="114440" y="313754"/>
                  </a:lnTo>
                  <a:lnTo>
                    <a:pt x="119582" y="312329"/>
                  </a:lnTo>
                  <a:lnTo>
                    <a:pt x="124675" y="310742"/>
                  </a:lnTo>
                  <a:lnTo>
                    <a:pt x="129715" y="308993"/>
                  </a:lnTo>
                  <a:lnTo>
                    <a:pt x="134697" y="307084"/>
                  </a:lnTo>
                  <a:lnTo>
                    <a:pt x="139615" y="305017"/>
                  </a:lnTo>
                  <a:lnTo>
                    <a:pt x="144465" y="302794"/>
                  </a:lnTo>
                  <a:lnTo>
                    <a:pt x="149242" y="300417"/>
                  </a:lnTo>
                  <a:lnTo>
                    <a:pt x="153940" y="297890"/>
                  </a:lnTo>
                  <a:lnTo>
                    <a:pt x="158555" y="295213"/>
                  </a:lnTo>
                  <a:lnTo>
                    <a:pt x="163082" y="292391"/>
                  </a:lnTo>
                  <a:lnTo>
                    <a:pt x="167517" y="289425"/>
                  </a:lnTo>
                  <a:lnTo>
                    <a:pt x="171855" y="286320"/>
                  </a:lnTo>
                  <a:lnTo>
                    <a:pt x="176092" y="283078"/>
                  </a:lnTo>
                  <a:lnTo>
                    <a:pt x="180224" y="279702"/>
                  </a:lnTo>
                  <a:lnTo>
                    <a:pt x="184245" y="276196"/>
                  </a:lnTo>
                  <a:lnTo>
                    <a:pt x="188152" y="272564"/>
                  </a:lnTo>
                  <a:lnTo>
                    <a:pt x="191942" y="268809"/>
                  </a:lnTo>
                  <a:lnTo>
                    <a:pt x="195610" y="264934"/>
                  </a:lnTo>
                  <a:lnTo>
                    <a:pt x="199152" y="260945"/>
                  </a:lnTo>
                  <a:lnTo>
                    <a:pt x="202565" y="256845"/>
                  </a:lnTo>
                  <a:lnTo>
                    <a:pt x="205846" y="252638"/>
                  </a:lnTo>
                  <a:lnTo>
                    <a:pt x="208990" y="248328"/>
                  </a:lnTo>
                  <a:lnTo>
                    <a:pt x="211996" y="243920"/>
                  </a:lnTo>
                  <a:lnTo>
                    <a:pt x="214859" y="239418"/>
                  </a:lnTo>
                  <a:lnTo>
                    <a:pt x="217578" y="234828"/>
                  </a:lnTo>
                  <a:lnTo>
                    <a:pt x="220148" y="230153"/>
                  </a:lnTo>
                  <a:lnTo>
                    <a:pt x="222568" y="225398"/>
                  </a:lnTo>
                  <a:lnTo>
                    <a:pt x="224835" y="220569"/>
                  </a:lnTo>
                  <a:lnTo>
                    <a:pt x="226947" y="215669"/>
                  </a:lnTo>
                  <a:lnTo>
                    <a:pt x="228901" y="210705"/>
                  </a:lnTo>
                  <a:lnTo>
                    <a:pt x="230696" y="205681"/>
                  </a:lnTo>
                  <a:lnTo>
                    <a:pt x="232329" y="200602"/>
                  </a:lnTo>
                  <a:lnTo>
                    <a:pt x="233800" y="195474"/>
                  </a:lnTo>
                  <a:lnTo>
                    <a:pt x="235107" y="190302"/>
                  </a:lnTo>
                  <a:lnTo>
                    <a:pt x="236247" y="185090"/>
                  </a:lnTo>
                  <a:lnTo>
                    <a:pt x="237221" y="179844"/>
                  </a:lnTo>
                  <a:lnTo>
                    <a:pt x="238027" y="174571"/>
                  </a:lnTo>
                  <a:lnTo>
                    <a:pt x="238664" y="169274"/>
                  </a:lnTo>
                  <a:lnTo>
                    <a:pt x="239132" y="163959"/>
                  </a:lnTo>
                  <a:lnTo>
                    <a:pt x="239430" y="158633"/>
                  </a:lnTo>
                  <a:lnTo>
                    <a:pt x="239558" y="153299"/>
                  </a:lnTo>
                  <a:lnTo>
                    <a:pt x="239515" y="147964"/>
                  </a:lnTo>
                  <a:lnTo>
                    <a:pt x="239303" y="142633"/>
                  </a:lnTo>
                  <a:lnTo>
                    <a:pt x="238920" y="137312"/>
                  </a:lnTo>
                  <a:lnTo>
                    <a:pt x="238368" y="132006"/>
                  </a:lnTo>
                  <a:lnTo>
                    <a:pt x="237647" y="126720"/>
                  </a:lnTo>
                  <a:lnTo>
                    <a:pt x="236757" y="121459"/>
                  </a:lnTo>
                  <a:lnTo>
                    <a:pt x="235700" y="116230"/>
                  </a:lnTo>
                  <a:lnTo>
                    <a:pt x="234477" y="111037"/>
                  </a:lnTo>
                  <a:lnTo>
                    <a:pt x="233088" y="105886"/>
                  </a:lnTo>
                  <a:lnTo>
                    <a:pt x="231536" y="100782"/>
                  </a:lnTo>
                  <a:lnTo>
                    <a:pt x="229822" y="95730"/>
                  </a:lnTo>
                  <a:lnTo>
                    <a:pt x="227948" y="90735"/>
                  </a:lnTo>
                  <a:lnTo>
                    <a:pt x="225915" y="85802"/>
                  </a:lnTo>
                  <a:lnTo>
                    <a:pt x="223725" y="80937"/>
                  </a:lnTo>
                  <a:lnTo>
                    <a:pt x="221382" y="76144"/>
                  </a:lnTo>
                  <a:lnTo>
                    <a:pt x="218887" y="71429"/>
                  </a:lnTo>
                  <a:lnTo>
                    <a:pt x="216242" y="66795"/>
                  </a:lnTo>
                  <a:lnTo>
                    <a:pt x="213452" y="62248"/>
                  </a:lnTo>
                  <a:lnTo>
                    <a:pt x="210517" y="57793"/>
                  </a:lnTo>
                  <a:lnTo>
                    <a:pt x="207442" y="53433"/>
                  </a:lnTo>
                  <a:lnTo>
                    <a:pt x="204229" y="49174"/>
                  </a:lnTo>
                  <a:lnTo>
                    <a:pt x="200882" y="45020"/>
                  </a:lnTo>
                  <a:lnTo>
                    <a:pt x="197404" y="40974"/>
                  </a:lnTo>
                  <a:lnTo>
                    <a:pt x="193799" y="37042"/>
                  </a:lnTo>
                  <a:lnTo>
                    <a:pt x="190070" y="33226"/>
                  </a:lnTo>
                  <a:lnTo>
                    <a:pt x="186221" y="29531"/>
                  </a:lnTo>
                  <a:lnTo>
                    <a:pt x="182256" y="25962"/>
                  </a:lnTo>
                  <a:lnTo>
                    <a:pt x="178180" y="22520"/>
                  </a:lnTo>
                  <a:lnTo>
                    <a:pt x="173996" y="19210"/>
                  </a:lnTo>
                  <a:lnTo>
                    <a:pt x="169708" y="16036"/>
                  </a:lnTo>
                  <a:lnTo>
                    <a:pt x="165321" y="13000"/>
                  </a:lnTo>
                  <a:lnTo>
                    <a:pt x="160839" y="10105"/>
                  </a:lnTo>
                  <a:lnTo>
                    <a:pt x="156268" y="7355"/>
                  </a:lnTo>
                  <a:lnTo>
                    <a:pt x="151611" y="4753"/>
                  </a:lnTo>
                  <a:lnTo>
                    <a:pt x="146873" y="2300"/>
                  </a:lnTo>
                  <a:lnTo>
                    <a:pt x="142059" y="0"/>
                  </a:lnTo>
                  <a:lnTo>
                    <a:pt x="72396" y="1519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629088" y="1236837"/>
              <a:ext cx="69663" cy="167167"/>
            </a:xfrm>
            <a:custGeom>
              <a:avLst/>
              <a:pathLst>
                <a:path w="69663" h="167167">
                  <a:moveTo>
                    <a:pt x="69663" y="15207"/>
                  </a:moveTo>
                  <a:lnTo>
                    <a:pt x="64176" y="12809"/>
                  </a:lnTo>
                  <a:lnTo>
                    <a:pt x="58607" y="10610"/>
                  </a:lnTo>
                  <a:lnTo>
                    <a:pt x="52963" y="8611"/>
                  </a:lnTo>
                  <a:lnTo>
                    <a:pt x="47251" y="6816"/>
                  </a:lnTo>
                  <a:lnTo>
                    <a:pt x="41478" y="5227"/>
                  </a:lnTo>
                  <a:lnTo>
                    <a:pt x="35652" y="3846"/>
                  </a:lnTo>
                  <a:lnTo>
                    <a:pt x="29780" y="2673"/>
                  </a:lnTo>
                  <a:lnTo>
                    <a:pt x="23870" y="1713"/>
                  </a:lnTo>
                  <a:lnTo>
                    <a:pt x="17929" y="964"/>
                  </a:lnTo>
                  <a:lnTo>
                    <a:pt x="11965" y="428"/>
                  </a:lnTo>
                  <a:lnTo>
                    <a:pt x="5986" y="10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106296" y="1546402"/>
              <a:ext cx="106270" cy="167167"/>
            </a:xfrm>
            <a:custGeom>
              <a:avLst/>
              <a:pathLst>
                <a:path w="106270" h="167167">
                  <a:moveTo>
                    <a:pt x="106270" y="0"/>
                  </a:moveTo>
                  <a:lnTo>
                    <a:pt x="100512" y="99"/>
                  </a:lnTo>
                  <a:lnTo>
                    <a:pt x="94762" y="396"/>
                  </a:lnTo>
                  <a:lnTo>
                    <a:pt x="89025" y="891"/>
                  </a:lnTo>
                  <a:lnTo>
                    <a:pt x="83309" y="1584"/>
                  </a:lnTo>
                  <a:lnTo>
                    <a:pt x="77620" y="2473"/>
                  </a:lnTo>
                  <a:lnTo>
                    <a:pt x="71965" y="3557"/>
                  </a:lnTo>
                  <a:lnTo>
                    <a:pt x="66351" y="4836"/>
                  </a:lnTo>
                  <a:lnTo>
                    <a:pt x="60784" y="6307"/>
                  </a:lnTo>
                  <a:lnTo>
                    <a:pt x="55271" y="7969"/>
                  </a:lnTo>
                  <a:lnTo>
                    <a:pt x="49818" y="9820"/>
                  </a:lnTo>
                  <a:lnTo>
                    <a:pt x="44433" y="11857"/>
                  </a:lnTo>
                  <a:lnTo>
                    <a:pt x="39121" y="14079"/>
                  </a:lnTo>
                  <a:lnTo>
                    <a:pt x="33888" y="16482"/>
                  </a:lnTo>
                  <a:lnTo>
                    <a:pt x="28742" y="19064"/>
                  </a:lnTo>
                  <a:lnTo>
                    <a:pt x="23687" y="21822"/>
                  </a:lnTo>
                  <a:lnTo>
                    <a:pt x="18730" y="24753"/>
                  </a:lnTo>
                  <a:lnTo>
                    <a:pt x="13878" y="27852"/>
                  </a:lnTo>
                  <a:lnTo>
                    <a:pt x="9135" y="31116"/>
                  </a:lnTo>
                  <a:lnTo>
                    <a:pt x="4507" y="34542"/>
                  </a:lnTo>
                  <a:lnTo>
                    <a:pt x="0" y="38126"/>
                  </a:lnTo>
                  <a:lnTo>
                    <a:pt x="10627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106296" y="1584528"/>
              <a:ext cx="106270" cy="129041"/>
            </a:xfrm>
            <a:custGeom>
              <a:avLst/>
              <a:pathLst>
                <a:path w="106270" h="129041">
                  <a:moveTo>
                    <a:pt x="0" y="0"/>
                  </a:moveTo>
                  <a:lnTo>
                    <a:pt x="106270" y="12904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045405" y="1584528"/>
              <a:ext cx="334309" cy="296207"/>
            </a:xfrm>
            <a:custGeom>
              <a:avLst/>
              <a:pathLst>
                <a:path w="334309" h="296207">
                  <a:moveTo>
                    <a:pt x="60891" y="0"/>
                  </a:moveTo>
                  <a:lnTo>
                    <a:pt x="56842" y="3443"/>
                  </a:lnTo>
                  <a:lnTo>
                    <a:pt x="52904" y="7014"/>
                  </a:lnTo>
                  <a:lnTo>
                    <a:pt x="49082" y="10709"/>
                  </a:lnTo>
                  <a:lnTo>
                    <a:pt x="45380" y="14523"/>
                  </a:lnTo>
                  <a:lnTo>
                    <a:pt x="41800" y="18453"/>
                  </a:lnTo>
                  <a:lnTo>
                    <a:pt x="38348" y="22494"/>
                  </a:lnTo>
                  <a:lnTo>
                    <a:pt x="35025" y="26644"/>
                  </a:lnTo>
                  <a:lnTo>
                    <a:pt x="31836" y="30897"/>
                  </a:lnTo>
                  <a:lnTo>
                    <a:pt x="28784" y="35249"/>
                  </a:lnTo>
                  <a:lnTo>
                    <a:pt x="25872" y="39696"/>
                  </a:lnTo>
                  <a:lnTo>
                    <a:pt x="23103" y="44233"/>
                  </a:lnTo>
                  <a:lnTo>
                    <a:pt x="20480" y="48856"/>
                  </a:lnTo>
                  <a:lnTo>
                    <a:pt x="18004" y="53560"/>
                  </a:lnTo>
                  <a:lnTo>
                    <a:pt x="15680" y="58341"/>
                  </a:lnTo>
                  <a:lnTo>
                    <a:pt x="13509" y="63193"/>
                  </a:lnTo>
                  <a:lnTo>
                    <a:pt x="11493" y="68111"/>
                  </a:lnTo>
                  <a:lnTo>
                    <a:pt x="9634" y="73091"/>
                  </a:lnTo>
                  <a:lnTo>
                    <a:pt x="7935" y="78128"/>
                  </a:lnTo>
                  <a:lnTo>
                    <a:pt x="6397" y="83216"/>
                  </a:lnTo>
                  <a:lnTo>
                    <a:pt x="5021" y="88351"/>
                  </a:lnTo>
                  <a:lnTo>
                    <a:pt x="3809" y="93526"/>
                  </a:lnTo>
                  <a:lnTo>
                    <a:pt x="2763" y="98738"/>
                  </a:lnTo>
                  <a:lnTo>
                    <a:pt x="1883" y="103980"/>
                  </a:lnTo>
                  <a:lnTo>
                    <a:pt x="1169" y="109248"/>
                  </a:lnTo>
                  <a:lnTo>
                    <a:pt x="624" y="114535"/>
                  </a:lnTo>
                  <a:lnTo>
                    <a:pt x="247" y="119837"/>
                  </a:lnTo>
                  <a:lnTo>
                    <a:pt x="39" y="125149"/>
                  </a:lnTo>
                  <a:lnTo>
                    <a:pt x="0" y="130464"/>
                  </a:lnTo>
                  <a:lnTo>
                    <a:pt x="129" y="135778"/>
                  </a:lnTo>
                  <a:lnTo>
                    <a:pt x="428" y="141086"/>
                  </a:lnTo>
                  <a:lnTo>
                    <a:pt x="895" y="146381"/>
                  </a:lnTo>
                  <a:lnTo>
                    <a:pt x="1531" y="151658"/>
                  </a:lnTo>
                  <a:lnTo>
                    <a:pt x="2333" y="156913"/>
                  </a:lnTo>
                  <a:lnTo>
                    <a:pt x="3303" y="162139"/>
                  </a:lnTo>
                  <a:lnTo>
                    <a:pt x="4438" y="167332"/>
                  </a:lnTo>
                  <a:lnTo>
                    <a:pt x="5738" y="172486"/>
                  </a:lnTo>
                  <a:lnTo>
                    <a:pt x="7201" y="177597"/>
                  </a:lnTo>
                  <a:lnTo>
                    <a:pt x="8825" y="182658"/>
                  </a:lnTo>
                  <a:lnTo>
                    <a:pt x="10610" y="187665"/>
                  </a:lnTo>
                  <a:lnTo>
                    <a:pt x="12553" y="192613"/>
                  </a:lnTo>
                  <a:lnTo>
                    <a:pt x="14653" y="197496"/>
                  </a:lnTo>
                  <a:lnTo>
                    <a:pt x="16906" y="202310"/>
                  </a:lnTo>
                  <a:lnTo>
                    <a:pt x="19312" y="207051"/>
                  </a:lnTo>
                  <a:lnTo>
                    <a:pt x="21867" y="211712"/>
                  </a:lnTo>
                  <a:lnTo>
                    <a:pt x="24569" y="216290"/>
                  </a:lnTo>
                  <a:lnTo>
                    <a:pt x="27415" y="220779"/>
                  </a:lnTo>
                  <a:lnTo>
                    <a:pt x="30402" y="225176"/>
                  </a:lnTo>
                  <a:lnTo>
                    <a:pt x="33528" y="229475"/>
                  </a:lnTo>
                  <a:lnTo>
                    <a:pt x="36788" y="233673"/>
                  </a:lnTo>
                  <a:lnTo>
                    <a:pt x="40181" y="237765"/>
                  </a:lnTo>
                  <a:lnTo>
                    <a:pt x="43702" y="241748"/>
                  </a:lnTo>
                  <a:lnTo>
                    <a:pt x="47348" y="245616"/>
                  </a:lnTo>
                  <a:lnTo>
                    <a:pt x="51115" y="249366"/>
                  </a:lnTo>
                  <a:lnTo>
                    <a:pt x="54999" y="252995"/>
                  </a:lnTo>
                  <a:lnTo>
                    <a:pt x="58997" y="256499"/>
                  </a:lnTo>
                  <a:lnTo>
                    <a:pt x="63104" y="259873"/>
                  </a:lnTo>
                  <a:lnTo>
                    <a:pt x="67316" y="263115"/>
                  </a:lnTo>
                  <a:lnTo>
                    <a:pt x="71630" y="266222"/>
                  </a:lnTo>
                  <a:lnTo>
                    <a:pt x="76039" y="269190"/>
                  </a:lnTo>
                  <a:lnTo>
                    <a:pt x="80541" y="272016"/>
                  </a:lnTo>
                  <a:lnTo>
                    <a:pt x="85131" y="274698"/>
                  </a:lnTo>
                  <a:lnTo>
                    <a:pt x="89803" y="277232"/>
                  </a:lnTo>
                  <a:lnTo>
                    <a:pt x="94554" y="279617"/>
                  </a:lnTo>
                  <a:lnTo>
                    <a:pt x="99378" y="281849"/>
                  </a:lnTo>
                  <a:lnTo>
                    <a:pt x="104271" y="283927"/>
                  </a:lnTo>
                  <a:lnTo>
                    <a:pt x="109227" y="285848"/>
                  </a:lnTo>
                  <a:lnTo>
                    <a:pt x="114242" y="287611"/>
                  </a:lnTo>
                  <a:lnTo>
                    <a:pt x="119310" y="289213"/>
                  </a:lnTo>
                  <a:lnTo>
                    <a:pt x="124427" y="290654"/>
                  </a:lnTo>
                  <a:lnTo>
                    <a:pt x="129587" y="291931"/>
                  </a:lnTo>
                  <a:lnTo>
                    <a:pt x="134785" y="293043"/>
                  </a:lnTo>
                  <a:lnTo>
                    <a:pt x="140016" y="293989"/>
                  </a:lnTo>
                  <a:lnTo>
                    <a:pt x="145274" y="294769"/>
                  </a:lnTo>
                  <a:lnTo>
                    <a:pt x="150554" y="295381"/>
                  </a:lnTo>
                  <a:lnTo>
                    <a:pt x="155851" y="295825"/>
                  </a:lnTo>
                  <a:lnTo>
                    <a:pt x="161160" y="296100"/>
                  </a:lnTo>
                  <a:lnTo>
                    <a:pt x="166474" y="296207"/>
                  </a:lnTo>
                  <a:lnTo>
                    <a:pt x="171789" y="296144"/>
                  </a:lnTo>
                  <a:lnTo>
                    <a:pt x="177100" y="295912"/>
                  </a:lnTo>
                  <a:lnTo>
                    <a:pt x="182400" y="295512"/>
                  </a:lnTo>
                  <a:lnTo>
                    <a:pt x="187686" y="294943"/>
                  </a:lnTo>
                  <a:lnTo>
                    <a:pt x="192950" y="294207"/>
                  </a:lnTo>
                  <a:lnTo>
                    <a:pt x="198188" y="293303"/>
                  </a:lnTo>
                  <a:lnTo>
                    <a:pt x="203395" y="292234"/>
                  </a:lnTo>
                  <a:lnTo>
                    <a:pt x="208565" y="290999"/>
                  </a:lnTo>
                  <a:lnTo>
                    <a:pt x="213694" y="289601"/>
                  </a:lnTo>
                  <a:lnTo>
                    <a:pt x="218775" y="288040"/>
                  </a:lnTo>
                  <a:lnTo>
                    <a:pt x="223804" y="286319"/>
                  </a:lnTo>
                  <a:lnTo>
                    <a:pt x="228776" y="284439"/>
                  </a:lnTo>
                  <a:lnTo>
                    <a:pt x="233686" y="282401"/>
                  </a:lnTo>
                  <a:lnTo>
                    <a:pt x="238528" y="280208"/>
                  </a:lnTo>
                  <a:lnTo>
                    <a:pt x="243298" y="277863"/>
                  </a:lnTo>
                  <a:lnTo>
                    <a:pt x="247991" y="275367"/>
                  </a:lnTo>
                  <a:lnTo>
                    <a:pt x="252603" y="272723"/>
                  </a:lnTo>
                  <a:lnTo>
                    <a:pt x="257128" y="269934"/>
                  </a:lnTo>
                  <a:lnTo>
                    <a:pt x="261562" y="267002"/>
                  </a:lnTo>
                  <a:lnTo>
                    <a:pt x="265901" y="263931"/>
                  </a:lnTo>
                  <a:lnTo>
                    <a:pt x="270139" y="260724"/>
                  </a:lnTo>
                  <a:lnTo>
                    <a:pt x="274274" y="257383"/>
                  </a:lnTo>
                  <a:lnTo>
                    <a:pt x="278300" y="253912"/>
                  </a:lnTo>
                  <a:lnTo>
                    <a:pt x="282214" y="250316"/>
                  </a:lnTo>
                  <a:lnTo>
                    <a:pt x="286012" y="246596"/>
                  </a:lnTo>
                  <a:lnTo>
                    <a:pt x="289690" y="242758"/>
                  </a:lnTo>
                  <a:lnTo>
                    <a:pt x="293243" y="238805"/>
                  </a:lnTo>
                  <a:lnTo>
                    <a:pt x="296669" y="234741"/>
                  </a:lnTo>
                  <a:lnTo>
                    <a:pt x="299964" y="230570"/>
                  </a:lnTo>
                  <a:lnTo>
                    <a:pt x="303125" y="226296"/>
                  </a:lnTo>
                  <a:lnTo>
                    <a:pt x="306149" y="221924"/>
                  </a:lnTo>
                  <a:lnTo>
                    <a:pt x="309032" y="217458"/>
                  </a:lnTo>
                  <a:lnTo>
                    <a:pt x="311771" y="212903"/>
                  </a:lnTo>
                  <a:lnTo>
                    <a:pt x="314364" y="208263"/>
                  </a:lnTo>
                  <a:lnTo>
                    <a:pt x="316809" y="203542"/>
                  </a:lnTo>
                  <a:lnTo>
                    <a:pt x="319102" y="198747"/>
                  </a:lnTo>
                  <a:lnTo>
                    <a:pt x="321241" y="193881"/>
                  </a:lnTo>
                  <a:lnTo>
                    <a:pt x="323225" y="188949"/>
                  </a:lnTo>
                  <a:lnTo>
                    <a:pt x="325051" y="183957"/>
                  </a:lnTo>
                  <a:lnTo>
                    <a:pt x="326717" y="178909"/>
                  </a:lnTo>
                  <a:lnTo>
                    <a:pt x="328222" y="173811"/>
                  </a:lnTo>
                  <a:lnTo>
                    <a:pt x="329564" y="168668"/>
                  </a:lnTo>
                  <a:lnTo>
                    <a:pt x="330741" y="163484"/>
                  </a:lnTo>
                  <a:lnTo>
                    <a:pt x="331754" y="158266"/>
                  </a:lnTo>
                  <a:lnTo>
                    <a:pt x="332600" y="153018"/>
                  </a:lnTo>
                  <a:lnTo>
                    <a:pt x="333278" y="147746"/>
                  </a:lnTo>
                  <a:lnTo>
                    <a:pt x="333789" y="142455"/>
                  </a:lnTo>
                  <a:lnTo>
                    <a:pt x="334131" y="137150"/>
                  </a:lnTo>
                  <a:lnTo>
                    <a:pt x="334305" y="131838"/>
                  </a:lnTo>
                  <a:lnTo>
                    <a:pt x="334309" y="126522"/>
                  </a:lnTo>
                  <a:lnTo>
                    <a:pt x="334145" y="121209"/>
                  </a:lnTo>
                  <a:lnTo>
                    <a:pt x="333811" y="115904"/>
                  </a:lnTo>
                  <a:lnTo>
                    <a:pt x="333309" y="110612"/>
                  </a:lnTo>
                  <a:lnTo>
                    <a:pt x="332640" y="105339"/>
                  </a:lnTo>
                  <a:lnTo>
                    <a:pt x="331802" y="100090"/>
                  </a:lnTo>
                  <a:lnTo>
                    <a:pt x="330799" y="94870"/>
                  </a:lnTo>
                  <a:lnTo>
                    <a:pt x="329629" y="89684"/>
                  </a:lnTo>
                  <a:lnTo>
                    <a:pt x="328296" y="84538"/>
                  </a:lnTo>
                  <a:lnTo>
                    <a:pt x="326800" y="79438"/>
                  </a:lnTo>
                  <a:lnTo>
                    <a:pt x="325142" y="74387"/>
                  </a:lnTo>
                  <a:lnTo>
                    <a:pt x="323324" y="69392"/>
                  </a:lnTo>
                  <a:lnTo>
                    <a:pt x="321349" y="64457"/>
                  </a:lnTo>
                  <a:lnTo>
                    <a:pt x="319218" y="59588"/>
                  </a:lnTo>
                  <a:lnTo>
                    <a:pt x="316932" y="54788"/>
                  </a:lnTo>
                  <a:lnTo>
                    <a:pt x="314496" y="50064"/>
                  </a:lnTo>
                  <a:lnTo>
                    <a:pt x="311910" y="45419"/>
                  </a:lnTo>
                  <a:lnTo>
                    <a:pt x="309179" y="40860"/>
                  </a:lnTo>
                  <a:lnTo>
                    <a:pt x="167161" y="1290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212566" y="1546402"/>
              <a:ext cx="142017" cy="167167"/>
            </a:xfrm>
            <a:custGeom>
              <a:avLst/>
              <a:pathLst>
                <a:path w="142017" h="167167">
                  <a:moveTo>
                    <a:pt x="142017" y="78986"/>
                  </a:moveTo>
                  <a:lnTo>
                    <a:pt x="139054" y="74383"/>
                  </a:lnTo>
                  <a:lnTo>
                    <a:pt x="135942" y="69880"/>
                  </a:lnTo>
                  <a:lnTo>
                    <a:pt x="132684" y="65482"/>
                  </a:lnTo>
                  <a:lnTo>
                    <a:pt x="129283" y="61192"/>
                  </a:lnTo>
                  <a:lnTo>
                    <a:pt x="125744" y="57016"/>
                  </a:lnTo>
                  <a:lnTo>
                    <a:pt x="122070" y="52958"/>
                  </a:lnTo>
                  <a:lnTo>
                    <a:pt x="118266" y="49023"/>
                  </a:lnTo>
                  <a:lnTo>
                    <a:pt x="114334" y="45214"/>
                  </a:lnTo>
                  <a:lnTo>
                    <a:pt x="110280" y="41536"/>
                  </a:lnTo>
                  <a:lnTo>
                    <a:pt x="106108" y="37993"/>
                  </a:lnTo>
                  <a:lnTo>
                    <a:pt x="101822" y="34588"/>
                  </a:lnTo>
                  <a:lnTo>
                    <a:pt x="97426" y="31325"/>
                  </a:lnTo>
                  <a:lnTo>
                    <a:pt x="92927" y="28208"/>
                  </a:lnTo>
                  <a:lnTo>
                    <a:pt x="88327" y="25240"/>
                  </a:lnTo>
                  <a:lnTo>
                    <a:pt x="83633" y="22424"/>
                  </a:lnTo>
                  <a:lnTo>
                    <a:pt x="78849" y="19764"/>
                  </a:lnTo>
                  <a:lnTo>
                    <a:pt x="73981" y="17261"/>
                  </a:lnTo>
                  <a:lnTo>
                    <a:pt x="69033" y="14919"/>
                  </a:lnTo>
                  <a:lnTo>
                    <a:pt x="64012" y="12741"/>
                  </a:lnTo>
                  <a:lnTo>
                    <a:pt x="58921" y="10728"/>
                  </a:lnTo>
                  <a:lnTo>
                    <a:pt x="53768" y="8883"/>
                  </a:lnTo>
                  <a:lnTo>
                    <a:pt x="48557" y="7207"/>
                  </a:lnTo>
                  <a:lnTo>
                    <a:pt x="43293" y="5703"/>
                  </a:lnTo>
                  <a:lnTo>
                    <a:pt x="37984" y="4372"/>
                  </a:lnTo>
                  <a:lnTo>
                    <a:pt x="32633" y="3216"/>
                  </a:lnTo>
                  <a:lnTo>
                    <a:pt x="27248" y="2235"/>
                  </a:lnTo>
                  <a:lnTo>
                    <a:pt x="21833" y="1432"/>
                  </a:lnTo>
                  <a:lnTo>
                    <a:pt x="16396" y="806"/>
                  </a:lnTo>
                  <a:lnTo>
                    <a:pt x="10940" y="358"/>
                  </a:lnTo>
                  <a:lnTo>
                    <a:pt x="5473" y="8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819469" y="1943516"/>
              <a:ext cx="59313" cy="167167"/>
            </a:xfrm>
            <a:custGeom>
              <a:avLst/>
              <a:pathLst>
                <a:path w="59313" h="167167">
                  <a:moveTo>
                    <a:pt x="59313" y="0"/>
                  </a:moveTo>
                  <a:lnTo>
                    <a:pt x="53251" y="109"/>
                  </a:lnTo>
                  <a:lnTo>
                    <a:pt x="47197" y="439"/>
                  </a:lnTo>
                  <a:lnTo>
                    <a:pt x="41159" y="988"/>
                  </a:lnTo>
                  <a:lnTo>
                    <a:pt x="35144" y="1756"/>
                  </a:lnTo>
                  <a:lnTo>
                    <a:pt x="29162" y="2741"/>
                  </a:lnTo>
                  <a:lnTo>
                    <a:pt x="23219" y="3943"/>
                  </a:lnTo>
                  <a:lnTo>
                    <a:pt x="17324" y="5359"/>
                  </a:lnTo>
                  <a:lnTo>
                    <a:pt x="11483" y="6988"/>
                  </a:lnTo>
                  <a:lnTo>
                    <a:pt x="5706" y="8828"/>
                  </a:lnTo>
                  <a:lnTo>
                    <a:pt x="0" y="10876"/>
                  </a:lnTo>
                  <a:lnTo>
                    <a:pt x="59313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819469" y="1954393"/>
              <a:ext cx="59313" cy="156290"/>
            </a:xfrm>
            <a:custGeom>
              <a:avLst/>
              <a:pathLst>
                <a:path w="59313" h="156290">
                  <a:moveTo>
                    <a:pt x="0" y="0"/>
                  </a:moveTo>
                  <a:lnTo>
                    <a:pt x="59313" y="156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711618" y="1943516"/>
              <a:ext cx="334320" cy="334330"/>
            </a:xfrm>
            <a:custGeom>
              <a:avLst/>
              <a:pathLst>
                <a:path w="334320" h="334330">
                  <a:moveTo>
                    <a:pt x="107851" y="10876"/>
                  </a:moveTo>
                  <a:lnTo>
                    <a:pt x="102933" y="12832"/>
                  </a:lnTo>
                  <a:lnTo>
                    <a:pt x="98080" y="14943"/>
                  </a:lnTo>
                  <a:lnTo>
                    <a:pt x="93296" y="17206"/>
                  </a:lnTo>
                  <a:lnTo>
                    <a:pt x="88586" y="19619"/>
                  </a:lnTo>
                  <a:lnTo>
                    <a:pt x="83955" y="22181"/>
                  </a:lnTo>
                  <a:lnTo>
                    <a:pt x="79407" y="24887"/>
                  </a:lnTo>
                  <a:lnTo>
                    <a:pt x="74947" y="27737"/>
                  </a:lnTo>
                  <a:lnTo>
                    <a:pt x="70580" y="30726"/>
                  </a:lnTo>
                  <a:lnTo>
                    <a:pt x="66309" y="33851"/>
                  </a:lnTo>
                  <a:lnTo>
                    <a:pt x="62139" y="37111"/>
                  </a:lnTo>
                  <a:lnTo>
                    <a:pt x="58075" y="40500"/>
                  </a:lnTo>
                  <a:lnTo>
                    <a:pt x="54120" y="44017"/>
                  </a:lnTo>
                  <a:lnTo>
                    <a:pt x="50279" y="47657"/>
                  </a:lnTo>
                  <a:lnTo>
                    <a:pt x="46554" y="51417"/>
                  </a:lnTo>
                  <a:lnTo>
                    <a:pt x="42950" y="55293"/>
                  </a:lnTo>
                  <a:lnTo>
                    <a:pt x="39471" y="59281"/>
                  </a:lnTo>
                  <a:lnTo>
                    <a:pt x="36120" y="63377"/>
                  </a:lnTo>
                  <a:lnTo>
                    <a:pt x="32900" y="67578"/>
                  </a:lnTo>
                  <a:lnTo>
                    <a:pt x="29815" y="71878"/>
                  </a:lnTo>
                  <a:lnTo>
                    <a:pt x="26868" y="76273"/>
                  </a:lnTo>
                  <a:lnTo>
                    <a:pt x="24061" y="80760"/>
                  </a:lnTo>
                  <a:lnTo>
                    <a:pt x="21397" y="85333"/>
                  </a:lnTo>
                  <a:lnTo>
                    <a:pt x="18880" y="89988"/>
                  </a:lnTo>
                  <a:lnTo>
                    <a:pt x="16511" y="94721"/>
                  </a:lnTo>
                  <a:lnTo>
                    <a:pt x="14293" y="99526"/>
                  </a:lnTo>
                  <a:lnTo>
                    <a:pt x="12229" y="104399"/>
                  </a:lnTo>
                  <a:lnTo>
                    <a:pt x="10320" y="109335"/>
                  </a:lnTo>
                  <a:lnTo>
                    <a:pt x="8567" y="114329"/>
                  </a:lnTo>
                  <a:lnTo>
                    <a:pt x="6974" y="119376"/>
                  </a:lnTo>
                  <a:lnTo>
                    <a:pt x="5542" y="124471"/>
                  </a:lnTo>
                  <a:lnTo>
                    <a:pt x="4271" y="129608"/>
                  </a:lnTo>
                  <a:lnTo>
                    <a:pt x="3164" y="134784"/>
                  </a:lnTo>
                  <a:lnTo>
                    <a:pt x="2221" y="139991"/>
                  </a:lnTo>
                  <a:lnTo>
                    <a:pt x="1444" y="145226"/>
                  </a:lnTo>
                  <a:lnTo>
                    <a:pt x="832" y="150483"/>
                  </a:lnTo>
                  <a:lnTo>
                    <a:pt x="387" y="155757"/>
                  </a:lnTo>
                  <a:lnTo>
                    <a:pt x="110" y="161042"/>
                  </a:lnTo>
                  <a:lnTo>
                    <a:pt x="0" y="166333"/>
                  </a:lnTo>
                  <a:lnTo>
                    <a:pt x="57" y="171625"/>
                  </a:lnTo>
                  <a:lnTo>
                    <a:pt x="282" y="176913"/>
                  </a:lnTo>
                  <a:lnTo>
                    <a:pt x="674" y="182190"/>
                  </a:lnTo>
                  <a:lnTo>
                    <a:pt x="1233" y="187453"/>
                  </a:lnTo>
                  <a:lnTo>
                    <a:pt x="1958" y="192696"/>
                  </a:lnTo>
                  <a:lnTo>
                    <a:pt x="2849" y="197912"/>
                  </a:lnTo>
                  <a:lnTo>
                    <a:pt x="3905" y="203098"/>
                  </a:lnTo>
                  <a:lnTo>
                    <a:pt x="5124" y="208248"/>
                  </a:lnTo>
                  <a:lnTo>
                    <a:pt x="6506" y="213357"/>
                  </a:lnTo>
                  <a:lnTo>
                    <a:pt x="8048" y="218420"/>
                  </a:lnTo>
                  <a:lnTo>
                    <a:pt x="9750" y="223431"/>
                  </a:lnTo>
                  <a:lnTo>
                    <a:pt x="11610" y="228386"/>
                  </a:lnTo>
                  <a:lnTo>
                    <a:pt x="13626" y="233279"/>
                  </a:lnTo>
                  <a:lnTo>
                    <a:pt x="15796" y="238106"/>
                  </a:lnTo>
                  <a:lnTo>
                    <a:pt x="18117" y="242862"/>
                  </a:lnTo>
                  <a:lnTo>
                    <a:pt x="20588" y="247542"/>
                  </a:lnTo>
                  <a:lnTo>
                    <a:pt x="23206" y="252142"/>
                  </a:lnTo>
                  <a:lnTo>
                    <a:pt x="25968" y="256656"/>
                  </a:lnTo>
                  <a:lnTo>
                    <a:pt x="28871" y="261081"/>
                  </a:lnTo>
                  <a:lnTo>
                    <a:pt x="31914" y="265412"/>
                  </a:lnTo>
                  <a:lnTo>
                    <a:pt x="35091" y="269644"/>
                  </a:lnTo>
                  <a:lnTo>
                    <a:pt x="38401" y="273773"/>
                  </a:lnTo>
                  <a:lnTo>
                    <a:pt x="41840" y="277796"/>
                  </a:lnTo>
                  <a:lnTo>
                    <a:pt x="45405" y="281708"/>
                  </a:lnTo>
                  <a:lnTo>
                    <a:pt x="49092" y="285504"/>
                  </a:lnTo>
                  <a:lnTo>
                    <a:pt x="52897" y="289183"/>
                  </a:lnTo>
                  <a:lnTo>
                    <a:pt x="56817" y="292739"/>
                  </a:lnTo>
                  <a:lnTo>
                    <a:pt x="60847" y="296169"/>
                  </a:lnTo>
                  <a:lnTo>
                    <a:pt x="64984" y="299470"/>
                  </a:lnTo>
                  <a:lnTo>
                    <a:pt x="69223" y="302638"/>
                  </a:lnTo>
                  <a:lnTo>
                    <a:pt x="73561" y="305670"/>
                  </a:lnTo>
                  <a:lnTo>
                    <a:pt x="77992" y="308564"/>
                  </a:lnTo>
                  <a:lnTo>
                    <a:pt x="82512" y="311316"/>
                  </a:lnTo>
                  <a:lnTo>
                    <a:pt x="87118" y="313923"/>
                  </a:lnTo>
                  <a:lnTo>
                    <a:pt x="91804" y="316384"/>
                  </a:lnTo>
                  <a:lnTo>
                    <a:pt x="96565" y="318694"/>
                  </a:lnTo>
                  <a:lnTo>
                    <a:pt x="101397" y="320853"/>
                  </a:lnTo>
                  <a:lnTo>
                    <a:pt x="106295" y="322858"/>
                  </a:lnTo>
                  <a:lnTo>
                    <a:pt x="111254" y="324707"/>
                  </a:lnTo>
                  <a:lnTo>
                    <a:pt x="116269" y="326398"/>
                  </a:lnTo>
                  <a:lnTo>
                    <a:pt x="121334" y="327929"/>
                  </a:lnTo>
                  <a:lnTo>
                    <a:pt x="126446" y="329299"/>
                  </a:lnTo>
                  <a:lnTo>
                    <a:pt x="131599" y="330507"/>
                  </a:lnTo>
                  <a:lnTo>
                    <a:pt x="136787" y="331551"/>
                  </a:lnTo>
                  <a:lnTo>
                    <a:pt x="142006" y="332430"/>
                  </a:lnTo>
                  <a:lnTo>
                    <a:pt x="147250" y="333144"/>
                  </a:lnTo>
                  <a:lnTo>
                    <a:pt x="152514" y="333691"/>
                  </a:lnTo>
                  <a:lnTo>
                    <a:pt x="157793" y="334071"/>
                  </a:lnTo>
                  <a:lnTo>
                    <a:pt x="163081" y="334284"/>
                  </a:lnTo>
                  <a:lnTo>
                    <a:pt x="168373" y="334330"/>
                  </a:lnTo>
                  <a:lnTo>
                    <a:pt x="173664" y="334208"/>
                  </a:lnTo>
                  <a:lnTo>
                    <a:pt x="178948" y="333919"/>
                  </a:lnTo>
                  <a:lnTo>
                    <a:pt x="184221" y="333462"/>
                  </a:lnTo>
                  <a:lnTo>
                    <a:pt x="189477" y="332839"/>
                  </a:lnTo>
                  <a:lnTo>
                    <a:pt x="194710" y="332049"/>
                  </a:lnTo>
                  <a:lnTo>
                    <a:pt x="199915" y="331095"/>
                  </a:lnTo>
                  <a:lnTo>
                    <a:pt x="205088" y="329976"/>
                  </a:lnTo>
                  <a:lnTo>
                    <a:pt x="210223" y="328694"/>
                  </a:lnTo>
                  <a:lnTo>
                    <a:pt x="215314" y="327250"/>
                  </a:lnTo>
                  <a:lnTo>
                    <a:pt x="220358" y="325646"/>
                  </a:lnTo>
                  <a:lnTo>
                    <a:pt x="225348" y="323882"/>
                  </a:lnTo>
                  <a:lnTo>
                    <a:pt x="230279" y="321962"/>
                  </a:lnTo>
                  <a:lnTo>
                    <a:pt x="235148" y="319887"/>
                  </a:lnTo>
                  <a:lnTo>
                    <a:pt x="239948" y="317658"/>
                  </a:lnTo>
                  <a:lnTo>
                    <a:pt x="244675" y="315279"/>
                  </a:lnTo>
                  <a:lnTo>
                    <a:pt x="249325" y="312751"/>
                  </a:lnTo>
                  <a:lnTo>
                    <a:pt x="253892" y="310077"/>
                  </a:lnTo>
                  <a:lnTo>
                    <a:pt x="258372" y="307260"/>
                  </a:lnTo>
                  <a:lnTo>
                    <a:pt x="262761" y="304303"/>
                  </a:lnTo>
                  <a:lnTo>
                    <a:pt x="267054" y="301208"/>
                  </a:lnTo>
                  <a:lnTo>
                    <a:pt x="271248" y="297979"/>
                  </a:lnTo>
                  <a:lnTo>
                    <a:pt x="275336" y="294619"/>
                  </a:lnTo>
                  <a:lnTo>
                    <a:pt x="279316" y="291131"/>
                  </a:lnTo>
                  <a:lnTo>
                    <a:pt x="283184" y="287518"/>
                  </a:lnTo>
                  <a:lnTo>
                    <a:pt x="286936" y="283785"/>
                  </a:lnTo>
                  <a:lnTo>
                    <a:pt x="290567" y="279936"/>
                  </a:lnTo>
                  <a:lnTo>
                    <a:pt x="294075" y="275973"/>
                  </a:lnTo>
                  <a:lnTo>
                    <a:pt x="297456" y="271901"/>
                  </a:lnTo>
                  <a:lnTo>
                    <a:pt x="300706" y="267724"/>
                  </a:lnTo>
                  <a:lnTo>
                    <a:pt x="303822" y="263446"/>
                  </a:lnTo>
                  <a:lnTo>
                    <a:pt x="306801" y="259072"/>
                  </a:lnTo>
                  <a:lnTo>
                    <a:pt x="309641" y="254606"/>
                  </a:lnTo>
                  <a:lnTo>
                    <a:pt x="312337" y="250052"/>
                  </a:lnTo>
                  <a:lnTo>
                    <a:pt x="314888" y="245415"/>
                  </a:lnTo>
                  <a:lnTo>
                    <a:pt x="317291" y="240700"/>
                  </a:lnTo>
                  <a:lnTo>
                    <a:pt x="319544" y="235911"/>
                  </a:lnTo>
                  <a:lnTo>
                    <a:pt x="321643" y="231053"/>
                  </a:lnTo>
                  <a:lnTo>
                    <a:pt x="323588" y="226131"/>
                  </a:lnTo>
                  <a:lnTo>
                    <a:pt x="325376" y="221150"/>
                  </a:lnTo>
                  <a:lnTo>
                    <a:pt x="327006" y="216114"/>
                  </a:lnTo>
                  <a:lnTo>
                    <a:pt x="328475" y="211030"/>
                  </a:lnTo>
                  <a:lnTo>
                    <a:pt x="329783" y="205902"/>
                  </a:lnTo>
                  <a:lnTo>
                    <a:pt x="330927" y="200735"/>
                  </a:lnTo>
                  <a:lnTo>
                    <a:pt x="331908" y="195534"/>
                  </a:lnTo>
                  <a:lnTo>
                    <a:pt x="332723" y="190305"/>
                  </a:lnTo>
                  <a:lnTo>
                    <a:pt x="333373" y="185053"/>
                  </a:lnTo>
                  <a:lnTo>
                    <a:pt x="333856" y="179782"/>
                  </a:lnTo>
                  <a:lnTo>
                    <a:pt x="334171" y="174499"/>
                  </a:lnTo>
                  <a:lnTo>
                    <a:pt x="334320" y="169209"/>
                  </a:lnTo>
                  <a:lnTo>
                    <a:pt x="334301" y="163917"/>
                  </a:lnTo>
                  <a:lnTo>
                    <a:pt x="334114" y="158628"/>
                  </a:lnTo>
                  <a:lnTo>
                    <a:pt x="333760" y="153347"/>
                  </a:lnTo>
                  <a:lnTo>
                    <a:pt x="333239" y="148081"/>
                  </a:lnTo>
                  <a:lnTo>
                    <a:pt x="332552" y="142833"/>
                  </a:lnTo>
                  <a:lnTo>
                    <a:pt x="331699" y="137610"/>
                  </a:lnTo>
                  <a:lnTo>
                    <a:pt x="330680" y="132416"/>
                  </a:lnTo>
                  <a:lnTo>
                    <a:pt x="329499" y="127258"/>
                  </a:lnTo>
                  <a:lnTo>
                    <a:pt x="328154" y="122139"/>
                  </a:lnTo>
                  <a:lnTo>
                    <a:pt x="326648" y="117066"/>
                  </a:lnTo>
                  <a:lnTo>
                    <a:pt x="324982" y="112042"/>
                  </a:lnTo>
                  <a:lnTo>
                    <a:pt x="323158" y="107074"/>
                  </a:lnTo>
                  <a:lnTo>
                    <a:pt x="321177" y="102166"/>
                  </a:lnTo>
                  <a:lnTo>
                    <a:pt x="319043" y="97324"/>
                  </a:lnTo>
                  <a:lnTo>
                    <a:pt x="316756" y="92551"/>
                  </a:lnTo>
                  <a:lnTo>
                    <a:pt x="314319" y="87853"/>
                  </a:lnTo>
                  <a:lnTo>
                    <a:pt x="311734" y="83235"/>
                  </a:lnTo>
                  <a:lnTo>
                    <a:pt x="309005" y="78700"/>
                  </a:lnTo>
                  <a:lnTo>
                    <a:pt x="306134" y="74255"/>
                  </a:lnTo>
                  <a:lnTo>
                    <a:pt x="303123" y="69902"/>
                  </a:lnTo>
                  <a:lnTo>
                    <a:pt x="299976" y="65647"/>
                  </a:lnTo>
                  <a:lnTo>
                    <a:pt x="296696" y="61494"/>
                  </a:lnTo>
                  <a:lnTo>
                    <a:pt x="293286" y="57447"/>
                  </a:lnTo>
                  <a:lnTo>
                    <a:pt x="289749" y="53509"/>
                  </a:lnTo>
                  <a:lnTo>
                    <a:pt x="286090" y="49686"/>
                  </a:lnTo>
                  <a:lnTo>
                    <a:pt x="282311" y="45980"/>
                  </a:lnTo>
                  <a:lnTo>
                    <a:pt x="278418" y="42396"/>
                  </a:lnTo>
                  <a:lnTo>
                    <a:pt x="274412" y="38937"/>
                  </a:lnTo>
                  <a:lnTo>
                    <a:pt x="270299" y="35606"/>
                  </a:lnTo>
                  <a:lnTo>
                    <a:pt x="266083" y="32407"/>
                  </a:lnTo>
                  <a:lnTo>
                    <a:pt x="261768" y="29344"/>
                  </a:lnTo>
                  <a:lnTo>
                    <a:pt x="257358" y="26418"/>
                  </a:lnTo>
                  <a:lnTo>
                    <a:pt x="252857" y="23634"/>
                  </a:lnTo>
                  <a:lnTo>
                    <a:pt x="248270" y="20993"/>
                  </a:lnTo>
                  <a:lnTo>
                    <a:pt x="243603" y="18499"/>
                  </a:lnTo>
                  <a:lnTo>
                    <a:pt x="238858" y="16154"/>
                  </a:lnTo>
                  <a:lnTo>
                    <a:pt x="234042" y="13960"/>
                  </a:lnTo>
                  <a:lnTo>
                    <a:pt x="229159" y="11920"/>
                  </a:lnTo>
                  <a:lnTo>
                    <a:pt x="224213" y="10035"/>
                  </a:lnTo>
                  <a:lnTo>
                    <a:pt x="219211" y="8308"/>
                  </a:lnTo>
                  <a:lnTo>
                    <a:pt x="214156" y="6740"/>
                  </a:lnTo>
                  <a:lnTo>
                    <a:pt x="209054" y="5333"/>
                  </a:lnTo>
                  <a:lnTo>
                    <a:pt x="203910" y="4088"/>
                  </a:lnTo>
                  <a:lnTo>
                    <a:pt x="198730" y="3007"/>
                  </a:lnTo>
                  <a:lnTo>
                    <a:pt x="193517" y="2090"/>
                  </a:lnTo>
                  <a:lnTo>
                    <a:pt x="188279" y="1338"/>
                  </a:lnTo>
                  <a:lnTo>
                    <a:pt x="183019" y="753"/>
                  </a:lnTo>
                  <a:lnTo>
                    <a:pt x="177743" y="335"/>
                  </a:lnTo>
                  <a:lnTo>
                    <a:pt x="172457" y="83"/>
                  </a:lnTo>
                  <a:lnTo>
                    <a:pt x="167165" y="0"/>
                  </a:lnTo>
                  <a:lnTo>
                    <a:pt x="16716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550989" y="2406772"/>
              <a:ext cx="94743" cy="167167"/>
            </a:xfrm>
            <a:custGeom>
              <a:avLst/>
              <a:pathLst>
                <a:path w="94743" h="167167">
                  <a:moveTo>
                    <a:pt x="94743" y="0"/>
                  </a:moveTo>
                  <a:lnTo>
                    <a:pt x="89148" y="93"/>
                  </a:lnTo>
                  <a:lnTo>
                    <a:pt x="83559" y="374"/>
                  </a:lnTo>
                  <a:lnTo>
                    <a:pt x="77983" y="842"/>
                  </a:lnTo>
                  <a:lnTo>
                    <a:pt x="72426" y="1496"/>
                  </a:lnTo>
                  <a:lnTo>
                    <a:pt x="66893" y="2336"/>
                  </a:lnTo>
                  <a:lnTo>
                    <a:pt x="61392" y="3360"/>
                  </a:lnTo>
                  <a:lnTo>
                    <a:pt x="55928" y="4568"/>
                  </a:lnTo>
                  <a:lnTo>
                    <a:pt x="50508" y="5958"/>
                  </a:lnTo>
                  <a:lnTo>
                    <a:pt x="45137" y="7529"/>
                  </a:lnTo>
                  <a:lnTo>
                    <a:pt x="39822" y="9279"/>
                  </a:lnTo>
                  <a:lnTo>
                    <a:pt x="34568" y="11206"/>
                  </a:lnTo>
                  <a:lnTo>
                    <a:pt x="29382" y="13307"/>
                  </a:lnTo>
                  <a:lnTo>
                    <a:pt x="24269" y="15581"/>
                  </a:lnTo>
                  <a:lnTo>
                    <a:pt x="19235" y="18025"/>
                  </a:lnTo>
                  <a:lnTo>
                    <a:pt x="14285" y="20635"/>
                  </a:lnTo>
                  <a:lnTo>
                    <a:pt x="9426" y="23410"/>
                  </a:lnTo>
                  <a:lnTo>
                    <a:pt x="4662" y="26347"/>
                  </a:lnTo>
                  <a:lnTo>
                    <a:pt x="0" y="29440"/>
                  </a:lnTo>
                  <a:lnTo>
                    <a:pt x="94743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550989" y="2436213"/>
              <a:ext cx="94743" cy="137726"/>
            </a:xfrm>
            <a:custGeom>
              <a:avLst/>
              <a:pathLst>
                <a:path w="94743" h="137726">
                  <a:moveTo>
                    <a:pt x="0" y="0"/>
                  </a:moveTo>
                  <a:lnTo>
                    <a:pt x="94743" y="13772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478587" y="2407495"/>
              <a:ext cx="334296" cy="333611"/>
            </a:xfrm>
            <a:custGeom>
              <a:avLst/>
              <a:pathLst>
                <a:path w="334296" h="333611">
                  <a:moveTo>
                    <a:pt x="72402" y="28718"/>
                  </a:moveTo>
                  <a:lnTo>
                    <a:pt x="68078" y="31794"/>
                  </a:lnTo>
                  <a:lnTo>
                    <a:pt x="63854" y="35007"/>
                  </a:lnTo>
                  <a:lnTo>
                    <a:pt x="59734" y="38352"/>
                  </a:lnTo>
                  <a:lnTo>
                    <a:pt x="55722" y="41826"/>
                  </a:lnTo>
                  <a:lnTo>
                    <a:pt x="51823" y="45425"/>
                  </a:lnTo>
                  <a:lnTo>
                    <a:pt x="48039" y="49147"/>
                  </a:lnTo>
                  <a:lnTo>
                    <a:pt x="44376" y="52987"/>
                  </a:lnTo>
                  <a:lnTo>
                    <a:pt x="40837" y="56941"/>
                  </a:lnTo>
                  <a:lnTo>
                    <a:pt x="37424" y="61006"/>
                  </a:lnTo>
                  <a:lnTo>
                    <a:pt x="34143" y="65176"/>
                  </a:lnTo>
                  <a:lnTo>
                    <a:pt x="30996" y="69449"/>
                  </a:lnTo>
                  <a:lnTo>
                    <a:pt x="27985" y="73820"/>
                  </a:lnTo>
                  <a:lnTo>
                    <a:pt x="25115" y="78284"/>
                  </a:lnTo>
                  <a:lnTo>
                    <a:pt x="22388" y="82837"/>
                  </a:lnTo>
                  <a:lnTo>
                    <a:pt x="19808" y="87474"/>
                  </a:lnTo>
                  <a:lnTo>
                    <a:pt x="17375" y="92190"/>
                  </a:lnTo>
                  <a:lnTo>
                    <a:pt x="15094" y="96982"/>
                  </a:lnTo>
                  <a:lnTo>
                    <a:pt x="12965" y="101843"/>
                  </a:lnTo>
                  <a:lnTo>
                    <a:pt x="10992" y="106770"/>
                  </a:lnTo>
                  <a:lnTo>
                    <a:pt x="9177" y="111757"/>
                  </a:lnTo>
                  <a:lnTo>
                    <a:pt x="7521" y="116799"/>
                  </a:lnTo>
                  <a:lnTo>
                    <a:pt x="6025" y="121890"/>
                  </a:lnTo>
                  <a:lnTo>
                    <a:pt x="4692" y="127027"/>
                  </a:lnTo>
                  <a:lnTo>
                    <a:pt x="3523" y="132204"/>
                  </a:lnTo>
                  <a:lnTo>
                    <a:pt x="2518" y="137415"/>
                  </a:lnTo>
                  <a:lnTo>
                    <a:pt x="1680" y="142655"/>
                  </a:lnTo>
                  <a:lnTo>
                    <a:pt x="1008" y="147919"/>
                  </a:lnTo>
                  <a:lnTo>
                    <a:pt x="504" y="153202"/>
                  </a:lnTo>
                  <a:lnTo>
                    <a:pt x="168" y="158499"/>
                  </a:lnTo>
                  <a:lnTo>
                    <a:pt x="0" y="163803"/>
                  </a:lnTo>
                  <a:lnTo>
                    <a:pt x="0" y="169110"/>
                  </a:lnTo>
                  <a:lnTo>
                    <a:pt x="169" y="174414"/>
                  </a:lnTo>
                  <a:lnTo>
                    <a:pt x="506" y="179710"/>
                  </a:lnTo>
                  <a:lnTo>
                    <a:pt x="1011" y="184993"/>
                  </a:lnTo>
                  <a:lnTo>
                    <a:pt x="1683" y="190257"/>
                  </a:lnTo>
                  <a:lnTo>
                    <a:pt x="2523" y="195497"/>
                  </a:lnTo>
                  <a:lnTo>
                    <a:pt x="3528" y="200708"/>
                  </a:lnTo>
                  <a:lnTo>
                    <a:pt x="4698" y="205885"/>
                  </a:lnTo>
                  <a:lnTo>
                    <a:pt x="6032" y="211021"/>
                  </a:lnTo>
                  <a:lnTo>
                    <a:pt x="7528" y="216113"/>
                  </a:lnTo>
                  <a:lnTo>
                    <a:pt x="9185" y="221155"/>
                  </a:lnTo>
                  <a:lnTo>
                    <a:pt x="11001" y="226141"/>
                  </a:lnTo>
                  <a:lnTo>
                    <a:pt x="12975" y="231067"/>
                  </a:lnTo>
                  <a:lnTo>
                    <a:pt x="15104" y="235929"/>
                  </a:lnTo>
                  <a:lnTo>
                    <a:pt x="17386" y="240720"/>
                  </a:lnTo>
                  <a:lnTo>
                    <a:pt x="19819" y="245436"/>
                  </a:lnTo>
                  <a:lnTo>
                    <a:pt x="22401" y="250073"/>
                  </a:lnTo>
                  <a:lnTo>
                    <a:pt x="25128" y="254625"/>
                  </a:lnTo>
                  <a:lnTo>
                    <a:pt x="27999" y="259089"/>
                  </a:lnTo>
                  <a:lnTo>
                    <a:pt x="31010" y="263459"/>
                  </a:lnTo>
                  <a:lnTo>
                    <a:pt x="34158" y="267731"/>
                  </a:lnTo>
                  <a:lnTo>
                    <a:pt x="37440" y="271902"/>
                  </a:lnTo>
                  <a:lnTo>
                    <a:pt x="40853" y="275966"/>
                  </a:lnTo>
                  <a:lnTo>
                    <a:pt x="44393" y="279919"/>
                  </a:lnTo>
                  <a:lnTo>
                    <a:pt x="48057" y="283758"/>
                  </a:lnTo>
                  <a:lnTo>
                    <a:pt x="51841" y="287480"/>
                  </a:lnTo>
                  <a:lnTo>
                    <a:pt x="55741" y="291079"/>
                  </a:lnTo>
                  <a:lnTo>
                    <a:pt x="59753" y="294552"/>
                  </a:lnTo>
                  <a:lnTo>
                    <a:pt x="63874" y="297896"/>
                  </a:lnTo>
                  <a:lnTo>
                    <a:pt x="68098" y="301108"/>
                  </a:lnTo>
                  <a:lnTo>
                    <a:pt x="72423" y="304184"/>
                  </a:lnTo>
                  <a:lnTo>
                    <a:pt x="76843" y="307122"/>
                  </a:lnTo>
                  <a:lnTo>
                    <a:pt x="81354" y="309917"/>
                  </a:lnTo>
                  <a:lnTo>
                    <a:pt x="85951" y="312568"/>
                  </a:lnTo>
                  <a:lnTo>
                    <a:pt x="90630" y="315072"/>
                  </a:lnTo>
                  <a:lnTo>
                    <a:pt x="95387" y="317426"/>
                  </a:lnTo>
                  <a:lnTo>
                    <a:pt x="100215" y="319628"/>
                  </a:lnTo>
                  <a:lnTo>
                    <a:pt x="105111" y="321675"/>
                  </a:lnTo>
                  <a:lnTo>
                    <a:pt x="110070" y="323566"/>
                  </a:lnTo>
                  <a:lnTo>
                    <a:pt x="115086" y="325298"/>
                  </a:lnTo>
                  <a:lnTo>
                    <a:pt x="120155" y="326871"/>
                  </a:lnTo>
                  <a:lnTo>
                    <a:pt x="125271" y="328282"/>
                  </a:lnTo>
                  <a:lnTo>
                    <a:pt x="130429" y="329529"/>
                  </a:lnTo>
                  <a:lnTo>
                    <a:pt x="135624" y="330613"/>
                  </a:lnTo>
                  <a:lnTo>
                    <a:pt x="140851" y="331530"/>
                  </a:lnTo>
                  <a:lnTo>
                    <a:pt x="146105" y="332282"/>
                  </a:lnTo>
                  <a:lnTo>
                    <a:pt x="151379" y="332866"/>
                  </a:lnTo>
                  <a:lnTo>
                    <a:pt x="156670" y="333283"/>
                  </a:lnTo>
                  <a:lnTo>
                    <a:pt x="161971" y="333531"/>
                  </a:lnTo>
                  <a:lnTo>
                    <a:pt x="167277" y="333611"/>
                  </a:lnTo>
                  <a:lnTo>
                    <a:pt x="172584" y="333523"/>
                  </a:lnTo>
                  <a:lnTo>
                    <a:pt x="177884" y="333266"/>
                  </a:lnTo>
                  <a:lnTo>
                    <a:pt x="183174" y="332841"/>
                  </a:lnTo>
                  <a:lnTo>
                    <a:pt x="188448" y="332249"/>
                  </a:lnTo>
                  <a:lnTo>
                    <a:pt x="193700" y="331489"/>
                  </a:lnTo>
                  <a:lnTo>
                    <a:pt x="198926" y="330563"/>
                  </a:lnTo>
                  <a:lnTo>
                    <a:pt x="204119" y="329471"/>
                  </a:lnTo>
                  <a:lnTo>
                    <a:pt x="209275" y="328216"/>
                  </a:lnTo>
                  <a:lnTo>
                    <a:pt x="214389" y="326797"/>
                  </a:lnTo>
                  <a:lnTo>
                    <a:pt x="219455" y="325216"/>
                  </a:lnTo>
                  <a:lnTo>
                    <a:pt x="224469" y="323476"/>
                  </a:lnTo>
                  <a:lnTo>
                    <a:pt x="229425" y="321577"/>
                  </a:lnTo>
                  <a:lnTo>
                    <a:pt x="234317" y="319522"/>
                  </a:lnTo>
                  <a:lnTo>
                    <a:pt x="239143" y="317313"/>
                  </a:lnTo>
                  <a:lnTo>
                    <a:pt x="243895" y="314952"/>
                  </a:lnTo>
                  <a:lnTo>
                    <a:pt x="248571" y="312441"/>
                  </a:lnTo>
                  <a:lnTo>
                    <a:pt x="253164" y="309782"/>
                  </a:lnTo>
                  <a:lnTo>
                    <a:pt x="257670" y="306980"/>
                  </a:lnTo>
                  <a:lnTo>
                    <a:pt x="262086" y="304036"/>
                  </a:lnTo>
                  <a:lnTo>
                    <a:pt x="266405" y="300953"/>
                  </a:lnTo>
                  <a:lnTo>
                    <a:pt x="270625" y="297734"/>
                  </a:lnTo>
                  <a:lnTo>
                    <a:pt x="274740" y="294383"/>
                  </a:lnTo>
                  <a:lnTo>
                    <a:pt x="278747" y="290904"/>
                  </a:lnTo>
                  <a:lnTo>
                    <a:pt x="282641" y="287298"/>
                  </a:lnTo>
                  <a:lnTo>
                    <a:pt x="286419" y="283571"/>
                  </a:lnTo>
                  <a:lnTo>
                    <a:pt x="290077" y="279726"/>
                  </a:lnTo>
                  <a:lnTo>
                    <a:pt x="293611" y="275767"/>
                  </a:lnTo>
                  <a:lnTo>
                    <a:pt x="297018" y="271698"/>
                  </a:lnTo>
                  <a:lnTo>
                    <a:pt x="300293" y="267522"/>
                  </a:lnTo>
                  <a:lnTo>
                    <a:pt x="303434" y="263245"/>
                  </a:lnTo>
                  <a:lnTo>
                    <a:pt x="306439" y="258870"/>
                  </a:lnTo>
                  <a:lnTo>
                    <a:pt x="309302" y="254402"/>
                  </a:lnTo>
                  <a:lnTo>
                    <a:pt x="312022" y="249845"/>
                  </a:lnTo>
                  <a:lnTo>
                    <a:pt x="314597" y="245205"/>
                  </a:lnTo>
                  <a:lnTo>
                    <a:pt x="317023" y="240484"/>
                  </a:lnTo>
                  <a:lnTo>
                    <a:pt x="319297" y="235690"/>
                  </a:lnTo>
                  <a:lnTo>
                    <a:pt x="321419" y="230825"/>
                  </a:lnTo>
                  <a:lnTo>
                    <a:pt x="323384" y="225896"/>
                  </a:lnTo>
                  <a:lnTo>
                    <a:pt x="325193" y="220906"/>
                  </a:lnTo>
                  <a:lnTo>
                    <a:pt x="326842" y="215862"/>
                  </a:lnTo>
                  <a:lnTo>
                    <a:pt x="328330" y="210768"/>
                  </a:lnTo>
                  <a:lnTo>
                    <a:pt x="329656" y="205630"/>
                  </a:lnTo>
                  <a:lnTo>
                    <a:pt x="330818" y="200451"/>
                  </a:lnTo>
                  <a:lnTo>
                    <a:pt x="331815" y="195239"/>
                  </a:lnTo>
                  <a:lnTo>
                    <a:pt x="332646" y="189997"/>
                  </a:lnTo>
                  <a:lnTo>
                    <a:pt x="333310" y="184732"/>
                  </a:lnTo>
                  <a:lnTo>
                    <a:pt x="333807" y="179449"/>
                  </a:lnTo>
                  <a:lnTo>
                    <a:pt x="334136" y="174152"/>
                  </a:lnTo>
                  <a:lnTo>
                    <a:pt x="334296" y="168847"/>
                  </a:lnTo>
                  <a:lnTo>
                    <a:pt x="334288" y="163540"/>
                  </a:lnTo>
                  <a:lnTo>
                    <a:pt x="334112" y="158236"/>
                  </a:lnTo>
                  <a:lnTo>
                    <a:pt x="333767" y="152941"/>
                  </a:lnTo>
                  <a:lnTo>
                    <a:pt x="333255" y="147658"/>
                  </a:lnTo>
                  <a:lnTo>
                    <a:pt x="332575" y="142395"/>
                  </a:lnTo>
                  <a:lnTo>
                    <a:pt x="331728" y="137156"/>
                  </a:lnTo>
                  <a:lnTo>
                    <a:pt x="330715" y="131947"/>
                  </a:lnTo>
                  <a:lnTo>
                    <a:pt x="329538" y="126772"/>
                  </a:lnTo>
                  <a:lnTo>
                    <a:pt x="328197" y="121637"/>
                  </a:lnTo>
                  <a:lnTo>
                    <a:pt x="326693" y="116548"/>
                  </a:lnTo>
                  <a:lnTo>
                    <a:pt x="325029" y="111509"/>
                  </a:lnTo>
                  <a:lnTo>
                    <a:pt x="323206" y="106525"/>
                  </a:lnTo>
                  <a:lnTo>
                    <a:pt x="321225" y="101601"/>
                  </a:lnTo>
                  <a:lnTo>
                    <a:pt x="319089" y="96743"/>
                  </a:lnTo>
                  <a:lnTo>
                    <a:pt x="316800" y="91955"/>
                  </a:lnTo>
                  <a:lnTo>
                    <a:pt x="314360" y="87242"/>
                  </a:lnTo>
                  <a:lnTo>
                    <a:pt x="311772" y="82609"/>
                  </a:lnTo>
                  <a:lnTo>
                    <a:pt x="309038" y="78061"/>
                  </a:lnTo>
                  <a:lnTo>
                    <a:pt x="306161" y="73601"/>
                  </a:lnTo>
                  <a:lnTo>
                    <a:pt x="303144" y="69236"/>
                  </a:lnTo>
                  <a:lnTo>
                    <a:pt x="299990" y="64968"/>
                  </a:lnTo>
                  <a:lnTo>
                    <a:pt x="296702" y="60802"/>
                  </a:lnTo>
                  <a:lnTo>
                    <a:pt x="293283" y="56743"/>
                  </a:lnTo>
                  <a:lnTo>
                    <a:pt x="289738" y="52794"/>
                  </a:lnTo>
                  <a:lnTo>
                    <a:pt x="286068" y="48960"/>
                  </a:lnTo>
                  <a:lnTo>
                    <a:pt x="282279" y="45245"/>
                  </a:lnTo>
                  <a:lnTo>
                    <a:pt x="278374" y="41651"/>
                  </a:lnTo>
                  <a:lnTo>
                    <a:pt x="274357" y="38183"/>
                  </a:lnTo>
                  <a:lnTo>
                    <a:pt x="270231" y="34845"/>
                  </a:lnTo>
                  <a:lnTo>
                    <a:pt x="266002" y="31639"/>
                  </a:lnTo>
                  <a:lnTo>
                    <a:pt x="261673" y="28569"/>
                  </a:lnTo>
                  <a:lnTo>
                    <a:pt x="257249" y="25638"/>
                  </a:lnTo>
                  <a:lnTo>
                    <a:pt x="252734" y="22849"/>
                  </a:lnTo>
                  <a:lnTo>
                    <a:pt x="248133" y="20204"/>
                  </a:lnTo>
                  <a:lnTo>
                    <a:pt x="243450" y="17707"/>
                  </a:lnTo>
                  <a:lnTo>
                    <a:pt x="238691" y="15360"/>
                  </a:lnTo>
                  <a:lnTo>
                    <a:pt x="233859" y="13165"/>
                  </a:lnTo>
                  <a:lnTo>
                    <a:pt x="228960" y="11125"/>
                  </a:lnTo>
                  <a:lnTo>
                    <a:pt x="223999" y="9241"/>
                  </a:lnTo>
                  <a:lnTo>
                    <a:pt x="218980" y="7516"/>
                  </a:lnTo>
                  <a:lnTo>
                    <a:pt x="213909" y="5950"/>
                  </a:lnTo>
                  <a:lnTo>
                    <a:pt x="208791" y="4547"/>
                  </a:lnTo>
                  <a:lnTo>
                    <a:pt x="203631" y="3307"/>
                  </a:lnTo>
                  <a:lnTo>
                    <a:pt x="198434" y="2231"/>
                  </a:lnTo>
                  <a:lnTo>
                    <a:pt x="193206" y="1320"/>
                  </a:lnTo>
                  <a:lnTo>
                    <a:pt x="187952" y="576"/>
                  </a:lnTo>
                  <a:lnTo>
                    <a:pt x="182676" y="0"/>
                  </a:lnTo>
                  <a:lnTo>
                    <a:pt x="167146" y="1664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645733" y="2406772"/>
              <a:ext cx="15529" cy="167167"/>
            </a:xfrm>
            <a:custGeom>
              <a:avLst/>
              <a:pathLst>
                <a:path w="15529" h="167167">
                  <a:moveTo>
                    <a:pt x="15529" y="722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358828" y="2911194"/>
              <a:ext cx="334314" cy="334332"/>
            </a:xfrm>
            <a:custGeom>
              <a:avLst/>
              <a:pathLst>
                <a:path w="334314" h="334332">
                  <a:moveTo>
                    <a:pt x="167152" y="0"/>
                  </a:moveTo>
                  <a:lnTo>
                    <a:pt x="161839" y="84"/>
                  </a:lnTo>
                  <a:lnTo>
                    <a:pt x="156532" y="337"/>
                  </a:lnTo>
                  <a:lnTo>
                    <a:pt x="151235" y="759"/>
                  </a:lnTo>
                  <a:lnTo>
                    <a:pt x="145955" y="1349"/>
                  </a:lnTo>
                  <a:lnTo>
                    <a:pt x="140696" y="2106"/>
                  </a:lnTo>
                  <a:lnTo>
                    <a:pt x="135463" y="3031"/>
                  </a:lnTo>
                  <a:lnTo>
                    <a:pt x="130263" y="4121"/>
                  </a:lnTo>
                  <a:lnTo>
                    <a:pt x="125100" y="5375"/>
                  </a:lnTo>
                  <a:lnTo>
                    <a:pt x="119979" y="6794"/>
                  </a:lnTo>
                  <a:lnTo>
                    <a:pt x="114906" y="8374"/>
                  </a:lnTo>
                  <a:lnTo>
                    <a:pt x="109886" y="10114"/>
                  </a:lnTo>
                  <a:lnTo>
                    <a:pt x="104923" y="12014"/>
                  </a:lnTo>
                  <a:lnTo>
                    <a:pt x="100024" y="14070"/>
                  </a:lnTo>
                  <a:lnTo>
                    <a:pt x="95192" y="16281"/>
                  </a:lnTo>
                  <a:lnTo>
                    <a:pt x="90433" y="18644"/>
                  </a:lnTo>
                  <a:lnTo>
                    <a:pt x="85752" y="21157"/>
                  </a:lnTo>
                  <a:lnTo>
                    <a:pt x="81152" y="23818"/>
                  </a:lnTo>
                  <a:lnTo>
                    <a:pt x="76640" y="26623"/>
                  </a:lnTo>
                  <a:lnTo>
                    <a:pt x="72219" y="29571"/>
                  </a:lnTo>
                  <a:lnTo>
                    <a:pt x="67894" y="32657"/>
                  </a:lnTo>
                  <a:lnTo>
                    <a:pt x="63670" y="35880"/>
                  </a:lnTo>
                  <a:lnTo>
                    <a:pt x="59549" y="39235"/>
                  </a:lnTo>
                  <a:lnTo>
                    <a:pt x="55538" y="42719"/>
                  </a:lnTo>
                  <a:lnTo>
                    <a:pt x="51639" y="46330"/>
                  </a:lnTo>
                  <a:lnTo>
                    <a:pt x="47857" y="50062"/>
                  </a:lnTo>
                  <a:lnTo>
                    <a:pt x="44196" y="53912"/>
                  </a:lnTo>
                  <a:lnTo>
                    <a:pt x="40658" y="57877"/>
                  </a:lnTo>
                  <a:lnTo>
                    <a:pt x="37249" y="61952"/>
                  </a:lnTo>
                  <a:lnTo>
                    <a:pt x="33971" y="66134"/>
                  </a:lnTo>
                  <a:lnTo>
                    <a:pt x="30827" y="70418"/>
                  </a:lnTo>
                  <a:lnTo>
                    <a:pt x="27821" y="74799"/>
                  </a:lnTo>
                  <a:lnTo>
                    <a:pt x="24956" y="79274"/>
                  </a:lnTo>
                  <a:lnTo>
                    <a:pt x="22235" y="83837"/>
                  </a:lnTo>
                  <a:lnTo>
                    <a:pt x="19659" y="88485"/>
                  </a:lnTo>
                  <a:lnTo>
                    <a:pt x="17233" y="93212"/>
                  </a:lnTo>
                  <a:lnTo>
                    <a:pt x="14959" y="98014"/>
                  </a:lnTo>
                  <a:lnTo>
                    <a:pt x="12838" y="102886"/>
                  </a:lnTo>
                  <a:lnTo>
                    <a:pt x="10873" y="107823"/>
                  </a:lnTo>
                  <a:lnTo>
                    <a:pt x="9066" y="112820"/>
                  </a:lnTo>
                  <a:lnTo>
                    <a:pt x="7418" y="117871"/>
                  </a:lnTo>
                  <a:lnTo>
                    <a:pt x="5932" y="122973"/>
                  </a:lnTo>
                  <a:lnTo>
                    <a:pt x="4609" y="128119"/>
                  </a:lnTo>
                  <a:lnTo>
                    <a:pt x="3450" y="133304"/>
                  </a:lnTo>
                  <a:lnTo>
                    <a:pt x="2457" y="138524"/>
                  </a:lnTo>
                  <a:lnTo>
                    <a:pt x="1630" y="143773"/>
                  </a:lnTo>
                  <a:lnTo>
                    <a:pt x="970" y="149045"/>
                  </a:lnTo>
                  <a:lnTo>
                    <a:pt x="478" y="154335"/>
                  </a:lnTo>
                  <a:lnTo>
                    <a:pt x="154" y="159639"/>
                  </a:lnTo>
                  <a:lnTo>
                    <a:pt x="0" y="164950"/>
                  </a:lnTo>
                  <a:lnTo>
                    <a:pt x="13" y="170264"/>
                  </a:lnTo>
                  <a:lnTo>
                    <a:pt x="196" y="175574"/>
                  </a:lnTo>
                  <a:lnTo>
                    <a:pt x="548" y="180876"/>
                  </a:lnTo>
                  <a:lnTo>
                    <a:pt x="1068" y="186164"/>
                  </a:lnTo>
                  <a:lnTo>
                    <a:pt x="1755" y="191432"/>
                  </a:lnTo>
                  <a:lnTo>
                    <a:pt x="2610" y="196677"/>
                  </a:lnTo>
                  <a:lnTo>
                    <a:pt x="3631" y="201891"/>
                  </a:lnTo>
                  <a:lnTo>
                    <a:pt x="4817" y="207070"/>
                  </a:lnTo>
                  <a:lnTo>
                    <a:pt x="6167" y="212209"/>
                  </a:lnTo>
                  <a:lnTo>
                    <a:pt x="7680" y="217303"/>
                  </a:lnTo>
                  <a:lnTo>
                    <a:pt x="9354" y="222346"/>
                  </a:lnTo>
                  <a:lnTo>
                    <a:pt x="11187" y="227333"/>
                  </a:lnTo>
                  <a:lnTo>
                    <a:pt x="13178" y="232259"/>
                  </a:lnTo>
                  <a:lnTo>
                    <a:pt x="15325" y="237120"/>
                  </a:lnTo>
                  <a:lnTo>
                    <a:pt x="17625" y="241910"/>
                  </a:lnTo>
                  <a:lnTo>
                    <a:pt x="20076" y="246624"/>
                  </a:lnTo>
                  <a:lnTo>
                    <a:pt x="22675" y="251258"/>
                  </a:lnTo>
                  <a:lnTo>
                    <a:pt x="25421" y="255807"/>
                  </a:lnTo>
                  <a:lnTo>
                    <a:pt x="28309" y="260267"/>
                  </a:lnTo>
                  <a:lnTo>
                    <a:pt x="31338" y="264633"/>
                  </a:lnTo>
                  <a:lnTo>
                    <a:pt x="34505" y="268900"/>
                  </a:lnTo>
                  <a:lnTo>
                    <a:pt x="37805" y="273064"/>
                  </a:lnTo>
                  <a:lnTo>
                    <a:pt x="41236" y="277121"/>
                  </a:lnTo>
                  <a:lnTo>
                    <a:pt x="44794" y="281067"/>
                  </a:lnTo>
                  <a:lnTo>
                    <a:pt x="48475" y="284899"/>
                  </a:lnTo>
                  <a:lnTo>
                    <a:pt x="52277" y="288611"/>
                  </a:lnTo>
                  <a:lnTo>
                    <a:pt x="56195" y="292200"/>
                  </a:lnTo>
                  <a:lnTo>
                    <a:pt x="60224" y="295664"/>
                  </a:lnTo>
                  <a:lnTo>
                    <a:pt x="64362" y="298997"/>
                  </a:lnTo>
                  <a:lnTo>
                    <a:pt x="68604" y="302197"/>
                  </a:lnTo>
                  <a:lnTo>
                    <a:pt x="72945" y="305261"/>
                  </a:lnTo>
                  <a:lnTo>
                    <a:pt x="77381" y="308185"/>
                  </a:lnTo>
                  <a:lnTo>
                    <a:pt x="81908" y="310967"/>
                  </a:lnTo>
                  <a:lnTo>
                    <a:pt x="86522" y="313603"/>
                  </a:lnTo>
                  <a:lnTo>
                    <a:pt x="91216" y="316092"/>
                  </a:lnTo>
                  <a:lnTo>
                    <a:pt x="95988" y="318430"/>
                  </a:lnTo>
                  <a:lnTo>
                    <a:pt x="100831" y="320615"/>
                  </a:lnTo>
                  <a:lnTo>
                    <a:pt x="105741" y="322646"/>
                  </a:lnTo>
                  <a:lnTo>
                    <a:pt x="110713" y="324519"/>
                  </a:lnTo>
                  <a:lnTo>
                    <a:pt x="115743" y="326233"/>
                  </a:lnTo>
                  <a:lnTo>
                    <a:pt x="120824" y="327787"/>
                  </a:lnTo>
                  <a:lnTo>
                    <a:pt x="125952" y="329178"/>
                  </a:lnTo>
                  <a:lnTo>
                    <a:pt x="131122" y="330405"/>
                  </a:lnTo>
                  <a:lnTo>
                    <a:pt x="136328" y="331468"/>
                  </a:lnTo>
                  <a:lnTo>
                    <a:pt x="141565" y="332365"/>
                  </a:lnTo>
                  <a:lnTo>
                    <a:pt x="146828" y="333094"/>
                  </a:lnTo>
                  <a:lnTo>
                    <a:pt x="152112" y="333656"/>
                  </a:lnTo>
                  <a:lnTo>
                    <a:pt x="157411" y="334050"/>
                  </a:lnTo>
                  <a:lnTo>
                    <a:pt x="162719" y="334276"/>
                  </a:lnTo>
                  <a:lnTo>
                    <a:pt x="168032" y="334332"/>
                  </a:lnTo>
                  <a:lnTo>
                    <a:pt x="173345" y="334220"/>
                  </a:lnTo>
                  <a:lnTo>
                    <a:pt x="178651" y="333938"/>
                  </a:lnTo>
                  <a:lnTo>
                    <a:pt x="183945" y="333489"/>
                  </a:lnTo>
                  <a:lnTo>
                    <a:pt x="189222" y="332871"/>
                  </a:lnTo>
                  <a:lnTo>
                    <a:pt x="194477" y="332086"/>
                  </a:lnTo>
                  <a:lnTo>
                    <a:pt x="199705" y="331134"/>
                  </a:lnTo>
                  <a:lnTo>
                    <a:pt x="204900" y="330017"/>
                  </a:lnTo>
                  <a:lnTo>
                    <a:pt x="210056" y="328735"/>
                  </a:lnTo>
                  <a:lnTo>
                    <a:pt x="215169" y="327290"/>
                  </a:lnTo>
                  <a:lnTo>
                    <a:pt x="220234" y="325683"/>
                  </a:lnTo>
                  <a:lnTo>
                    <a:pt x="225245" y="323916"/>
                  </a:lnTo>
                  <a:lnTo>
                    <a:pt x="230197" y="321990"/>
                  </a:lnTo>
                  <a:lnTo>
                    <a:pt x="235086" y="319909"/>
                  </a:lnTo>
                  <a:lnTo>
                    <a:pt x="239906" y="317672"/>
                  </a:lnTo>
                  <a:lnTo>
                    <a:pt x="244652" y="315284"/>
                  </a:lnTo>
                  <a:lnTo>
                    <a:pt x="249320" y="312746"/>
                  </a:lnTo>
                  <a:lnTo>
                    <a:pt x="253906" y="310061"/>
                  </a:lnTo>
                  <a:lnTo>
                    <a:pt x="258403" y="307232"/>
                  </a:lnTo>
                  <a:lnTo>
                    <a:pt x="262808" y="304261"/>
                  </a:lnTo>
                  <a:lnTo>
                    <a:pt x="267117" y="301152"/>
                  </a:lnTo>
                  <a:lnTo>
                    <a:pt x="271325" y="297907"/>
                  </a:lnTo>
                  <a:lnTo>
                    <a:pt x="275427" y="294531"/>
                  </a:lnTo>
                  <a:lnTo>
                    <a:pt x="279420" y="291025"/>
                  </a:lnTo>
                  <a:lnTo>
                    <a:pt x="283300" y="287395"/>
                  </a:lnTo>
                  <a:lnTo>
                    <a:pt x="287062" y="283643"/>
                  </a:lnTo>
                  <a:lnTo>
                    <a:pt x="290703" y="279773"/>
                  </a:lnTo>
                  <a:lnTo>
                    <a:pt x="294220" y="275789"/>
                  </a:lnTo>
                  <a:lnTo>
                    <a:pt x="297608" y="271696"/>
                  </a:lnTo>
                  <a:lnTo>
                    <a:pt x="300864" y="267497"/>
                  </a:lnTo>
                  <a:lnTo>
                    <a:pt x="303985" y="263197"/>
                  </a:lnTo>
                  <a:lnTo>
                    <a:pt x="306968" y="258800"/>
                  </a:lnTo>
                  <a:lnTo>
                    <a:pt x="309809" y="254310"/>
                  </a:lnTo>
                  <a:lnTo>
                    <a:pt x="312507" y="249732"/>
                  </a:lnTo>
                  <a:lnTo>
                    <a:pt x="315057" y="245071"/>
                  </a:lnTo>
                  <a:lnTo>
                    <a:pt x="317458" y="240331"/>
                  </a:lnTo>
                  <a:lnTo>
                    <a:pt x="319708" y="235517"/>
                  </a:lnTo>
                  <a:lnTo>
                    <a:pt x="321803" y="230634"/>
                  </a:lnTo>
                  <a:lnTo>
                    <a:pt x="323742" y="225687"/>
                  </a:lnTo>
                  <a:lnTo>
                    <a:pt x="325523" y="220681"/>
                  </a:lnTo>
                  <a:lnTo>
                    <a:pt x="327143" y="215621"/>
                  </a:lnTo>
                  <a:lnTo>
                    <a:pt x="328602" y="210512"/>
                  </a:lnTo>
                  <a:lnTo>
                    <a:pt x="329898" y="205359"/>
                  </a:lnTo>
                  <a:lnTo>
                    <a:pt x="331030" y="200167"/>
                  </a:lnTo>
                  <a:lnTo>
                    <a:pt x="331996" y="194942"/>
                  </a:lnTo>
                  <a:lnTo>
                    <a:pt x="332795" y="189690"/>
                  </a:lnTo>
                  <a:lnTo>
                    <a:pt x="333428" y="184414"/>
                  </a:lnTo>
                  <a:lnTo>
                    <a:pt x="333892" y="179121"/>
                  </a:lnTo>
                  <a:lnTo>
                    <a:pt x="334187" y="173816"/>
                  </a:lnTo>
                  <a:lnTo>
                    <a:pt x="334314" y="168504"/>
                  </a:lnTo>
                  <a:lnTo>
                    <a:pt x="334272" y="163190"/>
                  </a:lnTo>
                  <a:lnTo>
                    <a:pt x="334062" y="157881"/>
                  </a:lnTo>
                  <a:lnTo>
                    <a:pt x="333682" y="152581"/>
                  </a:lnTo>
                  <a:lnTo>
                    <a:pt x="333134" y="147296"/>
                  </a:lnTo>
                  <a:lnTo>
                    <a:pt x="332419" y="142031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525980" y="3053226"/>
              <a:ext cx="165266" cy="25135"/>
            </a:xfrm>
            <a:custGeom>
              <a:avLst/>
              <a:pathLst>
                <a:path w="165266" h="25135">
                  <a:moveTo>
                    <a:pt x="165266" y="0"/>
                  </a:moveTo>
                  <a:lnTo>
                    <a:pt x="0" y="2513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525980" y="2916557"/>
              <a:ext cx="165266" cy="161804"/>
            </a:xfrm>
            <a:custGeom>
              <a:avLst/>
              <a:pathLst>
                <a:path w="165266" h="161804">
                  <a:moveTo>
                    <a:pt x="165266" y="136668"/>
                  </a:moveTo>
                  <a:lnTo>
                    <a:pt x="164366" y="131330"/>
                  </a:lnTo>
                  <a:lnTo>
                    <a:pt x="163293" y="126024"/>
                  </a:lnTo>
                  <a:lnTo>
                    <a:pt x="162049" y="120755"/>
                  </a:lnTo>
                  <a:lnTo>
                    <a:pt x="160635" y="115530"/>
                  </a:lnTo>
                  <a:lnTo>
                    <a:pt x="159052" y="110353"/>
                  </a:lnTo>
                  <a:lnTo>
                    <a:pt x="157303" y="105229"/>
                  </a:lnTo>
                  <a:lnTo>
                    <a:pt x="155388" y="100166"/>
                  </a:lnTo>
                  <a:lnTo>
                    <a:pt x="153311" y="95167"/>
                  </a:lnTo>
                  <a:lnTo>
                    <a:pt x="151073" y="90237"/>
                  </a:lnTo>
                  <a:lnTo>
                    <a:pt x="148676" y="85383"/>
                  </a:lnTo>
                  <a:lnTo>
                    <a:pt x="146124" y="80609"/>
                  </a:lnTo>
                  <a:lnTo>
                    <a:pt x="143418" y="75920"/>
                  </a:lnTo>
                  <a:lnTo>
                    <a:pt x="140562" y="71321"/>
                  </a:lnTo>
                  <a:lnTo>
                    <a:pt x="137558" y="66817"/>
                  </a:lnTo>
                  <a:lnTo>
                    <a:pt x="134411" y="62413"/>
                  </a:lnTo>
                  <a:lnTo>
                    <a:pt x="131122" y="58113"/>
                  </a:lnTo>
                  <a:lnTo>
                    <a:pt x="127696" y="53922"/>
                  </a:lnTo>
                  <a:lnTo>
                    <a:pt x="124135" y="49843"/>
                  </a:lnTo>
                  <a:lnTo>
                    <a:pt x="120445" y="45883"/>
                  </a:lnTo>
                  <a:lnTo>
                    <a:pt x="116628" y="42043"/>
                  </a:lnTo>
                  <a:lnTo>
                    <a:pt x="112689" y="38330"/>
                  </a:lnTo>
                  <a:lnTo>
                    <a:pt x="108632" y="34746"/>
                  </a:lnTo>
                  <a:lnTo>
                    <a:pt x="104461" y="31295"/>
                  </a:lnTo>
                  <a:lnTo>
                    <a:pt x="100180" y="27981"/>
                  </a:lnTo>
                  <a:lnTo>
                    <a:pt x="95795" y="24807"/>
                  </a:lnTo>
                  <a:lnTo>
                    <a:pt x="91309" y="21777"/>
                  </a:lnTo>
                  <a:lnTo>
                    <a:pt x="86727" y="18894"/>
                  </a:lnTo>
                  <a:lnTo>
                    <a:pt x="82054" y="16161"/>
                  </a:lnTo>
                  <a:lnTo>
                    <a:pt x="77295" y="13580"/>
                  </a:lnTo>
                  <a:lnTo>
                    <a:pt x="72455" y="11155"/>
                  </a:lnTo>
                  <a:lnTo>
                    <a:pt x="67539" y="8888"/>
                  </a:lnTo>
                  <a:lnTo>
                    <a:pt x="62552" y="6781"/>
                  </a:lnTo>
                  <a:lnTo>
                    <a:pt x="57499" y="4837"/>
                  </a:lnTo>
                  <a:lnTo>
                    <a:pt x="52387" y="3057"/>
                  </a:lnTo>
                  <a:lnTo>
                    <a:pt x="47219" y="1444"/>
                  </a:lnTo>
                  <a:lnTo>
                    <a:pt x="42002" y="0"/>
                  </a:lnTo>
                  <a:lnTo>
                    <a:pt x="0" y="161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525980" y="2911194"/>
              <a:ext cx="42002" cy="167167"/>
            </a:xfrm>
            <a:custGeom>
              <a:avLst/>
              <a:pathLst>
                <a:path w="42002" h="167167">
                  <a:moveTo>
                    <a:pt x="42002" y="5362"/>
                  </a:moveTo>
                  <a:lnTo>
                    <a:pt x="36105" y="3945"/>
                  </a:lnTo>
                  <a:lnTo>
                    <a:pt x="30160" y="2743"/>
                  </a:lnTo>
                  <a:lnTo>
                    <a:pt x="24176" y="1757"/>
                  </a:lnTo>
                  <a:lnTo>
                    <a:pt x="18160" y="989"/>
                  </a:lnTo>
                  <a:lnTo>
                    <a:pt x="12120" y="439"/>
                  </a:lnTo>
                  <a:lnTo>
                    <a:pt x="6064" y="11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358819" y="3429590"/>
              <a:ext cx="334326" cy="334318"/>
            </a:xfrm>
            <a:custGeom>
              <a:avLst/>
              <a:pathLst>
                <a:path w="334326" h="334318">
                  <a:moveTo>
                    <a:pt x="167161" y="0"/>
                  </a:moveTo>
                  <a:lnTo>
                    <a:pt x="161880" y="83"/>
                  </a:lnTo>
                  <a:lnTo>
                    <a:pt x="156606" y="333"/>
                  </a:lnTo>
                  <a:lnTo>
                    <a:pt x="151341" y="750"/>
                  </a:lnTo>
                  <a:lnTo>
                    <a:pt x="146093" y="1332"/>
                  </a:lnTo>
                  <a:lnTo>
                    <a:pt x="140865" y="2081"/>
                  </a:lnTo>
                  <a:lnTo>
                    <a:pt x="135664" y="2993"/>
                  </a:lnTo>
                  <a:lnTo>
                    <a:pt x="130494" y="4070"/>
                  </a:lnTo>
                  <a:lnTo>
                    <a:pt x="125361" y="5310"/>
                  </a:lnTo>
                  <a:lnTo>
                    <a:pt x="120269" y="6711"/>
                  </a:lnTo>
                  <a:lnTo>
                    <a:pt x="115225" y="8272"/>
                  </a:lnTo>
                  <a:lnTo>
                    <a:pt x="110232" y="9992"/>
                  </a:lnTo>
                  <a:lnTo>
                    <a:pt x="105296" y="11868"/>
                  </a:lnTo>
                  <a:lnTo>
                    <a:pt x="100421" y="13900"/>
                  </a:lnTo>
                  <a:lnTo>
                    <a:pt x="95614" y="16084"/>
                  </a:lnTo>
                  <a:lnTo>
                    <a:pt x="90877" y="18419"/>
                  </a:lnTo>
                  <a:lnTo>
                    <a:pt x="86217" y="20903"/>
                  </a:lnTo>
                  <a:lnTo>
                    <a:pt x="81638" y="23533"/>
                  </a:lnTo>
                  <a:lnTo>
                    <a:pt x="77143" y="26306"/>
                  </a:lnTo>
                  <a:lnTo>
                    <a:pt x="72739" y="29219"/>
                  </a:lnTo>
                  <a:lnTo>
                    <a:pt x="68429" y="32270"/>
                  </a:lnTo>
                  <a:lnTo>
                    <a:pt x="64218" y="35456"/>
                  </a:lnTo>
                  <a:lnTo>
                    <a:pt x="60109" y="38774"/>
                  </a:lnTo>
                  <a:lnTo>
                    <a:pt x="56107" y="42219"/>
                  </a:lnTo>
                  <a:lnTo>
                    <a:pt x="52216" y="45789"/>
                  </a:lnTo>
                  <a:lnTo>
                    <a:pt x="48439" y="49480"/>
                  </a:lnTo>
                  <a:lnTo>
                    <a:pt x="44781" y="53289"/>
                  </a:lnTo>
                  <a:lnTo>
                    <a:pt x="41245" y="57211"/>
                  </a:lnTo>
                  <a:lnTo>
                    <a:pt x="37835" y="61243"/>
                  </a:lnTo>
                  <a:lnTo>
                    <a:pt x="34554" y="65381"/>
                  </a:lnTo>
                  <a:lnTo>
                    <a:pt x="31405" y="69620"/>
                  </a:lnTo>
                  <a:lnTo>
                    <a:pt x="28392" y="73957"/>
                  </a:lnTo>
                  <a:lnTo>
                    <a:pt x="25517" y="78386"/>
                  </a:lnTo>
                  <a:lnTo>
                    <a:pt x="22783" y="82904"/>
                  </a:lnTo>
                  <a:lnTo>
                    <a:pt x="20194" y="87507"/>
                  </a:lnTo>
                  <a:lnTo>
                    <a:pt x="17751" y="92189"/>
                  </a:lnTo>
                  <a:lnTo>
                    <a:pt x="15457" y="96945"/>
                  </a:lnTo>
                  <a:lnTo>
                    <a:pt x="13315" y="101772"/>
                  </a:lnTo>
                  <a:lnTo>
                    <a:pt x="11326" y="106664"/>
                  </a:lnTo>
                  <a:lnTo>
                    <a:pt x="9493" y="111616"/>
                  </a:lnTo>
                  <a:lnTo>
                    <a:pt x="7817" y="116624"/>
                  </a:lnTo>
                  <a:lnTo>
                    <a:pt x="6300" y="121682"/>
                  </a:lnTo>
                  <a:lnTo>
                    <a:pt x="4944" y="126786"/>
                  </a:lnTo>
                  <a:lnTo>
                    <a:pt x="3749" y="131930"/>
                  </a:lnTo>
                  <a:lnTo>
                    <a:pt x="2718" y="137109"/>
                  </a:lnTo>
                  <a:lnTo>
                    <a:pt x="1850" y="142318"/>
                  </a:lnTo>
                  <a:lnTo>
                    <a:pt x="1148" y="147551"/>
                  </a:lnTo>
                  <a:lnTo>
                    <a:pt x="611" y="152805"/>
                  </a:lnTo>
                  <a:lnTo>
                    <a:pt x="241" y="158073"/>
                  </a:lnTo>
                  <a:lnTo>
                    <a:pt x="37" y="163349"/>
                  </a:lnTo>
                  <a:lnTo>
                    <a:pt x="0" y="168630"/>
                  </a:lnTo>
                  <a:lnTo>
                    <a:pt x="129" y="173909"/>
                  </a:lnTo>
                  <a:lnTo>
                    <a:pt x="425" y="179182"/>
                  </a:lnTo>
                  <a:lnTo>
                    <a:pt x="888" y="184442"/>
                  </a:lnTo>
                  <a:lnTo>
                    <a:pt x="1517" y="189685"/>
                  </a:lnTo>
                  <a:lnTo>
                    <a:pt x="2311" y="194906"/>
                  </a:lnTo>
                  <a:lnTo>
                    <a:pt x="3269" y="200099"/>
                  </a:lnTo>
                  <a:lnTo>
                    <a:pt x="4391" y="205259"/>
                  </a:lnTo>
                  <a:lnTo>
                    <a:pt x="5675" y="210382"/>
                  </a:lnTo>
                  <a:lnTo>
                    <a:pt x="7121" y="215461"/>
                  </a:lnTo>
                  <a:lnTo>
                    <a:pt x="8726" y="220491"/>
                  </a:lnTo>
                  <a:lnTo>
                    <a:pt x="10490" y="225469"/>
                  </a:lnTo>
                  <a:lnTo>
                    <a:pt x="12409" y="230389"/>
                  </a:lnTo>
                  <a:lnTo>
                    <a:pt x="14483" y="235245"/>
                  </a:lnTo>
                  <a:lnTo>
                    <a:pt x="16710" y="240033"/>
                  </a:lnTo>
                  <a:lnTo>
                    <a:pt x="19086" y="244749"/>
                  </a:lnTo>
                  <a:lnTo>
                    <a:pt x="21611" y="249388"/>
                  </a:lnTo>
                  <a:lnTo>
                    <a:pt x="24280" y="253944"/>
                  </a:lnTo>
                  <a:lnTo>
                    <a:pt x="27093" y="258413"/>
                  </a:lnTo>
                  <a:lnTo>
                    <a:pt x="30045" y="262792"/>
                  </a:lnTo>
                  <a:lnTo>
                    <a:pt x="33133" y="267075"/>
                  </a:lnTo>
                  <a:lnTo>
                    <a:pt x="36356" y="271259"/>
                  </a:lnTo>
                  <a:lnTo>
                    <a:pt x="39709" y="275338"/>
                  </a:lnTo>
                  <a:lnTo>
                    <a:pt x="43189" y="279310"/>
                  </a:lnTo>
                  <a:lnTo>
                    <a:pt x="46793" y="283170"/>
                  </a:lnTo>
                  <a:lnTo>
                    <a:pt x="50517" y="286914"/>
                  </a:lnTo>
                  <a:lnTo>
                    <a:pt x="54358" y="290538"/>
                  </a:lnTo>
                  <a:lnTo>
                    <a:pt x="58311" y="294040"/>
                  </a:lnTo>
                  <a:lnTo>
                    <a:pt x="62373" y="297415"/>
                  </a:lnTo>
                  <a:lnTo>
                    <a:pt x="66539" y="300659"/>
                  </a:lnTo>
                  <a:lnTo>
                    <a:pt x="70806" y="303771"/>
                  </a:lnTo>
                  <a:lnTo>
                    <a:pt x="75168" y="306746"/>
                  </a:lnTo>
                  <a:lnTo>
                    <a:pt x="79623" y="309582"/>
                  </a:lnTo>
                  <a:lnTo>
                    <a:pt x="84165" y="312276"/>
                  </a:lnTo>
                  <a:lnTo>
                    <a:pt x="88790" y="314825"/>
                  </a:lnTo>
                  <a:lnTo>
                    <a:pt x="93493" y="317227"/>
                  </a:lnTo>
                  <a:lnTo>
                    <a:pt x="98269" y="319479"/>
                  </a:lnTo>
                  <a:lnTo>
                    <a:pt x="103114" y="321579"/>
                  </a:lnTo>
                  <a:lnTo>
                    <a:pt x="108024" y="323525"/>
                  </a:lnTo>
                  <a:lnTo>
                    <a:pt x="112992" y="325315"/>
                  </a:lnTo>
                  <a:lnTo>
                    <a:pt x="118014" y="326947"/>
                  </a:lnTo>
                  <a:lnTo>
                    <a:pt x="123085" y="328419"/>
                  </a:lnTo>
                  <a:lnTo>
                    <a:pt x="128201" y="329731"/>
                  </a:lnTo>
                  <a:lnTo>
                    <a:pt x="133355" y="330880"/>
                  </a:lnTo>
                  <a:lnTo>
                    <a:pt x="138543" y="331867"/>
                  </a:lnTo>
                  <a:lnTo>
                    <a:pt x="143759" y="332688"/>
                  </a:lnTo>
                  <a:lnTo>
                    <a:pt x="148999" y="333345"/>
                  </a:lnTo>
                  <a:lnTo>
                    <a:pt x="154257" y="333836"/>
                  </a:lnTo>
                  <a:lnTo>
                    <a:pt x="159528" y="334160"/>
                  </a:lnTo>
                  <a:lnTo>
                    <a:pt x="164806" y="334318"/>
                  </a:lnTo>
                  <a:lnTo>
                    <a:pt x="170087" y="334309"/>
                  </a:lnTo>
                  <a:lnTo>
                    <a:pt x="175365" y="334133"/>
                  </a:lnTo>
                  <a:lnTo>
                    <a:pt x="180634" y="333791"/>
                  </a:lnTo>
                  <a:lnTo>
                    <a:pt x="185890" y="333282"/>
                  </a:lnTo>
                  <a:lnTo>
                    <a:pt x="191128" y="332607"/>
                  </a:lnTo>
                  <a:lnTo>
                    <a:pt x="196342" y="331768"/>
                  </a:lnTo>
                  <a:lnTo>
                    <a:pt x="201526" y="330764"/>
                  </a:lnTo>
                  <a:lnTo>
                    <a:pt x="206676" y="329597"/>
                  </a:lnTo>
                  <a:lnTo>
                    <a:pt x="211787" y="328268"/>
                  </a:lnTo>
                  <a:lnTo>
                    <a:pt x="216853" y="326778"/>
                  </a:lnTo>
                  <a:lnTo>
                    <a:pt x="221870" y="325129"/>
                  </a:lnTo>
                  <a:lnTo>
                    <a:pt x="226832" y="323322"/>
                  </a:lnTo>
                  <a:lnTo>
                    <a:pt x="231734" y="321359"/>
                  </a:lnTo>
                  <a:lnTo>
                    <a:pt x="236572" y="319242"/>
                  </a:lnTo>
                  <a:lnTo>
                    <a:pt x="241341" y="316974"/>
                  </a:lnTo>
                  <a:lnTo>
                    <a:pt x="246036" y="314556"/>
                  </a:lnTo>
                  <a:lnTo>
                    <a:pt x="250652" y="311991"/>
                  </a:lnTo>
                  <a:lnTo>
                    <a:pt x="255185" y="309282"/>
                  </a:lnTo>
                  <a:lnTo>
                    <a:pt x="259630" y="306431"/>
                  </a:lnTo>
                  <a:lnTo>
                    <a:pt x="263982" y="303441"/>
                  </a:lnTo>
                  <a:lnTo>
                    <a:pt x="268238" y="300315"/>
                  </a:lnTo>
                  <a:lnTo>
                    <a:pt x="272393" y="297055"/>
                  </a:lnTo>
                  <a:lnTo>
                    <a:pt x="276443" y="293667"/>
                  </a:lnTo>
                  <a:lnTo>
                    <a:pt x="280384" y="290152"/>
                  </a:lnTo>
                  <a:lnTo>
                    <a:pt x="284213" y="286514"/>
                  </a:lnTo>
                  <a:lnTo>
                    <a:pt x="287924" y="282758"/>
                  </a:lnTo>
                  <a:lnTo>
                    <a:pt x="291515" y="278885"/>
                  </a:lnTo>
                  <a:lnTo>
                    <a:pt x="294981" y="274902"/>
                  </a:lnTo>
                  <a:lnTo>
                    <a:pt x="298320" y="270811"/>
                  </a:lnTo>
                  <a:lnTo>
                    <a:pt x="301529" y="266616"/>
                  </a:lnTo>
                  <a:lnTo>
                    <a:pt x="304603" y="262323"/>
                  </a:lnTo>
                  <a:lnTo>
                    <a:pt x="307540" y="257934"/>
                  </a:lnTo>
                  <a:lnTo>
                    <a:pt x="310337" y="253455"/>
                  </a:lnTo>
                  <a:lnTo>
                    <a:pt x="312991" y="248889"/>
                  </a:lnTo>
                  <a:lnTo>
                    <a:pt x="315499" y="244242"/>
                  </a:lnTo>
                  <a:lnTo>
                    <a:pt x="317860" y="239519"/>
                  </a:lnTo>
                  <a:lnTo>
                    <a:pt x="320070" y="234723"/>
                  </a:lnTo>
                  <a:lnTo>
                    <a:pt x="322127" y="229859"/>
                  </a:lnTo>
                  <a:lnTo>
                    <a:pt x="324030" y="224933"/>
                  </a:lnTo>
                  <a:lnTo>
                    <a:pt x="325776" y="219949"/>
                  </a:lnTo>
                  <a:lnTo>
                    <a:pt x="327364" y="214913"/>
                  </a:lnTo>
                  <a:lnTo>
                    <a:pt x="328793" y="209829"/>
                  </a:lnTo>
                  <a:lnTo>
                    <a:pt x="330059" y="204703"/>
                  </a:lnTo>
                  <a:lnTo>
                    <a:pt x="331164" y="199539"/>
                  </a:lnTo>
                  <a:lnTo>
                    <a:pt x="332104" y="194342"/>
                  </a:lnTo>
                  <a:lnTo>
                    <a:pt x="332880" y="189119"/>
                  </a:lnTo>
                  <a:lnTo>
                    <a:pt x="333491" y="183873"/>
                  </a:lnTo>
                  <a:lnTo>
                    <a:pt x="333936" y="178611"/>
                  </a:lnTo>
                  <a:lnTo>
                    <a:pt x="334214" y="173338"/>
                  </a:lnTo>
                  <a:lnTo>
                    <a:pt x="334326" y="168058"/>
                  </a:lnTo>
                  <a:lnTo>
                    <a:pt x="334270" y="162778"/>
                  </a:lnTo>
                  <a:lnTo>
                    <a:pt x="334048" y="157502"/>
                  </a:lnTo>
                  <a:lnTo>
                    <a:pt x="333660" y="152235"/>
                  </a:lnTo>
                  <a:lnTo>
                    <a:pt x="333105" y="146984"/>
                  </a:lnTo>
                  <a:lnTo>
                    <a:pt x="332385" y="141752"/>
                  </a:lnTo>
                  <a:lnTo>
                    <a:pt x="331500" y="136546"/>
                  </a:lnTo>
                  <a:lnTo>
                    <a:pt x="330450" y="131371"/>
                  </a:lnTo>
                  <a:lnTo>
                    <a:pt x="329238" y="126231"/>
                  </a:lnTo>
                  <a:lnTo>
                    <a:pt x="327864" y="121132"/>
                  </a:lnTo>
                  <a:lnTo>
                    <a:pt x="326330" y="116079"/>
                  </a:lnTo>
                  <a:lnTo>
                    <a:pt x="324637" y="111077"/>
                  </a:lnTo>
                  <a:lnTo>
                    <a:pt x="322787" y="106131"/>
                  </a:lnTo>
                  <a:lnTo>
                    <a:pt x="320781" y="101246"/>
                  </a:lnTo>
                  <a:lnTo>
                    <a:pt x="318623" y="96427"/>
                  </a:lnTo>
                  <a:lnTo>
                    <a:pt x="316313" y="91678"/>
                  </a:lnTo>
                  <a:lnTo>
                    <a:pt x="313854" y="87005"/>
                  </a:lnTo>
                  <a:lnTo>
                    <a:pt x="311249" y="82411"/>
                  </a:lnTo>
                  <a:lnTo>
                    <a:pt x="308500" y="77902"/>
                  </a:lnTo>
                  <a:lnTo>
                    <a:pt x="305610" y="73483"/>
                  </a:lnTo>
                  <a:lnTo>
                    <a:pt x="302582" y="69156"/>
                  </a:lnTo>
                  <a:lnTo>
                    <a:pt x="299418" y="64928"/>
                  </a:lnTo>
                  <a:lnTo>
                    <a:pt x="296123" y="60801"/>
                  </a:lnTo>
                  <a:lnTo>
                    <a:pt x="292699" y="56781"/>
                  </a:lnTo>
                  <a:lnTo>
                    <a:pt x="289150" y="52871"/>
                  </a:lnTo>
                  <a:lnTo>
                    <a:pt x="285479" y="49075"/>
                  </a:lnTo>
                  <a:lnTo>
                    <a:pt x="281690" y="45397"/>
                  </a:lnTo>
                  <a:lnTo>
                    <a:pt x="277786" y="41840"/>
                  </a:lnTo>
                  <a:lnTo>
                    <a:pt x="273773" y="38408"/>
                  </a:lnTo>
                  <a:lnTo>
                    <a:pt x="269653" y="35105"/>
                  </a:lnTo>
                  <a:lnTo>
                    <a:pt x="265430" y="31934"/>
                  </a:lnTo>
                  <a:lnTo>
                    <a:pt x="261110" y="28897"/>
                  </a:lnTo>
                  <a:lnTo>
                    <a:pt x="256695" y="25999"/>
                  </a:lnTo>
                  <a:lnTo>
                    <a:pt x="252192" y="23241"/>
                  </a:lnTo>
                  <a:lnTo>
                    <a:pt x="247603" y="20627"/>
                  </a:lnTo>
                  <a:lnTo>
                    <a:pt x="242935" y="18159"/>
                  </a:lnTo>
                  <a:lnTo>
                    <a:pt x="238190" y="15840"/>
                  </a:lnTo>
                  <a:lnTo>
                    <a:pt x="233375" y="13672"/>
                  </a:lnTo>
                  <a:lnTo>
                    <a:pt x="228494" y="11658"/>
                  </a:lnTo>
                  <a:lnTo>
                    <a:pt x="167161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2525980" y="3441248"/>
              <a:ext cx="61333" cy="155509"/>
            </a:xfrm>
            <a:custGeom>
              <a:avLst/>
              <a:pathLst>
                <a:path w="61333" h="155509">
                  <a:moveTo>
                    <a:pt x="61333" y="0"/>
                  </a:moveTo>
                  <a:lnTo>
                    <a:pt x="0" y="15550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525980" y="3435702"/>
              <a:ext cx="61333" cy="161055"/>
            </a:xfrm>
            <a:custGeom>
              <a:avLst/>
              <a:pathLst>
                <a:path w="61333" h="161055">
                  <a:moveTo>
                    <a:pt x="61333" y="5545"/>
                  </a:moveTo>
                  <a:lnTo>
                    <a:pt x="53134" y="2556"/>
                  </a:lnTo>
                  <a:lnTo>
                    <a:pt x="44790" y="0"/>
                  </a:lnTo>
                  <a:lnTo>
                    <a:pt x="0" y="161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2525980" y="3429590"/>
              <a:ext cx="44790" cy="167167"/>
            </a:xfrm>
            <a:custGeom>
              <a:avLst/>
              <a:pathLst>
                <a:path w="44790" h="167167">
                  <a:moveTo>
                    <a:pt x="44790" y="6112"/>
                  </a:moveTo>
                  <a:lnTo>
                    <a:pt x="38517" y="4498"/>
                  </a:lnTo>
                  <a:lnTo>
                    <a:pt x="32186" y="3127"/>
                  </a:lnTo>
                  <a:lnTo>
                    <a:pt x="25807" y="2004"/>
                  </a:lnTo>
                  <a:lnTo>
                    <a:pt x="19389" y="1128"/>
                  </a:lnTo>
                  <a:lnTo>
                    <a:pt x="12942" y="501"/>
                  </a:lnTo>
                  <a:lnTo>
                    <a:pt x="6476" y="12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2478583" y="3934012"/>
              <a:ext cx="334305" cy="334334"/>
            </a:xfrm>
            <a:custGeom>
              <a:avLst/>
              <a:pathLst>
                <a:path w="334305" h="334334">
                  <a:moveTo>
                    <a:pt x="167149" y="0"/>
                  </a:moveTo>
                  <a:lnTo>
                    <a:pt x="161850" y="84"/>
                  </a:lnTo>
                  <a:lnTo>
                    <a:pt x="156556" y="335"/>
                  </a:lnTo>
                  <a:lnTo>
                    <a:pt x="151273" y="755"/>
                  </a:lnTo>
                  <a:lnTo>
                    <a:pt x="146006" y="1342"/>
                  </a:lnTo>
                  <a:lnTo>
                    <a:pt x="140760" y="2096"/>
                  </a:lnTo>
                  <a:lnTo>
                    <a:pt x="135540" y="3015"/>
                  </a:lnTo>
                  <a:lnTo>
                    <a:pt x="130352" y="4100"/>
                  </a:lnTo>
                  <a:lnTo>
                    <a:pt x="125202" y="5348"/>
                  </a:lnTo>
                  <a:lnTo>
                    <a:pt x="120093" y="6759"/>
                  </a:lnTo>
                  <a:lnTo>
                    <a:pt x="115032" y="8332"/>
                  </a:lnTo>
                  <a:lnTo>
                    <a:pt x="110023" y="10063"/>
                  </a:lnTo>
                  <a:lnTo>
                    <a:pt x="105071" y="11953"/>
                  </a:lnTo>
                  <a:lnTo>
                    <a:pt x="100182" y="13999"/>
                  </a:lnTo>
                  <a:lnTo>
                    <a:pt x="95360" y="16199"/>
                  </a:lnTo>
                  <a:lnTo>
                    <a:pt x="90611" y="18551"/>
                  </a:lnTo>
                  <a:lnTo>
                    <a:pt x="85938" y="21052"/>
                  </a:lnTo>
                  <a:lnTo>
                    <a:pt x="81347" y="23700"/>
                  </a:lnTo>
                  <a:lnTo>
                    <a:pt x="76842" y="26492"/>
                  </a:lnTo>
                  <a:lnTo>
                    <a:pt x="72428" y="29425"/>
                  </a:lnTo>
                  <a:lnTo>
                    <a:pt x="68109" y="32497"/>
                  </a:lnTo>
                  <a:lnTo>
                    <a:pt x="63890" y="35704"/>
                  </a:lnTo>
                  <a:lnTo>
                    <a:pt x="59774" y="39044"/>
                  </a:lnTo>
                  <a:lnTo>
                    <a:pt x="55767" y="42512"/>
                  </a:lnTo>
                  <a:lnTo>
                    <a:pt x="51871" y="46105"/>
                  </a:lnTo>
                  <a:lnTo>
                    <a:pt x="48092" y="49821"/>
                  </a:lnTo>
                  <a:lnTo>
                    <a:pt x="44431" y="53654"/>
                  </a:lnTo>
                  <a:lnTo>
                    <a:pt x="40895" y="57601"/>
                  </a:lnTo>
                  <a:lnTo>
                    <a:pt x="37485" y="61658"/>
                  </a:lnTo>
                  <a:lnTo>
                    <a:pt x="34205" y="65822"/>
                  </a:lnTo>
                  <a:lnTo>
                    <a:pt x="31060" y="70087"/>
                  </a:lnTo>
                  <a:lnTo>
                    <a:pt x="28051" y="74450"/>
                  </a:lnTo>
                  <a:lnTo>
                    <a:pt x="25181" y="78906"/>
                  </a:lnTo>
                  <a:lnTo>
                    <a:pt x="22455" y="83451"/>
                  </a:lnTo>
                  <a:lnTo>
                    <a:pt x="19874" y="88080"/>
                  </a:lnTo>
                  <a:lnTo>
                    <a:pt x="17441" y="92788"/>
                  </a:lnTo>
                  <a:lnTo>
                    <a:pt x="15158" y="97571"/>
                  </a:lnTo>
                  <a:lnTo>
                    <a:pt x="13028" y="102424"/>
                  </a:lnTo>
                  <a:lnTo>
                    <a:pt x="11053" y="107343"/>
                  </a:lnTo>
                  <a:lnTo>
                    <a:pt x="9235" y="112321"/>
                  </a:lnTo>
                  <a:lnTo>
                    <a:pt x="7576" y="117354"/>
                  </a:lnTo>
                  <a:lnTo>
                    <a:pt x="6077" y="122438"/>
                  </a:lnTo>
                  <a:lnTo>
                    <a:pt x="4740" y="127566"/>
                  </a:lnTo>
                  <a:lnTo>
                    <a:pt x="3566" y="132735"/>
                  </a:lnTo>
                  <a:lnTo>
                    <a:pt x="2557" y="137938"/>
                  </a:lnTo>
                  <a:lnTo>
                    <a:pt x="1713" y="143170"/>
                  </a:lnTo>
                  <a:lnTo>
                    <a:pt x="1036" y="148426"/>
                  </a:lnTo>
                  <a:lnTo>
                    <a:pt x="525" y="153702"/>
                  </a:lnTo>
                  <a:lnTo>
                    <a:pt x="182" y="158990"/>
                  </a:lnTo>
                  <a:lnTo>
                    <a:pt x="7" y="164287"/>
                  </a:lnTo>
                  <a:lnTo>
                    <a:pt x="0" y="169587"/>
                  </a:lnTo>
                  <a:lnTo>
                    <a:pt x="160" y="174885"/>
                  </a:lnTo>
                  <a:lnTo>
                    <a:pt x="489" y="180174"/>
                  </a:lnTo>
                  <a:lnTo>
                    <a:pt x="985" y="185451"/>
                  </a:lnTo>
                  <a:lnTo>
                    <a:pt x="1648" y="190709"/>
                  </a:lnTo>
                  <a:lnTo>
                    <a:pt x="2478" y="195944"/>
                  </a:lnTo>
                  <a:lnTo>
                    <a:pt x="3473" y="201150"/>
                  </a:lnTo>
                  <a:lnTo>
                    <a:pt x="4632" y="206321"/>
                  </a:lnTo>
                  <a:lnTo>
                    <a:pt x="5955" y="211453"/>
                  </a:lnTo>
                  <a:lnTo>
                    <a:pt x="7440" y="216541"/>
                  </a:lnTo>
                  <a:lnTo>
                    <a:pt x="9085" y="221579"/>
                  </a:lnTo>
                  <a:lnTo>
                    <a:pt x="10890" y="226562"/>
                  </a:lnTo>
                  <a:lnTo>
                    <a:pt x="12851" y="231486"/>
                  </a:lnTo>
                  <a:lnTo>
                    <a:pt x="14967" y="236345"/>
                  </a:lnTo>
                  <a:lnTo>
                    <a:pt x="17237" y="241134"/>
                  </a:lnTo>
                  <a:lnTo>
                    <a:pt x="19657" y="245849"/>
                  </a:lnTo>
                  <a:lnTo>
                    <a:pt x="22225" y="250485"/>
                  </a:lnTo>
                  <a:lnTo>
                    <a:pt x="24939" y="255038"/>
                  </a:lnTo>
                  <a:lnTo>
                    <a:pt x="27796" y="259501"/>
                  </a:lnTo>
                  <a:lnTo>
                    <a:pt x="30793" y="263873"/>
                  </a:lnTo>
                  <a:lnTo>
                    <a:pt x="33928" y="268147"/>
                  </a:lnTo>
                  <a:lnTo>
                    <a:pt x="37196" y="272319"/>
                  </a:lnTo>
                  <a:lnTo>
                    <a:pt x="40594" y="276386"/>
                  </a:lnTo>
                  <a:lnTo>
                    <a:pt x="44120" y="280343"/>
                  </a:lnTo>
                  <a:lnTo>
                    <a:pt x="47770" y="284186"/>
                  </a:lnTo>
                  <a:lnTo>
                    <a:pt x="51539" y="287911"/>
                  </a:lnTo>
                  <a:lnTo>
                    <a:pt x="55425" y="291515"/>
                  </a:lnTo>
                  <a:lnTo>
                    <a:pt x="59423" y="294995"/>
                  </a:lnTo>
                  <a:lnTo>
                    <a:pt x="63529" y="298345"/>
                  </a:lnTo>
                  <a:lnTo>
                    <a:pt x="67740" y="301564"/>
                  </a:lnTo>
                  <a:lnTo>
                    <a:pt x="72050" y="304648"/>
                  </a:lnTo>
                  <a:lnTo>
                    <a:pt x="76456" y="307594"/>
                  </a:lnTo>
                  <a:lnTo>
                    <a:pt x="80953" y="310398"/>
                  </a:lnTo>
                  <a:lnTo>
                    <a:pt x="85537" y="313058"/>
                  </a:lnTo>
                  <a:lnTo>
                    <a:pt x="90203" y="315572"/>
                  </a:lnTo>
                  <a:lnTo>
                    <a:pt x="94946" y="317937"/>
                  </a:lnTo>
                  <a:lnTo>
                    <a:pt x="99762" y="320150"/>
                  </a:lnTo>
                  <a:lnTo>
                    <a:pt x="104645" y="322209"/>
                  </a:lnTo>
                  <a:lnTo>
                    <a:pt x="109591" y="324113"/>
                  </a:lnTo>
                  <a:lnTo>
                    <a:pt x="114595" y="325859"/>
                  </a:lnTo>
                  <a:lnTo>
                    <a:pt x="119652" y="327445"/>
                  </a:lnTo>
                  <a:lnTo>
                    <a:pt x="124757" y="328870"/>
                  </a:lnTo>
                  <a:lnTo>
                    <a:pt x="129904" y="330132"/>
                  </a:lnTo>
                  <a:lnTo>
                    <a:pt x="135089" y="331231"/>
                  </a:lnTo>
                  <a:lnTo>
                    <a:pt x="140306" y="332165"/>
                  </a:lnTo>
                  <a:lnTo>
                    <a:pt x="145550" y="332933"/>
                  </a:lnTo>
                  <a:lnTo>
                    <a:pt x="150816" y="333535"/>
                  </a:lnTo>
                  <a:lnTo>
                    <a:pt x="156098" y="333969"/>
                  </a:lnTo>
                  <a:lnTo>
                    <a:pt x="161391" y="334235"/>
                  </a:lnTo>
                  <a:lnTo>
                    <a:pt x="166690" y="334334"/>
                  </a:lnTo>
                  <a:lnTo>
                    <a:pt x="171990" y="334264"/>
                  </a:lnTo>
                  <a:lnTo>
                    <a:pt x="177284" y="334027"/>
                  </a:lnTo>
                  <a:lnTo>
                    <a:pt x="182569" y="333622"/>
                  </a:lnTo>
                  <a:lnTo>
                    <a:pt x="187837" y="333049"/>
                  </a:lnTo>
                  <a:lnTo>
                    <a:pt x="193086" y="332310"/>
                  </a:lnTo>
                  <a:lnTo>
                    <a:pt x="198308" y="331405"/>
                  </a:lnTo>
                  <a:lnTo>
                    <a:pt x="203498" y="330335"/>
                  </a:lnTo>
                  <a:lnTo>
                    <a:pt x="208652" y="329100"/>
                  </a:lnTo>
                  <a:lnTo>
                    <a:pt x="213765" y="327703"/>
                  </a:lnTo>
                  <a:lnTo>
                    <a:pt x="218831" y="326145"/>
                  </a:lnTo>
                  <a:lnTo>
                    <a:pt x="223844" y="324427"/>
                  </a:lnTo>
                  <a:lnTo>
                    <a:pt x="228801" y="322551"/>
                  </a:lnTo>
                  <a:lnTo>
                    <a:pt x="233696" y="320518"/>
                  </a:lnTo>
                  <a:lnTo>
                    <a:pt x="238523" y="318331"/>
                  </a:lnTo>
                  <a:lnTo>
                    <a:pt x="243279" y="315993"/>
                  </a:lnTo>
                  <a:lnTo>
                    <a:pt x="247959" y="313505"/>
                  </a:lnTo>
                  <a:lnTo>
                    <a:pt x="252557" y="310870"/>
                  </a:lnTo>
                  <a:lnTo>
                    <a:pt x="257070" y="308090"/>
                  </a:lnTo>
                  <a:lnTo>
                    <a:pt x="261492" y="305169"/>
                  </a:lnTo>
                  <a:lnTo>
                    <a:pt x="265819" y="302109"/>
                  </a:lnTo>
                  <a:lnTo>
                    <a:pt x="270047" y="298913"/>
                  </a:lnTo>
                  <a:lnTo>
                    <a:pt x="274172" y="295585"/>
                  </a:lnTo>
                  <a:lnTo>
                    <a:pt x="278189" y="292128"/>
                  </a:lnTo>
                  <a:lnTo>
                    <a:pt x="282094" y="288545"/>
                  </a:lnTo>
                  <a:lnTo>
                    <a:pt x="285884" y="284840"/>
                  </a:lnTo>
                  <a:lnTo>
                    <a:pt x="289555" y="281017"/>
                  </a:lnTo>
                  <a:lnTo>
                    <a:pt x="293103" y="277080"/>
                  </a:lnTo>
                  <a:lnTo>
                    <a:pt x="296523" y="273032"/>
                  </a:lnTo>
                  <a:lnTo>
                    <a:pt x="299814" y="268877"/>
                  </a:lnTo>
                  <a:lnTo>
                    <a:pt x="302972" y="264621"/>
                  </a:lnTo>
                  <a:lnTo>
                    <a:pt x="305993" y="260266"/>
                  </a:lnTo>
                  <a:lnTo>
                    <a:pt x="308874" y="255818"/>
                  </a:lnTo>
                  <a:lnTo>
                    <a:pt x="311613" y="251281"/>
                  </a:lnTo>
                  <a:lnTo>
                    <a:pt x="314207" y="246659"/>
                  </a:lnTo>
                  <a:lnTo>
                    <a:pt x="316653" y="241957"/>
                  </a:lnTo>
                  <a:lnTo>
                    <a:pt x="318949" y="237180"/>
                  </a:lnTo>
                  <a:lnTo>
                    <a:pt x="321092" y="232333"/>
                  </a:lnTo>
                  <a:lnTo>
                    <a:pt x="323081" y="227420"/>
                  </a:lnTo>
                  <a:lnTo>
                    <a:pt x="324912" y="222447"/>
                  </a:lnTo>
                  <a:lnTo>
                    <a:pt x="326585" y="217418"/>
                  </a:lnTo>
                  <a:lnTo>
                    <a:pt x="328098" y="212338"/>
                  </a:lnTo>
                  <a:lnTo>
                    <a:pt x="329449" y="207214"/>
                  </a:lnTo>
                  <a:lnTo>
                    <a:pt x="330637" y="202049"/>
                  </a:lnTo>
                  <a:lnTo>
                    <a:pt x="331661" y="196848"/>
                  </a:lnTo>
                  <a:lnTo>
                    <a:pt x="332519" y="191619"/>
                  </a:lnTo>
                  <a:lnTo>
                    <a:pt x="333211" y="186364"/>
                  </a:lnTo>
                  <a:lnTo>
                    <a:pt x="333736" y="181090"/>
                  </a:lnTo>
                  <a:lnTo>
                    <a:pt x="334094" y="175802"/>
                  </a:lnTo>
                  <a:lnTo>
                    <a:pt x="334284" y="170506"/>
                  </a:lnTo>
                  <a:lnTo>
                    <a:pt x="334305" y="165206"/>
                  </a:lnTo>
                  <a:lnTo>
                    <a:pt x="334159" y="159908"/>
                  </a:lnTo>
                  <a:lnTo>
                    <a:pt x="333845" y="154617"/>
                  </a:lnTo>
                  <a:lnTo>
                    <a:pt x="333364" y="149339"/>
                  </a:lnTo>
                  <a:lnTo>
                    <a:pt x="332715" y="144079"/>
                  </a:lnTo>
                  <a:lnTo>
                    <a:pt x="331900" y="138843"/>
                  </a:lnTo>
                  <a:lnTo>
                    <a:pt x="330919" y="133634"/>
                  </a:lnTo>
                  <a:lnTo>
                    <a:pt x="329774" y="128460"/>
                  </a:lnTo>
                  <a:lnTo>
                    <a:pt x="328465" y="123324"/>
                  </a:lnTo>
                  <a:lnTo>
                    <a:pt x="326994" y="118232"/>
                  </a:lnTo>
                  <a:lnTo>
                    <a:pt x="325363" y="113190"/>
                  </a:lnTo>
                  <a:lnTo>
                    <a:pt x="323572" y="108201"/>
                  </a:lnTo>
                  <a:lnTo>
                    <a:pt x="321624" y="103272"/>
                  </a:lnTo>
                  <a:lnTo>
                    <a:pt x="319521" y="98408"/>
                  </a:lnTo>
                  <a:lnTo>
                    <a:pt x="317265" y="93612"/>
                  </a:lnTo>
                  <a:lnTo>
                    <a:pt x="314858" y="88890"/>
                  </a:lnTo>
                  <a:lnTo>
                    <a:pt x="312302" y="84247"/>
                  </a:lnTo>
                  <a:lnTo>
                    <a:pt x="309600" y="79687"/>
                  </a:lnTo>
                  <a:lnTo>
                    <a:pt x="306756" y="75216"/>
                  </a:lnTo>
                  <a:lnTo>
                    <a:pt x="303771" y="70836"/>
                  </a:lnTo>
                  <a:lnTo>
                    <a:pt x="300648" y="66554"/>
                  </a:lnTo>
                  <a:lnTo>
                    <a:pt x="297392" y="62372"/>
                  </a:lnTo>
                  <a:lnTo>
                    <a:pt x="294004" y="58296"/>
                  </a:lnTo>
                  <a:lnTo>
                    <a:pt x="290489" y="54330"/>
                  </a:lnTo>
                  <a:lnTo>
                    <a:pt x="286850" y="50477"/>
                  </a:lnTo>
                  <a:lnTo>
                    <a:pt x="283091" y="46741"/>
                  </a:lnTo>
                  <a:lnTo>
                    <a:pt x="279215" y="43126"/>
                  </a:lnTo>
                  <a:lnTo>
                    <a:pt x="275227" y="39636"/>
                  </a:lnTo>
                  <a:lnTo>
                    <a:pt x="271130" y="36274"/>
                  </a:lnTo>
                  <a:lnTo>
                    <a:pt x="266928" y="33043"/>
                  </a:lnTo>
                  <a:lnTo>
                    <a:pt x="262626" y="29948"/>
                  </a:lnTo>
                  <a:lnTo>
                    <a:pt x="258228" y="26990"/>
                  </a:lnTo>
                  <a:lnTo>
                    <a:pt x="253739" y="24173"/>
                  </a:lnTo>
                  <a:lnTo>
                    <a:pt x="249163" y="21500"/>
                  </a:lnTo>
                  <a:lnTo>
                    <a:pt x="244504" y="18974"/>
                  </a:lnTo>
                  <a:lnTo>
                    <a:pt x="239767" y="16596"/>
                  </a:lnTo>
                  <a:lnTo>
                    <a:pt x="234957" y="14370"/>
                  </a:lnTo>
                  <a:lnTo>
                    <a:pt x="230080" y="12297"/>
                  </a:lnTo>
                  <a:lnTo>
                    <a:pt x="225139" y="10380"/>
                  </a:lnTo>
                  <a:lnTo>
                    <a:pt x="220139" y="8620"/>
                  </a:lnTo>
                  <a:lnTo>
                    <a:pt x="215087" y="7020"/>
                  </a:lnTo>
                  <a:lnTo>
                    <a:pt x="209986" y="5581"/>
                  </a:lnTo>
                  <a:lnTo>
                    <a:pt x="204842" y="4304"/>
                  </a:lnTo>
                  <a:lnTo>
                    <a:pt x="199660" y="3191"/>
                  </a:lnTo>
                  <a:lnTo>
                    <a:pt x="194446" y="2243"/>
                  </a:lnTo>
                  <a:lnTo>
                    <a:pt x="189204" y="1461"/>
                  </a:lnTo>
                  <a:lnTo>
                    <a:pt x="183940" y="845"/>
                  </a:lnTo>
                  <a:lnTo>
                    <a:pt x="178659" y="396"/>
                  </a:lnTo>
                  <a:lnTo>
                    <a:pt x="173367" y="115"/>
                  </a:lnTo>
                  <a:lnTo>
                    <a:pt x="168068" y="2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2645733" y="3934015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2645733" y="3934012"/>
              <a:ext cx="918" cy="167167"/>
            </a:xfrm>
            <a:custGeom>
              <a:avLst/>
              <a:pathLst>
                <a:path w="918" h="167167">
                  <a:moveTo>
                    <a:pt x="918" y="2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2711633" y="4397268"/>
              <a:ext cx="334305" cy="334334"/>
            </a:xfrm>
            <a:custGeom>
              <a:avLst/>
              <a:pathLst>
                <a:path w="334305" h="334334">
                  <a:moveTo>
                    <a:pt x="167149" y="0"/>
                  </a:moveTo>
                  <a:lnTo>
                    <a:pt x="161850" y="84"/>
                  </a:lnTo>
                  <a:lnTo>
                    <a:pt x="156556" y="335"/>
                  </a:lnTo>
                  <a:lnTo>
                    <a:pt x="151273" y="755"/>
                  </a:lnTo>
                  <a:lnTo>
                    <a:pt x="146006" y="1342"/>
                  </a:lnTo>
                  <a:lnTo>
                    <a:pt x="140760" y="2096"/>
                  </a:lnTo>
                  <a:lnTo>
                    <a:pt x="135540" y="3015"/>
                  </a:lnTo>
                  <a:lnTo>
                    <a:pt x="130352" y="4100"/>
                  </a:lnTo>
                  <a:lnTo>
                    <a:pt x="125202" y="5348"/>
                  </a:lnTo>
                  <a:lnTo>
                    <a:pt x="120093" y="6759"/>
                  </a:lnTo>
                  <a:lnTo>
                    <a:pt x="115032" y="8332"/>
                  </a:lnTo>
                  <a:lnTo>
                    <a:pt x="110023" y="10063"/>
                  </a:lnTo>
                  <a:lnTo>
                    <a:pt x="105071" y="11953"/>
                  </a:lnTo>
                  <a:lnTo>
                    <a:pt x="100182" y="13999"/>
                  </a:lnTo>
                  <a:lnTo>
                    <a:pt x="95360" y="16199"/>
                  </a:lnTo>
                  <a:lnTo>
                    <a:pt x="90611" y="18551"/>
                  </a:lnTo>
                  <a:lnTo>
                    <a:pt x="85938" y="21052"/>
                  </a:lnTo>
                  <a:lnTo>
                    <a:pt x="81347" y="23700"/>
                  </a:lnTo>
                  <a:lnTo>
                    <a:pt x="76842" y="26492"/>
                  </a:lnTo>
                  <a:lnTo>
                    <a:pt x="72428" y="29425"/>
                  </a:lnTo>
                  <a:lnTo>
                    <a:pt x="68109" y="32497"/>
                  </a:lnTo>
                  <a:lnTo>
                    <a:pt x="63890" y="35704"/>
                  </a:lnTo>
                  <a:lnTo>
                    <a:pt x="59774" y="39044"/>
                  </a:lnTo>
                  <a:lnTo>
                    <a:pt x="55767" y="42512"/>
                  </a:lnTo>
                  <a:lnTo>
                    <a:pt x="51871" y="46105"/>
                  </a:lnTo>
                  <a:lnTo>
                    <a:pt x="48092" y="49821"/>
                  </a:lnTo>
                  <a:lnTo>
                    <a:pt x="44431" y="53654"/>
                  </a:lnTo>
                  <a:lnTo>
                    <a:pt x="40895" y="57601"/>
                  </a:lnTo>
                  <a:lnTo>
                    <a:pt x="37485" y="61658"/>
                  </a:lnTo>
                  <a:lnTo>
                    <a:pt x="34205" y="65822"/>
                  </a:lnTo>
                  <a:lnTo>
                    <a:pt x="31060" y="70087"/>
                  </a:lnTo>
                  <a:lnTo>
                    <a:pt x="28051" y="74450"/>
                  </a:lnTo>
                  <a:lnTo>
                    <a:pt x="25181" y="78906"/>
                  </a:lnTo>
                  <a:lnTo>
                    <a:pt x="22455" y="83451"/>
                  </a:lnTo>
                  <a:lnTo>
                    <a:pt x="19874" y="88080"/>
                  </a:lnTo>
                  <a:lnTo>
                    <a:pt x="17441" y="92788"/>
                  </a:lnTo>
                  <a:lnTo>
                    <a:pt x="15158" y="97571"/>
                  </a:lnTo>
                  <a:lnTo>
                    <a:pt x="13028" y="102424"/>
                  </a:lnTo>
                  <a:lnTo>
                    <a:pt x="11053" y="107343"/>
                  </a:lnTo>
                  <a:lnTo>
                    <a:pt x="9235" y="112321"/>
                  </a:lnTo>
                  <a:lnTo>
                    <a:pt x="7576" y="117354"/>
                  </a:lnTo>
                  <a:lnTo>
                    <a:pt x="6077" y="122438"/>
                  </a:lnTo>
                  <a:lnTo>
                    <a:pt x="4740" y="127566"/>
                  </a:lnTo>
                  <a:lnTo>
                    <a:pt x="3566" y="132735"/>
                  </a:lnTo>
                  <a:lnTo>
                    <a:pt x="2557" y="137938"/>
                  </a:lnTo>
                  <a:lnTo>
                    <a:pt x="1713" y="143170"/>
                  </a:lnTo>
                  <a:lnTo>
                    <a:pt x="1036" y="148426"/>
                  </a:lnTo>
                  <a:lnTo>
                    <a:pt x="525" y="153702"/>
                  </a:lnTo>
                  <a:lnTo>
                    <a:pt x="182" y="158990"/>
                  </a:lnTo>
                  <a:lnTo>
                    <a:pt x="7" y="164287"/>
                  </a:lnTo>
                  <a:lnTo>
                    <a:pt x="0" y="169587"/>
                  </a:lnTo>
                  <a:lnTo>
                    <a:pt x="160" y="174885"/>
                  </a:lnTo>
                  <a:lnTo>
                    <a:pt x="489" y="180174"/>
                  </a:lnTo>
                  <a:lnTo>
                    <a:pt x="985" y="185451"/>
                  </a:lnTo>
                  <a:lnTo>
                    <a:pt x="1648" y="190709"/>
                  </a:lnTo>
                  <a:lnTo>
                    <a:pt x="2478" y="195944"/>
                  </a:lnTo>
                  <a:lnTo>
                    <a:pt x="3473" y="201150"/>
                  </a:lnTo>
                  <a:lnTo>
                    <a:pt x="4632" y="206321"/>
                  </a:lnTo>
                  <a:lnTo>
                    <a:pt x="5955" y="211453"/>
                  </a:lnTo>
                  <a:lnTo>
                    <a:pt x="7440" y="216541"/>
                  </a:lnTo>
                  <a:lnTo>
                    <a:pt x="9085" y="221579"/>
                  </a:lnTo>
                  <a:lnTo>
                    <a:pt x="10890" y="226562"/>
                  </a:lnTo>
                  <a:lnTo>
                    <a:pt x="12851" y="231486"/>
                  </a:lnTo>
                  <a:lnTo>
                    <a:pt x="14967" y="236345"/>
                  </a:lnTo>
                  <a:lnTo>
                    <a:pt x="17237" y="241134"/>
                  </a:lnTo>
                  <a:lnTo>
                    <a:pt x="19657" y="245849"/>
                  </a:lnTo>
                  <a:lnTo>
                    <a:pt x="22225" y="250485"/>
                  </a:lnTo>
                  <a:lnTo>
                    <a:pt x="24939" y="255038"/>
                  </a:lnTo>
                  <a:lnTo>
                    <a:pt x="27796" y="259501"/>
                  </a:lnTo>
                  <a:lnTo>
                    <a:pt x="30793" y="263873"/>
                  </a:lnTo>
                  <a:lnTo>
                    <a:pt x="33928" y="268147"/>
                  </a:lnTo>
                  <a:lnTo>
                    <a:pt x="37196" y="272319"/>
                  </a:lnTo>
                  <a:lnTo>
                    <a:pt x="40594" y="276386"/>
                  </a:lnTo>
                  <a:lnTo>
                    <a:pt x="44120" y="280343"/>
                  </a:lnTo>
                  <a:lnTo>
                    <a:pt x="47770" y="284186"/>
                  </a:lnTo>
                  <a:lnTo>
                    <a:pt x="51539" y="287911"/>
                  </a:lnTo>
                  <a:lnTo>
                    <a:pt x="55425" y="291515"/>
                  </a:lnTo>
                  <a:lnTo>
                    <a:pt x="59423" y="294995"/>
                  </a:lnTo>
                  <a:lnTo>
                    <a:pt x="63529" y="298345"/>
                  </a:lnTo>
                  <a:lnTo>
                    <a:pt x="67740" y="301564"/>
                  </a:lnTo>
                  <a:lnTo>
                    <a:pt x="72050" y="304648"/>
                  </a:lnTo>
                  <a:lnTo>
                    <a:pt x="76456" y="307594"/>
                  </a:lnTo>
                  <a:lnTo>
                    <a:pt x="80953" y="310398"/>
                  </a:lnTo>
                  <a:lnTo>
                    <a:pt x="85537" y="313058"/>
                  </a:lnTo>
                  <a:lnTo>
                    <a:pt x="90203" y="315572"/>
                  </a:lnTo>
                  <a:lnTo>
                    <a:pt x="94946" y="317937"/>
                  </a:lnTo>
                  <a:lnTo>
                    <a:pt x="99762" y="320150"/>
                  </a:lnTo>
                  <a:lnTo>
                    <a:pt x="104645" y="322209"/>
                  </a:lnTo>
                  <a:lnTo>
                    <a:pt x="109591" y="324113"/>
                  </a:lnTo>
                  <a:lnTo>
                    <a:pt x="114595" y="325859"/>
                  </a:lnTo>
                  <a:lnTo>
                    <a:pt x="119652" y="327445"/>
                  </a:lnTo>
                  <a:lnTo>
                    <a:pt x="124757" y="328870"/>
                  </a:lnTo>
                  <a:lnTo>
                    <a:pt x="129904" y="330132"/>
                  </a:lnTo>
                  <a:lnTo>
                    <a:pt x="135089" y="331231"/>
                  </a:lnTo>
                  <a:lnTo>
                    <a:pt x="140306" y="332165"/>
                  </a:lnTo>
                  <a:lnTo>
                    <a:pt x="145550" y="332933"/>
                  </a:lnTo>
                  <a:lnTo>
                    <a:pt x="150816" y="333535"/>
                  </a:lnTo>
                  <a:lnTo>
                    <a:pt x="156098" y="333969"/>
                  </a:lnTo>
                  <a:lnTo>
                    <a:pt x="161391" y="334235"/>
                  </a:lnTo>
                  <a:lnTo>
                    <a:pt x="166690" y="334334"/>
                  </a:lnTo>
                  <a:lnTo>
                    <a:pt x="171990" y="334264"/>
                  </a:lnTo>
                  <a:lnTo>
                    <a:pt x="177284" y="334027"/>
                  </a:lnTo>
                  <a:lnTo>
                    <a:pt x="182569" y="333622"/>
                  </a:lnTo>
                  <a:lnTo>
                    <a:pt x="187837" y="333049"/>
                  </a:lnTo>
                  <a:lnTo>
                    <a:pt x="193086" y="332310"/>
                  </a:lnTo>
                  <a:lnTo>
                    <a:pt x="198308" y="331405"/>
                  </a:lnTo>
                  <a:lnTo>
                    <a:pt x="203498" y="330335"/>
                  </a:lnTo>
                  <a:lnTo>
                    <a:pt x="208652" y="329100"/>
                  </a:lnTo>
                  <a:lnTo>
                    <a:pt x="213765" y="327703"/>
                  </a:lnTo>
                  <a:lnTo>
                    <a:pt x="218831" y="326145"/>
                  </a:lnTo>
                  <a:lnTo>
                    <a:pt x="223844" y="324427"/>
                  </a:lnTo>
                  <a:lnTo>
                    <a:pt x="228801" y="322551"/>
                  </a:lnTo>
                  <a:lnTo>
                    <a:pt x="233696" y="320518"/>
                  </a:lnTo>
                  <a:lnTo>
                    <a:pt x="238523" y="318331"/>
                  </a:lnTo>
                  <a:lnTo>
                    <a:pt x="243279" y="315993"/>
                  </a:lnTo>
                  <a:lnTo>
                    <a:pt x="247959" y="313505"/>
                  </a:lnTo>
                  <a:lnTo>
                    <a:pt x="252557" y="310870"/>
                  </a:lnTo>
                  <a:lnTo>
                    <a:pt x="257070" y="308090"/>
                  </a:lnTo>
                  <a:lnTo>
                    <a:pt x="261492" y="305169"/>
                  </a:lnTo>
                  <a:lnTo>
                    <a:pt x="265819" y="302109"/>
                  </a:lnTo>
                  <a:lnTo>
                    <a:pt x="270047" y="298913"/>
                  </a:lnTo>
                  <a:lnTo>
                    <a:pt x="274172" y="295585"/>
                  </a:lnTo>
                  <a:lnTo>
                    <a:pt x="278189" y="292128"/>
                  </a:lnTo>
                  <a:lnTo>
                    <a:pt x="282094" y="288545"/>
                  </a:lnTo>
                  <a:lnTo>
                    <a:pt x="285884" y="284840"/>
                  </a:lnTo>
                  <a:lnTo>
                    <a:pt x="289555" y="281017"/>
                  </a:lnTo>
                  <a:lnTo>
                    <a:pt x="293103" y="277080"/>
                  </a:lnTo>
                  <a:lnTo>
                    <a:pt x="296523" y="273032"/>
                  </a:lnTo>
                  <a:lnTo>
                    <a:pt x="299814" y="268877"/>
                  </a:lnTo>
                  <a:lnTo>
                    <a:pt x="302972" y="264621"/>
                  </a:lnTo>
                  <a:lnTo>
                    <a:pt x="305993" y="260266"/>
                  </a:lnTo>
                  <a:lnTo>
                    <a:pt x="308874" y="255818"/>
                  </a:lnTo>
                  <a:lnTo>
                    <a:pt x="311613" y="251281"/>
                  </a:lnTo>
                  <a:lnTo>
                    <a:pt x="314207" y="246659"/>
                  </a:lnTo>
                  <a:lnTo>
                    <a:pt x="316653" y="241957"/>
                  </a:lnTo>
                  <a:lnTo>
                    <a:pt x="318949" y="237180"/>
                  </a:lnTo>
                  <a:lnTo>
                    <a:pt x="321092" y="232333"/>
                  </a:lnTo>
                  <a:lnTo>
                    <a:pt x="323081" y="227420"/>
                  </a:lnTo>
                  <a:lnTo>
                    <a:pt x="324912" y="222447"/>
                  </a:lnTo>
                  <a:lnTo>
                    <a:pt x="326585" y="217418"/>
                  </a:lnTo>
                  <a:lnTo>
                    <a:pt x="328098" y="212338"/>
                  </a:lnTo>
                  <a:lnTo>
                    <a:pt x="329449" y="207214"/>
                  </a:lnTo>
                  <a:lnTo>
                    <a:pt x="330637" y="202049"/>
                  </a:lnTo>
                  <a:lnTo>
                    <a:pt x="331661" y="196848"/>
                  </a:lnTo>
                  <a:lnTo>
                    <a:pt x="332519" y="191619"/>
                  </a:lnTo>
                  <a:lnTo>
                    <a:pt x="333211" y="186364"/>
                  </a:lnTo>
                  <a:lnTo>
                    <a:pt x="333736" y="181090"/>
                  </a:lnTo>
                  <a:lnTo>
                    <a:pt x="334094" y="175802"/>
                  </a:lnTo>
                  <a:lnTo>
                    <a:pt x="334284" y="170506"/>
                  </a:lnTo>
                  <a:lnTo>
                    <a:pt x="334305" y="165206"/>
                  </a:lnTo>
                  <a:lnTo>
                    <a:pt x="334159" y="159908"/>
                  </a:lnTo>
                  <a:lnTo>
                    <a:pt x="333845" y="154617"/>
                  </a:lnTo>
                  <a:lnTo>
                    <a:pt x="333364" y="149339"/>
                  </a:lnTo>
                  <a:lnTo>
                    <a:pt x="332715" y="144079"/>
                  </a:lnTo>
                  <a:lnTo>
                    <a:pt x="331900" y="138843"/>
                  </a:lnTo>
                  <a:lnTo>
                    <a:pt x="330919" y="133634"/>
                  </a:lnTo>
                  <a:lnTo>
                    <a:pt x="329774" y="128460"/>
                  </a:lnTo>
                  <a:lnTo>
                    <a:pt x="328465" y="123324"/>
                  </a:lnTo>
                  <a:lnTo>
                    <a:pt x="326994" y="118232"/>
                  </a:lnTo>
                  <a:lnTo>
                    <a:pt x="325363" y="113190"/>
                  </a:lnTo>
                  <a:lnTo>
                    <a:pt x="323572" y="108201"/>
                  </a:lnTo>
                  <a:lnTo>
                    <a:pt x="321624" y="103272"/>
                  </a:lnTo>
                  <a:lnTo>
                    <a:pt x="319521" y="98408"/>
                  </a:lnTo>
                  <a:lnTo>
                    <a:pt x="317265" y="93612"/>
                  </a:lnTo>
                  <a:lnTo>
                    <a:pt x="314858" y="88890"/>
                  </a:lnTo>
                  <a:lnTo>
                    <a:pt x="312302" y="84247"/>
                  </a:lnTo>
                  <a:lnTo>
                    <a:pt x="309600" y="79687"/>
                  </a:lnTo>
                  <a:lnTo>
                    <a:pt x="306756" y="75216"/>
                  </a:lnTo>
                  <a:lnTo>
                    <a:pt x="303771" y="70836"/>
                  </a:lnTo>
                  <a:lnTo>
                    <a:pt x="300648" y="66554"/>
                  </a:lnTo>
                  <a:lnTo>
                    <a:pt x="297392" y="62372"/>
                  </a:lnTo>
                  <a:lnTo>
                    <a:pt x="294004" y="58296"/>
                  </a:lnTo>
                  <a:lnTo>
                    <a:pt x="290489" y="54330"/>
                  </a:lnTo>
                  <a:lnTo>
                    <a:pt x="286850" y="50477"/>
                  </a:lnTo>
                  <a:lnTo>
                    <a:pt x="283091" y="46741"/>
                  </a:lnTo>
                  <a:lnTo>
                    <a:pt x="279215" y="43126"/>
                  </a:lnTo>
                  <a:lnTo>
                    <a:pt x="275227" y="39636"/>
                  </a:lnTo>
                  <a:lnTo>
                    <a:pt x="271130" y="36274"/>
                  </a:lnTo>
                  <a:lnTo>
                    <a:pt x="266928" y="33043"/>
                  </a:lnTo>
                  <a:lnTo>
                    <a:pt x="262626" y="29948"/>
                  </a:lnTo>
                  <a:lnTo>
                    <a:pt x="258228" y="26990"/>
                  </a:lnTo>
                  <a:lnTo>
                    <a:pt x="253739" y="24173"/>
                  </a:lnTo>
                  <a:lnTo>
                    <a:pt x="249163" y="21500"/>
                  </a:lnTo>
                  <a:lnTo>
                    <a:pt x="244504" y="18974"/>
                  </a:lnTo>
                  <a:lnTo>
                    <a:pt x="239767" y="16596"/>
                  </a:lnTo>
                  <a:lnTo>
                    <a:pt x="234957" y="14370"/>
                  </a:lnTo>
                  <a:lnTo>
                    <a:pt x="230080" y="12297"/>
                  </a:lnTo>
                  <a:lnTo>
                    <a:pt x="225139" y="10380"/>
                  </a:lnTo>
                  <a:lnTo>
                    <a:pt x="220139" y="8620"/>
                  </a:lnTo>
                  <a:lnTo>
                    <a:pt x="215087" y="7020"/>
                  </a:lnTo>
                  <a:lnTo>
                    <a:pt x="209986" y="5581"/>
                  </a:lnTo>
                  <a:lnTo>
                    <a:pt x="204842" y="4304"/>
                  </a:lnTo>
                  <a:lnTo>
                    <a:pt x="199660" y="3191"/>
                  </a:lnTo>
                  <a:lnTo>
                    <a:pt x="194446" y="2243"/>
                  </a:lnTo>
                  <a:lnTo>
                    <a:pt x="189204" y="1461"/>
                  </a:lnTo>
                  <a:lnTo>
                    <a:pt x="183940" y="845"/>
                  </a:lnTo>
                  <a:lnTo>
                    <a:pt x="178659" y="396"/>
                  </a:lnTo>
                  <a:lnTo>
                    <a:pt x="173367" y="115"/>
                  </a:lnTo>
                  <a:lnTo>
                    <a:pt x="168068" y="2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2878783" y="4397270"/>
              <a:ext cx="918" cy="167164"/>
            </a:xfrm>
            <a:custGeom>
              <a:avLst/>
              <a:pathLst>
                <a:path w="918" h="167164">
                  <a:moveTo>
                    <a:pt x="918" y="0"/>
                  </a:moveTo>
                  <a:lnTo>
                    <a:pt x="0" y="16716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2878783" y="4397268"/>
              <a:ext cx="918" cy="167167"/>
            </a:xfrm>
            <a:custGeom>
              <a:avLst/>
              <a:pathLst>
                <a:path w="918" h="167167">
                  <a:moveTo>
                    <a:pt x="918" y="2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050688" y="4794382"/>
              <a:ext cx="161878" cy="167167"/>
            </a:xfrm>
            <a:custGeom>
              <a:avLst/>
              <a:pathLst>
                <a:path w="161878" h="167167">
                  <a:moveTo>
                    <a:pt x="161878" y="0"/>
                  </a:moveTo>
                  <a:lnTo>
                    <a:pt x="156369" y="90"/>
                  </a:lnTo>
                  <a:lnTo>
                    <a:pt x="150865" y="363"/>
                  </a:lnTo>
                  <a:lnTo>
                    <a:pt x="145373" y="816"/>
                  </a:lnTo>
                  <a:lnTo>
                    <a:pt x="139900" y="1451"/>
                  </a:lnTo>
                  <a:lnTo>
                    <a:pt x="134450" y="2265"/>
                  </a:lnTo>
                  <a:lnTo>
                    <a:pt x="129030" y="3259"/>
                  </a:lnTo>
                  <a:lnTo>
                    <a:pt x="123645" y="4430"/>
                  </a:lnTo>
                  <a:lnTo>
                    <a:pt x="118303" y="5779"/>
                  </a:lnTo>
                  <a:lnTo>
                    <a:pt x="113007" y="7303"/>
                  </a:lnTo>
                  <a:lnTo>
                    <a:pt x="107765" y="9000"/>
                  </a:lnTo>
                  <a:lnTo>
                    <a:pt x="102581" y="10870"/>
                  </a:lnTo>
                  <a:lnTo>
                    <a:pt x="97462" y="12909"/>
                  </a:lnTo>
                  <a:lnTo>
                    <a:pt x="92413" y="15116"/>
                  </a:lnTo>
                  <a:lnTo>
                    <a:pt x="87439" y="17488"/>
                  </a:lnTo>
                  <a:lnTo>
                    <a:pt x="82547" y="20023"/>
                  </a:lnTo>
                  <a:lnTo>
                    <a:pt x="77740" y="22717"/>
                  </a:lnTo>
                  <a:lnTo>
                    <a:pt x="73025" y="25569"/>
                  </a:lnTo>
                  <a:lnTo>
                    <a:pt x="68406" y="28574"/>
                  </a:lnTo>
                  <a:lnTo>
                    <a:pt x="63889" y="31730"/>
                  </a:lnTo>
                  <a:lnTo>
                    <a:pt x="59479" y="35033"/>
                  </a:lnTo>
                  <a:lnTo>
                    <a:pt x="55179" y="38480"/>
                  </a:lnTo>
                  <a:lnTo>
                    <a:pt x="50996" y="42067"/>
                  </a:lnTo>
                  <a:lnTo>
                    <a:pt x="46933" y="45789"/>
                  </a:lnTo>
                  <a:lnTo>
                    <a:pt x="42995" y="49643"/>
                  </a:lnTo>
                  <a:lnTo>
                    <a:pt x="39186" y="53626"/>
                  </a:lnTo>
                  <a:lnTo>
                    <a:pt x="35511" y="57731"/>
                  </a:lnTo>
                  <a:lnTo>
                    <a:pt x="31973" y="61955"/>
                  </a:lnTo>
                  <a:lnTo>
                    <a:pt x="28575" y="66294"/>
                  </a:lnTo>
                  <a:lnTo>
                    <a:pt x="25323" y="70742"/>
                  </a:lnTo>
                  <a:lnTo>
                    <a:pt x="22219" y="75295"/>
                  </a:lnTo>
                  <a:lnTo>
                    <a:pt x="19267" y="79948"/>
                  </a:lnTo>
                  <a:lnTo>
                    <a:pt x="16470" y="84696"/>
                  </a:lnTo>
                  <a:lnTo>
                    <a:pt x="13831" y="89533"/>
                  </a:lnTo>
                  <a:lnTo>
                    <a:pt x="11353" y="94455"/>
                  </a:lnTo>
                  <a:lnTo>
                    <a:pt x="9038" y="99455"/>
                  </a:lnTo>
                  <a:lnTo>
                    <a:pt x="6889" y="104529"/>
                  </a:lnTo>
                  <a:lnTo>
                    <a:pt x="4909" y="109672"/>
                  </a:lnTo>
                  <a:lnTo>
                    <a:pt x="3100" y="114876"/>
                  </a:lnTo>
                  <a:lnTo>
                    <a:pt x="1462" y="120138"/>
                  </a:lnTo>
                  <a:lnTo>
                    <a:pt x="0" y="125450"/>
                  </a:lnTo>
                  <a:lnTo>
                    <a:pt x="161878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3050688" y="4919833"/>
              <a:ext cx="161878" cy="41716"/>
            </a:xfrm>
            <a:custGeom>
              <a:avLst/>
              <a:pathLst>
                <a:path w="161878" h="41716">
                  <a:moveTo>
                    <a:pt x="0" y="0"/>
                  </a:moveTo>
                  <a:lnTo>
                    <a:pt x="161878" y="4171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3050688" y="4919833"/>
              <a:ext cx="161878" cy="41716"/>
            </a:xfrm>
            <a:custGeom>
              <a:avLst/>
              <a:pathLst>
                <a:path w="161878" h="41716">
                  <a:moveTo>
                    <a:pt x="0" y="0"/>
                  </a:moveTo>
                  <a:lnTo>
                    <a:pt x="161878" y="4171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3050688" y="4919833"/>
              <a:ext cx="161878" cy="41716"/>
            </a:xfrm>
            <a:custGeom>
              <a:avLst/>
              <a:pathLst>
                <a:path w="161878" h="41716">
                  <a:moveTo>
                    <a:pt x="0" y="0"/>
                  </a:moveTo>
                  <a:lnTo>
                    <a:pt x="161878" y="4171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3050688" y="4919833"/>
              <a:ext cx="161878" cy="41716"/>
            </a:xfrm>
            <a:custGeom>
              <a:avLst/>
              <a:pathLst>
                <a:path w="161878" h="41716">
                  <a:moveTo>
                    <a:pt x="0" y="0"/>
                  </a:moveTo>
                  <a:lnTo>
                    <a:pt x="161878" y="417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3050688" y="4919833"/>
              <a:ext cx="161878" cy="41716"/>
            </a:xfrm>
            <a:custGeom>
              <a:avLst/>
              <a:pathLst>
                <a:path w="161878" h="41716">
                  <a:moveTo>
                    <a:pt x="0" y="0"/>
                  </a:moveTo>
                  <a:lnTo>
                    <a:pt x="161878" y="417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3050688" y="4919833"/>
              <a:ext cx="161878" cy="41716"/>
            </a:xfrm>
            <a:custGeom>
              <a:avLst/>
              <a:pathLst>
                <a:path w="161878" h="41716">
                  <a:moveTo>
                    <a:pt x="0" y="0"/>
                  </a:moveTo>
                  <a:lnTo>
                    <a:pt x="161878" y="417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3050688" y="4919833"/>
              <a:ext cx="161878" cy="41716"/>
            </a:xfrm>
            <a:custGeom>
              <a:avLst/>
              <a:pathLst>
                <a:path w="161878" h="41716">
                  <a:moveTo>
                    <a:pt x="0" y="0"/>
                  </a:moveTo>
                  <a:lnTo>
                    <a:pt x="161878" y="4171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050688" y="4919833"/>
              <a:ext cx="161878" cy="41716"/>
            </a:xfrm>
            <a:custGeom>
              <a:avLst/>
              <a:pathLst>
                <a:path w="161878" h="41716">
                  <a:moveTo>
                    <a:pt x="0" y="0"/>
                  </a:moveTo>
                  <a:lnTo>
                    <a:pt x="161878" y="4171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050688" y="4919833"/>
              <a:ext cx="161878" cy="41716"/>
            </a:xfrm>
            <a:custGeom>
              <a:avLst/>
              <a:pathLst>
                <a:path w="161878" h="41716">
                  <a:moveTo>
                    <a:pt x="0" y="0"/>
                  </a:moveTo>
                  <a:lnTo>
                    <a:pt x="161878" y="4171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046647" y="4919833"/>
              <a:ext cx="165919" cy="41716"/>
            </a:xfrm>
            <a:custGeom>
              <a:avLst/>
              <a:pathLst>
                <a:path w="165919" h="41716">
                  <a:moveTo>
                    <a:pt x="4040" y="0"/>
                  </a:moveTo>
                  <a:lnTo>
                    <a:pt x="2386" y="7048"/>
                  </a:lnTo>
                  <a:lnTo>
                    <a:pt x="1038" y="14161"/>
                  </a:lnTo>
                  <a:lnTo>
                    <a:pt x="0" y="21326"/>
                  </a:lnTo>
                  <a:lnTo>
                    <a:pt x="165919" y="417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045401" y="4794382"/>
              <a:ext cx="334320" cy="334330"/>
            </a:xfrm>
            <a:custGeom>
              <a:avLst/>
              <a:pathLst>
                <a:path w="334320" h="334330">
                  <a:moveTo>
                    <a:pt x="1246" y="146777"/>
                  </a:moveTo>
                  <a:lnTo>
                    <a:pt x="681" y="152063"/>
                  </a:lnTo>
                  <a:lnTo>
                    <a:pt x="285" y="157366"/>
                  </a:lnTo>
                  <a:lnTo>
                    <a:pt x="58" y="162678"/>
                  </a:lnTo>
                  <a:lnTo>
                    <a:pt x="0" y="167994"/>
                  </a:lnTo>
                  <a:lnTo>
                    <a:pt x="110" y="173310"/>
                  </a:lnTo>
                  <a:lnTo>
                    <a:pt x="390" y="178619"/>
                  </a:lnTo>
                  <a:lnTo>
                    <a:pt x="839" y="183917"/>
                  </a:lnTo>
                  <a:lnTo>
                    <a:pt x="1456" y="189198"/>
                  </a:lnTo>
                  <a:lnTo>
                    <a:pt x="2240" y="194457"/>
                  </a:lnTo>
                  <a:lnTo>
                    <a:pt x="3191" y="199688"/>
                  </a:lnTo>
                  <a:lnTo>
                    <a:pt x="4308" y="204886"/>
                  </a:lnTo>
                  <a:lnTo>
                    <a:pt x="5590" y="210046"/>
                  </a:lnTo>
                  <a:lnTo>
                    <a:pt x="7036" y="215163"/>
                  </a:lnTo>
                  <a:lnTo>
                    <a:pt x="8643" y="220231"/>
                  </a:lnTo>
                  <a:lnTo>
                    <a:pt x="10411" y="225245"/>
                  </a:lnTo>
                  <a:lnTo>
                    <a:pt x="12337" y="230201"/>
                  </a:lnTo>
                  <a:lnTo>
                    <a:pt x="14420" y="235093"/>
                  </a:lnTo>
                  <a:lnTo>
                    <a:pt x="16657" y="239916"/>
                  </a:lnTo>
                  <a:lnTo>
                    <a:pt x="19047" y="244666"/>
                  </a:lnTo>
                  <a:lnTo>
                    <a:pt x="21587" y="249337"/>
                  </a:lnTo>
                  <a:lnTo>
                    <a:pt x="24273" y="253925"/>
                  </a:lnTo>
                  <a:lnTo>
                    <a:pt x="27105" y="258425"/>
                  </a:lnTo>
                  <a:lnTo>
                    <a:pt x="30078" y="262833"/>
                  </a:lnTo>
                  <a:lnTo>
                    <a:pt x="33189" y="267145"/>
                  </a:lnTo>
                  <a:lnTo>
                    <a:pt x="36437" y="271355"/>
                  </a:lnTo>
                  <a:lnTo>
                    <a:pt x="39816" y="275459"/>
                  </a:lnTo>
                  <a:lnTo>
                    <a:pt x="43324" y="279454"/>
                  </a:lnTo>
                  <a:lnTo>
                    <a:pt x="46958" y="283336"/>
                  </a:lnTo>
                  <a:lnTo>
                    <a:pt x="50713" y="287100"/>
                  </a:lnTo>
                  <a:lnTo>
                    <a:pt x="54586" y="290743"/>
                  </a:lnTo>
                  <a:lnTo>
                    <a:pt x="58573" y="294260"/>
                  </a:lnTo>
                  <a:lnTo>
                    <a:pt x="62670" y="297649"/>
                  </a:lnTo>
                  <a:lnTo>
                    <a:pt x="66872" y="300907"/>
                  </a:lnTo>
                  <a:lnTo>
                    <a:pt x="71176" y="304028"/>
                  </a:lnTo>
                  <a:lnTo>
                    <a:pt x="75577" y="307012"/>
                  </a:lnTo>
                  <a:lnTo>
                    <a:pt x="80071" y="309854"/>
                  </a:lnTo>
                  <a:lnTo>
                    <a:pt x="84652" y="312551"/>
                  </a:lnTo>
                  <a:lnTo>
                    <a:pt x="89317" y="315102"/>
                  </a:lnTo>
                  <a:lnTo>
                    <a:pt x="94061" y="317503"/>
                  </a:lnTo>
                  <a:lnTo>
                    <a:pt x="98879" y="319751"/>
                  </a:lnTo>
                  <a:lnTo>
                    <a:pt x="103766" y="321846"/>
                  </a:lnTo>
                  <a:lnTo>
                    <a:pt x="108717" y="323784"/>
                  </a:lnTo>
                  <a:lnTo>
                    <a:pt x="113728" y="325563"/>
                  </a:lnTo>
                  <a:lnTo>
                    <a:pt x="118792" y="327183"/>
                  </a:lnTo>
                  <a:lnTo>
                    <a:pt x="123905" y="328640"/>
                  </a:lnTo>
                  <a:lnTo>
                    <a:pt x="129062" y="329934"/>
                  </a:lnTo>
                  <a:lnTo>
                    <a:pt x="134258" y="331063"/>
                  </a:lnTo>
                  <a:lnTo>
                    <a:pt x="139487" y="332027"/>
                  </a:lnTo>
                  <a:lnTo>
                    <a:pt x="144743" y="332824"/>
                  </a:lnTo>
                  <a:lnTo>
                    <a:pt x="150023" y="333453"/>
                  </a:lnTo>
                  <a:lnTo>
                    <a:pt x="155320" y="333914"/>
                  </a:lnTo>
                  <a:lnTo>
                    <a:pt x="160629" y="334207"/>
                  </a:lnTo>
                  <a:lnTo>
                    <a:pt x="165944" y="334330"/>
                  </a:lnTo>
                  <a:lnTo>
                    <a:pt x="171261" y="334284"/>
                  </a:lnTo>
                  <a:lnTo>
                    <a:pt x="176573" y="334069"/>
                  </a:lnTo>
                  <a:lnTo>
                    <a:pt x="181876" y="333686"/>
                  </a:lnTo>
                  <a:lnTo>
                    <a:pt x="187164" y="333134"/>
                  </a:lnTo>
                  <a:lnTo>
                    <a:pt x="192432" y="332414"/>
                  </a:lnTo>
                  <a:lnTo>
                    <a:pt x="197675" y="331527"/>
                  </a:lnTo>
                  <a:lnTo>
                    <a:pt x="202886" y="330473"/>
                  </a:lnTo>
                  <a:lnTo>
                    <a:pt x="208061" y="329255"/>
                  </a:lnTo>
                  <a:lnTo>
                    <a:pt x="213195" y="327872"/>
                  </a:lnTo>
                  <a:lnTo>
                    <a:pt x="218283" y="326327"/>
                  </a:lnTo>
                  <a:lnTo>
                    <a:pt x="223319" y="324621"/>
                  </a:lnTo>
                  <a:lnTo>
                    <a:pt x="228297" y="322755"/>
                  </a:lnTo>
                  <a:lnTo>
                    <a:pt x="233214" y="320733"/>
                  </a:lnTo>
                  <a:lnTo>
                    <a:pt x="238065" y="318554"/>
                  </a:lnTo>
                  <a:lnTo>
                    <a:pt x="242843" y="316223"/>
                  </a:lnTo>
                  <a:lnTo>
                    <a:pt x="247545" y="313741"/>
                  </a:lnTo>
                  <a:lnTo>
                    <a:pt x="252166" y="311111"/>
                  </a:lnTo>
                  <a:lnTo>
                    <a:pt x="256700" y="308335"/>
                  </a:lnTo>
                  <a:lnTo>
                    <a:pt x="261145" y="305416"/>
                  </a:lnTo>
                  <a:lnTo>
                    <a:pt x="265494" y="302357"/>
                  </a:lnTo>
                  <a:lnTo>
                    <a:pt x="269743" y="299162"/>
                  </a:lnTo>
                  <a:lnTo>
                    <a:pt x="273889" y="295833"/>
                  </a:lnTo>
                  <a:lnTo>
                    <a:pt x="277927" y="292374"/>
                  </a:lnTo>
                  <a:lnTo>
                    <a:pt x="281852" y="288788"/>
                  </a:lnTo>
                  <a:lnTo>
                    <a:pt x="285662" y="285079"/>
                  </a:lnTo>
                  <a:lnTo>
                    <a:pt x="289352" y="281251"/>
                  </a:lnTo>
                  <a:lnTo>
                    <a:pt x="292918" y="277308"/>
                  </a:lnTo>
                  <a:lnTo>
                    <a:pt x="296357" y="273253"/>
                  </a:lnTo>
                  <a:lnTo>
                    <a:pt x="299666" y="269091"/>
                  </a:lnTo>
                  <a:lnTo>
                    <a:pt x="302840" y="264825"/>
                  </a:lnTo>
                  <a:lnTo>
                    <a:pt x="305877" y="260461"/>
                  </a:lnTo>
                  <a:lnTo>
                    <a:pt x="308774" y="256003"/>
                  </a:lnTo>
                  <a:lnTo>
                    <a:pt x="311527" y="251455"/>
                  </a:lnTo>
                  <a:lnTo>
                    <a:pt x="314135" y="246821"/>
                  </a:lnTo>
                  <a:lnTo>
                    <a:pt x="316594" y="242107"/>
                  </a:lnTo>
                  <a:lnTo>
                    <a:pt x="318901" y="237317"/>
                  </a:lnTo>
                  <a:lnTo>
                    <a:pt x="321055" y="232456"/>
                  </a:lnTo>
                  <a:lnTo>
                    <a:pt x="323054" y="227529"/>
                  </a:lnTo>
                  <a:lnTo>
                    <a:pt x="324895" y="222541"/>
                  </a:lnTo>
                  <a:lnTo>
                    <a:pt x="326576" y="217497"/>
                  </a:lnTo>
                  <a:lnTo>
                    <a:pt x="328096" y="212402"/>
                  </a:lnTo>
                  <a:lnTo>
                    <a:pt x="329453" y="207261"/>
                  </a:lnTo>
                  <a:lnTo>
                    <a:pt x="330646" y="202080"/>
                  </a:lnTo>
                  <a:lnTo>
                    <a:pt x="331674" y="196863"/>
                  </a:lnTo>
                  <a:lnTo>
                    <a:pt x="332535" y="191616"/>
                  </a:lnTo>
                  <a:lnTo>
                    <a:pt x="333229" y="186345"/>
                  </a:lnTo>
                  <a:lnTo>
                    <a:pt x="333755" y="181054"/>
                  </a:lnTo>
                  <a:lnTo>
                    <a:pt x="334112" y="175749"/>
                  </a:lnTo>
                  <a:lnTo>
                    <a:pt x="334300" y="170436"/>
                  </a:lnTo>
                  <a:lnTo>
                    <a:pt x="334320" y="165119"/>
                  </a:lnTo>
                  <a:lnTo>
                    <a:pt x="334170" y="159804"/>
                  </a:lnTo>
                  <a:lnTo>
                    <a:pt x="333851" y="154497"/>
                  </a:lnTo>
                  <a:lnTo>
                    <a:pt x="333364" y="149202"/>
                  </a:lnTo>
                  <a:lnTo>
                    <a:pt x="332709" y="143926"/>
                  </a:lnTo>
                  <a:lnTo>
                    <a:pt x="331886" y="138673"/>
                  </a:lnTo>
                  <a:lnTo>
                    <a:pt x="330897" y="133449"/>
                  </a:lnTo>
                  <a:lnTo>
                    <a:pt x="329741" y="128259"/>
                  </a:lnTo>
                  <a:lnTo>
                    <a:pt x="328422" y="123109"/>
                  </a:lnTo>
                  <a:lnTo>
                    <a:pt x="326939" y="118003"/>
                  </a:lnTo>
                  <a:lnTo>
                    <a:pt x="325295" y="112947"/>
                  </a:lnTo>
                  <a:lnTo>
                    <a:pt x="323491" y="107945"/>
                  </a:lnTo>
                  <a:lnTo>
                    <a:pt x="321528" y="103004"/>
                  </a:lnTo>
                  <a:lnTo>
                    <a:pt x="319410" y="98127"/>
                  </a:lnTo>
                  <a:lnTo>
                    <a:pt x="317137" y="93320"/>
                  </a:lnTo>
                  <a:lnTo>
                    <a:pt x="314713" y="88588"/>
                  </a:lnTo>
                  <a:lnTo>
                    <a:pt x="312139" y="83936"/>
                  </a:lnTo>
                  <a:lnTo>
                    <a:pt x="309419" y="79368"/>
                  </a:lnTo>
                  <a:lnTo>
                    <a:pt x="306555" y="74888"/>
                  </a:lnTo>
                  <a:lnTo>
                    <a:pt x="303550" y="70502"/>
                  </a:lnTo>
                  <a:lnTo>
                    <a:pt x="300407" y="66214"/>
                  </a:lnTo>
                  <a:lnTo>
                    <a:pt x="297129" y="62027"/>
                  </a:lnTo>
                  <a:lnTo>
                    <a:pt x="293719" y="57947"/>
                  </a:lnTo>
                  <a:lnTo>
                    <a:pt x="290182" y="53978"/>
                  </a:lnTo>
                  <a:lnTo>
                    <a:pt x="286520" y="50123"/>
                  </a:lnTo>
                  <a:lnTo>
                    <a:pt x="282738" y="46387"/>
                  </a:lnTo>
                  <a:lnTo>
                    <a:pt x="278838" y="42772"/>
                  </a:lnTo>
                  <a:lnTo>
                    <a:pt x="274826" y="39284"/>
                  </a:lnTo>
                  <a:lnTo>
                    <a:pt x="270704" y="35925"/>
                  </a:lnTo>
                  <a:lnTo>
                    <a:pt x="266478" y="32698"/>
                  </a:lnTo>
                  <a:lnTo>
                    <a:pt x="262152" y="29608"/>
                  </a:lnTo>
                  <a:lnTo>
                    <a:pt x="257729" y="26657"/>
                  </a:lnTo>
                  <a:lnTo>
                    <a:pt x="253215" y="23848"/>
                  </a:lnTo>
                  <a:lnTo>
                    <a:pt x="248614" y="21184"/>
                  </a:lnTo>
                  <a:lnTo>
                    <a:pt x="243930" y="18667"/>
                  </a:lnTo>
                  <a:lnTo>
                    <a:pt x="239168" y="16301"/>
                  </a:lnTo>
                  <a:lnTo>
                    <a:pt x="234334" y="14088"/>
                  </a:lnTo>
                  <a:lnTo>
                    <a:pt x="229432" y="12029"/>
                  </a:lnTo>
                  <a:lnTo>
                    <a:pt x="224467" y="10127"/>
                  </a:lnTo>
                  <a:lnTo>
                    <a:pt x="219444" y="8385"/>
                  </a:lnTo>
                  <a:lnTo>
                    <a:pt x="214368" y="6802"/>
                  </a:lnTo>
                  <a:lnTo>
                    <a:pt x="209244" y="5382"/>
                  </a:lnTo>
                  <a:lnTo>
                    <a:pt x="204078" y="4126"/>
                  </a:lnTo>
                  <a:lnTo>
                    <a:pt x="198874" y="3034"/>
                  </a:lnTo>
                  <a:lnTo>
                    <a:pt x="193638" y="2109"/>
                  </a:lnTo>
                  <a:lnTo>
                    <a:pt x="188376" y="1351"/>
                  </a:lnTo>
                  <a:lnTo>
                    <a:pt x="183092" y="760"/>
                  </a:lnTo>
                  <a:lnTo>
                    <a:pt x="177792" y="338"/>
                  </a:lnTo>
                  <a:lnTo>
                    <a:pt x="172481" y="84"/>
                  </a:lnTo>
                  <a:lnTo>
                    <a:pt x="167165" y="0"/>
                  </a:lnTo>
                  <a:lnTo>
                    <a:pt x="16716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627317" y="5103947"/>
              <a:ext cx="1771" cy="167167"/>
            </a:xfrm>
            <a:custGeom>
              <a:avLst/>
              <a:pathLst>
                <a:path w="1771" h="167167">
                  <a:moveTo>
                    <a:pt x="1771" y="0"/>
                  </a:moveTo>
                  <a:lnTo>
                    <a:pt x="0" y="9"/>
                  </a:lnTo>
                  <a:lnTo>
                    <a:pt x="1771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627317" y="5103956"/>
              <a:ext cx="1771" cy="167158"/>
            </a:xfrm>
            <a:custGeom>
              <a:avLst/>
              <a:pathLst>
                <a:path w="1771" h="167158">
                  <a:moveTo>
                    <a:pt x="0" y="0"/>
                  </a:moveTo>
                  <a:lnTo>
                    <a:pt x="1771" y="16715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627317" y="5103956"/>
              <a:ext cx="1771" cy="167158"/>
            </a:xfrm>
            <a:custGeom>
              <a:avLst/>
              <a:pathLst>
                <a:path w="1771" h="167158">
                  <a:moveTo>
                    <a:pt x="0" y="0"/>
                  </a:moveTo>
                  <a:lnTo>
                    <a:pt x="1771" y="16715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627317" y="5103956"/>
              <a:ext cx="1771" cy="167158"/>
            </a:xfrm>
            <a:custGeom>
              <a:avLst/>
              <a:pathLst>
                <a:path w="1771" h="167158">
                  <a:moveTo>
                    <a:pt x="0" y="0"/>
                  </a:moveTo>
                  <a:lnTo>
                    <a:pt x="1771" y="16715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627317" y="5103956"/>
              <a:ext cx="1771" cy="167158"/>
            </a:xfrm>
            <a:custGeom>
              <a:avLst/>
              <a:pathLst>
                <a:path w="1771" h="167158">
                  <a:moveTo>
                    <a:pt x="0" y="0"/>
                  </a:moveTo>
                  <a:lnTo>
                    <a:pt x="1771" y="16715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627317" y="5103956"/>
              <a:ext cx="1771" cy="167158"/>
            </a:xfrm>
            <a:custGeom>
              <a:avLst/>
              <a:pathLst>
                <a:path w="1771" h="167158">
                  <a:moveTo>
                    <a:pt x="0" y="0"/>
                  </a:moveTo>
                  <a:lnTo>
                    <a:pt x="1771" y="16715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3627317" y="5103956"/>
              <a:ext cx="1771" cy="167158"/>
            </a:xfrm>
            <a:custGeom>
              <a:avLst/>
              <a:pathLst>
                <a:path w="1771" h="167158">
                  <a:moveTo>
                    <a:pt x="0" y="0"/>
                  </a:moveTo>
                  <a:lnTo>
                    <a:pt x="1771" y="16715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3627317" y="5103956"/>
              <a:ext cx="1771" cy="167158"/>
            </a:xfrm>
            <a:custGeom>
              <a:avLst/>
              <a:pathLst>
                <a:path w="1771" h="167158">
                  <a:moveTo>
                    <a:pt x="0" y="0"/>
                  </a:moveTo>
                  <a:lnTo>
                    <a:pt x="1771" y="16715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3627317" y="5103956"/>
              <a:ext cx="1771" cy="167158"/>
            </a:xfrm>
            <a:custGeom>
              <a:avLst/>
              <a:pathLst>
                <a:path w="1771" h="167158">
                  <a:moveTo>
                    <a:pt x="0" y="0"/>
                  </a:moveTo>
                  <a:lnTo>
                    <a:pt x="1771" y="16715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3461932" y="5103956"/>
              <a:ext cx="334319" cy="334325"/>
            </a:xfrm>
            <a:custGeom>
              <a:avLst/>
              <a:pathLst>
                <a:path w="334319" h="334325">
                  <a:moveTo>
                    <a:pt x="165384" y="0"/>
                  </a:moveTo>
                  <a:lnTo>
                    <a:pt x="160103" y="139"/>
                  </a:lnTo>
                  <a:lnTo>
                    <a:pt x="154829" y="445"/>
                  </a:lnTo>
                  <a:lnTo>
                    <a:pt x="149567" y="918"/>
                  </a:lnTo>
                  <a:lnTo>
                    <a:pt x="144323" y="1557"/>
                  </a:lnTo>
                  <a:lnTo>
                    <a:pt x="139101" y="2361"/>
                  </a:lnTo>
                  <a:lnTo>
                    <a:pt x="133908" y="3330"/>
                  </a:lnTo>
                  <a:lnTo>
                    <a:pt x="128748" y="4462"/>
                  </a:lnTo>
                  <a:lnTo>
                    <a:pt x="123626" y="5757"/>
                  </a:lnTo>
                  <a:lnTo>
                    <a:pt x="118547" y="7213"/>
                  </a:lnTo>
                  <a:lnTo>
                    <a:pt x="113518" y="8829"/>
                  </a:lnTo>
                  <a:lnTo>
                    <a:pt x="108541" y="10603"/>
                  </a:lnTo>
                  <a:lnTo>
                    <a:pt x="103624" y="12533"/>
                  </a:lnTo>
                  <a:lnTo>
                    <a:pt x="98769" y="14618"/>
                  </a:lnTo>
                  <a:lnTo>
                    <a:pt x="93983" y="16855"/>
                  </a:lnTo>
                  <a:lnTo>
                    <a:pt x="89270" y="19243"/>
                  </a:lnTo>
                  <a:lnTo>
                    <a:pt x="84635" y="21778"/>
                  </a:lnTo>
                  <a:lnTo>
                    <a:pt x="80083" y="24458"/>
                  </a:lnTo>
                  <a:lnTo>
                    <a:pt x="75617" y="27280"/>
                  </a:lnTo>
                  <a:lnTo>
                    <a:pt x="71243" y="30243"/>
                  </a:lnTo>
                  <a:lnTo>
                    <a:pt x="66964" y="33342"/>
                  </a:lnTo>
                  <a:lnTo>
                    <a:pt x="62786" y="36575"/>
                  </a:lnTo>
                  <a:lnTo>
                    <a:pt x="58712" y="39938"/>
                  </a:lnTo>
                  <a:lnTo>
                    <a:pt x="54746" y="43428"/>
                  </a:lnTo>
                  <a:lnTo>
                    <a:pt x="50892" y="47042"/>
                  </a:lnTo>
                  <a:lnTo>
                    <a:pt x="47155" y="50776"/>
                  </a:lnTo>
                  <a:lnTo>
                    <a:pt x="43537" y="54626"/>
                  </a:lnTo>
                  <a:lnTo>
                    <a:pt x="40043" y="58588"/>
                  </a:lnTo>
                  <a:lnTo>
                    <a:pt x="36676" y="62659"/>
                  </a:lnTo>
                  <a:lnTo>
                    <a:pt x="33439" y="66834"/>
                  </a:lnTo>
                  <a:lnTo>
                    <a:pt x="30335" y="71110"/>
                  </a:lnTo>
                  <a:lnTo>
                    <a:pt x="27369" y="75481"/>
                  </a:lnTo>
                  <a:lnTo>
                    <a:pt x="24542" y="79944"/>
                  </a:lnTo>
                  <a:lnTo>
                    <a:pt x="21857" y="84494"/>
                  </a:lnTo>
                  <a:lnTo>
                    <a:pt x="19317" y="89127"/>
                  </a:lnTo>
                  <a:lnTo>
                    <a:pt x="16926" y="93837"/>
                  </a:lnTo>
                  <a:lnTo>
                    <a:pt x="14684" y="98621"/>
                  </a:lnTo>
                  <a:lnTo>
                    <a:pt x="12594" y="103473"/>
                  </a:lnTo>
                  <a:lnTo>
                    <a:pt x="10659" y="108389"/>
                  </a:lnTo>
                  <a:lnTo>
                    <a:pt x="8880" y="113364"/>
                  </a:lnTo>
                  <a:lnTo>
                    <a:pt x="7259" y="118392"/>
                  </a:lnTo>
                  <a:lnTo>
                    <a:pt x="5798" y="123469"/>
                  </a:lnTo>
                  <a:lnTo>
                    <a:pt x="4498" y="128589"/>
                  </a:lnTo>
                  <a:lnTo>
                    <a:pt x="3361" y="133749"/>
                  </a:lnTo>
                  <a:lnTo>
                    <a:pt x="2387" y="138941"/>
                  </a:lnTo>
                  <a:lnTo>
                    <a:pt x="1578" y="144162"/>
                  </a:lnTo>
                  <a:lnTo>
                    <a:pt x="934" y="149405"/>
                  </a:lnTo>
                  <a:lnTo>
                    <a:pt x="456" y="154667"/>
                  </a:lnTo>
                  <a:lnTo>
                    <a:pt x="144" y="159940"/>
                  </a:lnTo>
                  <a:lnTo>
                    <a:pt x="0" y="165221"/>
                  </a:lnTo>
                  <a:lnTo>
                    <a:pt x="22" y="170504"/>
                  </a:lnTo>
                  <a:lnTo>
                    <a:pt x="211" y="175784"/>
                  </a:lnTo>
                  <a:lnTo>
                    <a:pt x="567" y="181055"/>
                  </a:lnTo>
                  <a:lnTo>
                    <a:pt x="1089" y="186312"/>
                  </a:lnTo>
                  <a:lnTo>
                    <a:pt x="1778" y="191550"/>
                  </a:lnTo>
                  <a:lnTo>
                    <a:pt x="2631" y="196764"/>
                  </a:lnTo>
                  <a:lnTo>
                    <a:pt x="3649" y="201948"/>
                  </a:lnTo>
                  <a:lnTo>
                    <a:pt x="4830" y="207097"/>
                  </a:lnTo>
                  <a:lnTo>
                    <a:pt x="6173" y="212207"/>
                  </a:lnTo>
                  <a:lnTo>
                    <a:pt x="7677" y="217271"/>
                  </a:lnTo>
                  <a:lnTo>
                    <a:pt x="9340" y="222285"/>
                  </a:lnTo>
                  <a:lnTo>
                    <a:pt x="11161" y="227245"/>
                  </a:lnTo>
                  <a:lnTo>
                    <a:pt x="13137" y="232144"/>
                  </a:lnTo>
                  <a:lnTo>
                    <a:pt x="15268" y="236978"/>
                  </a:lnTo>
                  <a:lnTo>
                    <a:pt x="17550" y="241743"/>
                  </a:lnTo>
                  <a:lnTo>
                    <a:pt x="19981" y="246433"/>
                  </a:lnTo>
                  <a:lnTo>
                    <a:pt x="22560" y="251044"/>
                  </a:lnTo>
                  <a:lnTo>
                    <a:pt x="25283" y="255571"/>
                  </a:lnTo>
                  <a:lnTo>
                    <a:pt x="28147" y="260010"/>
                  </a:lnTo>
                  <a:lnTo>
                    <a:pt x="31151" y="264356"/>
                  </a:lnTo>
                  <a:lnTo>
                    <a:pt x="34290" y="268606"/>
                  </a:lnTo>
                  <a:lnTo>
                    <a:pt x="37562" y="272753"/>
                  </a:lnTo>
                  <a:lnTo>
                    <a:pt x="40964" y="276796"/>
                  </a:lnTo>
                  <a:lnTo>
                    <a:pt x="44491" y="280728"/>
                  </a:lnTo>
                  <a:lnTo>
                    <a:pt x="48141" y="284548"/>
                  </a:lnTo>
                  <a:lnTo>
                    <a:pt x="51910" y="288250"/>
                  </a:lnTo>
                  <a:lnTo>
                    <a:pt x="55794" y="291831"/>
                  </a:lnTo>
                  <a:lnTo>
                    <a:pt x="59789" y="295288"/>
                  </a:lnTo>
                  <a:lnTo>
                    <a:pt x="63892" y="298617"/>
                  </a:lnTo>
                  <a:lnTo>
                    <a:pt x="68097" y="301814"/>
                  </a:lnTo>
                  <a:lnTo>
                    <a:pt x="72402" y="304877"/>
                  </a:lnTo>
                  <a:lnTo>
                    <a:pt x="76801" y="307802"/>
                  </a:lnTo>
                  <a:lnTo>
                    <a:pt x="81290" y="310587"/>
                  </a:lnTo>
                  <a:lnTo>
                    <a:pt x="85865" y="313229"/>
                  </a:lnTo>
                  <a:lnTo>
                    <a:pt x="90522" y="315725"/>
                  </a:lnTo>
                  <a:lnTo>
                    <a:pt x="95254" y="318072"/>
                  </a:lnTo>
                  <a:lnTo>
                    <a:pt x="100059" y="320269"/>
                  </a:lnTo>
                  <a:lnTo>
                    <a:pt x="104931" y="322312"/>
                  </a:lnTo>
                  <a:lnTo>
                    <a:pt x="109865" y="324201"/>
                  </a:lnTo>
                  <a:lnTo>
                    <a:pt x="114856" y="325933"/>
                  </a:lnTo>
                  <a:lnTo>
                    <a:pt x="119899" y="327506"/>
                  </a:lnTo>
                  <a:lnTo>
                    <a:pt x="124989" y="328920"/>
                  </a:lnTo>
                  <a:lnTo>
                    <a:pt x="130122" y="330171"/>
                  </a:lnTo>
                  <a:lnTo>
                    <a:pt x="135292" y="331260"/>
                  </a:lnTo>
                  <a:lnTo>
                    <a:pt x="140493" y="332185"/>
                  </a:lnTo>
                  <a:lnTo>
                    <a:pt x="145721" y="332945"/>
                  </a:lnTo>
                  <a:lnTo>
                    <a:pt x="150971" y="333540"/>
                  </a:lnTo>
                  <a:lnTo>
                    <a:pt x="156236" y="333968"/>
                  </a:lnTo>
                  <a:lnTo>
                    <a:pt x="161513" y="334230"/>
                  </a:lnTo>
                  <a:lnTo>
                    <a:pt x="166795" y="334325"/>
                  </a:lnTo>
                  <a:lnTo>
                    <a:pt x="172077" y="334253"/>
                  </a:lnTo>
                  <a:lnTo>
                    <a:pt x="177355" y="334014"/>
                  </a:lnTo>
                  <a:lnTo>
                    <a:pt x="182622" y="333608"/>
                  </a:lnTo>
                  <a:lnTo>
                    <a:pt x="187874" y="333036"/>
                  </a:lnTo>
                  <a:lnTo>
                    <a:pt x="193106" y="332299"/>
                  </a:lnTo>
                  <a:lnTo>
                    <a:pt x="198311" y="331396"/>
                  </a:lnTo>
                  <a:lnTo>
                    <a:pt x="203485" y="330330"/>
                  </a:lnTo>
                  <a:lnTo>
                    <a:pt x="208623" y="329100"/>
                  </a:lnTo>
                  <a:lnTo>
                    <a:pt x="213720" y="327709"/>
                  </a:lnTo>
                  <a:lnTo>
                    <a:pt x="218770" y="326157"/>
                  </a:lnTo>
                  <a:lnTo>
                    <a:pt x="223768" y="324447"/>
                  </a:lnTo>
                  <a:lnTo>
                    <a:pt x="228710" y="322580"/>
                  </a:lnTo>
                  <a:lnTo>
                    <a:pt x="233591" y="320557"/>
                  </a:lnTo>
                  <a:lnTo>
                    <a:pt x="238405" y="318381"/>
                  </a:lnTo>
                  <a:lnTo>
                    <a:pt x="243148" y="316054"/>
                  </a:lnTo>
                  <a:lnTo>
                    <a:pt x="247815" y="313578"/>
                  </a:lnTo>
                  <a:lnTo>
                    <a:pt x="252401" y="310957"/>
                  </a:lnTo>
                  <a:lnTo>
                    <a:pt x="256903" y="308191"/>
                  </a:lnTo>
                  <a:lnTo>
                    <a:pt x="261314" y="305285"/>
                  </a:lnTo>
                  <a:lnTo>
                    <a:pt x="265632" y="302240"/>
                  </a:lnTo>
                  <a:lnTo>
                    <a:pt x="269851" y="299061"/>
                  </a:lnTo>
                  <a:lnTo>
                    <a:pt x="273968" y="295750"/>
                  </a:lnTo>
                  <a:lnTo>
                    <a:pt x="277978" y="292311"/>
                  </a:lnTo>
                  <a:lnTo>
                    <a:pt x="281877" y="288746"/>
                  </a:lnTo>
                  <a:lnTo>
                    <a:pt x="285662" y="285061"/>
                  </a:lnTo>
                  <a:lnTo>
                    <a:pt x="289329" y="281257"/>
                  </a:lnTo>
                  <a:lnTo>
                    <a:pt x="292873" y="277340"/>
                  </a:lnTo>
                  <a:lnTo>
                    <a:pt x="296292" y="273312"/>
                  </a:lnTo>
                  <a:lnTo>
                    <a:pt x="299582" y="269178"/>
                  </a:lnTo>
                  <a:lnTo>
                    <a:pt x="302740" y="264943"/>
                  </a:lnTo>
                  <a:lnTo>
                    <a:pt x="305762" y="260610"/>
                  </a:lnTo>
                  <a:lnTo>
                    <a:pt x="308646" y="256183"/>
                  </a:lnTo>
                  <a:lnTo>
                    <a:pt x="311388" y="251668"/>
                  </a:lnTo>
                  <a:lnTo>
                    <a:pt x="313987" y="247068"/>
                  </a:lnTo>
                  <a:lnTo>
                    <a:pt x="316438" y="242388"/>
                  </a:lnTo>
                  <a:lnTo>
                    <a:pt x="318741" y="237634"/>
                  </a:lnTo>
                  <a:lnTo>
                    <a:pt x="320892" y="232808"/>
                  </a:lnTo>
                  <a:lnTo>
                    <a:pt x="322890" y="227918"/>
                  </a:lnTo>
                  <a:lnTo>
                    <a:pt x="324732" y="222966"/>
                  </a:lnTo>
                  <a:lnTo>
                    <a:pt x="326417" y="217959"/>
                  </a:lnTo>
                  <a:lnTo>
                    <a:pt x="327943" y="212901"/>
                  </a:lnTo>
                  <a:lnTo>
                    <a:pt x="329308" y="207798"/>
                  </a:lnTo>
                  <a:lnTo>
                    <a:pt x="330511" y="202653"/>
                  </a:lnTo>
                  <a:lnTo>
                    <a:pt x="331551" y="197474"/>
                  </a:lnTo>
                  <a:lnTo>
                    <a:pt x="332427" y="192264"/>
                  </a:lnTo>
                  <a:lnTo>
                    <a:pt x="333138" y="187029"/>
                  </a:lnTo>
                  <a:lnTo>
                    <a:pt x="333683" y="181774"/>
                  </a:lnTo>
                  <a:lnTo>
                    <a:pt x="334062" y="176505"/>
                  </a:lnTo>
                  <a:lnTo>
                    <a:pt x="334274" y="171226"/>
                  </a:lnTo>
                  <a:lnTo>
                    <a:pt x="334319" y="165943"/>
                  </a:lnTo>
                  <a:lnTo>
                    <a:pt x="334197" y="160662"/>
                  </a:lnTo>
                  <a:lnTo>
                    <a:pt x="333908" y="155387"/>
                  </a:lnTo>
                  <a:lnTo>
                    <a:pt x="333453" y="150123"/>
                  </a:lnTo>
                  <a:lnTo>
                    <a:pt x="332832" y="144877"/>
                  </a:lnTo>
                  <a:lnTo>
                    <a:pt x="332045" y="139653"/>
                  </a:lnTo>
                  <a:lnTo>
                    <a:pt x="331093" y="134456"/>
                  </a:lnTo>
                  <a:lnTo>
                    <a:pt x="329978" y="129292"/>
                  </a:lnTo>
                  <a:lnTo>
                    <a:pt x="328700" y="124166"/>
                  </a:lnTo>
                  <a:lnTo>
                    <a:pt x="327261" y="119083"/>
                  </a:lnTo>
                  <a:lnTo>
                    <a:pt x="325662" y="114048"/>
                  </a:lnTo>
                  <a:lnTo>
                    <a:pt x="323905" y="109065"/>
                  </a:lnTo>
                  <a:lnTo>
                    <a:pt x="321991" y="104141"/>
                  </a:lnTo>
                  <a:lnTo>
                    <a:pt x="319922" y="99280"/>
                  </a:lnTo>
                  <a:lnTo>
                    <a:pt x="317701" y="94487"/>
                  </a:lnTo>
                  <a:lnTo>
                    <a:pt x="315330" y="89766"/>
                  </a:lnTo>
                  <a:lnTo>
                    <a:pt x="312810" y="85122"/>
                  </a:lnTo>
                  <a:lnTo>
                    <a:pt x="310145" y="80561"/>
                  </a:lnTo>
                  <a:lnTo>
                    <a:pt x="307337" y="76086"/>
                  </a:lnTo>
                  <a:lnTo>
                    <a:pt x="304390" y="71702"/>
                  </a:lnTo>
                  <a:lnTo>
                    <a:pt x="301305" y="67413"/>
                  </a:lnTo>
                  <a:lnTo>
                    <a:pt x="298086" y="63224"/>
                  </a:lnTo>
                  <a:lnTo>
                    <a:pt x="294736" y="59138"/>
                  </a:lnTo>
                  <a:lnTo>
                    <a:pt x="291259" y="55161"/>
                  </a:lnTo>
                  <a:lnTo>
                    <a:pt x="287658" y="51295"/>
                  </a:lnTo>
                  <a:lnTo>
                    <a:pt x="283937" y="47545"/>
                  </a:lnTo>
                  <a:lnTo>
                    <a:pt x="280099" y="43915"/>
                  </a:lnTo>
                  <a:lnTo>
                    <a:pt x="276148" y="40407"/>
                  </a:lnTo>
                  <a:lnTo>
                    <a:pt x="272089" y="37027"/>
                  </a:lnTo>
                  <a:lnTo>
                    <a:pt x="267924" y="33776"/>
                  </a:lnTo>
                  <a:lnTo>
                    <a:pt x="263659" y="30658"/>
                  </a:lnTo>
                  <a:lnTo>
                    <a:pt x="259298" y="27677"/>
                  </a:lnTo>
                  <a:lnTo>
                    <a:pt x="254844" y="24835"/>
                  </a:lnTo>
                  <a:lnTo>
                    <a:pt x="250303" y="22135"/>
                  </a:lnTo>
                  <a:lnTo>
                    <a:pt x="245679" y="19580"/>
                  </a:lnTo>
                  <a:lnTo>
                    <a:pt x="240976" y="17173"/>
                  </a:lnTo>
                  <a:lnTo>
                    <a:pt x="236200" y="14915"/>
                  </a:lnTo>
                  <a:lnTo>
                    <a:pt x="231355" y="12809"/>
                  </a:lnTo>
                  <a:lnTo>
                    <a:pt x="226446" y="10858"/>
                  </a:lnTo>
                  <a:lnTo>
                    <a:pt x="221477" y="9062"/>
                  </a:lnTo>
                  <a:lnTo>
                    <a:pt x="216454" y="7425"/>
                  </a:lnTo>
                  <a:lnTo>
                    <a:pt x="211382" y="5947"/>
                  </a:lnTo>
                  <a:lnTo>
                    <a:pt x="206266" y="4630"/>
                  </a:lnTo>
                  <a:lnTo>
                    <a:pt x="201111" y="3475"/>
                  </a:lnTo>
                  <a:lnTo>
                    <a:pt x="195922" y="2484"/>
                  </a:lnTo>
                  <a:lnTo>
                    <a:pt x="190704" y="1657"/>
                  </a:lnTo>
                  <a:lnTo>
                    <a:pt x="185462" y="996"/>
                  </a:lnTo>
                  <a:lnTo>
                    <a:pt x="180203" y="500"/>
                  </a:lnTo>
                  <a:lnTo>
                    <a:pt x="174930" y="171"/>
                  </a:lnTo>
                  <a:lnTo>
                    <a:pt x="169649" y="9"/>
                  </a:lnTo>
                  <a:lnTo>
                    <a:pt x="167156" y="1671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3629088" y="5103947"/>
              <a:ext cx="2493" cy="167167"/>
            </a:xfrm>
            <a:custGeom>
              <a:avLst/>
              <a:pathLst>
                <a:path w="2493" h="167167">
                  <a:moveTo>
                    <a:pt x="2493" y="18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3941717" y="5309273"/>
              <a:ext cx="164177" cy="167167"/>
            </a:xfrm>
            <a:custGeom>
              <a:avLst/>
              <a:pathLst>
                <a:path w="164177" h="167167">
                  <a:moveTo>
                    <a:pt x="164177" y="0"/>
                  </a:moveTo>
                  <a:lnTo>
                    <a:pt x="158680" y="90"/>
                  </a:lnTo>
                  <a:lnTo>
                    <a:pt x="153189" y="361"/>
                  </a:lnTo>
                  <a:lnTo>
                    <a:pt x="147710" y="813"/>
                  </a:lnTo>
                  <a:lnTo>
                    <a:pt x="142248" y="1444"/>
                  </a:lnTo>
                  <a:lnTo>
                    <a:pt x="136810" y="2255"/>
                  </a:lnTo>
                  <a:lnTo>
                    <a:pt x="131402" y="3244"/>
                  </a:lnTo>
                  <a:lnTo>
                    <a:pt x="126029" y="4410"/>
                  </a:lnTo>
                  <a:lnTo>
                    <a:pt x="120698" y="5753"/>
                  </a:lnTo>
                  <a:lnTo>
                    <a:pt x="115413" y="7270"/>
                  </a:lnTo>
                  <a:lnTo>
                    <a:pt x="110182" y="8960"/>
                  </a:lnTo>
                  <a:lnTo>
                    <a:pt x="105008" y="10821"/>
                  </a:lnTo>
                  <a:lnTo>
                    <a:pt x="99899" y="12852"/>
                  </a:lnTo>
                  <a:lnTo>
                    <a:pt x="94859" y="15049"/>
                  </a:lnTo>
                  <a:lnTo>
                    <a:pt x="89894" y="17411"/>
                  </a:lnTo>
                  <a:lnTo>
                    <a:pt x="85010" y="19934"/>
                  </a:lnTo>
                  <a:lnTo>
                    <a:pt x="80211" y="22617"/>
                  </a:lnTo>
                  <a:lnTo>
                    <a:pt x="75503" y="25457"/>
                  </a:lnTo>
                  <a:lnTo>
                    <a:pt x="70891" y="28449"/>
                  </a:lnTo>
                  <a:lnTo>
                    <a:pt x="66380" y="31592"/>
                  </a:lnTo>
                  <a:lnTo>
                    <a:pt x="61974" y="34881"/>
                  </a:lnTo>
                  <a:lnTo>
                    <a:pt x="57679" y="38314"/>
                  </a:lnTo>
                  <a:lnTo>
                    <a:pt x="53500" y="41886"/>
                  </a:lnTo>
                  <a:lnTo>
                    <a:pt x="49440" y="45593"/>
                  </a:lnTo>
                  <a:lnTo>
                    <a:pt x="45504" y="49432"/>
                  </a:lnTo>
                  <a:lnTo>
                    <a:pt x="41697" y="53398"/>
                  </a:lnTo>
                  <a:lnTo>
                    <a:pt x="38022" y="57487"/>
                  </a:lnTo>
                  <a:lnTo>
                    <a:pt x="34483" y="61695"/>
                  </a:lnTo>
                  <a:lnTo>
                    <a:pt x="31085" y="66017"/>
                  </a:lnTo>
                  <a:lnTo>
                    <a:pt x="27831" y="70448"/>
                  </a:lnTo>
                  <a:lnTo>
                    <a:pt x="24724" y="74984"/>
                  </a:lnTo>
                  <a:lnTo>
                    <a:pt x="21768" y="79620"/>
                  </a:lnTo>
                  <a:lnTo>
                    <a:pt x="18966" y="84350"/>
                  </a:lnTo>
                  <a:lnTo>
                    <a:pt x="16321" y="89170"/>
                  </a:lnTo>
                  <a:lnTo>
                    <a:pt x="13836" y="94075"/>
                  </a:lnTo>
                  <a:lnTo>
                    <a:pt x="11514" y="99058"/>
                  </a:lnTo>
                  <a:lnTo>
                    <a:pt x="9357" y="104115"/>
                  </a:lnTo>
                  <a:lnTo>
                    <a:pt x="7367" y="109240"/>
                  </a:lnTo>
                  <a:lnTo>
                    <a:pt x="5547" y="114428"/>
                  </a:lnTo>
                  <a:lnTo>
                    <a:pt x="3899" y="119673"/>
                  </a:lnTo>
                  <a:lnTo>
                    <a:pt x="2423" y="124970"/>
                  </a:lnTo>
                  <a:lnTo>
                    <a:pt x="1123" y="130312"/>
                  </a:lnTo>
                  <a:lnTo>
                    <a:pt x="0" y="135693"/>
                  </a:lnTo>
                  <a:lnTo>
                    <a:pt x="164177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3938727" y="5309273"/>
              <a:ext cx="334325" cy="334325"/>
            </a:xfrm>
            <a:custGeom>
              <a:avLst/>
              <a:pathLst>
                <a:path w="334325" h="334325">
                  <a:moveTo>
                    <a:pt x="2989" y="135693"/>
                  </a:moveTo>
                  <a:lnTo>
                    <a:pt x="2076" y="140900"/>
                  </a:lnTo>
                  <a:lnTo>
                    <a:pt x="1328" y="146133"/>
                  </a:lnTo>
                  <a:lnTo>
                    <a:pt x="746" y="151388"/>
                  </a:lnTo>
                  <a:lnTo>
                    <a:pt x="330" y="156658"/>
                  </a:lnTo>
                  <a:lnTo>
                    <a:pt x="81" y="161938"/>
                  </a:lnTo>
                  <a:lnTo>
                    <a:pt x="0" y="167224"/>
                  </a:lnTo>
                  <a:lnTo>
                    <a:pt x="85" y="172510"/>
                  </a:lnTo>
                  <a:lnTo>
                    <a:pt x="337" y="177790"/>
                  </a:lnTo>
                  <a:lnTo>
                    <a:pt x="757" y="183060"/>
                  </a:lnTo>
                  <a:lnTo>
                    <a:pt x="1342" y="188313"/>
                  </a:lnTo>
                  <a:lnTo>
                    <a:pt x="2094" y="193546"/>
                  </a:lnTo>
                  <a:lnTo>
                    <a:pt x="3011" y="198752"/>
                  </a:lnTo>
                  <a:lnTo>
                    <a:pt x="4091" y="203927"/>
                  </a:lnTo>
                  <a:lnTo>
                    <a:pt x="5335" y="209065"/>
                  </a:lnTo>
                  <a:lnTo>
                    <a:pt x="6741" y="214161"/>
                  </a:lnTo>
                  <a:lnTo>
                    <a:pt x="8307" y="219210"/>
                  </a:lnTo>
                  <a:lnTo>
                    <a:pt x="10032" y="224207"/>
                  </a:lnTo>
                  <a:lnTo>
                    <a:pt x="11914" y="229147"/>
                  </a:lnTo>
                  <a:lnTo>
                    <a:pt x="13952" y="234025"/>
                  </a:lnTo>
                  <a:lnTo>
                    <a:pt x="16142" y="238836"/>
                  </a:lnTo>
                  <a:lnTo>
                    <a:pt x="18484" y="243576"/>
                  </a:lnTo>
                  <a:lnTo>
                    <a:pt x="20974" y="248239"/>
                  </a:lnTo>
                  <a:lnTo>
                    <a:pt x="23611" y="252821"/>
                  </a:lnTo>
                  <a:lnTo>
                    <a:pt x="26391" y="257317"/>
                  </a:lnTo>
                  <a:lnTo>
                    <a:pt x="29312" y="261723"/>
                  </a:lnTo>
                  <a:lnTo>
                    <a:pt x="32370" y="266035"/>
                  </a:lnTo>
                  <a:lnTo>
                    <a:pt x="35564" y="270247"/>
                  </a:lnTo>
                  <a:lnTo>
                    <a:pt x="38889" y="274357"/>
                  </a:lnTo>
                  <a:lnTo>
                    <a:pt x="42342" y="278360"/>
                  </a:lnTo>
                  <a:lnTo>
                    <a:pt x="45921" y="282251"/>
                  </a:lnTo>
                  <a:lnTo>
                    <a:pt x="49620" y="286027"/>
                  </a:lnTo>
                  <a:lnTo>
                    <a:pt x="53437" y="289684"/>
                  </a:lnTo>
                  <a:lnTo>
                    <a:pt x="57368" y="293219"/>
                  </a:lnTo>
                  <a:lnTo>
                    <a:pt x="61408" y="296628"/>
                  </a:lnTo>
                  <a:lnTo>
                    <a:pt x="65555" y="299907"/>
                  </a:lnTo>
                  <a:lnTo>
                    <a:pt x="69803" y="303054"/>
                  </a:lnTo>
                  <a:lnTo>
                    <a:pt x="74148" y="306064"/>
                  </a:lnTo>
                  <a:lnTo>
                    <a:pt x="78586" y="308936"/>
                  </a:lnTo>
                  <a:lnTo>
                    <a:pt x="83113" y="311666"/>
                  </a:lnTo>
                  <a:lnTo>
                    <a:pt x="87724" y="314251"/>
                  </a:lnTo>
                  <a:lnTo>
                    <a:pt x="92415" y="316690"/>
                  </a:lnTo>
                  <a:lnTo>
                    <a:pt x="97180" y="318979"/>
                  </a:lnTo>
                  <a:lnTo>
                    <a:pt x="102015" y="321116"/>
                  </a:lnTo>
                  <a:lnTo>
                    <a:pt x="106915" y="323099"/>
                  </a:lnTo>
                  <a:lnTo>
                    <a:pt x="111876" y="324926"/>
                  </a:lnTo>
                  <a:lnTo>
                    <a:pt x="116892" y="326595"/>
                  </a:lnTo>
                  <a:lnTo>
                    <a:pt x="121958" y="328105"/>
                  </a:lnTo>
                  <a:lnTo>
                    <a:pt x="127069" y="329454"/>
                  </a:lnTo>
                  <a:lnTo>
                    <a:pt x="132221" y="330641"/>
                  </a:lnTo>
                  <a:lnTo>
                    <a:pt x="137407" y="331664"/>
                  </a:lnTo>
                  <a:lnTo>
                    <a:pt x="142623" y="332523"/>
                  </a:lnTo>
                  <a:lnTo>
                    <a:pt x="147864" y="333216"/>
                  </a:lnTo>
                  <a:lnTo>
                    <a:pt x="153124" y="333743"/>
                  </a:lnTo>
                  <a:lnTo>
                    <a:pt x="158398" y="334104"/>
                  </a:lnTo>
                  <a:lnTo>
                    <a:pt x="163681" y="334298"/>
                  </a:lnTo>
                  <a:lnTo>
                    <a:pt x="168967" y="334325"/>
                  </a:lnTo>
                  <a:lnTo>
                    <a:pt x="174252" y="334184"/>
                  </a:lnTo>
                  <a:lnTo>
                    <a:pt x="179529" y="333877"/>
                  </a:lnTo>
                  <a:lnTo>
                    <a:pt x="184794" y="333402"/>
                  </a:lnTo>
                  <a:lnTo>
                    <a:pt x="190041" y="332762"/>
                  </a:lnTo>
                  <a:lnTo>
                    <a:pt x="195266" y="331956"/>
                  </a:lnTo>
                  <a:lnTo>
                    <a:pt x="200462" y="330985"/>
                  </a:lnTo>
                  <a:lnTo>
                    <a:pt x="205626" y="329850"/>
                  </a:lnTo>
                  <a:lnTo>
                    <a:pt x="210750" y="328553"/>
                  </a:lnTo>
                  <a:lnTo>
                    <a:pt x="215831" y="327094"/>
                  </a:lnTo>
                  <a:lnTo>
                    <a:pt x="220864" y="325475"/>
                  </a:lnTo>
                  <a:lnTo>
                    <a:pt x="225843" y="323698"/>
                  </a:lnTo>
                  <a:lnTo>
                    <a:pt x="230763" y="321765"/>
                  </a:lnTo>
                  <a:lnTo>
                    <a:pt x="235619" y="319677"/>
                  </a:lnTo>
                  <a:lnTo>
                    <a:pt x="240407" y="317436"/>
                  </a:lnTo>
                  <a:lnTo>
                    <a:pt x="245122" y="315045"/>
                  </a:lnTo>
                  <a:lnTo>
                    <a:pt x="249759" y="312506"/>
                  </a:lnTo>
                  <a:lnTo>
                    <a:pt x="254313" y="309822"/>
                  </a:lnTo>
                  <a:lnTo>
                    <a:pt x="258780" y="306995"/>
                  </a:lnTo>
                  <a:lnTo>
                    <a:pt x="263155" y="304029"/>
                  </a:lnTo>
                  <a:lnTo>
                    <a:pt x="267435" y="300925"/>
                  </a:lnTo>
                  <a:lnTo>
                    <a:pt x="271614" y="297688"/>
                  </a:lnTo>
                  <a:lnTo>
                    <a:pt x="275689" y="294320"/>
                  </a:lnTo>
                  <a:lnTo>
                    <a:pt x="279655" y="290825"/>
                  </a:lnTo>
                  <a:lnTo>
                    <a:pt x="283509" y="287207"/>
                  </a:lnTo>
                  <a:lnTo>
                    <a:pt x="287246" y="283468"/>
                  </a:lnTo>
                  <a:lnTo>
                    <a:pt x="290864" y="279613"/>
                  </a:lnTo>
                  <a:lnTo>
                    <a:pt x="294357" y="275646"/>
                  </a:lnTo>
                  <a:lnTo>
                    <a:pt x="297724" y="271570"/>
                  </a:lnTo>
                  <a:lnTo>
                    <a:pt x="300959" y="267389"/>
                  </a:lnTo>
                  <a:lnTo>
                    <a:pt x="304061" y="263109"/>
                  </a:lnTo>
                  <a:lnTo>
                    <a:pt x="307027" y="258732"/>
                  </a:lnTo>
                  <a:lnTo>
                    <a:pt x="309852" y="254264"/>
                  </a:lnTo>
                  <a:lnTo>
                    <a:pt x="312534" y="249709"/>
                  </a:lnTo>
                  <a:lnTo>
                    <a:pt x="315072" y="245072"/>
                  </a:lnTo>
                  <a:lnTo>
                    <a:pt x="317461" y="240356"/>
                  </a:lnTo>
                  <a:lnTo>
                    <a:pt x="319700" y="235567"/>
                  </a:lnTo>
                  <a:lnTo>
                    <a:pt x="321787" y="230710"/>
                  </a:lnTo>
                  <a:lnTo>
                    <a:pt x="323718" y="225789"/>
                  </a:lnTo>
                  <a:lnTo>
                    <a:pt x="325494" y="220810"/>
                  </a:lnTo>
                  <a:lnTo>
                    <a:pt x="327111" y="215777"/>
                  </a:lnTo>
                  <a:lnTo>
                    <a:pt x="328568" y="210695"/>
                  </a:lnTo>
                  <a:lnTo>
                    <a:pt x="329863" y="205570"/>
                  </a:lnTo>
                  <a:lnTo>
                    <a:pt x="330996" y="200407"/>
                  </a:lnTo>
                  <a:lnTo>
                    <a:pt x="331965" y="195210"/>
                  </a:lnTo>
                  <a:lnTo>
                    <a:pt x="332770" y="189985"/>
                  </a:lnTo>
                  <a:lnTo>
                    <a:pt x="333408" y="184737"/>
                  </a:lnTo>
                  <a:lnTo>
                    <a:pt x="333881" y="179472"/>
                  </a:lnTo>
                  <a:lnTo>
                    <a:pt x="334187" y="174195"/>
                  </a:lnTo>
                  <a:lnTo>
                    <a:pt x="334325" y="168910"/>
                  </a:lnTo>
                  <a:lnTo>
                    <a:pt x="334297" y="163624"/>
                  </a:lnTo>
                  <a:lnTo>
                    <a:pt x="334101" y="158341"/>
                  </a:lnTo>
                  <a:lnTo>
                    <a:pt x="333739" y="153067"/>
                  </a:lnTo>
                  <a:lnTo>
                    <a:pt x="333210" y="147807"/>
                  </a:lnTo>
                  <a:lnTo>
                    <a:pt x="332514" y="142567"/>
                  </a:lnTo>
                  <a:lnTo>
                    <a:pt x="331654" y="137351"/>
                  </a:lnTo>
                  <a:lnTo>
                    <a:pt x="330629" y="132165"/>
                  </a:lnTo>
                  <a:lnTo>
                    <a:pt x="329440" y="127014"/>
                  </a:lnTo>
                  <a:lnTo>
                    <a:pt x="328090" y="121903"/>
                  </a:lnTo>
                  <a:lnTo>
                    <a:pt x="326578" y="116837"/>
                  </a:lnTo>
                  <a:lnTo>
                    <a:pt x="324907" y="111822"/>
                  </a:lnTo>
                  <a:lnTo>
                    <a:pt x="323078" y="106862"/>
                  </a:lnTo>
                  <a:lnTo>
                    <a:pt x="321093" y="101963"/>
                  </a:lnTo>
                  <a:lnTo>
                    <a:pt x="318955" y="97128"/>
                  </a:lnTo>
                  <a:lnTo>
                    <a:pt x="316664" y="92364"/>
                  </a:lnTo>
                  <a:lnTo>
                    <a:pt x="314224" y="87674"/>
                  </a:lnTo>
                  <a:lnTo>
                    <a:pt x="311637" y="83064"/>
                  </a:lnTo>
                  <a:lnTo>
                    <a:pt x="308906" y="78538"/>
                  </a:lnTo>
                  <a:lnTo>
                    <a:pt x="306032" y="74101"/>
                  </a:lnTo>
                  <a:lnTo>
                    <a:pt x="303020" y="69756"/>
                  </a:lnTo>
                  <a:lnTo>
                    <a:pt x="299872" y="65510"/>
                  </a:lnTo>
                  <a:lnTo>
                    <a:pt x="296592" y="61364"/>
                  </a:lnTo>
                  <a:lnTo>
                    <a:pt x="293182" y="57325"/>
                  </a:lnTo>
                  <a:lnTo>
                    <a:pt x="289645" y="53395"/>
                  </a:lnTo>
                  <a:lnTo>
                    <a:pt x="285987" y="49580"/>
                  </a:lnTo>
                  <a:lnTo>
                    <a:pt x="282209" y="45881"/>
                  </a:lnTo>
                  <a:lnTo>
                    <a:pt x="278317" y="42305"/>
                  </a:lnTo>
                  <a:lnTo>
                    <a:pt x="274313" y="38852"/>
                  </a:lnTo>
                  <a:lnTo>
                    <a:pt x="270203" y="35529"/>
                  </a:lnTo>
                  <a:lnTo>
                    <a:pt x="265989" y="32337"/>
                  </a:lnTo>
                  <a:lnTo>
                    <a:pt x="261676" y="29279"/>
                  </a:lnTo>
                  <a:lnTo>
                    <a:pt x="257269" y="26360"/>
                  </a:lnTo>
                  <a:lnTo>
                    <a:pt x="252772" y="23582"/>
                  </a:lnTo>
                  <a:lnTo>
                    <a:pt x="248189" y="20947"/>
                  </a:lnTo>
                  <a:lnTo>
                    <a:pt x="243525" y="18458"/>
                  </a:lnTo>
                  <a:lnTo>
                    <a:pt x="238785" y="16118"/>
                  </a:lnTo>
                  <a:lnTo>
                    <a:pt x="233973" y="13929"/>
                  </a:lnTo>
                  <a:lnTo>
                    <a:pt x="229094" y="11893"/>
                  </a:lnTo>
                  <a:lnTo>
                    <a:pt x="224154" y="10013"/>
                  </a:lnTo>
                  <a:lnTo>
                    <a:pt x="219156" y="8289"/>
                  </a:lnTo>
                  <a:lnTo>
                    <a:pt x="214106" y="6725"/>
                  </a:lnTo>
                  <a:lnTo>
                    <a:pt x="209010" y="5321"/>
                  </a:lnTo>
                  <a:lnTo>
                    <a:pt x="203872" y="4079"/>
                  </a:lnTo>
                  <a:lnTo>
                    <a:pt x="198696" y="3000"/>
                  </a:lnTo>
                  <a:lnTo>
                    <a:pt x="193490" y="2085"/>
                  </a:lnTo>
                  <a:lnTo>
                    <a:pt x="188257" y="1335"/>
                  </a:lnTo>
                  <a:lnTo>
                    <a:pt x="183003" y="751"/>
                  </a:lnTo>
                  <a:lnTo>
                    <a:pt x="177733" y="334"/>
                  </a:lnTo>
                  <a:lnTo>
                    <a:pt x="172453" y="83"/>
                  </a:lnTo>
                  <a:lnTo>
                    <a:pt x="167167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592306" y="5399291"/>
              <a:ext cx="24973" cy="167167"/>
            </a:xfrm>
            <a:custGeom>
              <a:avLst/>
              <a:pathLst>
                <a:path w="24973" h="167167">
                  <a:moveTo>
                    <a:pt x="24973" y="0"/>
                  </a:moveTo>
                  <a:lnTo>
                    <a:pt x="16621" y="208"/>
                  </a:lnTo>
                  <a:lnTo>
                    <a:pt x="8289" y="834"/>
                  </a:lnTo>
                  <a:lnTo>
                    <a:pt x="0" y="1875"/>
                  </a:lnTo>
                  <a:lnTo>
                    <a:pt x="24973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592306" y="5401167"/>
              <a:ext cx="24973" cy="165291"/>
            </a:xfrm>
            <a:custGeom>
              <a:avLst/>
              <a:pathLst>
                <a:path w="24973" h="165291">
                  <a:moveTo>
                    <a:pt x="0" y="0"/>
                  </a:moveTo>
                  <a:lnTo>
                    <a:pt x="24973" y="16529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592306" y="5401167"/>
              <a:ext cx="24973" cy="165291"/>
            </a:xfrm>
            <a:custGeom>
              <a:avLst/>
              <a:pathLst>
                <a:path w="24973" h="165291">
                  <a:moveTo>
                    <a:pt x="0" y="0"/>
                  </a:moveTo>
                  <a:lnTo>
                    <a:pt x="24973" y="16529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592306" y="5401167"/>
              <a:ext cx="24973" cy="165291"/>
            </a:xfrm>
            <a:custGeom>
              <a:avLst/>
              <a:pathLst>
                <a:path w="24973" h="165291">
                  <a:moveTo>
                    <a:pt x="0" y="0"/>
                  </a:moveTo>
                  <a:lnTo>
                    <a:pt x="24973" y="16529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592306" y="5401167"/>
              <a:ext cx="24973" cy="165291"/>
            </a:xfrm>
            <a:custGeom>
              <a:avLst/>
              <a:pathLst>
                <a:path w="24973" h="165291">
                  <a:moveTo>
                    <a:pt x="0" y="0"/>
                  </a:moveTo>
                  <a:lnTo>
                    <a:pt x="24973" y="16529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4592306" y="5401167"/>
              <a:ext cx="24973" cy="165291"/>
            </a:xfrm>
            <a:custGeom>
              <a:avLst/>
              <a:pathLst>
                <a:path w="24973" h="165291">
                  <a:moveTo>
                    <a:pt x="0" y="0"/>
                  </a:moveTo>
                  <a:lnTo>
                    <a:pt x="24973" y="16529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4592306" y="5401167"/>
              <a:ext cx="24973" cy="165291"/>
            </a:xfrm>
            <a:custGeom>
              <a:avLst/>
              <a:pathLst>
                <a:path w="24973" h="165291">
                  <a:moveTo>
                    <a:pt x="0" y="0"/>
                  </a:moveTo>
                  <a:lnTo>
                    <a:pt x="24973" y="16529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4450115" y="5401167"/>
              <a:ext cx="334330" cy="332448"/>
            </a:xfrm>
            <a:custGeom>
              <a:avLst/>
              <a:pathLst>
                <a:path w="334330" h="332448">
                  <a:moveTo>
                    <a:pt x="142190" y="0"/>
                  </a:moveTo>
                  <a:lnTo>
                    <a:pt x="136962" y="874"/>
                  </a:lnTo>
                  <a:lnTo>
                    <a:pt x="131765" y="1914"/>
                  </a:lnTo>
                  <a:lnTo>
                    <a:pt x="126603" y="3119"/>
                  </a:lnTo>
                  <a:lnTo>
                    <a:pt x="121482" y="4486"/>
                  </a:lnTo>
                  <a:lnTo>
                    <a:pt x="116407" y="6015"/>
                  </a:lnTo>
                  <a:lnTo>
                    <a:pt x="111383" y="7705"/>
                  </a:lnTo>
                  <a:lnTo>
                    <a:pt x="106415" y="9552"/>
                  </a:lnTo>
                  <a:lnTo>
                    <a:pt x="101508" y="11557"/>
                  </a:lnTo>
                  <a:lnTo>
                    <a:pt x="96667" y="13715"/>
                  </a:lnTo>
                  <a:lnTo>
                    <a:pt x="91897" y="16027"/>
                  </a:lnTo>
                  <a:lnTo>
                    <a:pt x="87202" y="18488"/>
                  </a:lnTo>
                  <a:lnTo>
                    <a:pt x="82588" y="21097"/>
                  </a:lnTo>
                  <a:lnTo>
                    <a:pt x="78059" y="23851"/>
                  </a:lnTo>
                  <a:lnTo>
                    <a:pt x="73620" y="26747"/>
                  </a:lnTo>
                  <a:lnTo>
                    <a:pt x="69275" y="29782"/>
                  </a:lnTo>
                  <a:lnTo>
                    <a:pt x="65028" y="32954"/>
                  </a:lnTo>
                  <a:lnTo>
                    <a:pt x="60884" y="36258"/>
                  </a:lnTo>
                  <a:lnTo>
                    <a:pt x="56846" y="39693"/>
                  </a:lnTo>
                  <a:lnTo>
                    <a:pt x="52920" y="43253"/>
                  </a:lnTo>
                  <a:lnTo>
                    <a:pt x="49108" y="46936"/>
                  </a:lnTo>
                  <a:lnTo>
                    <a:pt x="45415" y="50739"/>
                  </a:lnTo>
                  <a:lnTo>
                    <a:pt x="41845" y="54656"/>
                  </a:lnTo>
                  <a:lnTo>
                    <a:pt x="38400" y="58685"/>
                  </a:lnTo>
                  <a:lnTo>
                    <a:pt x="35085" y="62821"/>
                  </a:lnTo>
                  <a:lnTo>
                    <a:pt x="31903" y="67060"/>
                  </a:lnTo>
                  <a:lnTo>
                    <a:pt x="28856" y="71397"/>
                  </a:lnTo>
                  <a:lnTo>
                    <a:pt x="25949" y="75829"/>
                  </a:lnTo>
                  <a:lnTo>
                    <a:pt x="23184" y="80351"/>
                  </a:lnTo>
                  <a:lnTo>
                    <a:pt x="20563" y="84959"/>
                  </a:lnTo>
                  <a:lnTo>
                    <a:pt x="18090" y="89647"/>
                  </a:lnTo>
                  <a:lnTo>
                    <a:pt x="15767" y="94411"/>
                  </a:lnTo>
                  <a:lnTo>
                    <a:pt x="13596" y="99247"/>
                  </a:lnTo>
                  <a:lnTo>
                    <a:pt x="11579" y="104149"/>
                  </a:lnTo>
                  <a:lnTo>
                    <a:pt x="9719" y="109112"/>
                  </a:lnTo>
                  <a:lnTo>
                    <a:pt x="8017" y="114132"/>
                  </a:lnTo>
                  <a:lnTo>
                    <a:pt x="6475" y="119203"/>
                  </a:lnTo>
                  <a:lnTo>
                    <a:pt x="5095" y="124321"/>
                  </a:lnTo>
                  <a:lnTo>
                    <a:pt x="3877" y="129479"/>
                  </a:lnTo>
                  <a:lnTo>
                    <a:pt x="2824" y="134674"/>
                  </a:lnTo>
                  <a:lnTo>
                    <a:pt x="1936" y="139900"/>
                  </a:lnTo>
                  <a:lnTo>
                    <a:pt x="1214" y="145151"/>
                  </a:lnTo>
                  <a:lnTo>
                    <a:pt x="659" y="150422"/>
                  </a:lnTo>
                  <a:lnTo>
                    <a:pt x="271" y="155708"/>
                  </a:lnTo>
                  <a:lnTo>
                    <a:pt x="51" y="161004"/>
                  </a:lnTo>
                  <a:lnTo>
                    <a:pt x="0" y="166305"/>
                  </a:lnTo>
                  <a:lnTo>
                    <a:pt x="116" y="171604"/>
                  </a:lnTo>
                  <a:lnTo>
                    <a:pt x="400" y="176897"/>
                  </a:lnTo>
                  <a:lnTo>
                    <a:pt x="852" y="182178"/>
                  </a:lnTo>
                  <a:lnTo>
                    <a:pt x="1471" y="187442"/>
                  </a:lnTo>
                  <a:lnTo>
                    <a:pt x="2256" y="192684"/>
                  </a:lnTo>
                  <a:lnTo>
                    <a:pt x="3207" y="197898"/>
                  </a:lnTo>
                  <a:lnTo>
                    <a:pt x="4324" y="203080"/>
                  </a:lnTo>
                  <a:lnTo>
                    <a:pt x="5604" y="208224"/>
                  </a:lnTo>
                  <a:lnTo>
                    <a:pt x="7046" y="213324"/>
                  </a:lnTo>
                  <a:lnTo>
                    <a:pt x="8649" y="218376"/>
                  </a:lnTo>
                  <a:lnTo>
                    <a:pt x="10412" y="223375"/>
                  </a:lnTo>
                  <a:lnTo>
                    <a:pt x="12332" y="228316"/>
                  </a:lnTo>
                  <a:lnTo>
                    <a:pt x="14408" y="233193"/>
                  </a:lnTo>
                  <a:lnTo>
                    <a:pt x="16638" y="238001"/>
                  </a:lnTo>
                  <a:lnTo>
                    <a:pt x="19019" y="242737"/>
                  </a:lnTo>
                  <a:lnTo>
                    <a:pt x="21548" y="247395"/>
                  </a:lnTo>
                  <a:lnTo>
                    <a:pt x="24225" y="251970"/>
                  </a:lnTo>
                  <a:lnTo>
                    <a:pt x="27044" y="256458"/>
                  </a:lnTo>
                  <a:lnTo>
                    <a:pt x="30005" y="260855"/>
                  </a:lnTo>
                  <a:lnTo>
                    <a:pt x="33104" y="265155"/>
                  </a:lnTo>
                  <a:lnTo>
                    <a:pt x="36337" y="269355"/>
                  </a:lnTo>
                  <a:lnTo>
                    <a:pt x="39702" y="273451"/>
                  </a:lnTo>
                  <a:lnTo>
                    <a:pt x="43195" y="277437"/>
                  </a:lnTo>
                  <a:lnTo>
                    <a:pt x="46813" y="281311"/>
                  </a:lnTo>
                  <a:lnTo>
                    <a:pt x="50552" y="285068"/>
                  </a:lnTo>
                  <a:lnTo>
                    <a:pt x="54408" y="288705"/>
                  </a:lnTo>
                  <a:lnTo>
                    <a:pt x="58377" y="292218"/>
                  </a:lnTo>
                  <a:lnTo>
                    <a:pt x="62456" y="295603"/>
                  </a:lnTo>
                  <a:lnTo>
                    <a:pt x="66640" y="298857"/>
                  </a:lnTo>
                  <a:lnTo>
                    <a:pt x="70925" y="301977"/>
                  </a:lnTo>
                  <a:lnTo>
                    <a:pt x="75307" y="304959"/>
                  </a:lnTo>
                  <a:lnTo>
                    <a:pt x="79781" y="307801"/>
                  </a:lnTo>
                  <a:lnTo>
                    <a:pt x="84343" y="310500"/>
                  </a:lnTo>
                  <a:lnTo>
                    <a:pt x="88989" y="313053"/>
                  </a:lnTo>
                  <a:lnTo>
                    <a:pt x="93712" y="315457"/>
                  </a:lnTo>
                  <a:lnTo>
                    <a:pt x="98510" y="317710"/>
                  </a:lnTo>
                  <a:lnTo>
                    <a:pt x="103377" y="319810"/>
                  </a:lnTo>
                  <a:lnTo>
                    <a:pt x="108308" y="321755"/>
                  </a:lnTo>
                  <a:lnTo>
                    <a:pt x="113298" y="323542"/>
                  </a:lnTo>
                  <a:lnTo>
                    <a:pt x="118342" y="325170"/>
                  </a:lnTo>
                  <a:lnTo>
                    <a:pt x="123435" y="326638"/>
                  </a:lnTo>
                  <a:lnTo>
                    <a:pt x="128573" y="327943"/>
                  </a:lnTo>
                  <a:lnTo>
                    <a:pt x="133749" y="329085"/>
                  </a:lnTo>
                  <a:lnTo>
                    <a:pt x="138958" y="330062"/>
                  </a:lnTo>
                  <a:lnTo>
                    <a:pt x="144196" y="330873"/>
                  </a:lnTo>
                  <a:lnTo>
                    <a:pt x="149458" y="331518"/>
                  </a:lnTo>
                  <a:lnTo>
                    <a:pt x="154737" y="331996"/>
                  </a:lnTo>
                  <a:lnTo>
                    <a:pt x="160028" y="332306"/>
                  </a:lnTo>
                  <a:lnTo>
                    <a:pt x="165326" y="332448"/>
                  </a:lnTo>
                  <a:lnTo>
                    <a:pt x="170627" y="332423"/>
                  </a:lnTo>
                  <a:lnTo>
                    <a:pt x="175924" y="332229"/>
                  </a:lnTo>
                  <a:lnTo>
                    <a:pt x="181212" y="331867"/>
                  </a:lnTo>
                  <a:lnTo>
                    <a:pt x="186486" y="331338"/>
                  </a:lnTo>
                  <a:lnTo>
                    <a:pt x="191741" y="330642"/>
                  </a:lnTo>
                  <a:lnTo>
                    <a:pt x="196970" y="329780"/>
                  </a:lnTo>
                  <a:lnTo>
                    <a:pt x="202170" y="328752"/>
                  </a:lnTo>
                  <a:lnTo>
                    <a:pt x="207335" y="327560"/>
                  </a:lnTo>
                  <a:lnTo>
                    <a:pt x="212459" y="326205"/>
                  </a:lnTo>
                  <a:lnTo>
                    <a:pt x="217538" y="324688"/>
                  </a:lnTo>
                  <a:lnTo>
                    <a:pt x="222566" y="323011"/>
                  </a:lnTo>
                  <a:lnTo>
                    <a:pt x="227539" y="321175"/>
                  </a:lnTo>
                  <a:lnTo>
                    <a:pt x="232451" y="319182"/>
                  </a:lnTo>
                  <a:lnTo>
                    <a:pt x="237297" y="317035"/>
                  </a:lnTo>
                  <a:lnTo>
                    <a:pt x="242072" y="314736"/>
                  </a:lnTo>
                  <a:lnTo>
                    <a:pt x="246773" y="312286"/>
                  </a:lnTo>
                  <a:lnTo>
                    <a:pt x="251393" y="309688"/>
                  </a:lnTo>
                  <a:lnTo>
                    <a:pt x="255928" y="306945"/>
                  </a:lnTo>
                  <a:lnTo>
                    <a:pt x="260375" y="304059"/>
                  </a:lnTo>
                  <a:lnTo>
                    <a:pt x="264727" y="301035"/>
                  </a:lnTo>
                  <a:lnTo>
                    <a:pt x="268982" y="297873"/>
                  </a:lnTo>
                  <a:lnTo>
                    <a:pt x="273134" y="294579"/>
                  </a:lnTo>
                  <a:lnTo>
                    <a:pt x="277180" y="291154"/>
                  </a:lnTo>
                  <a:lnTo>
                    <a:pt x="281115" y="287603"/>
                  </a:lnTo>
                  <a:lnTo>
                    <a:pt x="284935" y="283929"/>
                  </a:lnTo>
                  <a:lnTo>
                    <a:pt x="288637" y="280135"/>
                  </a:lnTo>
                  <a:lnTo>
                    <a:pt x="292217" y="276226"/>
                  </a:lnTo>
                  <a:lnTo>
                    <a:pt x="295671" y="272206"/>
                  </a:lnTo>
                  <a:lnTo>
                    <a:pt x="298996" y="268078"/>
                  </a:lnTo>
                  <a:lnTo>
                    <a:pt x="302189" y="263847"/>
                  </a:lnTo>
                  <a:lnTo>
                    <a:pt x="305245" y="259516"/>
                  </a:lnTo>
                  <a:lnTo>
                    <a:pt x="308163" y="255091"/>
                  </a:lnTo>
                  <a:lnTo>
                    <a:pt x="310939" y="250576"/>
                  </a:lnTo>
                  <a:lnTo>
                    <a:pt x="313571" y="245975"/>
                  </a:lnTo>
                  <a:lnTo>
                    <a:pt x="316055" y="241293"/>
                  </a:lnTo>
                  <a:lnTo>
                    <a:pt x="318390" y="236534"/>
                  </a:lnTo>
                  <a:lnTo>
                    <a:pt x="320573" y="231704"/>
                  </a:lnTo>
                  <a:lnTo>
                    <a:pt x="322601" y="226807"/>
                  </a:lnTo>
                  <a:lnTo>
                    <a:pt x="324473" y="221848"/>
                  </a:lnTo>
                  <a:lnTo>
                    <a:pt x="326187" y="216832"/>
                  </a:lnTo>
                  <a:lnTo>
                    <a:pt x="327741" y="211765"/>
                  </a:lnTo>
                  <a:lnTo>
                    <a:pt x="329134" y="206650"/>
                  </a:lnTo>
                  <a:lnTo>
                    <a:pt x="330364" y="201495"/>
                  </a:lnTo>
                  <a:lnTo>
                    <a:pt x="331430" y="196302"/>
                  </a:lnTo>
                  <a:lnTo>
                    <a:pt x="332330" y="191079"/>
                  </a:lnTo>
                  <a:lnTo>
                    <a:pt x="333065" y="185830"/>
                  </a:lnTo>
                  <a:lnTo>
                    <a:pt x="333633" y="180560"/>
                  </a:lnTo>
                  <a:lnTo>
                    <a:pt x="334033" y="175274"/>
                  </a:lnTo>
                  <a:lnTo>
                    <a:pt x="334266" y="169979"/>
                  </a:lnTo>
                  <a:lnTo>
                    <a:pt x="334330" y="164679"/>
                  </a:lnTo>
                  <a:lnTo>
                    <a:pt x="334227" y="159379"/>
                  </a:lnTo>
                  <a:lnTo>
                    <a:pt x="333955" y="154086"/>
                  </a:lnTo>
                  <a:lnTo>
                    <a:pt x="333516" y="148803"/>
                  </a:lnTo>
                  <a:lnTo>
                    <a:pt x="332910" y="143538"/>
                  </a:lnTo>
                  <a:lnTo>
                    <a:pt x="332137" y="138294"/>
                  </a:lnTo>
                  <a:lnTo>
                    <a:pt x="331198" y="133077"/>
                  </a:lnTo>
                  <a:lnTo>
                    <a:pt x="330094" y="127893"/>
                  </a:lnTo>
                  <a:lnTo>
                    <a:pt x="328827" y="122746"/>
                  </a:lnTo>
                  <a:lnTo>
                    <a:pt x="327397" y="117642"/>
                  </a:lnTo>
                  <a:lnTo>
                    <a:pt x="325806" y="112586"/>
                  </a:lnTo>
                  <a:lnTo>
                    <a:pt x="324055" y="107583"/>
                  </a:lnTo>
                  <a:lnTo>
                    <a:pt x="322146" y="102638"/>
                  </a:lnTo>
                  <a:lnTo>
                    <a:pt x="320082" y="97756"/>
                  </a:lnTo>
                  <a:lnTo>
                    <a:pt x="317864" y="92942"/>
                  </a:lnTo>
                  <a:lnTo>
                    <a:pt x="315495" y="88201"/>
                  </a:lnTo>
                  <a:lnTo>
                    <a:pt x="312976" y="83537"/>
                  </a:lnTo>
                  <a:lnTo>
                    <a:pt x="310311" y="78955"/>
                  </a:lnTo>
                  <a:lnTo>
                    <a:pt x="307502" y="74460"/>
                  </a:lnTo>
                  <a:lnTo>
                    <a:pt x="304552" y="70057"/>
                  </a:lnTo>
                  <a:lnTo>
                    <a:pt x="301463" y="65749"/>
                  </a:lnTo>
                  <a:lnTo>
                    <a:pt x="298240" y="61541"/>
                  </a:lnTo>
                  <a:lnTo>
                    <a:pt x="294885" y="57438"/>
                  </a:lnTo>
                  <a:lnTo>
                    <a:pt x="291401" y="53443"/>
                  </a:lnTo>
                  <a:lnTo>
                    <a:pt x="287793" y="49560"/>
                  </a:lnTo>
                  <a:lnTo>
                    <a:pt x="284063" y="45794"/>
                  </a:lnTo>
                  <a:lnTo>
                    <a:pt x="280216" y="42148"/>
                  </a:lnTo>
                  <a:lnTo>
                    <a:pt x="276255" y="38626"/>
                  </a:lnTo>
                  <a:lnTo>
                    <a:pt x="272184" y="35231"/>
                  </a:lnTo>
                  <a:lnTo>
                    <a:pt x="268008" y="31967"/>
                  </a:lnTo>
                  <a:lnTo>
                    <a:pt x="263730" y="28836"/>
                  </a:lnTo>
                  <a:lnTo>
                    <a:pt x="259356" y="25843"/>
                  </a:lnTo>
                  <a:lnTo>
                    <a:pt x="254888" y="22991"/>
                  </a:lnTo>
                  <a:lnTo>
                    <a:pt x="250333" y="20281"/>
                  </a:lnTo>
                  <a:lnTo>
                    <a:pt x="245694" y="17717"/>
                  </a:lnTo>
                  <a:lnTo>
                    <a:pt x="240976" y="15302"/>
                  </a:lnTo>
                  <a:lnTo>
                    <a:pt x="236183" y="13037"/>
                  </a:lnTo>
                  <a:lnTo>
                    <a:pt x="231322" y="10925"/>
                  </a:lnTo>
                  <a:lnTo>
                    <a:pt x="226395" y="8969"/>
                  </a:lnTo>
                  <a:lnTo>
                    <a:pt x="221410" y="7170"/>
                  </a:lnTo>
                  <a:lnTo>
                    <a:pt x="216369" y="5529"/>
                  </a:lnTo>
                  <a:lnTo>
                    <a:pt x="211280" y="4050"/>
                  </a:lnTo>
                  <a:lnTo>
                    <a:pt x="206145" y="2732"/>
                  </a:lnTo>
                  <a:lnTo>
                    <a:pt x="200972" y="1578"/>
                  </a:lnTo>
                  <a:lnTo>
                    <a:pt x="195765" y="588"/>
                  </a:lnTo>
                  <a:lnTo>
                    <a:pt x="167164" y="1652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4617280" y="5399291"/>
              <a:ext cx="28600" cy="167167"/>
            </a:xfrm>
            <a:custGeom>
              <a:avLst/>
              <a:pathLst>
                <a:path w="28600" h="167167">
                  <a:moveTo>
                    <a:pt x="28600" y="2464"/>
                  </a:moveTo>
                  <a:lnTo>
                    <a:pt x="21497" y="1387"/>
                  </a:lnTo>
                  <a:lnTo>
                    <a:pt x="14353" y="617"/>
                  </a:lnTo>
                  <a:lnTo>
                    <a:pt x="7183" y="15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4968508" y="5369149"/>
              <a:ext cx="167167" cy="290929"/>
            </a:xfrm>
            <a:custGeom>
              <a:avLst/>
              <a:pathLst>
                <a:path w="167167" h="290929">
                  <a:moveTo>
                    <a:pt x="167167" y="0"/>
                  </a:moveTo>
                  <a:lnTo>
                    <a:pt x="161809" y="85"/>
                  </a:lnTo>
                  <a:lnTo>
                    <a:pt x="156456" y="343"/>
                  </a:lnTo>
                  <a:lnTo>
                    <a:pt x="151114" y="772"/>
                  </a:lnTo>
                  <a:lnTo>
                    <a:pt x="145789" y="1372"/>
                  </a:lnTo>
                  <a:lnTo>
                    <a:pt x="140486" y="2142"/>
                  </a:lnTo>
                  <a:lnTo>
                    <a:pt x="135210" y="3082"/>
                  </a:lnTo>
                  <a:lnTo>
                    <a:pt x="129967" y="4191"/>
                  </a:lnTo>
                  <a:lnTo>
                    <a:pt x="124762" y="5467"/>
                  </a:lnTo>
                  <a:lnTo>
                    <a:pt x="119601" y="6909"/>
                  </a:lnTo>
                  <a:lnTo>
                    <a:pt x="114489" y="8516"/>
                  </a:lnTo>
                  <a:lnTo>
                    <a:pt x="109431" y="10286"/>
                  </a:lnTo>
                  <a:lnTo>
                    <a:pt x="104432" y="12218"/>
                  </a:lnTo>
                  <a:lnTo>
                    <a:pt x="99498" y="14308"/>
                  </a:lnTo>
                  <a:lnTo>
                    <a:pt x="94633" y="16556"/>
                  </a:lnTo>
                  <a:lnTo>
                    <a:pt x="89843" y="18958"/>
                  </a:lnTo>
                  <a:lnTo>
                    <a:pt x="85132" y="21513"/>
                  </a:lnTo>
                  <a:lnTo>
                    <a:pt x="80505" y="24217"/>
                  </a:lnTo>
                  <a:lnTo>
                    <a:pt x="75968" y="27068"/>
                  </a:lnTo>
                  <a:lnTo>
                    <a:pt x="71524" y="30063"/>
                  </a:lnTo>
                  <a:lnTo>
                    <a:pt x="67179" y="33199"/>
                  </a:lnTo>
                  <a:lnTo>
                    <a:pt x="62936" y="36473"/>
                  </a:lnTo>
                  <a:lnTo>
                    <a:pt x="58801" y="39881"/>
                  </a:lnTo>
                  <a:lnTo>
                    <a:pt x="54776" y="43420"/>
                  </a:lnTo>
                  <a:lnTo>
                    <a:pt x="50868" y="47086"/>
                  </a:lnTo>
                  <a:lnTo>
                    <a:pt x="47078" y="50875"/>
                  </a:lnTo>
                  <a:lnTo>
                    <a:pt x="43413" y="54784"/>
                  </a:lnTo>
                  <a:lnTo>
                    <a:pt x="39874" y="58809"/>
                  </a:lnTo>
                  <a:lnTo>
                    <a:pt x="36466" y="62945"/>
                  </a:lnTo>
                  <a:lnTo>
                    <a:pt x="33193" y="67188"/>
                  </a:lnTo>
                  <a:lnTo>
                    <a:pt x="30057" y="71533"/>
                  </a:lnTo>
                  <a:lnTo>
                    <a:pt x="27062" y="75977"/>
                  </a:lnTo>
                  <a:lnTo>
                    <a:pt x="24211" y="80515"/>
                  </a:lnTo>
                  <a:lnTo>
                    <a:pt x="21507" y="85141"/>
                  </a:lnTo>
                  <a:lnTo>
                    <a:pt x="18953" y="89852"/>
                  </a:lnTo>
                  <a:lnTo>
                    <a:pt x="16551" y="94643"/>
                  </a:lnTo>
                  <a:lnTo>
                    <a:pt x="14304" y="99508"/>
                  </a:lnTo>
                  <a:lnTo>
                    <a:pt x="12214" y="104442"/>
                  </a:lnTo>
                  <a:lnTo>
                    <a:pt x="10283" y="109441"/>
                  </a:lnTo>
                  <a:lnTo>
                    <a:pt x="8513" y="114499"/>
                  </a:lnTo>
                  <a:lnTo>
                    <a:pt x="6906" y="119612"/>
                  </a:lnTo>
                  <a:lnTo>
                    <a:pt x="5464" y="124773"/>
                  </a:lnTo>
                  <a:lnTo>
                    <a:pt x="4189" y="129978"/>
                  </a:lnTo>
                  <a:lnTo>
                    <a:pt x="3080" y="135221"/>
                  </a:lnTo>
                  <a:lnTo>
                    <a:pt x="2141" y="140497"/>
                  </a:lnTo>
                  <a:lnTo>
                    <a:pt x="1371" y="145800"/>
                  </a:lnTo>
                  <a:lnTo>
                    <a:pt x="771" y="151125"/>
                  </a:lnTo>
                  <a:lnTo>
                    <a:pt x="342" y="156467"/>
                  </a:lnTo>
                  <a:lnTo>
                    <a:pt x="85" y="161820"/>
                  </a:lnTo>
                  <a:lnTo>
                    <a:pt x="0" y="167178"/>
                  </a:lnTo>
                  <a:lnTo>
                    <a:pt x="86" y="172536"/>
                  </a:lnTo>
                  <a:lnTo>
                    <a:pt x="344" y="177889"/>
                  </a:lnTo>
                  <a:lnTo>
                    <a:pt x="773" y="183230"/>
                  </a:lnTo>
                  <a:lnTo>
                    <a:pt x="1373" y="188556"/>
                  </a:lnTo>
                  <a:lnTo>
                    <a:pt x="2144" y="193859"/>
                  </a:lnTo>
                  <a:lnTo>
                    <a:pt x="3085" y="199134"/>
                  </a:lnTo>
                  <a:lnTo>
                    <a:pt x="4194" y="204377"/>
                  </a:lnTo>
                  <a:lnTo>
                    <a:pt x="5470" y="209582"/>
                  </a:lnTo>
                  <a:lnTo>
                    <a:pt x="6913" y="214743"/>
                  </a:lnTo>
                  <a:lnTo>
                    <a:pt x="8520" y="219855"/>
                  </a:lnTo>
                  <a:lnTo>
                    <a:pt x="10290" y="224913"/>
                  </a:lnTo>
                  <a:lnTo>
                    <a:pt x="12222" y="229912"/>
                  </a:lnTo>
                  <a:lnTo>
                    <a:pt x="14313" y="234846"/>
                  </a:lnTo>
                  <a:lnTo>
                    <a:pt x="16560" y="239711"/>
                  </a:lnTo>
                  <a:lnTo>
                    <a:pt x="18963" y="244501"/>
                  </a:lnTo>
                  <a:lnTo>
                    <a:pt x="21518" y="249212"/>
                  </a:lnTo>
                  <a:lnTo>
                    <a:pt x="24223" y="253838"/>
                  </a:lnTo>
                  <a:lnTo>
                    <a:pt x="27074" y="258375"/>
                  </a:lnTo>
                  <a:lnTo>
                    <a:pt x="30070" y="262819"/>
                  </a:lnTo>
                  <a:lnTo>
                    <a:pt x="33206" y="267164"/>
                  </a:lnTo>
                  <a:lnTo>
                    <a:pt x="36480" y="271406"/>
                  </a:lnTo>
                  <a:lnTo>
                    <a:pt x="39888" y="275542"/>
                  </a:lnTo>
                  <a:lnTo>
                    <a:pt x="43427" y="279566"/>
                  </a:lnTo>
                  <a:lnTo>
                    <a:pt x="47094" y="283474"/>
                  </a:lnTo>
                  <a:lnTo>
                    <a:pt x="50883" y="287263"/>
                  </a:lnTo>
                  <a:lnTo>
                    <a:pt x="54793" y="290929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5023301" y="5536317"/>
              <a:ext cx="112374" cy="123761"/>
            </a:xfrm>
            <a:custGeom>
              <a:avLst/>
              <a:pathLst>
                <a:path w="112374" h="123761">
                  <a:moveTo>
                    <a:pt x="0" y="123761"/>
                  </a:moveTo>
                  <a:lnTo>
                    <a:pt x="112374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5023301" y="5536317"/>
              <a:ext cx="112374" cy="123761"/>
            </a:xfrm>
            <a:custGeom>
              <a:avLst/>
              <a:pathLst>
                <a:path w="112374" h="123761">
                  <a:moveTo>
                    <a:pt x="0" y="123761"/>
                  </a:moveTo>
                  <a:lnTo>
                    <a:pt x="112374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5023301" y="5536317"/>
              <a:ext cx="112374" cy="123761"/>
            </a:xfrm>
            <a:custGeom>
              <a:avLst/>
              <a:pathLst>
                <a:path w="112374" h="123761">
                  <a:moveTo>
                    <a:pt x="0" y="123761"/>
                  </a:moveTo>
                  <a:lnTo>
                    <a:pt x="112374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5023301" y="5536317"/>
              <a:ext cx="112374" cy="123761"/>
            </a:xfrm>
            <a:custGeom>
              <a:avLst/>
              <a:pathLst>
                <a:path w="112374" h="123761">
                  <a:moveTo>
                    <a:pt x="0" y="123761"/>
                  </a:moveTo>
                  <a:lnTo>
                    <a:pt x="112374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5023301" y="5536317"/>
              <a:ext cx="112374" cy="123761"/>
            </a:xfrm>
            <a:custGeom>
              <a:avLst/>
              <a:pathLst>
                <a:path w="112374" h="123761">
                  <a:moveTo>
                    <a:pt x="0" y="123761"/>
                  </a:moveTo>
                  <a:lnTo>
                    <a:pt x="112374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5023301" y="5536317"/>
              <a:ext cx="112374" cy="167144"/>
            </a:xfrm>
            <a:custGeom>
              <a:avLst/>
              <a:pathLst>
                <a:path w="112374" h="167144">
                  <a:moveTo>
                    <a:pt x="0" y="123761"/>
                  </a:moveTo>
                  <a:lnTo>
                    <a:pt x="4312" y="127544"/>
                  </a:lnTo>
                  <a:lnTo>
                    <a:pt x="8753" y="131177"/>
                  </a:lnTo>
                  <a:lnTo>
                    <a:pt x="13315" y="134655"/>
                  </a:lnTo>
                  <a:lnTo>
                    <a:pt x="17994" y="137975"/>
                  </a:lnTo>
                  <a:lnTo>
                    <a:pt x="22784" y="141132"/>
                  </a:lnTo>
                  <a:lnTo>
                    <a:pt x="27679" y="144124"/>
                  </a:lnTo>
                  <a:lnTo>
                    <a:pt x="32674" y="146945"/>
                  </a:lnTo>
                  <a:lnTo>
                    <a:pt x="37764" y="149593"/>
                  </a:lnTo>
                  <a:lnTo>
                    <a:pt x="42941" y="152065"/>
                  </a:lnTo>
                  <a:lnTo>
                    <a:pt x="48199" y="154358"/>
                  </a:lnTo>
                  <a:lnTo>
                    <a:pt x="53534" y="156469"/>
                  </a:lnTo>
                  <a:lnTo>
                    <a:pt x="58937" y="158396"/>
                  </a:lnTo>
                  <a:lnTo>
                    <a:pt x="64404" y="160136"/>
                  </a:lnTo>
                  <a:lnTo>
                    <a:pt x="69927" y="161688"/>
                  </a:lnTo>
                  <a:lnTo>
                    <a:pt x="75500" y="163049"/>
                  </a:lnTo>
                  <a:lnTo>
                    <a:pt x="81117" y="164219"/>
                  </a:lnTo>
                  <a:lnTo>
                    <a:pt x="86770" y="165195"/>
                  </a:lnTo>
                  <a:lnTo>
                    <a:pt x="92454" y="165976"/>
                  </a:lnTo>
                  <a:lnTo>
                    <a:pt x="98161" y="166562"/>
                  </a:lnTo>
                  <a:lnTo>
                    <a:pt x="103884" y="166951"/>
                  </a:lnTo>
                  <a:lnTo>
                    <a:pt x="109618" y="167144"/>
                  </a:lnTo>
                  <a:lnTo>
                    <a:pt x="1123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5132920" y="5369149"/>
              <a:ext cx="169918" cy="334315"/>
            </a:xfrm>
            <a:custGeom>
              <a:avLst/>
              <a:pathLst>
                <a:path w="169918" h="334315">
                  <a:moveTo>
                    <a:pt x="0" y="334312"/>
                  </a:moveTo>
                  <a:lnTo>
                    <a:pt x="5332" y="334315"/>
                  </a:lnTo>
                  <a:lnTo>
                    <a:pt x="10662" y="334147"/>
                  </a:lnTo>
                  <a:lnTo>
                    <a:pt x="15983" y="333810"/>
                  </a:lnTo>
                  <a:lnTo>
                    <a:pt x="21292" y="333304"/>
                  </a:lnTo>
                  <a:lnTo>
                    <a:pt x="26581" y="332628"/>
                  </a:lnTo>
                  <a:lnTo>
                    <a:pt x="31846" y="331784"/>
                  </a:lnTo>
                  <a:lnTo>
                    <a:pt x="37082" y="330772"/>
                  </a:lnTo>
                  <a:lnTo>
                    <a:pt x="42282" y="329594"/>
                  </a:lnTo>
                  <a:lnTo>
                    <a:pt x="47443" y="328251"/>
                  </a:lnTo>
                  <a:lnTo>
                    <a:pt x="52558" y="326744"/>
                  </a:lnTo>
                  <a:lnTo>
                    <a:pt x="57622" y="325074"/>
                  </a:lnTo>
                  <a:lnTo>
                    <a:pt x="62630" y="323244"/>
                  </a:lnTo>
                  <a:lnTo>
                    <a:pt x="67578" y="321255"/>
                  </a:lnTo>
                  <a:lnTo>
                    <a:pt x="72459" y="319109"/>
                  </a:lnTo>
                  <a:lnTo>
                    <a:pt x="77270" y="316808"/>
                  </a:lnTo>
                  <a:lnTo>
                    <a:pt x="82005" y="314356"/>
                  </a:lnTo>
                  <a:lnTo>
                    <a:pt x="86659" y="311753"/>
                  </a:lnTo>
                  <a:lnTo>
                    <a:pt x="91228" y="309003"/>
                  </a:lnTo>
                  <a:lnTo>
                    <a:pt x="95707" y="306110"/>
                  </a:lnTo>
                  <a:lnTo>
                    <a:pt x="100091" y="303074"/>
                  </a:lnTo>
                  <a:lnTo>
                    <a:pt x="104376" y="299901"/>
                  </a:lnTo>
                  <a:lnTo>
                    <a:pt x="108558" y="296592"/>
                  </a:lnTo>
                  <a:lnTo>
                    <a:pt x="112632" y="293152"/>
                  </a:lnTo>
                  <a:lnTo>
                    <a:pt x="116594" y="289583"/>
                  </a:lnTo>
                  <a:lnTo>
                    <a:pt x="120441" y="285890"/>
                  </a:lnTo>
                  <a:lnTo>
                    <a:pt x="124167" y="282076"/>
                  </a:lnTo>
                  <a:lnTo>
                    <a:pt x="127771" y="278145"/>
                  </a:lnTo>
                  <a:lnTo>
                    <a:pt x="131247" y="274102"/>
                  </a:lnTo>
                  <a:lnTo>
                    <a:pt x="134592" y="269949"/>
                  </a:lnTo>
                  <a:lnTo>
                    <a:pt x="137803" y="265692"/>
                  </a:lnTo>
                  <a:lnTo>
                    <a:pt x="140877" y="261335"/>
                  </a:lnTo>
                  <a:lnTo>
                    <a:pt x="143810" y="256881"/>
                  </a:lnTo>
                  <a:lnTo>
                    <a:pt x="146599" y="252337"/>
                  </a:lnTo>
                  <a:lnTo>
                    <a:pt x="149243" y="247706"/>
                  </a:lnTo>
                  <a:lnTo>
                    <a:pt x="151737" y="242993"/>
                  </a:lnTo>
                  <a:lnTo>
                    <a:pt x="154079" y="238202"/>
                  </a:lnTo>
                  <a:lnTo>
                    <a:pt x="156268" y="233340"/>
                  </a:lnTo>
                  <a:lnTo>
                    <a:pt x="158300" y="228410"/>
                  </a:lnTo>
                  <a:lnTo>
                    <a:pt x="160175" y="223418"/>
                  </a:lnTo>
                  <a:lnTo>
                    <a:pt x="161889" y="218368"/>
                  </a:lnTo>
                  <a:lnTo>
                    <a:pt x="163441" y="213267"/>
                  </a:lnTo>
                  <a:lnTo>
                    <a:pt x="164829" y="208118"/>
                  </a:lnTo>
                  <a:lnTo>
                    <a:pt x="166053" y="202928"/>
                  </a:lnTo>
                  <a:lnTo>
                    <a:pt x="167110" y="197702"/>
                  </a:lnTo>
                  <a:lnTo>
                    <a:pt x="168001" y="192444"/>
                  </a:lnTo>
                  <a:lnTo>
                    <a:pt x="168723" y="187161"/>
                  </a:lnTo>
                  <a:lnTo>
                    <a:pt x="169276" y="181858"/>
                  </a:lnTo>
                  <a:lnTo>
                    <a:pt x="169660" y="176539"/>
                  </a:lnTo>
                  <a:lnTo>
                    <a:pt x="169874" y="171211"/>
                  </a:lnTo>
                  <a:lnTo>
                    <a:pt x="169918" y="165879"/>
                  </a:lnTo>
                  <a:lnTo>
                    <a:pt x="169792" y="160548"/>
                  </a:lnTo>
                  <a:lnTo>
                    <a:pt x="169496" y="155224"/>
                  </a:lnTo>
                  <a:lnTo>
                    <a:pt x="169030" y="149912"/>
                  </a:lnTo>
                  <a:lnTo>
                    <a:pt x="168395" y="144617"/>
                  </a:lnTo>
                  <a:lnTo>
                    <a:pt x="167592" y="139346"/>
                  </a:lnTo>
                  <a:lnTo>
                    <a:pt x="166620" y="134103"/>
                  </a:lnTo>
                  <a:lnTo>
                    <a:pt x="165482" y="128893"/>
                  </a:lnTo>
                  <a:lnTo>
                    <a:pt x="164179" y="123722"/>
                  </a:lnTo>
                  <a:lnTo>
                    <a:pt x="162711" y="118596"/>
                  </a:lnTo>
                  <a:lnTo>
                    <a:pt x="161081" y="113519"/>
                  </a:lnTo>
                  <a:lnTo>
                    <a:pt x="159289" y="108497"/>
                  </a:lnTo>
                  <a:lnTo>
                    <a:pt x="157338" y="103534"/>
                  </a:lnTo>
                  <a:lnTo>
                    <a:pt x="155230" y="98636"/>
                  </a:lnTo>
                  <a:lnTo>
                    <a:pt x="152967" y="93808"/>
                  </a:lnTo>
                  <a:lnTo>
                    <a:pt x="150550" y="89054"/>
                  </a:lnTo>
                  <a:lnTo>
                    <a:pt x="147984" y="84380"/>
                  </a:lnTo>
                  <a:lnTo>
                    <a:pt x="145270" y="79790"/>
                  </a:lnTo>
                  <a:lnTo>
                    <a:pt x="142410" y="75289"/>
                  </a:lnTo>
                  <a:lnTo>
                    <a:pt x="139409" y="70882"/>
                  </a:lnTo>
                  <a:lnTo>
                    <a:pt x="136268" y="66572"/>
                  </a:lnTo>
                  <a:lnTo>
                    <a:pt x="132992" y="62365"/>
                  </a:lnTo>
                  <a:lnTo>
                    <a:pt x="129583" y="58265"/>
                  </a:lnTo>
                  <a:lnTo>
                    <a:pt x="126045" y="54275"/>
                  </a:lnTo>
                  <a:lnTo>
                    <a:pt x="122382" y="50400"/>
                  </a:lnTo>
                  <a:lnTo>
                    <a:pt x="118597" y="46644"/>
                  </a:lnTo>
                  <a:lnTo>
                    <a:pt x="114694" y="43011"/>
                  </a:lnTo>
                  <a:lnTo>
                    <a:pt x="110677" y="39504"/>
                  </a:lnTo>
                  <a:lnTo>
                    <a:pt x="106550" y="36127"/>
                  </a:lnTo>
                  <a:lnTo>
                    <a:pt x="102318" y="32883"/>
                  </a:lnTo>
                  <a:lnTo>
                    <a:pt x="97985" y="29776"/>
                  </a:lnTo>
                  <a:lnTo>
                    <a:pt x="93554" y="26808"/>
                  </a:lnTo>
                  <a:lnTo>
                    <a:pt x="89031" y="23984"/>
                  </a:lnTo>
                  <a:lnTo>
                    <a:pt x="84421" y="21305"/>
                  </a:lnTo>
                  <a:lnTo>
                    <a:pt x="79727" y="18774"/>
                  </a:lnTo>
                  <a:lnTo>
                    <a:pt x="74955" y="16395"/>
                  </a:lnTo>
                  <a:lnTo>
                    <a:pt x="70109" y="14169"/>
                  </a:lnTo>
                  <a:lnTo>
                    <a:pt x="65195" y="12099"/>
                  </a:lnTo>
                  <a:lnTo>
                    <a:pt x="60218" y="10186"/>
                  </a:lnTo>
                  <a:lnTo>
                    <a:pt x="55182" y="8433"/>
                  </a:lnTo>
                  <a:lnTo>
                    <a:pt x="50092" y="6842"/>
                  </a:lnTo>
                  <a:lnTo>
                    <a:pt x="44955" y="5414"/>
                  </a:lnTo>
                  <a:lnTo>
                    <a:pt x="39774" y="4150"/>
                  </a:lnTo>
                  <a:lnTo>
                    <a:pt x="34556" y="3052"/>
                  </a:lnTo>
                  <a:lnTo>
                    <a:pt x="29306" y="2121"/>
                  </a:lnTo>
                  <a:lnTo>
                    <a:pt x="24028" y="1359"/>
                  </a:lnTo>
                  <a:lnTo>
                    <a:pt x="18729" y="764"/>
                  </a:lnTo>
                  <a:lnTo>
                    <a:pt x="13413" y="340"/>
                  </a:lnTo>
                  <a:lnTo>
                    <a:pt x="8087" y="85"/>
                  </a:lnTo>
                  <a:lnTo>
                    <a:pt x="2755" y="0"/>
                  </a:lnTo>
                  <a:lnTo>
                    <a:pt x="275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5513948" y="5220472"/>
              <a:ext cx="119187" cy="167167"/>
            </a:xfrm>
            <a:custGeom>
              <a:avLst/>
              <a:pathLst>
                <a:path w="119187" h="167167">
                  <a:moveTo>
                    <a:pt x="119187" y="0"/>
                  </a:moveTo>
                  <a:lnTo>
                    <a:pt x="113659" y="91"/>
                  </a:lnTo>
                  <a:lnTo>
                    <a:pt x="108137" y="365"/>
                  </a:lnTo>
                  <a:lnTo>
                    <a:pt x="102628" y="822"/>
                  </a:lnTo>
                  <a:lnTo>
                    <a:pt x="97137" y="1460"/>
                  </a:lnTo>
                  <a:lnTo>
                    <a:pt x="91669" y="2280"/>
                  </a:lnTo>
                  <a:lnTo>
                    <a:pt x="86232" y="3280"/>
                  </a:lnTo>
                  <a:lnTo>
                    <a:pt x="80831" y="4459"/>
                  </a:lnTo>
                  <a:lnTo>
                    <a:pt x="75472" y="5817"/>
                  </a:lnTo>
                  <a:lnTo>
                    <a:pt x="70160" y="7350"/>
                  </a:lnTo>
                  <a:lnTo>
                    <a:pt x="64903" y="9059"/>
                  </a:lnTo>
                  <a:lnTo>
                    <a:pt x="59704" y="10940"/>
                  </a:lnTo>
                  <a:lnTo>
                    <a:pt x="54571" y="12993"/>
                  </a:lnTo>
                  <a:lnTo>
                    <a:pt x="49508" y="15213"/>
                  </a:lnTo>
                  <a:lnTo>
                    <a:pt x="44522" y="17601"/>
                  </a:lnTo>
                  <a:lnTo>
                    <a:pt x="39617" y="20151"/>
                  </a:lnTo>
                  <a:lnTo>
                    <a:pt x="34799" y="22863"/>
                  </a:lnTo>
                  <a:lnTo>
                    <a:pt x="30074" y="25732"/>
                  </a:lnTo>
                  <a:lnTo>
                    <a:pt x="25446" y="28756"/>
                  </a:lnTo>
                  <a:lnTo>
                    <a:pt x="20920" y="31931"/>
                  </a:lnTo>
                  <a:lnTo>
                    <a:pt x="16502" y="35255"/>
                  </a:lnTo>
                  <a:lnTo>
                    <a:pt x="12196" y="38722"/>
                  </a:lnTo>
                  <a:lnTo>
                    <a:pt x="8008" y="42330"/>
                  </a:lnTo>
                  <a:lnTo>
                    <a:pt x="3941" y="46075"/>
                  </a:lnTo>
                  <a:lnTo>
                    <a:pt x="0" y="49952"/>
                  </a:lnTo>
                  <a:lnTo>
                    <a:pt x="11918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5513948" y="5270424"/>
              <a:ext cx="119187" cy="117215"/>
            </a:xfrm>
            <a:custGeom>
              <a:avLst/>
              <a:pathLst>
                <a:path w="119187" h="117215">
                  <a:moveTo>
                    <a:pt x="0" y="0"/>
                  </a:moveTo>
                  <a:lnTo>
                    <a:pt x="119187" y="11721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5513948" y="5270424"/>
              <a:ext cx="119187" cy="117215"/>
            </a:xfrm>
            <a:custGeom>
              <a:avLst/>
              <a:pathLst>
                <a:path w="119187" h="117215">
                  <a:moveTo>
                    <a:pt x="0" y="0"/>
                  </a:moveTo>
                  <a:lnTo>
                    <a:pt x="119187" y="11721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5513948" y="5270424"/>
              <a:ext cx="119187" cy="117215"/>
            </a:xfrm>
            <a:custGeom>
              <a:avLst/>
              <a:pathLst>
                <a:path w="119187" h="117215">
                  <a:moveTo>
                    <a:pt x="0" y="0"/>
                  </a:moveTo>
                  <a:lnTo>
                    <a:pt x="119187" y="11721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5513948" y="5270424"/>
              <a:ext cx="119187" cy="117215"/>
            </a:xfrm>
            <a:custGeom>
              <a:avLst/>
              <a:pathLst>
                <a:path w="119187" h="117215">
                  <a:moveTo>
                    <a:pt x="0" y="0"/>
                  </a:moveTo>
                  <a:lnTo>
                    <a:pt x="119187" y="11721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5480943" y="5270424"/>
              <a:ext cx="152191" cy="117215"/>
            </a:xfrm>
            <a:custGeom>
              <a:avLst/>
              <a:pathLst>
                <a:path w="152191" h="117215">
                  <a:moveTo>
                    <a:pt x="33004" y="0"/>
                  </a:moveTo>
                  <a:lnTo>
                    <a:pt x="28969" y="4249"/>
                  </a:lnTo>
                  <a:lnTo>
                    <a:pt x="25086" y="8637"/>
                  </a:lnTo>
                  <a:lnTo>
                    <a:pt x="21359" y="13158"/>
                  </a:lnTo>
                  <a:lnTo>
                    <a:pt x="17792" y="17808"/>
                  </a:lnTo>
                  <a:lnTo>
                    <a:pt x="14391" y="22579"/>
                  </a:lnTo>
                  <a:lnTo>
                    <a:pt x="11159" y="27467"/>
                  </a:lnTo>
                  <a:lnTo>
                    <a:pt x="8100" y="32465"/>
                  </a:lnTo>
                  <a:lnTo>
                    <a:pt x="5218" y="37567"/>
                  </a:lnTo>
                  <a:lnTo>
                    <a:pt x="2517" y="42767"/>
                  </a:lnTo>
                  <a:lnTo>
                    <a:pt x="0" y="48058"/>
                  </a:lnTo>
                  <a:lnTo>
                    <a:pt x="152191" y="1172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5465984" y="5220472"/>
              <a:ext cx="334298" cy="334334"/>
            </a:xfrm>
            <a:custGeom>
              <a:avLst/>
              <a:pathLst>
                <a:path w="334298" h="334334">
                  <a:moveTo>
                    <a:pt x="14958" y="98011"/>
                  </a:moveTo>
                  <a:lnTo>
                    <a:pt x="12842" y="102873"/>
                  </a:lnTo>
                  <a:lnTo>
                    <a:pt x="10880" y="107799"/>
                  </a:lnTo>
                  <a:lnTo>
                    <a:pt x="9076" y="112785"/>
                  </a:lnTo>
                  <a:lnTo>
                    <a:pt x="7430" y="117826"/>
                  </a:lnTo>
                  <a:lnTo>
                    <a:pt x="5946" y="122917"/>
                  </a:lnTo>
                  <a:lnTo>
                    <a:pt x="4623" y="128052"/>
                  </a:lnTo>
                  <a:lnTo>
                    <a:pt x="3465" y="133226"/>
                  </a:lnTo>
                  <a:lnTo>
                    <a:pt x="2471" y="138435"/>
                  </a:lnTo>
                  <a:lnTo>
                    <a:pt x="1642" y="143672"/>
                  </a:lnTo>
                  <a:lnTo>
                    <a:pt x="980" y="148933"/>
                  </a:lnTo>
                  <a:lnTo>
                    <a:pt x="486" y="154213"/>
                  </a:lnTo>
                  <a:lnTo>
                    <a:pt x="158" y="159505"/>
                  </a:lnTo>
                  <a:lnTo>
                    <a:pt x="0" y="164805"/>
                  </a:lnTo>
                  <a:lnTo>
                    <a:pt x="9" y="170108"/>
                  </a:lnTo>
                  <a:lnTo>
                    <a:pt x="186" y="175408"/>
                  </a:lnTo>
                  <a:lnTo>
                    <a:pt x="531" y="180699"/>
                  </a:lnTo>
                  <a:lnTo>
                    <a:pt x="1044" y="185977"/>
                  </a:lnTo>
                  <a:lnTo>
                    <a:pt x="1725" y="191236"/>
                  </a:lnTo>
                  <a:lnTo>
                    <a:pt x="2571" y="196470"/>
                  </a:lnTo>
                  <a:lnTo>
                    <a:pt x="3583" y="201675"/>
                  </a:lnTo>
                  <a:lnTo>
                    <a:pt x="4760" y="206846"/>
                  </a:lnTo>
                  <a:lnTo>
                    <a:pt x="6100" y="211976"/>
                  </a:lnTo>
                  <a:lnTo>
                    <a:pt x="7602" y="217061"/>
                  </a:lnTo>
                  <a:lnTo>
                    <a:pt x="9265" y="222097"/>
                  </a:lnTo>
                  <a:lnTo>
                    <a:pt x="11087" y="227076"/>
                  </a:lnTo>
                  <a:lnTo>
                    <a:pt x="13065" y="231996"/>
                  </a:lnTo>
                  <a:lnTo>
                    <a:pt x="15199" y="236850"/>
                  </a:lnTo>
                  <a:lnTo>
                    <a:pt x="17486" y="241635"/>
                  </a:lnTo>
                  <a:lnTo>
                    <a:pt x="19923" y="246344"/>
                  </a:lnTo>
                  <a:lnTo>
                    <a:pt x="22508" y="250974"/>
                  </a:lnTo>
                  <a:lnTo>
                    <a:pt x="25239" y="255519"/>
                  </a:lnTo>
                  <a:lnTo>
                    <a:pt x="28112" y="259975"/>
                  </a:lnTo>
                  <a:lnTo>
                    <a:pt x="31126" y="264339"/>
                  </a:lnTo>
                  <a:lnTo>
                    <a:pt x="34276" y="268604"/>
                  </a:lnTo>
                  <a:lnTo>
                    <a:pt x="37560" y="272767"/>
                  </a:lnTo>
                  <a:lnTo>
                    <a:pt x="40975" y="276824"/>
                  </a:lnTo>
                  <a:lnTo>
                    <a:pt x="44516" y="280771"/>
                  </a:lnTo>
                  <a:lnTo>
                    <a:pt x="48181" y="284603"/>
                  </a:lnTo>
                  <a:lnTo>
                    <a:pt x="51965" y="288317"/>
                  </a:lnTo>
                  <a:lnTo>
                    <a:pt x="55866" y="291910"/>
                  </a:lnTo>
                  <a:lnTo>
                    <a:pt x="59878" y="295376"/>
                  </a:lnTo>
                  <a:lnTo>
                    <a:pt x="63998" y="298714"/>
                  </a:lnTo>
                  <a:lnTo>
                    <a:pt x="68222" y="301919"/>
                  </a:lnTo>
                  <a:lnTo>
                    <a:pt x="72546" y="304989"/>
                  </a:lnTo>
                  <a:lnTo>
                    <a:pt x="76965" y="307920"/>
                  </a:lnTo>
                  <a:lnTo>
                    <a:pt x="81474" y="310710"/>
                  </a:lnTo>
                  <a:lnTo>
                    <a:pt x="86070" y="313355"/>
                  </a:lnTo>
                  <a:lnTo>
                    <a:pt x="90748" y="315853"/>
                  </a:lnTo>
                  <a:lnTo>
                    <a:pt x="95502" y="318202"/>
                  </a:lnTo>
                  <a:lnTo>
                    <a:pt x="100328" y="320398"/>
                  </a:lnTo>
                  <a:lnTo>
                    <a:pt x="105222" y="322440"/>
                  </a:lnTo>
                  <a:lnTo>
                    <a:pt x="110177" y="324326"/>
                  </a:lnTo>
                  <a:lnTo>
                    <a:pt x="115191" y="326054"/>
                  </a:lnTo>
                  <a:lnTo>
                    <a:pt x="120256" y="327622"/>
                  </a:lnTo>
                  <a:lnTo>
                    <a:pt x="125369" y="329029"/>
                  </a:lnTo>
                  <a:lnTo>
                    <a:pt x="130523" y="330272"/>
                  </a:lnTo>
                  <a:lnTo>
                    <a:pt x="135715" y="331352"/>
                  </a:lnTo>
                  <a:lnTo>
                    <a:pt x="140938" y="332267"/>
                  </a:lnTo>
                  <a:lnTo>
                    <a:pt x="146188" y="333015"/>
                  </a:lnTo>
                  <a:lnTo>
                    <a:pt x="151458" y="333596"/>
                  </a:lnTo>
                  <a:lnTo>
                    <a:pt x="156745" y="334010"/>
                  </a:lnTo>
                  <a:lnTo>
                    <a:pt x="162041" y="334256"/>
                  </a:lnTo>
                  <a:lnTo>
                    <a:pt x="167343" y="334334"/>
                  </a:lnTo>
                  <a:lnTo>
                    <a:pt x="172645" y="334244"/>
                  </a:lnTo>
                  <a:lnTo>
                    <a:pt x="177942" y="333986"/>
                  </a:lnTo>
                  <a:lnTo>
                    <a:pt x="183227" y="333560"/>
                  </a:lnTo>
                  <a:lnTo>
                    <a:pt x="188496" y="332966"/>
                  </a:lnTo>
                  <a:lnTo>
                    <a:pt x="193744" y="332205"/>
                  </a:lnTo>
                  <a:lnTo>
                    <a:pt x="198965" y="331279"/>
                  </a:lnTo>
                  <a:lnTo>
                    <a:pt x="204154" y="330187"/>
                  </a:lnTo>
                  <a:lnTo>
                    <a:pt x="209306" y="328932"/>
                  </a:lnTo>
                  <a:lnTo>
                    <a:pt x="214415" y="327513"/>
                  </a:lnTo>
                  <a:lnTo>
                    <a:pt x="219477" y="325934"/>
                  </a:lnTo>
                  <a:lnTo>
                    <a:pt x="224486" y="324194"/>
                  </a:lnTo>
                  <a:lnTo>
                    <a:pt x="229438" y="322297"/>
                  </a:lnTo>
                  <a:lnTo>
                    <a:pt x="234327" y="320243"/>
                  </a:lnTo>
                  <a:lnTo>
                    <a:pt x="239148" y="318035"/>
                  </a:lnTo>
                  <a:lnTo>
                    <a:pt x="243896" y="315676"/>
                  </a:lnTo>
                  <a:lnTo>
                    <a:pt x="248568" y="313167"/>
                  </a:lnTo>
                  <a:lnTo>
                    <a:pt x="253158" y="310512"/>
                  </a:lnTo>
                  <a:lnTo>
                    <a:pt x="257661" y="307712"/>
                  </a:lnTo>
                  <a:lnTo>
                    <a:pt x="262073" y="304770"/>
                  </a:lnTo>
                  <a:lnTo>
                    <a:pt x="266389" y="301690"/>
                  </a:lnTo>
                  <a:lnTo>
                    <a:pt x="270606" y="298475"/>
                  </a:lnTo>
                  <a:lnTo>
                    <a:pt x="274719" y="295128"/>
                  </a:lnTo>
                  <a:lnTo>
                    <a:pt x="278723" y="291652"/>
                  </a:lnTo>
                  <a:lnTo>
                    <a:pt x="282615" y="288051"/>
                  </a:lnTo>
                  <a:lnTo>
                    <a:pt x="286391" y="284328"/>
                  </a:lnTo>
                  <a:lnTo>
                    <a:pt x="290047" y="280487"/>
                  </a:lnTo>
                  <a:lnTo>
                    <a:pt x="293579" y="276532"/>
                  </a:lnTo>
                  <a:lnTo>
                    <a:pt x="296984" y="272467"/>
                  </a:lnTo>
                  <a:lnTo>
                    <a:pt x="300258" y="268296"/>
                  </a:lnTo>
                  <a:lnTo>
                    <a:pt x="303399" y="264024"/>
                  </a:lnTo>
                  <a:lnTo>
                    <a:pt x="306402" y="259654"/>
                  </a:lnTo>
                  <a:lnTo>
                    <a:pt x="309266" y="255191"/>
                  </a:lnTo>
                  <a:lnTo>
                    <a:pt x="311986" y="250639"/>
                  </a:lnTo>
                  <a:lnTo>
                    <a:pt x="314560" y="246003"/>
                  </a:lnTo>
                  <a:lnTo>
                    <a:pt x="316987" y="241288"/>
                  </a:lnTo>
                  <a:lnTo>
                    <a:pt x="319262" y="236499"/>
                  </a:lnTo>
                  <a:lnTo>
                    <a:pt x="321385" y="231640"/>
                  </a:lnTo>
                  <a:lnTo>
                    <a:pt x="323352" y="226715"/>
                  </a:lnTo>
                  <a:lnTo>
                    <a:pt x="325162" y="221731"/>
                  </a:lnTo>
                  <a:lnTo>
                    <a:pt x="326813" y="216692"/>
                  </a:lnTo>
                  <a:lnTo>
                    <a:pt x="328303" y="211604"/>
                  </a:lnTo>
                  <a:lnTo>
                    <a:pt x="329632" y="206470"/>
                  </a:lnTo>
                  <a:lnTo>
                    <a:pt x="330797" y="201297"/>
                  </a:lnTo>
                  <a:lnTo>
                    <a:pt x="331797" y="196090"/>
                  </a:lnTo>
                  <a:lnTo>
                    <a:pt x="332631" y="190853"/>
                  </a:lnTo>
                  <a:lnTo>
                    <a:pt x="333299" y="185593"/>
                  </a:lnTo>
                  <a:lnTo>
                    <a:pt x="333800" y="180314"/>
                  </a:lnTo>
                  <a:lnTo>
                    <a:pt x="334133" y="175022"/>
                  </a:lnTo>
                  <a:lnTo>
                    <a:pt x="334298" y="169722"/>
                  </a:lnTo>
                  <a:lnTo>
                    <a:pt x="334295" y="164419"/>
                  </a:lnTo>
                  <a:lnTo>
                    <a:pt x="334124" y="159119"/>
                  </a:lnTo>
                  <a:lnTo>
                    <a:pt x="333785" y="153827"/>
                  </a:lnTo>
                  <a:lnTo>
                    <a:pt x="333278" y="148549"/>
                  </a:lnTo>
                  <a:lnTo>
                    <a:pt x="332604" y="143290"/>
                  </a:lnTo>
                  <a:lnTo>
                    <a:pt x="331763" y="138054"/>
                  </a:lnTo>
                  <a:lnTo>
                    <a:pt x="330757" y="132848"/>
                  </a:lnTo>
                  <a:lnTo>
                    <a:pt x="329586" y="127676"/>
                  </a:lnTo>
                  <a:lnTo>
                    <a:pt x="328252" y="122544"/>
                  </a:lnTo>
                  <a:lnTo>
                    <a:pt x="326756" y="117457"/>
                  </a:lnTo>
                  <a:lnTo>
                    <a:pt x="325099" y="112420"/>
                  </a:lnTo>
                  <a:lnTo>
                    <a:pt x="323283" y="107438"/>
                  </a:lnTo>
                  <a:lnTo>
                    <a:pt x="321310" y="102516"/>
                  </a:lnTo>
                  <a:lnTo>
                    <a:pt x="319182" y="97659"/>
                  </a:lnTo>
                  <a:lnTo>
                    <a:pt x="316901" y="92872"/>
                  </a:lnTo>
                  <a:lnTo>
                    <a:pt x="314469" y="88160"/>
                  </a:lnTo>
                  <a:lnTo>
                    <a:pt x="311889" y="83527"/>
                  </a:lnTo>
                  <a:lnTo>
                    <a:pt x="309164" y="78979"/>
                  </a:lnTo>
                  <a:lnTo>
                    <a:pt x="306295" y="74519"/>
                  </a:lnTo>
                  <a:lnTo>
                    <a:pt x="303287" y="70153"/>
                  </a:lnTo>
                  <a:lnTo>
                    <a:pt x="300141" y="65884"/>
                  </a:lnTo>
                  <a:lnTo>
                    <a:pt x="296862" y="61717"/>
                  </a:lnTo>
                  <a:lnTo>
                    <a:pt x="293452" y="57656"/>
                  </a:lnTo>
                  <a:lnTo>
                    <a:pt x="289916" y="53705"/>
                  </a:lnTo>
                  <a:lnTo>
                    <a:pt x="286255" y="49868"/>
                  </a:lnTo>
                  <a:lnTo>
                    <a:pt x="282475" y="46150"/>
                  </a:lnTo>
                  <a:lnTo>
                    <a:pt x="278579" y="42553"/>
                  </a:lnTo>
                  <a:lnTo>
                    <a:pt x="274571" y="39082"/>
                  </a:lnTo>
                  <a:lnTo>
                    <a:pt x="270454" y="35739"/>
                  </a:lnTo>
                  <a:lnTo>
                    <a:pt x="266234" y="32529"/>
                  </a:lnTo>
                  <a:lnTo>
                    <a:pt x="261914" y="29454"/>
                  </a:lnTo>
                  <a:lnTo>
                    <a:pt x="257498" y="26518"/>
                  </a:lnTo>
                  <a:lnTo>
                    <a:pt x="252992" y="23723"/>
                  </a:lnTo>
                  <a:lnTo>
                    <a:pt x="248399" y="21073"/>
                  </a:lnTo>
                  <a:lnTo>
                    <a:pt x="243725" y="18569"/>
                  </a:lnTo>
                  <a:lnTo>
                    <a:pt x="238973" y="16215"/>
                  </a:lnTo>
                  <a:lnTo>
                    <a:pt x="234150" y="14013"/>
                  </a:lnTo>
                  <a:lnTo>
                    <a:pt x="229258" y="11965"/>
                  </a:lnTo>
                  <a:lnTo>
                    <a:pt x="224305" y="10074"/>
                  </a:lnTo>
                  <a:lnTo>
                    <a:pt x="219294" y="8340"/>
                  </a:lnTo>
                  <a:lnTo>
                    <a:pt x="214230" y="6766"/>
                  </a:lnTo>
                  <a:lnTo>
                    <a:pt x="209119" y="5354"/>
                  </a:lnTo>
                  <a:lnTo>
                    <a:pt x="203966" y="4104"/>
                  </a:lnTo>
                  <a:lnTo>
                    <a:pt x="198775" y="3018"/>
                  </a:lnTo>
                  <a:lnTo>
                    <a:pt x="193553" y="2098"/>
                  </a:lnTo>
                  <a:lnTo>
                    <a:pt x="188305" y="1343"/>
                  </a:lnTo>
                  <a:lnTo>
                    <a:pt x="183035" y="756"/>
                  </a:lnTo>
                  <a:lnTo>
                    <a:pt x="177749" y="336"/>
                  </a:lnTo>
                  <a:lnTo>
                    <a:pt x="172452" y="84"/>
                  </a:lnTo>
                  <a:lnTo>
                    <a:pt x="167150" y="0"/>
                  </a:lnTo>
                  <a:lnTo>
                    <a:pt x="16715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5924227" y="4961274"/>
              <a:ext cx="158612" cy="167167"/>
            </a:xfrm>
            <a:custGeom>
              <a:avLst/>
              <a:pathLst>
                <a:path w="158612" h="167167">
                  <a:moveTo>
                    <a:pt x="158612" y="0"/>
                  </a:moveTo>
                  <a:lnTo>
                    <a:pt x="153116" y="90"/>
                  </a:lnTo>
                  <a:lnTo>
                    <a:pt x="147627" y="361"/>
                  </a:lnTo>
                  <a:lnTo>
                    <a:pt x="142149" y="812"/>
                  </a:lnTo>
                  <a:lnTo>
                    <a:pt x="136689" y="1443"/>
                  </a:lnTo>
                  <a:lnTo>
                    <a:pt x="131252" y="2254"/>
                  </a:lnTo>
                  <a:lnTo>
                    <a:pt x="125845" y="3242"/>
                  </a:lnTo>
                  <a:lnTo>
                    <a:pt x="120474" y="4408"/>
                  </a:lnTo>
                  <a:lnTo>
                    <a:pt x="115144" y="5750"/>
                  </a:lnTo>
                  <a:lnTo>
                    <a:pt x="109861" y="7266"/>
                  </a:lnTo>
                  <a:lnTo>
                    <a:pt x="104630" y="8955"/>
                  </a:lnTo>
                  <a:lnTo>
                    <a:pt x="99458" y="10816"/>
                  </a:lnTo>
                  <a:lnTo>
                    <a:pt x="94350" y="12845"/>
                  </a:lnTo>
                  <a:lnTo>
                    <a:pt x="89311" y="15041"/>
                  </a:lnTo>
                  <a:lnTo>
                    <a:pt x="84348" y="17401"/>
                  </a:lnTo>
                  <a:lnTo>
                    <a:pt x="79464" y="19924"/>
                  </a:lnTo>
                  <a:lnTo>
                    <a:pt x="74666" y="22605"/>
                  </a:lnTo>
                  <a:lnTo>
                    <a:pt x="69959" y="25443"/>
                  </a:lnTo>
                  <a:lnTo>
                    <a:pt x="65348" y="28434"/>
                  </a:lnTo>
                  <a:lnTo>
                    <a:pt x="60837" y="31576"/>
                  </a:lnTo>
                  <a:lnTo>
                    <a:pt x="56432" y="34863"/>
                  </a:lnTo>
                  <a:lnTo>
                    <a:pt x="52138" y="38294"/>
                  </a:lnTo>
                  <a:lnTo>
                    <a:pt x="47959" y="41864"/>
                  </a:lnTo>
                  <a:lnTo>
                    <a:pt x="43899" y="45569"/>
                  </a:lnTo>
                  <a:lnTo>
                    <a:pt x="39964" y="49406"/>
                  </a:lnTo>
                  <a:lnTo>
                    <a:pt x="36157" y="53371"/>
                  </a:lnTo>
                  <a:lnTo>
                    <a:pt x="32482" y="57458"/>
                  </a:lnTo>
                  <a:lnTo>
                    <a:pt x="28943" y="61664"/>
                  </a:lnTo>
                  <a:lnTo>
                    <a:pt x="25545" y="65984"/>
                  </a:lnTo>
                  <a:lnTo>
                    <a:pt x="22290" y="70413"/>
                  </a:lnTo>
                  <a:lnTo>
                    <a:pt x="19183" y="74947"/>
                  </a:lnTo>
                  <a:lnTo>
                    <a:pt x="16227" y="79581"/>
                  </a:lnTo>
                  <a:lnTo>
                    <a:pt x="13424" y="84309"/>
                  </a:lnTo>
                  <a:lnTo>
                    <a:pt x="10779" y="89127"/>
                  </a:lnTo>
                  <a:lnTo>
                    <a:pt x="8293" y="94029"/>
                  </a:lnTo>
                  <a:lnTo>
                    <a:pt x="5970" y="99011"/>
                  </a:lnTo>
                  <a:lnTo>
                    <a:pt x="3812" y="104066"/>
                  </a:lnTo>
                  <a:lnTo>
                    <a:pt x="1821" y="109189"/>
                  </a:lnTo>
                  <a:lnTo>
                    <a:pt x="0" y="114375"/>
                  </a:lnTo>
                  <a:lnTo>
                    <a:pt x="15861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5924227" y="5075649"/>
              <a:ext cx="158612" cy="52792"/>
            </a:xfrm>
            <a:custGeom>
              <a:avLst/>
              <a:pathLst>
                <a:path w="158612" h="52792">
                  <a:moveTo>
                    <a:pt x="0" y="0"/>
                  </a:moveTo>
                  <a:lnTo>
                    <a:pt x="158612" y="5279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5924227" y="5075649"/>
              <a:ext cx="158612" cy="52792"/>
            </a:xfrm>
            <a:custGeom>
              <a:avLst/>
              <a:pathLst>
                <a:path w="158612" h="52792">
                  <a:moveTo>
                    <a:pt x="0" y="0"/>
                  </a:moveTo>
                  <a:lnTo>
                    <a:pt x="158612" y="5279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5924227" y="5075649"/>
              <a:ext cx="158612" cy="52792"/>
            </a:xfrm>
            <a:custGeom>
              <a:avLst/>
              <a:pathLst>
                <a:path w="158612" h="52792">
                  <a:moveTo>
                    <a:pt x="0" y="0"/>
                  </a:moveTo>
                  <a:lnTo>
                    <a:pt x="158612" y="5279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5915676" y="5075649"/>
              <a:ext cx="167163" cy="53940"/>
            </a:xfrm>
            <a:custGeom>
              <a:avLst/>
              <a:pathLst>
                <a:path w="167163" h="53940">
                  <a:moveTo>
                    <a:pt x="8550" y="0"/>
                  </a:moveTo>
                  <a:lnTo>
                    <a:pt x="6731" y="5817"/>
                  </a:lnTo>
                  <a:lnTo>
                    <a:pt x="5125" y="11697"/>
                  </a:lnTo>
                  <a:lnTo>
                    <a:pt x="3735" y="17631"/>
                  </a:lnTo>
                  <a:lnTo>
                    <a:pt x="2562" y="23613"/>
                  </a:lnTo>
                  <a:lnTo>
                    <a:pt x="1608" y="29633"/>
                  </a:lnTo>
                  <a:lnTo>
                    <a:pt x="873" y="35683"/>
                  </a:lnTo>
                  <a:lnTo>
                    <a:pt x="360" y="41757"/>
                  </a:lnTo>
                  <a:lnTo>
                    <a:pt x="69" y="47845"/>
                  </a:lnTo>
                  <a:lnTo>
                    <a:pt x="0" y="53940"/>
                  </a:lnTo>
                  <a:lnTo>
                    <a:pt x="167163" y="52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5915676" y="4961274"/>
              <a:ext cx="334317" cy="334331"/>
            </a:xfrm>
            <a:custGeom>
              <a:avLst/>
              <a:pathLst>
                <a:path w="334317" h="334331">
                  <a:moveTo>
                    <a:pt x="0" y="168315"/>
                  </a:moveTo>
                  <a:lnTo>
                    <a:pt x="120" y="173629"/>
                  </a:lnTo>
                  <a:lnTo>
                    <a:pt x="410" y="178935"/>
                  </a:lnTo>
                  <a:lnTo>
                    <a:pt x="869" y="184230"/>
                  </a:lnTo>
                  <a:lnTo>
                    <a:pt x="1495" y="189508"/>
                  </a:lnTo>
                  <a:lnTo>
                    <a:pt x="2289" y="194763"/>
                  </a:lnTo>
                  <a:lnTo>
                    <a:pt x="3250" y="199990"/>
                  </a:lnTo>
                  <a:lnTo>
                    <a:pt x="4376" y="205184"/>
                  </a:lnTo>
                  <a:lnTo>
                    <a:pt x="5667" y="210340"/>
                  </a:lnTo>
                  <a:lnTo>
                    <a:pt x="7121" y="215452"/>
                  </a:lnTo>
                  <a:lnTo>
                    <a:pt x="8737" y="220515"/>
                  </a:lnTo>
                  <a:lnTo>
                    <a:pt x="10512" y="225524"/>
                  </a:lnTo>
                  <a:lnTo>
                    <a:pt x="12447" y="230474"/>
                  </a:lnTo>
                  <a:lnTo>
                    <a:pt x="14537" y="235361"/>
                  </a:lnTo>
                  <a:lnTo>
                    <a:pt x="16782" y="240178"/>
                  </a:lnTo>
                  <a:lnTo>
                    <a:pt x="19179" y="244921"/>
                  </a:lnTo>
                  <a:lnTo>
                    <a:pt x="21726" y="249586"/>
                  </a:lnTo>
                  <a:lnTo>
                    <a:pt x="24419" y="254168"/>
                  </a:lnTo>
                  <a:lnTo>
                    <a:pt x="27257" y="258662"/>
                  </a:lnTo>
                  <a:lnTo>
                    <a:pt x="30236" y="263063"/>
                  </a:lnTo>
                  <a:lnTo>
                    <a:pt x="33354" y="267367"/>
                  </a:lnTo>
                  <a:lnTo>
                    <a:pt x="36607" y="271570"/>
                  </a:lnTo>
                  <a:lnTo>
                    <a:pt x="39991" y="275667"/>
                  </a:lnTo>
                  <a:lnTo>
                    <a:pt x="43505" y="279655"/>
                  </a:lnTo>
                  <a:lnTo>
                    <a:pt x="47143" y="283529"/>
                  </a:lnTo>
                  <a:lnTo>
                    <a:pt x="50903" y="287286"/>
                  </a:lnTo>
                  <a:lnTo>
                    <a:pt x="54780" y="290921"/>
                  </a:lnTo>
                  <a:lnTo>
                    <a:pt x="58771" y="294431"/>
                  </a:lnTo>
                  <a:lnTo>
                    <a:pt x="62871" y="297812"/>
                  </a:lnTo>
                  <a:lnTo>
                    <a:pt x="67077" y="301061"/>
                  </a:lnTo>
                  <a:lnTo>
                    <a:pt x="71384" y="304175"/>
                  </a:lnTo>
                  <a:lnTo>
                    <a:pt x="75788" y="307151"/>
                  </a:lnTo>
                  <a:lnTo>
                    <a:pt x="80284" y="309985"/>
                  </a:lnTo>
                  <a:lnTo>
                    <a:pt x="84868" y="312674"/>
                  </a:lnTo>
                  <a:lnTo>
                    <a:pt x="89535" y="315217"/>
                  </a:lnTo>
                  <a:lnTo>
                    <a:pt x="94280" y="317610"/>
                  </a:lnTo>
                  <a:lnTo>
                    <a:pt x="99099" y="319851"/>
                  </a:lnTo>
                  <a:lnTo>
                    <a:pt x="103987" y="321937"/>
                  </a:lnTo>
                  <a:lnTo>
                    <a:pt x="108939" y="323867"/>
                  </a:lnTo>
                  <a:lnTo>
                    <a:pt x="113950" y="325639"/>
                  </a:lnTo>
                  <a:lnTo>
                    <a:pt x="119014" y="327250"/>
                  </a:lnTo>
                  <a:lnTo>
                    <a:pt x="124128" y="328700"/>
                  </a:lnTo>
                  <a:lnTo>
                    <a:pt x="129284" y="329986"/>
                  </a:lnTo>
                  <a:lnTo>
                    <a:pt x="134479" y="331108"/>
                  </a:lnTo>
                  <a:lnTo>
                    <a:pt x="139707" y="332064"/>
                  </a:lnTo>
                  <a:lnTo>
                    <a:pt x="144963" y="332854"/>
                  </a:lnTo>
                  <a:lnTo>
                    <a:pt x="150241" y="333476"/>
                  </a:lnTo>
                  <a:lnTo>
                    <a:pt x="155536" y="333930"/>
                  </a:lnTo>
                  <a:lnTo>
                    <a:pt x="160844" y="334215"/>
                  </a:lnTo>
                  <a:lnTo>
                    <a:pt x="166157" y="334331"/>
                  </a:lnTo>
                  <a:lnTo>
                    <a:pt x="171471" y="334279"/>
                  </a:lnTo>
                  <a:lnTo>
                    <a:pt x="176781" y="334057"/>
                  </a:lnTo>
                  <a:lnTo>
                    <a:pt x="182082" y="333667"/>
                  </a:lnTo>
                  <a:lnTo>
                    <a:pt x="187367" y="333109"/>
                  </a:lnTo>
                  <a:lnTo>
                    <a:pt x="192632" y="332383"/>
                  </a:lnTo>
                  <a:lnTo>
                    <a:pt x="197871" y="331490"/>
                  </a:lnTo>
                  <a:lnTo>
                    <a:pt x="203079" y="330430"/>
                  </a:lnTo>
                  <a:lnTo>
                    <a:pt x="208251" y="329206"/>
                  </a:lnTo>
                  <a:lnTo>
                    <a:pt x="213381" y="327818"/>
                  </a:lnTo>
                  <a:lnTo>
                    <a:pt x="218465" y="326268"/>
                  </a:lnTo>
                  <a:lnTo>
                    <a:pt x="223496" y="324557"/>
                  </a:lnTo>
                  <a:lnTo>
                    <a:pt x="228471" y="322686"/>
                  </a:lnTo>
                  <a:lnTo>
                    <a:pt x="233384" y="320659"/>
                  </a:lnTo>
                  <a:lnTo>
                    <a:pt x="238230" y="318476"/>
                  </a:lnTo>
                  <a:lnTo>
                    <a:pt x="243004" y="316141"/>
                  </a:lnTo>
                  <a:lnTo>
                    <a:pt x="247701" y="313654"/>
                  </a:lnTo>
                  <a:lnTo>
                    <a:pt x="252317" y="311020"/>
                  </a:lnTo>
                  <a:lnTo>
                    <a:pt x="256847" y="308240"/>
                  </a:lnTo>
                  <a:lnTo>
                    <a:pt x="261286" y="305318"/>
                  </a:lnTo>
                  <a:lnTo>
                    <a:pt x="265630" y="302256"/>
                  </a:lnTo>
                  <a:lnTo>
                    <a:pt x="269875" y="299058"/>
                  </a:lnTo>
                  <a:lnTo>
                    <a:pt x="274016" y="295726"/>
                  </a:lnTo>
                  <a:lnTo>
                    <a:pt x="278048" y="292265"/>
                  </a:lnTo>
                  <a:lnTo>
                    <a:pt x="281969" y="288676"/>
                  </a:lnTo>
                  <a:lnTo>
                    <a:pt x="285774" y="284965"/>
                  </a:lnTo>
                  <a:lnTo>
                    <a:pt x="289458" y="281135"/>
                  </a:lnTo>
                  <a:lnTo>
                    <a:pt x="293019" y="277190"/>
                  </a:lnTo>
                  <a:lnTo>
                    <a:pt x="296453" y="273134"/>
                  </a:lnTo>
                  <a:lnTo>
                    <a:pt x="299756" y="268970"/>
                  </a:lnTo>
                  <a:lnTo>
                    <a:pt x="302926" y="264704"/>
                  </a:lnTo>
                  <a:lnTo>
                    <a:pt x="305958" y="260339"/>
                  </a:lnTo>
                  <a:lnTo>
                    <a:pt x="308849" y="255880"/>
                  </a:lnTo>
                  <a:lnTo>
                    <a:pt x="311598" y="251331"/>
                  </a:lnTo>
                  <a:lnTo>
                    <a:pt x="314200" y="246697"/>
                  </a:lnTo>
                  <a:lnTo>
                    <a:pt x="316654" y="241983"/>
                  </a:lnTo>
                  <a:lnTo>
                    <a:pt x="318957" y="237193"/>
                  </a:lnTo>
                  <a:lnTo>
                    <a:pt x="321106" y="232332"/>
                  </a:lnTo>
                  <a:lnTo>
                    <a:pt x="323100" y="227405"/>
                  </a:lnTo>
                  <a:lnTo>
                    <a:pt x="324936" y="222418"/>
                  </a:lnTo>
                  <a:lnTo>
                    <a:pt x="326613" y="217375"/>
                  </a:lnTo>
                  <a:lnTo>
                    <a:pt x="328128" y="212281"/>
                  </a:lnTo>
                  <a:lnTo>
                    <a:pt x="329481" y="207141"/>
                  </a:lnTo>
                  <a:lnTo>
                    <a:pt x="330669" y="201961"/>
                  </a:lnTo>
                  <a:lnTo>
                    <a:pt x="331693" y="196746"/>
                  </a:lnTo>
                  <a:lnTo>
                    <a:pt x="332550" y="191500"/>
                  </a:lnTo>
                  <a:lnTo>
                    <a:pt x="333240" y="186231"/>
                  </a:lnTo>
                  <a:lnTo>
                    <a:pt x="333762" y="180942"/>
                  </a:lnTo>
                  <a:lnTo>
                    <a:pt x="334116" y="175639"/>
                  </a:lnTo>
                  <a:lnTo>
                    <a:pt x="334301" y="170327"/>
                  </a:lnTo>
                  <a:lnTo>
                    <a:pt x="334317" y="165013"/>
                  </a:lnTo>
                  <a:lnTo>
                    <a:pt x="334164" y="159700"/>
                  </a:lnTo>
                  <a:lnTo>
                    <a:pt x="333842" y="154395"/>
                  </a:lnTo>
                  <a:lnTo>
                    <a:pt x="333352" y="149103"/>
                  </a:lnTo>
                  <a:lnTo>
                    <a:pt x="332693" y="143829"/>
                  </a:lnTo>
                  <a:lnTo>
                    <a:pt x="331868" y="138579"/>
                  </a:lnTo>
                  <a:lnTo>
                    <a:pt x="330876" y="133358"/>
                  </a:lnTo>
                  <a:lnTo>
                    <a:pt x="329718" y="128171"/>
                  </a:lnTo>
                  <a:lnTo>
                    <a:pt x="328397" y="123023"/>
                  </a:lnTo>
                  <a:lnTo>
                    <a:pt x="326912" y="117920"/>
                  </a:lnTo>
                  <a:lnTo>
                    <a:pt x="325266" y="112867"/>
                  </a:lnTo>
                  <a:lnTo>
                    <a:pt x="323460" y="107868"/>
                  </a:lnTo>
                  <a:lnTo>
                    <a:pt x="321495" y="102930"/>
                  </a:lnTo>
                  <a:lnTo>
                    <a:pt x="319375" y="98056"/>
                  </a:lnTo>
                  <a:lnTo>
                    <a:pt x="317102" y="93252"/>
                  </a:lnTo>
                  <a:lnTo>
                    <a:pt x="314676" y="88523"/>
                  </a:lnTo>
                  <a:lnTo>
                    <a:pt x="312102" y="83874"/>
                  </a:lnTo>
                  <a:lnTo>
                    <a:pt x="309381" y="79308"/>
                  </a:lnTo>
                  <a:lnTo>
                    <a:pt x="306516" y="74832"/>
                  </a:lnTo>
                  <a:lnTo>
                    <a:pt x="303510" y="70449"/>
                  </a:lnTo>
                  <a:lnTo>
                    <a:pt x="300367" y="66163"/>
                  </a:lnTo>
                  <a:lnTo>
                    <a:pt x="297089" y="61980"/>
                  </a:lnTo>
                  <a:lnTo>
                    <a:pt x="293679" y="57903"/>
                  </a:lnTo>
                  <a:lnTo>
                    <a:pt x="290142" y="53936"/>
                  </a:lnTo>
                  <a:lnTo>
                    <a:pt x="286480" y="50084"/>
                  </a:lnTo>
                  <a:lnTo>
                    <a:pt x="282698" y="46351"/>
                  </a:lnTo>
                  <a:lnTo>
                    <a:pt x="278799" y="42739"/>
                  </a:lnTo>
                  <a:lnTo>
                    <a:pt x="274787" y="39253"/>
                  </a:lnTo>
                  <a:lnTo>
                    <a:pt x="270667" y="35896"/>
                  </a:lnTo>
                  <a:lnTo>
                    <a:pt x="266441" y="32673"/>
                  </a:lnTo>
                  <a:lnTo>
                    <a:pt x="262116" y="29585"/>
                  </a:lnTo>
                  <a:lnTo>
                    <a:pt x="257694" y="26636"/>
                  </a:lnTo>
                  <a:lnTo>
                    <a:pt x="253181" y="23829"/>
                  </a:lnTo>
                  <a:lnTo>
                    <a:pt x="248581" y="21167"/>
                  </a:lnTo>
                  <a:lnTo>
                    <a:pt x="243899" y="18653"/>
                  </a:lnTo>
                  <a:lnTo>
                    <a:pt x="239139" y="16288"/>
                  </a:lnTo>
                  <a:lnTo>
                    <a:pt x="234307" y="14076"/>
                  </a:lnTo>
                  <a:lnTo>
                    <a:pt x="229406" y="12019"/>
                  </a:lnTo>
                  <a:lnTo>
                    <a:pt x="224443" y="10119"/>
                  </a:lnTo>
                  <a:lnTo>
                    <a:pt x="219421" y="8378"/>
                  </a:lnTo>
                  <a:lnTo>
                    <a:pt x="214347" y="6797"/>
                  </a:lnTo>
                  <a:lnTo>
                    <a:pt x="209225" y="5378"/>
                  </a:lnTo>
                  <a:lnTo>
                    <a:pt x="204061" y="4123"/>
                  </a:lnTo>
                  <a:lnTo>
                    <a:pt x="198860" y="3032"/>
                  </a:lnTo>
                  <a:lnTo>
                    <a:pt x="193626" y="2107"/>
                  </a:lnTo>
                  <a:lnTo>
                    <a:pt x="188365" y="1350"/>
                  </a:lnTo>
                  <a:lnTo>
                    <a:pt x="183084" y="759"/>
                  </a:lnTo>
                  <a:lnTo>
                    <a:pt x="177786" y="337"/>
                  </a:lnTo>
                  <a:lnTo>
                    <a:pt x="172477" y="84"/>
                  </a:lnTo>
                  <a:lnTo>
                    <a:pt x="167163" y="0"/>
                  </a:lnTo>
                  <a:lnTo>
                    <a:pt x="167163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293389" y="4605529"/>
              <a:ext cx="327480" cy="334326"/>
            </a:xfrm>
            <a:custGeom>
              <a:avLst/>
              <a:pathLst>
                <a:path w="327480" h="334326">
                  <a:moveTo>
                    <a:pt x="167157" y="0"/>
                  </a:moveTo>
                  <a:lnTo>
                    <a:pt x="161836" y="84"/>
                  </a:lnTo>
                  <a:lnTo>
                    <a:pt x="156520" y="338"/>
                  </a:lnTo>
                  <a:lnTo>
                    <a:pt x="151215" y="761"/>
                  </a:lnTo>
                  <a:lnTo>
                    <a:pt x="145927" y="1353"/>
                  </a:lnTo>
                  <a:lnTo>
                    <a:pt x="140659" y="2113"/>
                  </a:lnTo>
                  <a:lnTo>
                    <a:pt x="135419" y="3040"/>
                  </a:lnTo>
                  <a:lnTo>
                    <a:pt x="130211" y="4133"/>
                  </a:lnTo>
                  <a:lnTo>
                    <a:pt x="125040" y="5392"/>
                  </a:lnTo>
                  <a:lnTo>
                    <a:pt x="119912" y="6815"/>
                  </a:lnTo>
                  <a:lnTo>
                    <a:pt x="114832" y="8400"/>
                  </a:lnTo>
                  <a:lnTo>
                    <a:pt x="109805" y="10146"/>
                  </a:lnTo>
                  <a:lnTo>
                    <a:pt x="104836" y="12051"/>
                  </a:lnTo>
                  <a:lnTo>
                    <a:pt x="99930" y="14113"/>
                  </a:lnTo>
                  <a:lnTo>
                    <a:pt x="95092" y="16331"/>
                  </a:lnTo>
                  <a:lnTo>
                    <a:pt x="90327" y="18701"/>
                  </a:lnTo>
                  <a:lnTo>
                    <a:pt x="85640" y="21222"/>
                  </a:lnTo>
                  <a:lnTo>
                    <a:pt x="81036" y="23891"/>
                  </a:lnTo>
                  <a:lnTo>
                    <a:pt x="76519" y="26705"/>
                  </a:lnTo>
                  <a:lnTo>
                    <a:pt x="72094" y="29661"/>
                  </a:lnTo>
                  <a:lnTo>
                    <a:pt x="67765" y="32756"/>
                  </a:lnTo>
                  <a:lnTo>
                    <a:pt x="63537" y="35988"/>
                  </a:lnTo>
                  <a:lnTo>
                    <a:pt x="59414" y="39353"/>
                  </a:lnTo>
                  <a:lnTo>
                    <a:pt x="55400" y="42847"/>
                  </a:lnTo>
                  <a:lnTo>
                    <a:pt x="51500" y="46468"/>
                  </a:lnTo>
                  <a:lnTo>
                    <a:pt x="47716" y="50210"/>
                  </a:lnTo>
                  <a:lnTo>
                    <a:pt x="44054" y="54071"/>
                  </a:lnTo>
                  <a:lnTo>
                    <a:pt x="40517" y="58047"/>
                  </a:lnTo>
                  <a:lnTo>
                    <a:pt x="37107" y="62134"/>
                  </a:lnTo>
                  <a:lnTo>
                    <a:pt x="33830" y="66326"/>
                  </a:lnTo>
                  <a:lnTo>
                    <a:pt x="30688" y="70621"/>
                  </a:lnTo>
                  <a:lnTo>
                    <a:pt x="27684" y="75014"/>
                  </a:lnTo>
                  <a:lnTo>
                    <a:pt x="24821" y="79501"/>
                  </a:lnTo>
                  <a:lnTo>
                    <a:pt x="22103" y="84076"/>
                  </a:lnTo>
                  <a:lnTo>
                    <a:pt x="19531" y="88735"/>
                  </a:lnTo>
                  <a:lnTo>
                    <a:pt x="17110" y="93474"/>
                  </a:lnTo>
                  <a:lnTo>
                    <a:pt x="14840" y="98287"/>
                  </a:lnTo>
                  <a:lnTo>
                    <a:pt x="12725" y="103171"/>
                  </a:lnTo>
                  <a:lnTo>
                    <a:pt x="10766" y="108119"/>
                  </a:lnTo>
                  <a:lnTo>
                    <a:pt x="8965" y="113127"/>
                  </a:lnTo>
                  <a:lnTo>
                    <a:pt x="7325" y="118189"/>
                  </a:lnTo>
                  <a:lnTo>
                    <a:pt x="5847" y="123302"/>
                  </a:lnTo>
                  <a:lnTo>
                    <a:pt x="4533" y="128459"/>
                  </a:lnTo>
                  <a:lnTo>
                    <a:pt x="3383" y="133655"/>
                  </a:lnTo>
                  <a:lnTo>
                    <a:pt x="2400" y="138885"/>
                  </a:lnTo>
                  <a:lnTo>
                    <a:pt x="1583" y="144144"/>
                  </a:lnTo>
                  <a:lnTo>
                    <a:pt x="934" y="149426"/>
                  </a:lnTo>
                  <a:lnTo>
                    <a:pt x="453" y="154726"/>
                  </a:lnTo>
                  <a:lnTo>
                    <a:pt x="142" y="160038"/>
                  </a:lnTo>
                  <a:lnTo>
                    <a:pt x="0" y="165358"/>
                  </a:lnTo>
                  <a:lnTo>
                    <a:pt x="27" y="170680"/>
                  </a:lnTo>
                  <a:lnTo>
                    <a:pt x="223" y="175998"/>
                  </a:lnTo>
                  <a:lnTo>
                    <a:pt x="589" y="181307"/>
                  </a:lnTo>
                  <a:lnTo>
                    <a:pt x="1123" y="186602"/>
                  </a:lnTo>
                  <a:lnTo>
                    <a:pt x="1826" y="191877"/>
                  </a:lnTo>
                  <a:lnTo>
                    <a:pt x="2696" y="197127"/>
                  </a:lnTo>
                  <a:lnTo>
                    <a:pt x="3733" y="202347"/>
                  </a:lnTo>
                  <a:lnTo>
                    <a:pt x="4936" y="207531"/>
                  </a:lnTo>
                  <a:lnTo>
                    <a:pt x="6303" y="212674"/>
                  </a:lnTo>
                  <a:lnTo>
                    <a:pt x="7833" y="217771"/>
                  </a:lnTo>
                  <a:lnTo>
                    <a:pt x="9525" y="222817"/>
                  </a:lnTo>
                  <a:lnTo>
                    <a:pt x="11376" y="227806"/>
                  </a:lnTo>
                  <a:lnTo>
                    <a:pt x="13385" y="232734"/>
                  </a:lnTo>
                  <a:lnTo>
                    <a:pt x="15550" y="237596"/>
                  </a:lnTo>
                  <a:lnTo>
                    <a:pt x="17869" y="242386"/>
                  </a:lnTo>
                  <a:lnTo>
                    <a:pt x="20339" y="247100"/>
                  </a:lnTo>
                  <a:lnTo>
                    <a:pt x="22957" y="251733"/>
                  </a:lnTo>
                  <a:lnTo>
                    <a:pt x="25722" y="256280"/>
                  </a:lnTo>
                  <a:lnTo>
                    <a:pt x="28630" y="260737"/>
                  </a:lnTo>
                  <a:lnTo>
                    <a:pt x="31679" y="265099"/>
                  </a:lnTo>
                  <a:lnTo>
                    <a:pt x="34865" y="269361"/>
                  </a:lnTo>
                  <a:lnTo>
                    <a:pt x="38185" y="273521"/>
                  </a:lnTo>
                  <a:lnTo>
                    <a:pt x="41636" y="277572"/>
                  </a:lnTo>
                  <a:lnTo>
                    <a:pt x="45213" y="281512"/>
                  </a:lnTo>
                  <a:lnTo>
                    <a:pt x="48915" y="285335"/>
                  </a:lnTo>
                  <a:lnTo>
                    <a:pt x="52736" y="289039"/>
                  </a:lnTo>
                  <a:lnTo>
                    <a:pt x="56674" y="292619"/>
                  </a:lnTo>
                  <a:lnTo>
                    <a:pt x="60723" y="296073"/>
                  </a:lnTo>
                  <a:lnTo>
                    <a:pt x="64880" y="299395"/>
                  </a:lnTo>
                  <a:lnTo>
                    <a:pt x="69141" y="302584"/>
                  </a:lnTo>
                  <a:lnTo>
                    <a:pt x="73501" y="305635"/>
                  </a:lnTo>
                  <a:lnTo>
                    <a:pt x="77956" y="308546"/>
                  </a:lnTo>
                  <a:lnTo>
                    <a:pt x="82501" y="311314"/>
                  </a:lnTo>
                  <a:lnTo>
                    <a:pt x="87132" y="313935"/>
                  </a:lnTo>
                  <a:lnTo>
                    <a:pt x="91845" y="316408"/>
                  </a:lnTo>
                  <a:lnTo>
                    <a:pt x="96633" y="318730"/>
                  </a:lnTo>
                  <a:lnTo>
                    <a:pt x="101494" y="320898"/>
                  </a:lnTo>
                  <a:lnTo>
                    <a:pt x="106420" y="322910"/>
                  </a:lnTo>
                  <a:lnTo>
                    <a:pt x="111408" y="324765"/>
                  </a:lnTo>
                  <a:lnTo>
                    <a:pt x="116453" y="326459"/>
                  </a:lnTo>
                  <a:lnTo>
                    <a:pt x="121549" y="327993"/>
                  </a:lnTo>
                  <a:lnTo>
                    <a:pt x="126692" y="329363"/>
                  </a:lnTo>
                  <a:lnTo>
                    <a:pt x="131875" y="330569"/>
                  </a:lnTo>
                  <a:lnTo>
                    <a:pt x="137094" y="331609"/>
                  </a:lnTo>
                  <a:lnTo>
                    <a:pt x="142344" y="332483"/>
                  </a:lnTo>
                  <a:lnTo>
                    <a:pt x="147618" y="333189"/>
                  </a:lnTo>
                  <a:lnTo>
                    <a:pt x="152913" y="333726"/>
                  </a:lnTo>
                  <a:lnTo>
                    <a:pt x="158222" y="334095"/>
                  </a:lnTo>
                  <a:lnTo>
                    <a:pt x="163540" y="334295"/>
                  </a:lnTo>
                  <a:lnTo>
                    <a:pt x="168861" y="334326"/>
                  </a:lnTo>
                  <a:lnTo>
                    <a:pt x="174181" y="334187"/>
                  </a:lnTo>
                  <a:lnTo>
                    <a:pt x="179494" y="333879"/>
                  </a:lnTo>
                  <a:lnTo>
                    <a:pt x="184794" y="333401"/>
                  </a:lnTo>
                  <a:lnTo>
                    <a:pt x="190077" y="332756"/>
                  </a:lnTo>
                  <a:lnTo>
                    <a:pt x="195336" y="331942"/>
                  </a:lnTo>
                  <a:lnTo>
                    <a:pt x="200567" y="330962"/>
                  </a:lnTo>
                  <a:lnTo>
                    <a:pt x="205764" y="329815"/>
                  </a:lnTo>
                  <a:lnTo>
                    <a:pt x="210921" y="328504"/>
                  </a:lnTo>
                  <a:lnTo>
                    <a:pt x="216035" y="327029"/>
                  </a:lnTo>
                  <a:lnTo>
                    <a:pt x="221098" y="325392"/>
                  </a:lnTo>
                  <a:lnTo>
                    <a:pt x="226108" y="323595"/>
                  </a:lnTo>
                  <a:lnTo>
                    <a:pt x="231057" y="321640"/>
                  </a:lnTo>
                  <a:lnTo>
                    <a:pt x="235942" y="319527"/>
                  </a:lnTo>
                  <a:lnTo>
                    <a:pt x="240756" y="317261"/>
                  </a:lnTo>
                  <a:lnTo>
                    <a:pt x="245497" y="314842"/>
                  </a:lnTo>
                  <a:lnTo>
                    <a:pt x="250158" y="312273"/>
                  </a:lnTo>
                  <a:lnTo>
                    <a:pt x="254734" y="309558"/>
                  </a:lnTo>
                  <a:lnTo>
                    <a:pt x="259223" y="306698"/>
                  </a:lnTo>
                  <a:lnTo>
                    <a:pt x="263617" y="303697"/>
                  </a:lnTo>
                  <a:lnTo>
                    <a:pt x="267914" y="300557"/>
                  </a:lnTo>
                  <a:lnTo>
                    <a:pt x="272109" y="297282"/>
                  </a:lnTo>
                  <a:lnTo>
                    <a:pt x="276198" y="293876"/>
                  </a:lnTo>
                  <a:lnTo>
                    <a:pt x="280176" y="290341"/>
                  </a:lnTo>
                  <a:lnTo>
                    <a:pt x="284039" y="286681"/>
                  </a:lnTo>
                  <a:lnTo>
                    <a:pt x="287784" y="282900"/>
                  </a:lnTo>
                  <a:lnTo>
                    <a:pt x="291407" y="279002"/>
                  </a:lnTo>
                  <a:lnTo>
                    <a:pt x="294904" y="274990"/>
                  </a:lnTo>
                  <a:lnTo>
                    <a:pt x="298271" y="270869"/>
                  </a:lnTo>
                  <a:lnTo>
                    <a:pt x="301506" y="266643"/>
                  </a:lnTo>
                  <a:lnTo>
                    <a:pt x="304604" y="262316"/>
                  </a:lnTo>
                  <a:lnTo>
                    <a:pt x="307563" y="257893"/>
                  </a:lnTo>
                  <a:lnTo>
                    <a:pt x="310380" y="253378"/>
                  </a:lnTo>
                  <a:lnTo>
                    <a:pt x="313051" y="248775"/>
                  </a:lnTo>
                  <a:lnTo>
                    <a:pt x="315575" y="244090"/>
                  </a:lnTo>
                  <a:lnTo>
                    <a:pt x="317948" y="239327"/>
                  </a:lnTo>
                  <a:lnTo>
                    <a:pt x="320169" y="234490"/>
                  </a:lnTo>
                  <a:lnTo>
                    <a:pt x="322234" y="229586"/>
                  </a:lnTo>
                  <a:lnTo>
                    <a:pt x="324142" y="224618"/>
                  </a:lnTo>
                  <a:lnTo>
                    <a:pt x="325892" y="219592"/>
                  </a:lnTo>
                  <a:lnTo>
                    <a:pt x="327480" y="214512"/>
                  </a:lnTo>
                  <a:lnTo>
                    <a:pt x="16715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6460546" y="4772696"/>
              <a:ext cx="160322" cy="47345"/>
            </a:xfrm>
            <a:custGeom>
              <a:avLst/>
              <a:pathLst>
                <a:path w="160322" h="47345">
                  <a:moveTo>
                    <a:pt x="160322" y="4734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6460546" y="4772696"/>
              <a:ext cx="160322" cy="47345"/>
            </a:xfrm>
            <a:custGeom>
              <a:avLst/>
              <a:pathLst>
                <a:path w="160322" h="47345">
                  <a:moveTo>
                    <a:pt x="160322" y="4734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6460546" y="4676471"/>
              <a:ext cx="167153" cy="143570"/>
            </a:xfrm>
            <a:custGeom>
              <a:avLst/>
              <a:pathLst>
                <a:path w="167153" h="143570">
                  <a:moveTo>
                    <a:pt x="160322" y="143570"/>
                  </a:moveTo>
                  <a:lnTo>
                    <a:pt x="161812" y="138197"/>
                  </a:lnTo>
                  <a:lnTo>
                    <a:pt x="163121" y="132778"/>
                  </a:lnTo>
                  <a:lnTo>
                    <a:pt x="164250" y="127318"/>
                  </a:lnTo>
                  <a:lnTo>
                    <a:pt x="165195" y="121824"/>
                  </a:lnTo>
                  <a:lnTo>
                    <a:pt x="165957" y="116301"/>
                  </a:lnTo>
                  <a:lnTo>
                    <a:pt x="166534" y="110756"/>
                  </a:lnTo>
                  <a:lnTo>
                    <a:pt x="166926" y="105195"/>
                  </a:lnTo>
                  <a:lnTo>
                    <a:pt x="167132" y="99623"/>
                  </a:lnTo>
                  <a:lnTo>
                    <a:pt x="167153" y="94048"/>
                  </a:lnTo>
                  <a:lnTo>
                    <a:pt x="166987" y="88475"/>
                  </a:lnTo>
                  <a:lnTo>
                    <a:pt x="166636" y="82911"/>
                  </a:lnTo>
                  <a:lnTo>
                    <a:pt x="166099" y="77362"/>
                  </a:lnTo>
                  <a:lnTo>
                    <a:pt x="165378" y="71834"/>
                  </a:lnTo>
                  <a:lnTo>
                    <a:pt x="164473" y="66332"/>
                  </a:lnTo>
                  <a:lnTo>
                    <a:pt x="163384" y="60865"/>
                  </a:lnTo>
                  <a:lnTo>
                    <a:pt x="162114" y="55436"/>
                  </a:lnTo>
                  <a:lnTo>
                    <a:pt x="160664" y="50053"/>
                  </a:lnTo>
                  <a:lnTo>
                    <a:pt x="159035" y="44721"/>
                  </a:lnTo>
                  <a:lnTo>
                    <a:pt x="157229" y="39446"/>
                  </a:lnTo>
                  <a:lnTo>
                    <a:pt x="155248" y="34235"/>
                  </a:lnTo>
                  <a:lnTo>
                    <a:pt x="153095" y="29092"/>
                  </a:lnTo>
                  <a:lnTo>
                    <a:pt x="150771" y="24025"/>
                  </a:lnTo>
                  <a:lnTo>
                    <a:pt x="148280" y="19037"/>
                  </a:lnTo>
                  <a:lnTo>
                    <a:pt x="145623" y="14135"/>
                  </a:lnTo>
                  <a:lnTo>
                    <a:pt x="142805" y="9325"/>
                  </a:lnTo>
                  <a:lnTo>
                    <a:pt x="139828" y="4611"/>
                  </a:lnTo>
                  <a:lnTo>
                    <a:pt x="136695" y="0"/>
                  </a:lnTo>
                  <a:lnTo>
                    <a:pt x="0" y="962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6460546" y="4605529"/>
              <a:ext cx="136695" cy="167167"/>
            </a:xfrm>
            <a:custGeom>
              <a:avLst/>
              <a:pathLst>
                <a:path w="136695" h="167167">
                  <a:moveTo>
                    <a:pt x="136695" y="70942"/>
                  </a:moveTo>
                  <a:lnTo>
                    <a:pt x="133444" y="66482"/>
                  </a:lnTo>
                  <a:lnTo>
                    <a:pt x="130048" y="62132"/>
                  </a:lnTo>
                  <a:lnTo>
                    <a:pt x="126510" y="57897"/>
                  </a:lnTo>
                  <a:lnTo>
                    <a:pt x="122834" y="53780"/>
                  </a:lnTo>
                  <a:lnTo>
                    <a:pt x="119025" y="49787"/>
                  </a:lnTo>
                  <a:lnTo>
                    <a:pt x="115085" y="45922"/>
                  </a:lnTo>
                  <a:lnTo>
                    <a:pt x="111020" y="42190"/>
                  </a:lnTo>
                  <a:lnTo>
                    <a:pt x="106835" y="38593"/>
                  </a:lnTo>
                  <a:lnTo>
                    <a:pt x="102532" y="35137"/>
                  </a:lnTo>
                  <a:lnTo>
                    <a:pt x="98118" y="31824"/>
                  </a:lnTo>
                  <a:lnTo>
                    <a:pt x="93597" y="28659"/>
                  </a:lnTo>
                  <a:lnTo>
                    <a:pt x="88974" y="25645"/>
                  </a:lnTo>
                  <a:lnTo>
                    <a:pt x="84254" y="22785"/>
                  </a:lnTo>
                  <a:lnTo>
                    <a:pt x="79442" y="20083"/>
                  </a:lnTo>
                  <a:lnTo>
                    <a:pt x="74544" y="17540"/>
                  </a:lnTo>
                  <a:lnTo>
                    <a:pt x="69564" y="15161"/>
                  </a:lnTo>
                  <a:lnTo>
                    <a:pt x="64509" y="12948"/>
                  </a:lnTo>
                  <a:lnTo>
                    <a:pt x="59383" y="10903"/>
                  </a:lnTo>
                  <a:lnTo>
                    <a:pt x="54193" y="9028"/>
                  </a:lnTo>
                  <a:lnTo>
                    <a:pt x="48943" y="7325"/>
                  </a:lnTo>
                  <a:lnTo>
                    <a:pt x="43640" y="5796"/>
                  </a:lnTo>
                  <a:lnTo>
                    <a:pt x="38290" y="4444"/>
                  </a:lnTo>
                  <a:lnTo>
                    <a:pt x="32898" y="3269"/>
                  </a:lnTo>
                  <a:lnTo>
                    <a:pt x="27469" y="2272"/>
                  </a:lnTo>
                  <a:lnTo>
                    <a:pt x="22011" y="1455"/>
                  </a:lnTo>
                  <a:lnTo>
                    <a:pt x="16530" y="819"/>
                  </a:lnTo>
                  <a:lnTo>
                    <a:pt x="11030" y="364"/>
                  </a:lnTo>
                  <a:lnTo>
                    <a:pt x="5518" y="9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6578740" y="4172415"/>
              <a:ext cx="319668" cy="334332"/>
            </a:xfrm>
            <a:custGeom>
              <a:avLst/>
              <a:pathLst>
                <a:path w="319668" h="334332">
                  <a:moveTo>
                    <a:pt x="167152" y="0"/>
                  </a:moveTo>
                  <a:lnTo>
                    <a:pt x="161840" y="84"/>
                  </a:lnTo>
                  <a:lnTo>
                    <a:pt x="156533" y="337"/>
                  </a:lnTo>
                  <a:lnTo>
                    <a:pt x="151237" y="759"/>
                  </a:lnTo>
                  <a:lnTo>
                    <a:pt x="145957" y="1349"/>
                  </a:lnTo>
                  <a:lnTo>
                    <a:pt x="140699" y="2106"/>
                  </a:lnTo>
                  <a:lnTo>
                    <a:pt x="135467" y="3030"/>
                  </a:lnTo>
                  <a:lnTo>
                    <a:pt x="130267" y="4119"/>
                  </a:lnTo>
                  <a:lnTo>
                    <a:pt x="125105" y="5374"/>
                  </a:lnTo>
                  <a:lnTo>
                    <a:pt x="119985" y="6792"/>
                  </a:lnTo>
                  <a:lnTo>
                    <a:pt x="114912" y="8372"/>
                  </a:lnTo>
                  <a:lnTo>
                    <a:pt x="109893" y="10112"/>
                  </a:lnTo>
                  <a:lnTo>
                    <a:pt x="104931" y="12011"/>
                  </a:lnTo>
                  <a:lnTo>
                    <a:pt x="100032" y="14066"/>
                  </a:lnTo>
                  <a:lnTo>
                    <a:pt x="95201" y="16276"/>
                  </a:lnTo>
                  <a:lnTo>
                    <a:pt x="90442" y="18639"/>
                  </a:lnTo>
                  <a:lnTo>
                    <a:pt x="85761" y="21151"/>
                  </a:lnTo>
                  <a:lnTo>
                    <a:pt x="81162" y="23811"/>
                  </a:lnTo>
                  <a:lnTo>
                    <a:pt x="76650" y="26616"/>
                  </a:lnTo>
                  <a:lnTo>
                    <a:pt x="72230" y="29563"/>
                  </a:lnTo>
                  <a:lnTo>
                    <a:pt x="67905" y="32649"/>
                  </a:lnTo>
                  <a:lnTo>
                    <a:pt x="63681" y="35871"/>
                  </a:lnTo>
                  <a:lnTo>
                    <a:pt x="59561" y="39225"/>
                  </a:lnTo>
                  <a:lnTo>
                    <a:pt x="55550" y="42708"/>
                  </a:lnTo>
                  <a:lnTo>
                    <a:pt x="51651" y="46318"/>
                  </a:lnTo>
                  <a:lnTo>
                    <a:pt x="47869" y="50049"/>
                  </a:lnTo>
                  <a:lnTo>
                    <a:pt x="44208" y="53898"/>
                  </a:lnTo>
                  <a:lnTo>
                    <a:pt x="40671" y="57862"/>
                  </a:lnTo>
                  <a:lnTo>
                    <a:pt x="37261" y="61937"/>
                  </a:lnTo>
                  <a:lnTo>
                    <a:pt x="33983" y="66117"/>
                  </a:lnTo>
                  <a:lnTo>
                    <a:pt x="30839" y="70400"/>
                  </a:lnTo>
                  <a:lnTo>
                    <a:pt x="27833" y="74781"/>
                  </a:lnTo>
                  <a:lnTo>
                    <a:pt x="24968" y="79254"/>
                  </a:lnTo>
                  <a:lnTo>
                    <a:pt x="22246" y="83817"/>
                  </a:lnTo>
                  <a:lnTo>
                    <a:pt x="19670" y="88464"/>
                  </a:lnTo>
                  <a:lnTo>
                    <a:pt x="17244" y="93190"/>
                  </a:lnTo>
                  <a:lnTo>
                    <a:pt x="14969" y="97991"/>
                  </a:lnTo>
                  <a:lnTo>
                    <a:pt x="12848" y="102862"/>
                  </a:lnTo>
                  <a:lnTo>
                    <a:pt x="10882" y="107797"/>
                  </a:lnTo>
                  <a:lnTo>
                    <a:pt x="9074" y="112793"/>
                  </a:lnTo>
                  <a:lnTo>
                    <a:pt x="7426" y="117844"/>
                  </a:lnTo>
                  <a:lnTo>
                    <a:pt x="5940" y="122944"/>
                  </a:lnTo>
                  <a:lnTo>
                    <a:pt x="4616" y="128089"/>
                  </a:lnTo>
                  <a:lnTo>
                    <a:pt x="3456" y="133274"/>
                  </a:lnTo>
                  <a:lnTo>
                    <a:pt x="2462" y="138493"/>
                  </a:lnTo>
                  <a:lnTo>
                    <a:pt x="1634" y="143741"/>
                  </a:lnTo>
                  <a:lnTo>
                    <a:pt x="973" y="149012"/>
                  </a:lnTo>
                  <a:lnTo>
                    <a:pt x="480" y="154302"/>
                  </a:lnTo>
                  <a:lnTo>
                    <a:pt x="155" y="159605"/>
                  </a:lnTo>
                  <a:lnTo>
                    <a:pt x="0" y="164915"/>
                  </a:lnTo>
                  <a:lnTo>
                    <a:pt x="12" y="170228"/>
                  </a:lnTo>
                  <a:lnTo>
                    <a:pt x="194" y="175538"/>
                  </a:lnTo>
                  <a:lnTo>
                    <a:pt x="544" y="180839"/>
                  </a:lnTo>
                  <a:lnTo>
                    <a:pt x="1063" y="186126"/>
                  </a:lnTo>
                  <a:lnTo>
                    <a:pt x="1749" y="191394"/>
                  </a:lnTo>
                  <a:lnTo>
                    <a:pt x="2603" y="196638"/>
                  </a:lnTo>
                  <a:lnTo>
                    <a:pt x="3622" y="201852"/>
                  </a:lnTo>
                  <a:lnTo>
                    <a:pt x="4807" y="207031"/>
                  </a:lnTo>
                  <a:lnTo>
                    <a:pt x="6156" y="212170"/>
                  </a:lnTo>
                  <a:lnTo>
                    <a:pt x="7667" y="217263"/>
                  </a:lnTo>
                  <a:lnTo>
                    <a:pt x="9340" y="222305"/>
                  </a:lnTo>
                  <a:lnTo>
                    <a:pt x="11171" y="227292"/>
                  </a:lnTo>
                  <a:lnTo>
                    <a:pt x="13161" y="232218"/>
                  </a:lnTo>
                  <a:lnTo>
                    <a:pt x="15306" y="237079"/>
                  </a:lnTo>
                  <a:lnTo>
                    <a:pt x="17604" y="241869"/>
                  </a:lnTo>
                  <a:lnTo>
                    <a:pt x="20053" y="246583"/>
                  </a:lnTo>
                  <a:lnTo>
                    <a:pt x="22651" y="251217"/>
                  </a:lnTo>
                  <a:lnTo>
                    <a:pt x="25395" y="255767"/>
                  </a:lnTo>
                  <a:lnTo>
                    <a:pt x="28282" y="260227"/>
                  </a:lnTo>
                  <a:lnTo>
                    <a:pt x="31309" y="264593"/>
                  </a:lnTo>
                  <a:lnTo>
                    <a:pt x="34474" y="268860"/>
                  </a:lnTo>
                  <a:lnTo>
                    <a:pt x="37772" y="273025"/>
                  </a:lnTo>
                  <a:lnTo>
                    <a:pt x="41201" y="277082"/>
                  </a:lnTo>
                  <a:lnTo>
                    <a:pt x="44758" y="281029"/>
                  </a:lnTo>
                  <a:lnTo>
                    <a:pt x="48438" y="284861"/>
                  </a:lnTo>
                  <a:lnTo>
                    <a:pt x="52238" y="288574"/>
                  </a:lnTo>
                  <a:lnTo>
                    <a:pt x="56154" y="292164"/>
                  </a:lnTo>
                  <a:lnTo>
                    <a:pt x="60182" y="295628"/>
                  </a:lnTo>
                  <a:lnTo>
                    <a:pt x="64318" y="298963"/>
                  </a:lnTo>
                  <a:lnTo>
                    <a:pt x="68558" y="302164"/>
                  </a:lnTo>
                  <a:lnTo>
                    <a:pt x="72897" y="305229"/>
                  </a:lnTo>
                  <a:lnTo>
                    <a:pt x="77332" y="308154"/>
                  </a:lnTo>
                  <a:lnTo>
                    <a:pt x="81857" y="310937"/>
                  </a:lnTo>
                  <a:lnTo>
                    <a:pt x="86469" y="313575"/>
                  </a:lnTo>
                  <a:lnTo>
                    <a:pt x="91162" y="316065"/>
                  </a:lnTo>
                  <a:lnTo>
                    <a:pt x="95932" y="318404"/>
                  </a:lnTo>
                  <a:lnTo>
                    <a:pt x="100774" y="320591"/>
                  </a:lnTo>
                  <a:lnTo>
                    <a:pt x="105683" y="322623"/>
                  </a:lnTo>
                  <a:lnTo>
                    <a:pt x="110654" y="324498"/>
                  </a:lnTo>
                  <a:lnTo>
                    <a:pt x="115682" y="326213"/>
                  </a:lnTo>
                  <a:lnTo>
                    <a:pt x="120762" y="327769"/>
                  </a:lnTo>
                  <a:lnTo>
                    <a:pt x="125889" y="329162"/>
                  </a:lnTo>
                  <a:lnTo>
                    <a:pt x="131057" y="330391"/>
                  </a:lnTo>
                  <a:lnTo>
                    <a:pt x="136262" y="331456"/>
                  </a:lnTo>
                  <a:lnTo>
                    <a:pt x="141498" y="332354"/>
                  </a:lnTo>
                  <a:lnTo>
                    <a:pt x="146760" y="333086"/>
                  </a:lnTo>
                  <a:lnTo>
                    <a:pt x="152043" y="333650"/>
                  </a:lnTo>
                  <a:lnTo>
                    <a:pt x="157341" y="334046"/>
                  </a:lnTo>
                  <a:lnTo>
                    <a:pt x="162649" y="334274"/>
                  </a:lnTo>
                  <a:lnTo>
                    <a:pt x="167961" y="334332"/>
                  </a:lnTo>
                  <a:lnTo>
                    <a:pt x="173273" y="334222"/>
                  </a:lnTo>
                  <a:lnTo>
                    <a:pt x="178578" y="333943"/>
                  </a:lnTo>
                  <a:lnTo>
                    <a:pt x="183872" y="333496"/>
                  </a:lnTo>
                  <a:lnTo>
                    <a:pt x="189149" y="332881"/>
                  </a:lnTo>
                  <a:lnTo>
                    <a:pt x="194404" y="332098"/>
                  </a:lnTo>
                  <a:lnTo>
                    <a:pt x="199631" y="331149"/>
                  </a:lnTo>
                  <a:lnTo>
                    <a:pt x="204825" y="330034"/>
                  </a:lnTo>
                  <a:lnTo>
                    <a:pt x="209982" y="328755"/>
                  </a:lnTo>
                  <a:lnTo>
                    <a:pt x="215095" y="327312"/>
                  </a:lnTo>
                  <a:lnTo>
                    <a:pt x="220159" y="325708"/>
                  </a:lnTo>
                  <a:lnTo>
                    <a:pt x="225171" y="323943"/>
                  </a:lnTo>
                  <a:lnTo>
                    <a:pt x="230123" y="322020"/>
                  </a:lnTo>
                  <a:lnTo>
                    <a:pt x="235012" y="319941"/>
                  </a:lnTo>
                  <a:lnTo>
                    <a:pt x="239833" y="317708"/>
                  </a:lnTo>
                  <a:lnTo>
                    <a:pt x="244579" y="315322"/>
                  </a:lnTo>
                  <a:lnTo>
                    <a:pt x="249248" y="312787"/>
                  </a:lnTo>
                  <a:lnTo>
                    <a:pt x="253834" y="310104"/>
                  </a:lnTo>
                  <a:lnTo>
                    <a:pt x="258332" y="307278"/>
                  </a:lnTo>
                  <a:lnTo>
                    <a:pt x="262739" y="304310"/>
                  </a:lnTo>
                  <a:lnTo>
                    <a:pt x="267048" y="301203"/>
                  </a:lnTo>
                  <a:lnTo>
                    <a:pt x="271257" y="297961"/>
                  </a:lnTo>
                  <a:lnTo>
                    <a:pt x="275361" y="294587"/>
                  </a:lnTo>
                  <a:lnTo>
                    <a:pt x="279355" y="291084"/>
                  </a:lnTo>
                  <a:lnTo>
                    <a:pt x="283236" y="287456"/>
                  </a:lnTo>
                  <a:lnTo>
                    <a:pt x="287000" y="283706"/>
                  </a:lnTo>
                  <a:lnTo>
                    <a:pt x="290643" y="279839"/>
                  </a:lnTo>
                  <a:lnTo>
                    <a:pt x="294161" y="275858"/>
                  </a:lnTo>
                  <a:lnTo>
                    <a:pt x="297550" y="271767"/>
                  </a:lnTo>
                  <a:lnTo>
                    <a:pt x="300808" y="267570"/>
                  </a:lnTo>
                  <a:lnTo>
                    <a:pt x="303931" y="263273"/>
                  </a:lnTo>
                  <a:lnTo>
                    <a:pt x="306916" y="258878"/>
                  </a:lnTo>
                  <a:lnTo>
                    <a:pt x="309760" y="254390"/>
                  </a:lnTo>
                  <a:lnTo>
                    <a:pt x="312460" y="249814"/>
                  </a:lnTo>
                  <a:lnTo>
                    <a:pt x="315012" y="245155"/>
                  </a:lnTo>
                  <a:lnTo>
                    <a:pt x="317416" y="240417"/>
                  </a:lnTo>
                  <a:lnTo>
                    <a:pt x="319668" y="235605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745892" y="4339583"/>
              <a:ext cx="152516" cy="68438"/>
            </a:xfrm>
            <a:custGeom>
              <a:avLst/>
              <a:pathLst>
                <a:path w="152516" h="68438">
                  <a:moveTo>
                    <a:pt x="152516" y="684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745892" y="4261881"/>
              <a:ext cx="167150" cy="146140"/>
            </a:xfrm>
            <a:custGeom>
              <a:avLst/>
              <a:pathLst>
                <a:path w="167150" h="146140">
                  <a:moveTo>
                    <a:pt x="152516" y="146140"/>
                  </a:moveTo>
                  <a:lnTo>
                    <a:pt x="154724" y="140989"/>
                  </a:lnTo>
                  <a:lnTo>
                    <a:pt x="156758" y="135767"/>
                  </a:lnTo>
                  <a:lnTo>
                    <a:pt x="158617" y="130480"/>
                  </a:lnTo>
                  <a:lnTo>
                    <a:pt x="160297" y="125133"/>
                  </a:lnTo>
                  <a:lnTo>
                    <a:pt x="161797" y="119734"/>
                  </a:lnTo>
                  <a:lnTo>
                    <a:pt x="163115" y="114286"/>
                  </a:lnTo>
                  <a:lnTo>
                    <a:pt x="164249" y="108798"/>
                  </a:lnTo>
                  <a:lnTo>
                    <a:pt x="165199" y="103275"/>
                  </a:lnTo>
                  <a:lnTo>
                    <a:pt x="165964" y="97723"/>
                  </a:lnTo>
                  <a:lnTo>
                    <a:pt x="166542" y="92148"/>
                  </a:lnTo>
                  <a:lnTo>
                    <a:pt x="166932" y="86558"/>
                  </a:lnTo>
                  <a:lnTo>
                    <a:pt x="167135" y="80957"/>
                  </a:lnTo>
                  <a:lnTo>
                    <a:pt x="167150" y="75353"/>
                  </a:lnTo>
                  <a:lnTo>
                    <a:pt x="166978" y="69751"/>
                  </a:lnTo>
                  <a:lnTo>
                    <a:pt x="166617" y="64158"/>
                  </a:lnTo>
                  <a:lnTo>
                    <a:pt x="166070" y="58581"/>
                  </a:lnTo>
                  <a:lnTo>
                    <a:pt x="165336" y="53025"/>
                  </a:lnTo>
                  <a:lnTo>
                    <a:pt x="164415" y="47497"/>
                  </a:lnTo>
                  <a:lnTo>
                    <a:pt x="163311" y="42002"/>
                  </a:lnTo>
                  <a:lnTo>
                    <a:pt x="162022" y="36548"/>
                  </a:lnTo>
                  <a:lnTo>
                    <a:pt x="160552" y="31140"/>
                  </a:lnTo>
                  <a:lnTo>
                    <a:pt x="158901" y="25784"/>
                  </a:lnTo>
                  <a:lnTo>
                    <a:pt x="157071" y="20487"/>
                  </a:lnTo>
                  <a:lnTo>
                    <a:pt x="155065" y="15254"/>
                  </a:lnTo>
                  <a:lnTo>
                    <a:pt x="152884" y="10091"/>
                  </a:lnTo>
                  <a:lnTo>
                    <a:pt x="150532" y="5005"/>
                  </a:lnTo>
                  <a:lnTo>
                    <a:pt x="148011" y="0"/>
                  </a:lnTo>
                  <a:lnTo>
                    <a:pt x="0" y="7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745892" y="4172415"/>
              <a:ext cx="148011" cy="167167"/>
            </a:xfrm>
            <a:custGeom>
              <a:avLst/>
              <a:pathLst>
                <a:path w="148011" h="167167">
                  <a:moveTo>
                    <a:pt x="148011" y="89465"/>
                  </a:moveTo>
                  <a:lnTo>
                    <a:pt x="145370" y="84631"/>
                  </a:lnTo>
                  <a:lnTo>
                    <a:pt x="142572" y="79886"/>
                  </a:lnTo>
                  <a:lnTo>
                    <a:pt x="139620" y="75237"/>
                  </a:lnTo>
                  <a:lnTo>
                    <a:pt x="136515" y="70687"/>
                  </a:lnTo>
                  <a:lnTo>
                    <a:pt x="133263" y="66242"/>
                  </a:lnTo>
                  <a:lnTo>
                    <a:pt x="129865" y="61906"/>
                  </a:lnTo>
                  <a:lnTo>
                    <a:pt x="126327" y="57685"/>
                  </a:lnTo>
                  <a:lnTo>
                    <a:pt x="122652" y="53583"/>
                  </a:lnTo>
                  <a:lnTo>
                    <a:pt x="118843" y="49604"/>
                  </a:lnTo>
                  <a:lnTo>
                    <a:pt x="114906" y="45752"/>
                  </a:lnTo>
                  <a:lnTo>
                    <a:pt x="110843" y="42033"/>
                  </a:lnTo>
                  <a:lnTo>
                    <a:pt x="106661" y="38449"/>
                  </a:lnTo>
                  <a:lnTo>
                    <a:pt x="102362" y="35005"/>
                  </a:lnTo>
                  <a:lnTo>
                    <a:pt x="97952" y="31704"/>
                  </a:lnTo>
                  <a:lnTo>
                    <a:pt x="93437" y="28551"/>
                  </a:lnTo>
                  <a:lnTo>
                    <a:pt x="88819" y="25548"/>
                  </a:lnTo>
                  <a:lnTo>
                    <a:pt x="84105" y="22698"/>
                  </a:lnTo>
                  <a:lnTo>
                    <a:pt x="79300" y="20006"/>
                  </a:lnTo>
                  <a:lnTo>
                    <a:pt x="74409" y="17473"/>
                  </a:lnTo>
                  <a:lnTo>
                    <a:pt x="69437" y="15103"/>
                  </a:lnTo>
                  <a:lnTo>
                    <a:pt x="64390" y="12898"/>
                  </a:lnTo>
                  <a:lnTo>
                    <a:pt x="59272" y="10861"/>
                  </a:lnTo>
                  <a:lnTo>
                    <a:pt x="54091" y="8993"/>
                  </a:lnTo>
                  <a:lnTo>
                    <a:pt x="48850" y="7297"/>
                  </a:lnTo>
                  <a:lnTo>
                    <a:pt x="43557" y="5774"/>
                  </a:lnTo>
                  <a:lnTo>
                    <a:pt x="38216" y="4427"/>
                  </a:lnTo>
                  <a:lnTo>
                    <a:pt x="32834" y="3256"/>
                  </a:lnTo>
                  <a:lnTo>
                    <a:pt x="27416" y="2263"/>
                  </a:lnTo>
                  <a:lnTo>
                    <a:pt x="21969" y="1449"/>
                  </a:lnTo>
                  <a:lnTo>
                    <a:pt x="16497" y="816"/>
                  </a:lnTo>
                  <a:lnTo>
                    <a:pt x="11008" y="362"/>
                  </a:lnTo>
                  <a:lnTo>
                    <a:pt x="5507" y="9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6756342" y="3685283"/>
              <a:ext cx="167152" cy="333653"/>
            </a:xfrm>
            <a:custGeom>
              <a:avLst/>
              <a:pathLst>
                <a:path w="167152" h="333653">
                  <a:moveTo>
                    <a:pt x="167152" y="0"/>
                  </a:moveTo>
                  <a:lnTo>
                    <a:pt x="161840" y="84"/>
                  </a:lnTo>
                  <a:lnTo>
                    <a:pt x="156533" y="337"/>
                  </a:lnTo>
                  <a:lnTo>
                    <a:pt x="151236" y="759"/>
                  </a:lnTo>
                  <a:lnTo>
                    <a:pt x="145956" y="1349"/>
                  </a:lnTo>
                  <a:lnTo>
                    <a:pt x="140697" y="2106"/>
                  </a:lnTo>
                  <a:lnTo>
                    <a:pt x="135465" y="3030"/>
                  </a:lnTo>
                  <a:lnTo>
                    <a:pt x="130265" y="4120"/>
                  </a:lnTo>
                  <a:lnTo>
                    <a:pt x="125102" y="5375"/>
                  </a:lnTo>
                  <a:lnTo>
                    <a:pt x="119982" y="6793"/>
                  </a:lnTo>
                  <a:lnTo>
                    <a:pt x="114909" y="8373"/>
                  </a:lnTo>
                  <a:lnTo>
                    <a:pt x="109889" y="10113"/>
                  </a:lnTo>
                  <a:lnTo>
                    <a:pt x="104927" y="12012"/>
                  </a:lnTo>
                  <a:lnTo>
                    <a:pt x="100028" y="14068"/>
                  </a:lnTo>
                  <a:lnTo>
                    <a:pt x="95196" y="16279"/>
                  </a:lnTo>
                  <a:lnTo>
                    <a:pt x="90437" y="18641"/>
                  </a:lnTo>
                  <a:lnTo>
                    <a:pt x="85756" y="21154"/>
                  </a:lnTo>
                  <a:lnTo>
                    <a:pt x="81157" y="23815"/>
                  </a:lnTo>
                  <a:lnTo>
                    <a:pt x="76645" y="26620"/>
                  </a:lnTo>
                  <a:lnTo>
                    <a:pt x="72224" y="29567"/>
                  </a:lnTo>
                  <a:lnTo>
                    <a:pt x="67899" y="32653"/>
                  </a:lnTo>
                  <a:lnTo>
                    <a:pt x="63675" y="35876"/>
                  </a:lnTo>
                  <a:lnTo>
                    <a:pt x="59555" y="39230"/>
                  </a:lnTo>
                  <a:lnTo>
                    <a:pt x="55543" y="42714"/>
                  </a:lnTo>
                  <a:lnTo>
                    <a:pt x="51645" y="46324"/>
                  </a:lnTo>
                  <a:lnTo>
                    <a:pt x="47863" y="50056"/>
                  </a:lnTo>
                  <a:lnTo>
                    <a:pt x="44201" y="53906"/>
                  </a:lnTo>
                  <a:lnTo>
                    <a:pt x="40664" y="57870"/>
                  </a:lnTo>
                  <a:lnTo>
                    <a:pt x="37255" y="61945"/>
                  </a:lnTo>
                  <a:lnTo>
                    <a:pt x="33976" y="66126"/>
                  </a:lnTo>
                  <a:lnTo>
                    <a:pt x="30833" y="70409"/>
                  </a:lnTo>
                  <a:lnTo>
                    <a:pt x="27827" y="74790"/>
                  </a:lnTo>
                  <a:lnTo>
                    <a:pt x="24961" y="79265"/>
                  </a:lnTo>
                  <a:lnTo>
                    <a:pt x="22240" y="83828"/>
                  </a:lnTo>
                  <a:lnTo>
                    <a:pt x="19665" y="88475"/>
                  </a:lnTo>
                  <a:lnTo>
                    <a:pt x="17238" y="93202"/>
                  </a:lnTo>
                  <a:lnTo>
                    <a:pt x="14963" y="98003"/>
                  </a:lnTo>
                  <a:lnTo>
                    <a:pt x="12842" y="102875"/>
                  </a:lnTo>
                  <a:lnTo>
                    <a:pt x="10877" y="107811"/>
                  </a:lnTo>
                  <a:lnTo>
                    <a:pt x="9070" y="112807"/>
                  </a:lnTo>
                  <a:lnTo>
                    <a:pt x="7422" y="117858"/>
                  </a:lnTo>
                  <a:lnTo>
                    <a:pt x="5936" y="122959"/>
                  </a:lnTo>
                  <a:lnTo>
                    <a:pt x="4612" y="128105"/>
                  </a:lnTo>
                  <a:lnTo>
                    <a:pt x="3453" y="133290"/>
                  </a:lnTo>
                  <a:lnTo>
                    <a:pt x="2459" y="138509"/>
                  </a:lnTo>
                  <a:lnTo>
                    <a:pt x="1632" y="143758"/>
                  </a:lnTo>
                  <a:lnTo>
                    <a:pt x="971" y="149030"/>
                  </a:lnTo>
                  <a:lnTo>
                    <a:pt x="479" y="154320"/>
                  </a:lnTo>
                  <a:lnTo>
                    <a:pt x="155" y="159623"/>
                  </a:lnTo>
                  <a:lnTo>
                    <a:pt x="0" y="164934"/>
                  </a:lnTo>
                  <a:lnTo>
                    <a:pt x="13" y="170247"/>
                  </a:lnTo>
                  <a:lnTo>
                    <a:pt x="195" y="175557"/>
                  </a:lnTo>
                  <a:lnTo>
                    <a:pt x="546" y="180858"/>
                  </a:lnTo>
                  <a:lnTo>
                    <a:pt x="1065" y="186146"/>
                  </a:lnTo>
                  <a:lnTo>
                    <a:pt x="1752" y="191415"/>
                  </a:lnTo>
                  <a:lnTo>
                    <a:pt x="2607" y="196659"/>
                  </a:lnTo>
                  <a:lnTo>
                    <a:pt x="3627" y="201873"/>
                  </a:lnTo>
                  <a:lnTo>
                    <a:pt x="4812" y="207052"/>
                  </a:lnTo>
                  <a:lnTo>
                    <a:pt x="6162" y="212191"/>
                  </a:lnTo>
                  <a:lnTo>
                    <a:pt x="7674" y="217284"/>
                  </a:lnTo>
                  <a:lnTo>
                    <a:pt x="9347" y="222327"/>
                  </a:lnTo>
                  <a:lnTo>
                    <a:pt x="11180" y="227314"/>
                  </a:lnTo>
                  <a:lnTo>
                    <a:pt x="13170" y="232240"/>
                  </a:lnTo>
                  <a:lnTo>
                    <a:pt x="15316" y="237101"/>
                  </a:lnTo>
                  <a:lnTo>
                    <a:pt x="17615" y="241891"/>
                  </a:lnTo>
                  <a:lnTo>
                    <a:pt x="20065" y="246605"/>
                  </a:lnTo>
                  <a:lnTo>
                    <a:pt x="22664" y="251239"/>
                  </a:lnTo>
                  <a:lnTo>
                    <a:pt x="25409" y="255788"/>
                  </a:lnTo>
                  <a:lnTo>
                    <a:pt x="28297" y="260248"/>
                  </a:lnTo>
                  <a:lnTo>
                    <a:pt x="31325" y="264614"/>
                  </a:lnTo>
                  <a:lnTo>
                    <a:pt x="34490" y="268881"/>
                  </a:lnTo>
                  <a:lnTo>
                    <a:pt x="37789" y="273046"/>
                  </a:lnTo>
                  <a:lnTo>
                    <a:pt x="41220" y="277103"/>
                  </a:lnTo>
                  <a:lnTo>
                    <a:pt x="44777" y="281050"/>
                  </a:lnTo>
                  <a:lnTo>
                    <a:pt x="48458" y="284881"/>
                  </a:lnTo>
                  <a:lnTo>
                    <a:pt x="52258" y="288594"/>
                  </a:lnTo>
                  <a:lnTo>
                    <a:pt x="56175" y="292183"/>
                  </a:lnTo>
                  <a:lnTo>
                    <a:pt x="60204" y="295647"/>
                  </a:lnTo>
                  <a:lnTo>
                    <a:pt x="64341" y="298981"/>
                  </a:lnTo>
                  <a:lnTo>
                    <a:pt x="68582" y="302182"/>
                  </a:lnTo>
                  <a:lnTo>
                    <a:pt x="72923" y="305246"/>
                  </a:lnTo>
                  <a:lnTo>
                    <a:pt x="77358" y="308171"/>
                  </a:lnTo>
                  <a:lnTo>
                    <a:pt x="81885" y="310953"/>
                  </a:lnTo>
                  <a:lnTo>
                    <a:pt x="86497" y="313590"/>
                  </a:lnTo>
                  <a:lnTo>
                    <a:pt x="91191" y="316079"/>
                  </a:lnTo>
                  <a:lnTo>
                    <a:pt x="95962" y="318418"/>
                  </a:lnTo>
                  <a:lnTo>
                    <a:pt x="100804" y="320604"/>
                  </a:lnTo>
                  <a:lnTo>
                    <a:pt x="105714" y="322635"/>
                  </a:lnTo>
                  <a:lnTo>
                    <a:pt x="110685" y="324509"/>
                  </a:lnTo>
                  <a:lnTo>
                    <a:pt x="115714" y="326224"/>
                  </a:lnTo>
                  <a:lnTo>
                    <a:pt x="120795" y="327778"/>
                  </a:lnTo>
                  <a:lnTo>
                    <a:pt x="125922" y="329170"/>
                  </a:lnTo>
                  <a:lnTo>
                    <a:pt x="131091" y="330399"/>
                  </a:lnTo>
                  <a:lnTo>
                    <a:pt x="136297" y="331462"/>
                  </a:lnTo>
                  <a:lnTo>
                    <a:pt x="141534" y="332360"/>
                  </a:lnTo>
                  <a:lnTo>
                    <a:pt x="146796" y="333090"/>
                  </a:lnTo>
                  <a:lnTo>
                    <a:pt x="152079" y="333653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6908422" y="3685517"/>
              <a:ext cx="182234" cy="334098"/>
            </a:xfrm>
            <a:custGeom>
              <a:avLst/>
              <a:pathLst>
                <a:path w="182234" h="334098">
                  <a:moveTo>
                    <a:pt x="0" y="333419"/>
                  </a:moveTo>
                  <a:lnTo>
                    <a:pt x="5299" y="333814"/>
                  </a:lnTo>
                  <a:lnTo>
                    <a:pt x="10608" y="334040"/>
                  </a:lnTo>
                  <a:lnTo>
                    <a:pt x="15921" y="334098"/>
                  </a:lnTo>
                  <a:lnTo>
                    <a:pt x="21234" y="333986"/>
                  </a:lnTo>
                  <a:lnTo>
                    <a:pt x="26540" y="333706"/>
                  </a:lnTo>
                  <a:lnTo>
                    <a:pt x="31835" y="333257"/>
                  </a:lnTo>
                  <a:lnTo>
                    <a:pt x="37113" y="332640"/>
                  </a:lnTo>
                  <a:lnTo>
                    <a:pt x="42369" y="331856"/>
                  </a:lnTo>
                  <a:lnTo>
                    <a:pt x="47597" y="330905"/>
                  </a:lnTo>
                  <a:lnTo>
                    <a:pt x="52792" y="329789"/>
                  </a:lnTo>
                  <a:lnTo>
                    <a:pt x="57949" y="328507"/>
                  </a:lnTo>
                  <a:lnTo>
                    <a:pt x="63063" y="327063"/>
                  </a:lnTo>
                  <a:lnTo>
                    <a:pt x="68128" y="325457"/>
                  </a:lnTo>
                  <a:lnTo>
                    <a:pt x="73140" y="323690"/>
                  </a:lnTo>
                  <a:lnTo>
                    <a:pt x="78093" y="321766"/>
                  </a:lnTo>
                  <a:lnTo>
                    <a:pt x="82982" y="319684"/>
                  </a:lnTo>
                  <a:lnTo>
                    <a:pt x="87803" y="317449"/>
                  </a:lnTo>
                  <a:lnTo>
                    <a:pt x="92550" y="315061"/>
                  </a:lnTo>
                  <a:lnTo>
                    <a:pt x="97219" y="312524"/>
                  </a:lnTo>
                  <a:lnTo>
                    <a:pt x="101805" y="309839"/>
                  </a:lnTo>
                  <a:lnTo>
                    <a:pt x="106303" y="307010"/>
                  </a:lnTo>
                  <a:lnTo>
                    <a:pt x="110709" y="304040"/>
                  </a:lnTo>
                  <a:lnTo>
                    <a:pt x="115018" y="300931"/>
                  </a:lnTo>
                  <a:lnTo>
                    <a:pt x="119227" y="297687"/>
                  </a:lnTo>
                  <a:lnTo>
                    <a:pt x="123330" y="294310"/>
                  </a:lnTo>
                  <a:lnTo>
                    <a:pt x="127324" y="290805"/>
                  </a:lnTo>
                  <a:lnTo>
                    <a:pt x="131204" y="287175"/>
                  </a:lnTo>
                  <a:lnTo>
                    <a:pt x="134967" y="283423"/>
                  </a:lnTo>
                  <a:lnTo>
                    <a:pt x="138609" y="279553"/>
                  </a:lnTo>
                  <a:lnTo>
                    <a:pt x="142126" y="275570"/>
                  </a:lnTo>
                  <a:lnTo>
                    <a:pt x="145515" y="271477"/>
                  </a:lnTo>
                  <a:lnTo>
                    <a:pt x="148772" y="267278"/>
                  </a:lnTo>
                  <a:lnTo>
                    <a:pt x="151894" y="262978"/>
                  </a:lnTo>
                  <a:lnTo>
                    <a:pt x="154877" y="258581"/>
                  </a:lnTo>
                  <a:lnTo>
                    <a:pt x="157720" y="254091"/>
                  </a:lnTo>
                  <a:lnTo>
                    <a:pt x="160418" y="249513"/>
                  </a:lnTo>
                  <a:lnTo>
                    <a:pt x="162969" y="244852"/>
                  </a:lnTo>
                  <a:lnTo>
                    <a:pt x="165371" y="240112"/>
                  </a:lnTo>
                  <a:lnTo>
                    <a:pt x="167621" y="235298"/>
                  </a:lnTo>
                  <a:lnTo>
                    <a:pt x="169717" y="230415"/>
                  </a:lnTo>
                  <a:lnTo>
                    <a:pt x="171656" y="225467"/>
                  </a:lnTo>
                  <a:lnTo>
                    <a:pt x="173438" y="220461"/>
                  </a:lnTo>
                  <a:lnTo>
                    <a:pt x="175059" y="215401"/>
                  </a:lnTo>
                  <a:lnTo>
                    <a:pt x="176519" y="210291"/>
                  </a:lnTo>
                  <a:lnTo>
                    <a:pt x="177815" y="205138"/>
                  </a:lnTo>
                  <a:lnTo>
                    <a:pt x="178947" y="199946"/>
                  </a:lnTo>
                  <a:lnTo>
                    <a:pt x="179914" y="194721"/>
                  </a:lnTo>
                  <a:lnTo>
                    <a:pt x="180714" y="189468"/>
                  </a:lnTo>
                  <a:lnTo>
                    <a:pt x="181346" y="184192"/>
                  </a:lnTo>
                  <a:lnTo>
                    <a:pt x="181811" y="178898"/>
                  </a:lnTo>
                  <a:lnTo>
                    <a:pt x="182107" y="173592"/>
                  </a:lnTo>
                  <a:lnTo>
                    <a:pt x="182234" y="168280"/>
                  </a:lnTo>
                  <a:lnTo>
                    <a:pt x="182192" y="162966"/>
                  </a:lnTo>
                  <a:lnTo>
                    <a:pt x="181982" y="157657"/>
                  </a:lnTo>
                  <a:lnTo>
                    <a:pt x="181603" y="152356"/>
                  </a:lnTo>
                  <a:lnTo>
                    <a:pt x="181055" y="147071"/>
                  </a:lnTo>
                  <a:lnTo>
                    <a:pt x="180340" y="141805"/>
                  </a:lnTo>
                  <a:lnTo>
                    <a:pt x="179458" y="136565"/>
                  </a:lnTo>
                  <a:lnTo>
                    <a:pt x="178410" y="131356"/>
                  </a:lnTo>
                  <a:lnTo>
                    <a:pt x="177197" y="126182"/>
                  </a:lnTo>
                  <a:lnTo>
                    <a:pt x="175820" y="121050"/>
                  </a:lnTo>
                  <a:lnTo>
                    <a:pt x="174280" y="115964"/>
                  </a:lnTo>
                  <a:lnTo>
                    <a:pt x="172580" y="110930"/>
                  </a:lnTo>
                  <a:lnTo>
                    <a:pt x="170720" y="105952"/>
                  </a:lnTo>
                  <a:lnTo>
                    <a:pt x="168703" y="101036"/>
                  </a:lnTo>
                  <a:lnTo>
                    <a:pt x="166531" y="96186"/>
                  </a:lnTo>
                  <a:lnTo>
                    <a:pt x="164206" y="91408"/>
                  </a:lnTo>
                  <a:lnTo>
                    <a:pt x="161730" y="86706"/>
                  </a:lnTo>
                  <a:lnTo>
                    <a:pt x="159107" y="82085"/>
                  </a:lnTo>
                  <a:lnTo>
                    <a:pt x="156337" y="77550"/>
                  </a:lnTo>
                  <a:lnTo>
                    <a:pt x="153425" y="73105"/>
                  </a:lnTo>
                  <a:lnTo>
                    <a:pt x="150373" y="68755"/>
                  </a:lnTo>
                  <a:lnTo>
                    <a:pt x="147184" y="64505"/>
                  </a:lnTo>
                  <a:lnTo>
                    <a:pt x="143862" y="60358"/>
                  </a:lnTo>
                  <a:lnTo>
                    <a:pt x="140409" y="56318"/>
                  </a:lnTo>
                  <a:lnTo>
                    <a:pt x="136830" y="52390"/>
                  </a:lnTo>
                  <a:lnTo>
                    <a:pt x="133128" y="48578"/>
                  </a:lnTo>
                  <a:lnTo>
                    <a:pt x="129307" y="44886"/>
                  </a:lnTo>
                  <a:lnTo>
                    <a:pt x="125370" y="41317"/>
                  </a:lnTo>
                  <a:lnTo>
                    <a:pt x="121322" y="37874"/>
                  </a:lnTo>
                  <a:lnTo>
                    <a:pt x="117166" y="34563"/>
                  </a:lnTo>
                  <a:lnTo>
                    <a:pt x="112908" y="31385"/>
                  </a:lnTo>
                  <a:lnTo>
                    <a:pt x="108550" y="28344"/>
                  </a:lnTo>
                  <a:lnTo>
                    <a:pt x="104098" y="25442"/>
                  </a:lnTo>
                  <a:lnTo>
                    <a:pt x="99556" y="22684"/>
                  </a:lnTo>
                  <a:lnTo>
                    <a:pt x="94928" y="20072"/>
                  </a:lnTo>
                  <a:lnTo>
                    <a:pt x="90220" y="17608"/>
                  </a:lnTo>
                  <a:lnTo>
                    <a:pt x="85436" y="15295"/>
                  </a:lnTo>
                  <a:lnTo>
                    <a:pt x="80581" y="13135"/>
                  </a:lnTo>
                  <a:lnTo>
                    <a:pt x="75660" y="11131"/>
                  </a:lnTo>
                  <a:lnTo>
                    <a:pt x="70677" y="9284"/>
                  </a:lnTo>
                  <a:lnTo>
                    <a:pt x="65639" y="7596"/>
                  </a:lnTo>
                  <a:lnTo>
                    <a:pt x="60549" y="6070"/>
                  </a:lnTo>
                  <a:lnTo>
                    <a:pt x="55413" y="4705"/>
                  </a:lnTo>
                  <a:lnTo>
                    <a:pt x="50237" y="3505"/>
                  </a:lnTo>
                  <a:lnTo>
                    <a:pt x="45025" y="2470"/>
                  </a:lnTo>
                  <a:lnTo>
                    <a:pt x="39782" y="1601"/>
                  </a:lnTo>
                  <a:lnTo>
                    <a:pt x="34515" y="899"/>
                  </a:lnTo>
                  <a:lnTo>
                    <a:pt x="29228" y="365"/>
                  </a:lnTo>
                  <a:lnTo>
                    <a:pt x="23927" y="0"/>
                  </a:lnTo>
                  <a:lnTo>
                    <a:pt x="15072" y="1669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6923495" y="3685283"/>
              <a:ext cx="8854" cy="167167"/>
            </a:xfrm>
            <a:custGeom>
              <a:avLst/>
              <a:pathLst>
                <a:path w="8854" h="167167">
                  <a:moveTo>
                    <a:pt x="8854" y="234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tx891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92" name="tx892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93" name="tx893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94" name="tx894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95" name="tx895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96" name="tx896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898" name="tx898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899" name="tx899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900" name="tx900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901" name="tx901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902" name="tx902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903" name="tx903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904" name="tx904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905" name="tx905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906" name="tx906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907" name="tx907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908" name="tx908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909" name="tx909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910" name="tx910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911" name="tx911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912" name="tx912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913" name="tx913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915" name="tx915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916" name="tx916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917" name="tx917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2025-02-06T12:15:09Z</dcterms:modified>
  <cp:category/>
</cp:coreProperties>
</file>