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038317" y="271051"/>
              <a:ext cx="1433125" cy="169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2021_non_BLSE</a:t>
              </a:r>
            </a:p>
          </p:txBody>
        </p:sp>
        <p:sp>
          <p:nvSpPr>
            <p:cNvPr id="5" name="pl5"/>
            <p:cNvSpPr/>
            <p:nvPr/>
          </p:nvSpPr>
          <p:spPr>
            <a:xfrm>
              <a:off x="3750778" y="1518619"/>
              <a:ext cx="2873423" cy="2706349"/>
            </a:xfrm>
            <a:custGeom>
              <a:avLst/>
              <a:pathLst>
                <a:path w="2873423" h="2706349">
                  <a:moveTo>
                    <a:pt x="0" y="0"/>
                  </a:moveTo>
                  <a:lnTo>
                    <a:pt x="2873423" y="2706349"/>
                  </a:lnTo>
                </a:path>
              </a:pathLst>
            </a:custGeom>
            <a:ln w="11868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36648" y="1531973"/>
              <a:ext cx="2616338" cy="3112755"/>
            </a:xfrm>
            <a:custGeom>
              <a:avLst/>
              <a:pathLst>
                <a:path w="2616338" h="3112755">
                  <a:moveTo>
                    <a:pt x="0" y="0"/>
                  </a:moveTo>
                  <a:lnTo>
                    <a:pt x="2616338" y="3112755"/>
                  </a:lnTo>
                </a:path>
              </a:pathLst>
            </a:custGeom>
            <a:ln w="1047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763258" y="1503722"/>
              <a:ext cx="3026066" cy="2249011"/>
            </a:xfrm>
            <a:custGeom>
              <a:avLst/>
              <a:pathLst>
                <a:path w="3026066" h="2249011">
                  <a:moveTo>
                    <a:pt x="0" y="0"/>
                  </a:moveTo>
                  <a:lnTo>
                    <a:pt x="3026066" y="2249011"/>
                  </a:lnTo>
                </a:path>
              </a:pathLst>
            </a:custGeom>
            <a:ln w="11245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46736" y="1503722"/>
              <a:ext cx="148182" cy="110131"/>
            </a:xfrm>
            <a:custGeom>
              <a:avLst/>
              <a:pathLst>
                <a:path w="148182" h="110131">
                  <a:moveTo>
                    <a:pt x="148182" y="0"/>
                  </a:moveTo>
                  <a:lnTo>
                    <a:pt x="0" y="110131"/>
                  </a:lnTo>
                </a:path>
              </a:pathLst>
            </a:custGeom>
            <a:ln w="11145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95974" y="1413708"/>
              <a:ext cx="2119980" cy="123265"/>
            </a:xfrm>
            <a:custGeom>
              <a:avLst/>
              <a:pathLst>
                <a:path w="2119980" h="123265">
                  <a:moveTo>
                    <a:pt x="2119980" y="123265"/>
                  </a:moveTo>
                  <a:lnTo>
                    <a:pt x="0" y="0"/>
                  </a:lnTo>
                </a:path>
              </a:pathLst>
            </a:custGeom>
            <a:ln w="1176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777968" y="1370958"/>
              <a:ext cx="160039" cy="92242"/>
            </a:xfrm>
            <a:custGeom>
              <a:avLst/>
              <a:pathLst>
                <a:path w="160039" h="92242">
                  <a:moveTo>
                    <a:pt x="160039" y="92242"/>
                  </a:moveTo>
                  <a:lnTo>
                    <a:pt x="0" y="0"/>
                  </a:lnTo>
                </a:path>
              </a:pathLst>
            </a:custGeom>
            <a:ln w="1109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74289" y="1709325"/>
              <a:ext cx="869937" cy="3664345"/>
            </a:xfrm>
            <a:custGeom>
              <a:avLst/>
              <a:pathLst>
                <a:path w="869937" h="3664345">
                  <a:moveTo>
                    <a:pt x="869937" y="0"/>
                  </a:moveTo>
                  <a:lnTo>
                    <a:pt x="0" y="3664345"/>
                  </a:lnTo>
                </a:path>
              </a:pathLst>
            </a:custGeom>
            <a:ln w="11346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777447" y="1156530"/>
              <a:ext cx="1145226" cy="342278"/>
            </a:xfrm>
            <a:custGeom>
              <a:avLst/>
              <a:pathLst>
                <a:path w="1145226" h="342278">
                  <a:moveTo>
                    <a:pt x="1145226" y="342278"/>
                  </a:moveTo>
                  <a:lnTo>
                    <a:pt x="0" y="0"/>
                  </a:lnTo>
                </a:path>
              </a:pathLst>
            </a:custGeom>
            <a:ln w="13016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21453" y="1709325"/>
              <a:ext cx="585825" cy="2467611"/>
            </a:xfrm>
            <a:custGeom>
              <a:avLst/>
              <a:pathLst>
                <a:path w="585825" h="2467611">
                  <a:moveTo>
                    <a:pt x="0" y="0"/>
                  </a:moveTo>
                  <a:lnTo>
                    <a:pt x="585825" y="2467611"/>
                  </a:lnTo>
                </a:path>
              </a:pathLst>
            </a:custGeom>
            <a:ln w="1318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082840" y="1713845"/>
              <a:ext cx="0" cy="3247428"/>
            </a:xfrm>
            <a:custGeom>
              <a:avLst/>
              <a:pathLst>
                <a:path w="0" h="3247428">
                  <a:moveTo>
                    <a:pt x="0" y="0"/>
                  </a:moveTo>
                  <a:lnTo>
                    <a:pt x="0" y="3247428"/>
                  </a:lnTo>
                </a:path>
              </a:pathLst>
            </a:custGeom>
            <a:ln w="16238" cap="rnd">
              <a:solidFill>
                <a:srgbClr val="9BCCE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02279" y="1712711"/>
              <a:ext cx="338827" cy="2893951"/>
            </a:xfrm>
            <a:custGeom>
              <a:avLst/>
              <a:pathLst>
                <a:path w="338827" h="2893951">
                  <a:moveTo>
                    <a:pt x="0" y="0"/>
                  </a:moveTo>
                  <a:lnTo>
                    <a:pt x="338827" y="2893951"/>
                  </a:lnTo>
                </a:path>
              </a:pathLst>
            </a:custGeom>
            <a:ln w="15966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89212" y="1204919"/>
              <a:ext cx="640091" cy="275641"/>
            </a:xfrm>
            <a:custGeom>
              <a:avLst/>
              <a:pathLst>
                <a:path w="640091" h="275641">
                  <a:moveTo>
                    <a:pt x="640091" y="275641"/>
                  </a:moveTo>
                  <a:lnTo>
                    <a:pt x="0" y="0"/>
                  </a:lnTo>
                </a:path>
              </a:pathLst>
            </a:custGeom>
            <a:ln w="1802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40100" y="1703733"/>
              <a:ext cx="726134" cy="1991662"/>
            </a:xfrm>
            <a:custGeom>
              <a:avLst/>
              <a:pathLst>
                <a:path w="726134" h="1991662">
                  <a:moveTo>
                    <a:pt x="0" y="0"/>
                  </a:moveTo>
                  <a:lnTo>
                    <a:pt x="726134" y="1991662"/>
                  </a:lnTo>
                </a:path>
              </a:pathLst>
            </a:custGeom>
            <a:ln w="2127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795974" y="1297183"/>
              <a:ext cx="1670275" cy="97117"/>
            </a:xfrm>
            <a:custGeom>
              <a:avLst/>
              <a:pathLst>
                <a:path w="1670275" h="97117">
                  <a:moveTo>
                    <a:pt x="1670275" y="0"/>
                  </a:moveTo>
                  <a:lnTo>
                    <a:pt x="0" y="97117"/>
                  </a:lnTo>
                </a:path>
              </a:pathLst>
            </a:custGeom>
            <a:ln w="3194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155115" y="1453513"/>
              <a:ext cx="458580" cy="3916770"/>
            </a:xfrm>
            <a:custGeom>
              <a:avLst/>
              <a:pathLst>
                <a:path w="458580" h="3916770">
                  <a:moveTo>
                    <a:pt x="458580" y="0"/>
                  </a:moveTo>
                  <a:lnTo>
                    <a:pt x="0" y="3916770"/>
                  </a:lnTo>
                </a:path>
              </a:pathLst>
            </a:custGeom>
            <a:ln w="14133" cap="rnd">
              <a:solidFill>
                <a:srgbClr val="6BAE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781916" y="1137641"/>
              <a:ext cx="686582" cy="120858"/>
            </a:xfrm>
            <a:custGeom>
              <a:avLst/>
              <a:pathLst>
                <a:path w="686582" h="120858">
                  <a:moveTo>
                    <a:pt x="686582" y="120858"/>
                  </a:moveTo>
                  <a:lnTo>
                    <a:pt x="0" y="0"/>
                  </a:lnTo>
                </a:path>
              </a:pathLst>
            </a:custGeom>
            <a:ln w="13473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0395" y="1444535"/>
              <a:ext cx="998236" cy="2737993"/>
            </a:xfrm>
            <a:custGeom>
              <a:avLst/>
              <a:pathLst>
                <a:path w="998236" h="2737993">
                  <a:moveTo>
                    <a:pt x="0" y="0"/>
                  </a:moveTo>
                  <a:lnTo>
                    <a:pt x="998236" y="2737993"/>
                  </a:lnTo>
                </a:path>
              </a:pathLst>
            </a:custGeom>
            <a:ln w="1799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71748" y="1450127"/>
              <a:ext cx="750184" cy="3159922"/>
            </a:xfrm>
            <a:custGeom>
              <a:avLst/>
              <a:pathLst>
                <a:path w="750184" h="3159922">
                  <a:moveTo>
                    <a:pt x="0" y="0"/>
                  </a:moveTo>
                  <a:lnTo>
                    <a:pt x="750184" y="3159922"/>
                  </a:lnTo>
                </a:path>
              </a:pathLst>
            </a:custGeom>
            <a:ln w="20011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295843" y="1186672"/>
              <a:ext cx="177125" cy="52938"/>
            </a:xfrm>
            <a:custGeom>
              <a:avLst/>
              <a:pathLst>
                <a:path w="177125" h="52938">
                  <a:moveTo>
                    <a:pt x="177125" y="52938"/>
                  </a:moveTo>
                  <a:lnTo>
                    <a:pt x="0" y="0"/>
                  </a:lnTo>
                </a:path>
              </a:pathLst>
            </a:custGeom>
            <a:ln w="2325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708261" y="1436815"/>
              <a:ext cx="1140107" cy="2266299"/>
            </a:xfrm>
            <a:custGeom>
              <a:avLst/>
              <a:pathLst>
                <a:path w="1140107" h="2266299">
                  <a:moveTo>
                    <a:pt x="0" y="0"/>
                  </a:moveTo>
                  <a:lnTo>
                    <a:pt x="1140107" y="2266299"/>
                  </a:lnTo>
                </a:path>
              </a:pathLst>
            </a:custGeom>
            <a:ln w="14184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377202" y="1316461"/>
              <a:ext cx="2091296" cy="368128"/>
            </a:xfrm>
            <a:custGeom>
              <a:avLst/>
              <a:pathLst>
                <a:path w="2091296" h="368128">
                  <a:moveTo>
                    <a:pt x="2091296" y="0"/>
                  </a:moveTo>
                  <a:lnTo>
                    <a:pt x="0" y="368128"/>
                  </a:lnTo>
                </a:path>
              </a:pathLst>
            </a:custGeom>
            <a:ln w="13216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269845" y="4439300"/>
              <a:ext cx="1341877" cy="997300"/>
            </a:xfrm>
            <a:custGeom>
              <a:avLst/>
              <a:pathLst>
                <a:path w="1341877" h="997300">
                  <a:moveTo>
                    <a:pt x="0" y="997300"/>
                  </a:moveTo>
                  <a:lnTo>
                    <a:pt x="1341877" y="0"/>
                  </a:lnTo>
                </a:path>
              </a:pathLst>
            </a:custGeom>
            <a:ln w="17671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289212" y="5194558"/>
              <a:ext cx="640091" cy="275641"/>
            </a:xfrm>
            <a:custGeom>
              <a:avLst/>
              <a:pathLst>
                <a:path w="640091" h="275641">
                  <a:moveTo>
                    <a:pt x="0" y="275641"/>
                  </a:moveTo>
                  <a:lnTo>
                    <a:pt x="640091" y="0"/>
                  </a:lnTo>
                </a:path>
              </a:pathLst>
            </a:custGeom>
            <a:ln w="2107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280508" y="4856174"/>
              <a:ext cx="1035205" cy="596665"/>
            </a:xfrm>
            <a:custGeom>
              <a:avLst/>
              <a:pathLst>
                <a:path w="1035205" h="596665">
                  <a:moveTo>
                    <a:pt x="0" y="596665"/>
                  </a:moveTo>
                  <a:lnTo>
                    <a:pt x="1035205" y="0"/>
                  </a:lnTo>
                </a:path>
              </a:pathLst>
            </a:custGeom>
            <a:ln w="23588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3789255" y="1156530"/>
              <a:ext cx="667857" cy="199605"/>
            </a:xfrm>
            <a:custGeom>
              <a:avLst/>
              <a:pathLst>
                <a:path w="667857" h="199605">
                  <a:moveTo>
                    <a:pt x="667857" y="0"/>
                  </a:moveTo>
                  <a:lnTo>
                    <a:pt x="0" y="199605"/>
                  </a:lnTo>
                </a:path>
              </a:pathLst>
            </a:custGeom>
            <a:ln w="27689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03153" y="4009505"/>
              <a:ext cx="63081" cy="173023"/>
            </a:xfrm>
            <a:custGeom>
              <a:avLst/>
              <a:pathLst>
                <a:path w="63081" h="173023">
                  <a:moveTo>
                    <a:pt x="0" y="173023"/>
                  </a:moveTo>
                  <a:lnTo>
                    <a:pt x="63081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52515" y="4479178"/>
              <a:ext cx="101408" cy="153923"/>
            </a:xfrm>
            <a:custGeom>
              <a:avLst/>
              <a:pathLst>
                <a:path w="101408" h="153923">
                  <a:moveTo>
                    <a:pt x="0" y="153923"/>
                  </a:moveTo>
                  <a:lnTo>
                    <a:pt x="101408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535673" y="4001785"/>
              <a:ext cx="312696" cy="621575"/>
            </a:xfrm>
            <a:custGeom>
              <a:avLst/>
              <a:pathLst>
                <a:path w="312696" h="621575">
                  <a:moveTo>
                    <a:pt x="0" y="621575"/>
                  </a:moveTo>
                  <a:lnTo>
                    <a:pt x="312696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793724" y="1167783"/>
              <a:ext cx="1177315" cy="207241"/>
            </a:xfrm>
            <a:custGeom>
              <a:avLst/>
              <a:pathLst>
                <a:path w="1177315" h="207241">
                  <a:moveTo>
                    <a:pt x="1177315" y="0"/>
                  </a:moveTo>
                  <a:lnTo>
                    <a:pt x="0" y="207241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784165" y="1118364"/>
              <a:ext cx="184624" cy="10734"/>
            </a:xfrm>
            <a:custGeom>
              <a:avLst/>
              <a:pathLst>
                <a:path w="184624" h="10734">
                  <a:moveTo>
                    <a:pt x="184624" y="10734"/>
                  </a:moveTo>
                  <a:lnTo>
                    <a:pt x="0" y="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210802" y="1288138"/>
              <a:ext cx="1459964" cy="2902110"/>
            </a:xfrm>
            <a:custGeom>
              <a:avLst/>
              <a:pathLst>
                <a:path w="1459964" h="2902110">
                  <a:moveTo>
                    <a:pt x="0" y="0"/>
                  </a:moveTo>
                  <a:lnTo>
                    <a:pt x="1459964" y="2902110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192936" y="1295857"/>
              <a:ext cx="1210350" cy="3319784"/>
            </a:xfrm>
            <a:custGeom>
              <a:avLst/>
              <a:pathLst>
                <a:path w="1210350" h="3319784">
                  <a:moveTo>
                    <a:pt x="0" y="0"/>
                  </a:moveTo>
                  <a:lnTo>
                    <a:pt x="1210350" y="3319784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227644" y="1278397"/>
              <a:ext cx="1603881" cy="2434458"/>
            </a:xfrm>
            <a:custGeom>
              <a:avLst/>
              <a:pathLst>
                <a:path w="1603881" h="2434458">
                  <a:moveTo>
                    <a:pt x="0" y="0"/>
                  </a:moveTo>
                  <a:lnTo>
                    <a:pt x="1603881" y="2434458"/>
                  </a:lnTo>
                </a:path>
              </a:pathLst>
            </a:custGeom>
            <a:ln w="38100" cap="rnd">
              <a:solidFill>
                <a:srgbClr val="0830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372733" y="1186672"/>
              <a:ext cx="1602775" cy="479027"/>
            </a:xfrm>
            <a:custGeom>
              <a:avLst/>
              <a:pathLst>
                <a:path w="1602775" h="479027">
                  <a:moveTo>
                    <a:pt x="1602775" y="0"/>
                  </a:moveTo>
                  <a:lnTo>
                    <a:pt x="0" y="479027"/>
                  </a:lnTo>
                </a:path>
              </a:pathLst>
            </a:custGeom>
            <a:ln w="38100" cap="rnd">
              <a:solidFill>
                <a:srgbClr val="2171B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6980621" y="3170392"/>
              <a:ext cx="3157" cy="167167"/>
            </a:xfrm>
            <a:custGeom>
              <a:avLst/>
              <a:pathLst>
                <a:path w="3157" h="167167">
                  <a:moveTo>
                    <a:pt x="3157" y="0"/>
                  </a:moveTo>
                  <a:lnTo>
                    <a:pt x="0" y="29"/>
                  </a:lnTo>
                  <a:lnTo>
                    <a:pt x="3157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6980621" y="3170422"/>
              <a:ext cx="3157" cy="167137"/>
            </a:xfrm>
            <a:custGeom>
              <a:avLst/>
              <a:pathLst>
                <a:path w="3157" h="167137">
                  <a:moveTo>
                    <a:pt x="0" y="0"/>
                  </a:moveTo>
                  <a:lnTo>
                    <a:pt x="3157" y="16713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6816612" y="3170419"/>
              <a:ext cx="334334" cy="334288"/>
            </a:xfrm>
            <a:custGeom>
              <a:avLst/>
              <a:pathLst>
                <a:path w="334334" h="334288">
                  <a:moveTo>
                    <a:pt x="164009" y="2"/>
                  </a:moveTo>
                  <a:lnTo>
                    <a:pt x="158712" y="187"/>
                  </a:lnTo>
                  <a:lnTo>
                    <a:pt x="153423" y="539"/>
                  </a:lnTo>
                  <a:lnTo>
                    <a:pt x="148149" y="1058"/>
                  </a:lnTo>
                  <a:lnTo>
                    <a:pt x="142893" y="1744"/>
                  </a:lnTo>
                  <a:lnTo>
                    <a:pt x="137662" y="2597"/>
                  </a:lnTo>
                  <a:lnTo>
                    <a:pt x="132460" y="3615"/>
                  </a:lnTo>
                  <a:lnTo>
                    <a:pt x="127294" y="4798"/>
                  </a:lnTo>
                  <a:lnTo>
                    <a:pt x="122167" y="6143"/>
                  </a:lnTo>
                  <a:lnTo>
                    <a:pt x="117086" y="7651"/>
                  </a:lnTo>
                  <a:lnTo>
                    <a:pt x="112055" y="9319"/>
                  </a:lnTo>
                  <a:lnTo>
                    <a:pt x="107079" y="11145"/>
                  </a:lnTo>
                  <a:lnTo>
                    <a:pt x="102164" y="13128"/>
                  </a:lnTo>
                  <a:lnTo>
                    <a:pt x="97314" y="15267"/>
                  </a:lnTo>
                  <a:lnTo>
                    <a:pt x="92535" y="17557"/>
                  </a:lnTo>
                  <a:lnTo>
                    <a:pt x="87830" y="19999"/>
                  </a:lnTo>
                  <a:lnTo>
                    <a:pt x="83205" y="22588"/>
                  </a:lnTo>
                  <a:lnTo>
                    <a:pt x="78665" y="25322"/>
                  </a:lnTo>
                  <a:lnTo>
                    <a:pt x="74213" y="28199"/>
                  </a:lnTo>
                  <a:lnTo>
                    <a:pt x="69855" y="31216"/>
                  </a:lnTo>
                  <a:lnTo>
                    <a:pt x="65595" y="34369"/>
                  </a:lnTo>
                  <a:lnTo>
                    <a:pt x="61437" y="37656"/>
                  </a:lnTo>
                  <a:lnTo>
                    <a:pt x="57385" y="41073"/>
                  </a:lnTo>
                  <a:lnTo>
                    <a:pt x="53444" y="44616"/>
                  </a:lnTo>
                  <a:lnTo>
                    <a:pt x="49617" y="48283"/>
                  </a:lnTo>
                  <a:lnTo>
                    <a:pt x="45908" y="52070"/>
                  </a:lnTo>
                  <a:lnTo>
                    <a:pt x="42321" y="55972"/>
                  </a:lnTo>
                  <a:lnTo>
                    <a:pt x="38859" y="59985"/>
                  </a:lnTo>
                  <a:lnTo>
                    <a:pt x="35527" y="64107"/>
                  </a:lnTo>
                  <a:lnTo>
                    <a:pt x="32326" y="68332"/>
                  </a:lnTo>
                  <a:lnTo>
                    <a:pt x="29262" y="72656"/>
                  </a:lnTo>
                  <a:lnTo>
                    <a:pt x="26336" y="77076"/>
                  </a:lnTo>
                  <a:lnTo>
                    <a:pt x="23551" y="81586"/>
                  </a:lnTo>
                  <a:lnTo>
                    <a:pt x="20911" y="86182"/>
                  </a:lnTo>
                  <a:lnTo>
                    <a:pt x="18418" y="90859"/>
                  </a:lnTo>
                  <a:lnTo>
                    <a:pt x="16075" y="95613"/>
                  </a:lnTo>
                  <a:lnTo>
                    <a:pt x="13883" y="100439"/>
                  </a:lnTo>
                  <a:lnTo>
                    <a:pt x="11845" y="105332"/>
                  </a:lnTo>
                  <a:lnTo>
                    <a:pt x="9964" y="110287"/>
                  </a:lnTo>
                  <a:lnTo>
                    <a:pt x="8241" y="115299"/>
                  </a:lnTo>
                  <a:lnTo>
                    <a:pt x="6677" y="120363"/>
                  </a:lnTo>
                  <a:lnTo>
                    <a:pt x="5275" y="125475"/>
                  </a:lnTo>
                  <a:lnTo>
                    <a:pt x="4035" y="130628"/>
                  </a:lnTo>
                  <a:lnTo>
                    <a:pt x="2960" y="135818"/>
                  </a:lnTo>
                  <a:lnTo>
                    <a:pt x="2049" y="141040"/>
                  </a:lnTo>
                  <a:lnTo>
                    <a:pt x="1305" y="146287"/>
                  </a:lnTo>
                  <a:lnTo>
                    <a:pt x="727" y="151556"/>
                  </a:lnTo>
                  <a:lnTo>
                    <a:pt x="317" y="156840"/>
                  </a:lnTo>
                  <a:lnTo>
                    <a:pt x="74" y="162135"/>
                  </a:lnTo>
                  <a:lnTo>
                    <a:pt x="0" y="167435"/>
                  </a:lnTo>
                  <a:lnTo>
                    <a:pt x="93" y="172734"/>
                  </a:lnTo>
                  <a:lnTo>
                    <a:pt x="354" y="178028"/>
                  </a:lnTo>
                  <a:lnTo>
                    <a:pt x="783" y="183311"/>
                  </a:lnTo>
                  <a:lnTo>
                    <a:pt x="1379" y="188577"/>
                  </a:lnTo>
                  <a:lnTo>
                    <a:pt x="2142" y="193822"/>
                  </a:lnTo>
                  <a:lnTo>
                    <a:pt x="3071" y="199041"/>
                  </a:lnTo>
                  <a:lnTo>
                    <a:pt x="4165" y="204227"/>
                  </a:lnTo>
                  <a:lnTo>
                    <a:pt x="5423" y="209376"/>
                  </a:lnTo>
                  <a:lnTo>
                    <a:pt x="6843" y="214482"/>
                  </a:lnTo>
                  <a:lnTo>
                    <a:pt x="8424" y="219541"/>
                  </a:lnTo>
                  <a:lnTo>
                    <a:pt x="10165" y="224547"/>
                  </a:lnTo>
                  <a:lnTo>
                    <a:pt x="12064" y="229495"/>
                  </a:lnTo>
                  <a:lnTo>
                    <a:pt x="14119" y="234381"/>
                  </a:lnTo>
                  <a:lnTo>
                    <a:pt x="16328" y="239199"/>
                  </a:lnTo>
                  <a:lnTo>
                    <a:pt x="18688" y="243945"/>
                  </a:lnTo>
                  <a:lnTo>
                    <a:pt x="21197" y="248613"/>
                  </a:lnTo>
                  <a:lnTo>
                    <a:pt x="23854" y="253200"/>
                  </a:lnTo>
                  <a:lnTo>
                    <a:pt x="26654" y="257700"/>
                  </a:lnTo>
                  <a:lnTo>
                    <a:pt x="29596" y="262109"/>
                  </a:lnTo>
                  <a:lnTo>
                    <a:pt x="32675" y="266423"/>
                  </a:lnTo>
                  <a:lnTo>
                    <a:pt x="35890" y="270637"/>
                  </a:lnTo>
                  <a:lnTo>
                    <a:pt x="39238" y="274746"/>
                  </a:lnTo>
                  <a:lnTo>
                    <a:pt x="42713" y="278748"/>
                  </a:lnTo>
                  <a:lnTo>
                    <a:pt x="46314" y="282637"/>
                  </a:lnTo>
                  <a:lnTo>
                    <a:pt x="50036" y="286410"/>
                  </a:lnTo>
                  <a:lnTo>
                    <a:pt x="53876" y="290064"/>
                  </a:lnTo>
                  <a:lnTo>
                    <a:pt x="57830" y="293593"/>
                  </a:lnTo>
                  <a:lnTo>
                    <a:pt x="61894" y="296996"/>
                  </a:lnTo>
                  <a:lnTo>
                    <a:pt x="66064" y="300268"/>
                  </a:lnTo>
                  <a:lnTo>
                    <a:pt x="70335" y="303407"/>
                  </a:lnTo>
                  <a:lnTo>
                    <a:pt x="74703" y="306408"/>
                  </a:lnTo>
                  <a:lnTo>
                    <a:pt x="79165" y="309269"/>
                  </a:lnTo>
                  <a:lnTo>
                    <a:pt x="83715" y="311988"/>
                  </a:lnTo>
                  <a:lnTo>
                    <a:pt x="88349" y="314560"/>
                  </a:lnTo>
                  <a:lnTo>
                    <a:pt x="93062" y="316985"/>
                  </a:lnTo>
                  <a:lnTo>
                    <a:pt x="97850" y="319259"/>
                  </a:lnTo>
                  <a:lnTo>
                    <a:pt x="102707" y="321380"/>
                  </a:lnTo>
                  <a:lnTo>
                    <a:pt x="107629" y="323346"/>
                  </a:lnTo>
                  <a:lnTo>
                    <a:pt x="112611" y="325155"/>
                  </a:lnTo>
                  <a:lnTo>
                    <a:pt x="117648" y="326805"/>
                  </a:lnTo>
                  <a:lnTo>
                    <a:pt x="122735" y="328295"/>
                  </a:lnTo>
                  <a:lnTo>
                    <a:pt x="127866" y="329622"/>
                  </a:lnTo>
                  <a:lnTo>
                    <a:pt x="133037" y="330786"/>
                  </a:lnTo>
                  <a:lnTo>
                    <a:pt x="138242" y="331786"/>
                  </a:lnTo>
                  <a:lnTo>
                    <a:pt x="143476" y="332620"/>
                  </a:lnTo>
                  <a:lnTo>
                    <a:pt x="148734" y="333288"/>
                  </a:lnTo>
                  <a:lnTo>
                    <a:pt x="154011" y="333789"/>
                  </a:lnTo>
                  <a:lnTo>
                    <a:pt x="159300" y="334122"/>
                  </a:lnTo>
                  <a:lnTo>
                    <a:pt x="164598" y="334288"/>
                  </a:lnTo>
                  <a:lnTo>
                    <a:pt x="169898" y="334285"/>
                  </a:lnTo>
                  <a:lnTo>
                    <a:pt x="175196" y="334115"/>
                  </a:lnTo>
                  <a:lnTo>
                    <a:pt x="180485" y="333776"/>
                  </a:lnTo>
                  <a:lnTo>
                    <a:pt x="185761" y="333270"/>
                  </a:lnTo>
                  <a:lnTo>
                    <a:pt x="191018" y="332597"/>
                  </a:lnTo>
                  <a:lnTo>
                    <a:pt x="196252" y="331758"/>
                  </a:lnTo>
                  <a:lnTo>
                    <a:pt x="201456" y="330753"/>
                  </a:lnTo>
                  <a:lnTo>
                    <a:pt x="206626" y="329584"/>
                  </a:lnTo>
                  <a:lnTo>
                    <a:pt x="211756" y="328251"/>
                  </a:lnTo>
                  <a:lnTo>
                    <a:pt x="216841" y="326757"/>
                  </a:lnTo>
                  <a:lnTo>
                    <a:pt x="221876" y="325102"/>
                  </a:lnTo>
                  <a:lnTo>
                    <a:pt x="226856" y="323288"/>
                  </a:lnTo>
                  <a:lnTo>
                    <a:pt x="231776" y="321317"/>
                  </a:lnTo>
                  <a:lnTo>
                    <a:pt x="236632" y="319191"/>
                  </a:lnTo>
                  <a:lnTo>
                    <a:pt x="241417" y="316913"/>
                  </a:lnTo>
                  <a:lnTo>
                    <a:pt x="246128" y="314484"/>
                  </a:lnTo>
                  <a:lnTo>
                    <a:pt x="250759" y="311906"/>
                  </a:lnTo>
                  <a:lnTo>
                    <a:pt x="255307" y="309183"/>
                  </a:lnTo>
                  <a:lnTo>
                    <a:pt x="259765" y="306318"/>
                  </a:lnTo>
                  <a:lnTo>
                    <a:pt x="264131" y="303312"/>
                  </a:lnTo>
                  <a:lnTo>
                    <a:pt x="268399" y="300170"/>
                  </a:lnTo>
                  <a:lnTo>
                    <a:pt x="272566" y="296894"/>
                  </a:lnTo>
                  <a:lnTo>
                    <a:pt x="276626" y="293487"/>
                  </a:lnTo>
                  <a:lnTo>
                    <a:pt x="280577" y="289953"/>
                  </a:lnTo>
                  <a:lnTo>
                    <a:pt x="284413" y="286296"/>
                  </a:lnTo>
                  <a:lnTo>
                    <a:pt x="288132" y="282519"/>
                  </a:lnTo>
                  <a:lnTo>
                    <a:pt x="291729" y="278627"/>
                  </a:lnTo>
                  <a:lnTo>
                    <a:pt x="295201" y="274622"/>
                  </a:lnTo>
                  <a:lnTo>
                    <a:pt x="298544" y="270509"/>
                  </a:lnTo>
                  <a:lnTo>
                    <a:pt x="301755" y="266292"/>
                  </a:lnTo>
                  <a:lnTo>
                    <a:pt x="304830" y="261975"/>
                  </a:lnTo>
                  <a:lnTo>
                    <a:pt x="307768" y="257563"/>
                  </a:lnTo>
                  <a:lnTo>
                    <a:pt x="310563" y="253061"/>
                  </a:lnTo>
                  <a:lnTo>
                    <a:pt x="313215" y="248471"/>
                  </a:lnTo>
                  <a:lnTo>
                    <a:pt x="315720" y="243800"/>
                  </a:lnTo>
                  <a:lnTo>
                    <a:pt x="318076" y="239052"/>
                  </a:lnTo>
                  <a:lnTo>
                    <a:pt x="320280" y="234232"/>
                  </a:lnTo>
                  <a:lnTo>
                    <a:pt x="322330" y="229344"/>
                  </a:lnTo>
                  <a:lnTo>
                    <a:pt x="324224" y="224394"/>
                  </a:lnTo>
                  <a:lnTo>
                    <a:pt x="325960" y="219386"/>
                  </a:lnTo>
                  <a:lnTo>
                    <a:pt x="327536" y="214326"/>
                  </a:lnTo>
                  <a:lnTo>
                    <a:pt x="328952" y="209218"/>
                  </a:lnTo>
                  <a:lnTo>
                    <a:pt x="330204" y="204068"/>
                  </a:lnTo>
                  <a:lnTo>
                    <a:pt x="331293" y="198881"/>
                  </a:lnTo>
                  <a:lnTo>
                    <a:pt x="332217" y="193662"/>
                  </a:lnTo>
                  <a:lnTo>
                    <a:pt x="332975" y="188416"/>
                  </a:lnTo>
                  <a:lnTo>
                    <a:pt x="333566" y="183149"/>
                  </a:lnTo>
                  <a:lnTo>
                    <a:pt x="333990" y="177865"/>
                  </a:lnTo>
                  <a:lnTo>
                    <a:pt x="334246" y="172571"/>
                  </a:lnTo>
                  <a:lnTo>
                    <a:pt x="334334" y="167272"/>
                  </a:lnTo>
                  <a:lnTo>
                    <a:pt x="334254" y="161972"/>
                  </a:lnTo>
                  <a:lnTo>
                    <a:pt x="334006" y="156678"/>
                  </a:lnTo>
                  <a:lnTo>
                    <a:pt x="333591" y="151394"/>
                  </a:lnTo>
                  <a:lnTo>
                    <a:pt x="333008" y="146126"/>
                  </a:lnTo>
                  <a:lnTo>
                    <a:pt x="332258" y="140879"/>
                  </a:lnTo>
                  <a:lnTo>
                    <a:pt x="331343" y="135658"/>
                  </a:lnTo>
                  <a:lnTo>
                    <a:pt x="330262" y="130469"/>
                  </a:lnTo>
                  <a:lnTo>
                    <a:pt x="329018" y="125317"/>
                  </a:lnTo>
                  <a:lnTo>
                    <a:pt x="327611" y="120207"/>
                  </a:lnTo>
                  <a:lnTo>
                    <a:pt x="326042" y="115144"/>
                  </a:lnTo>
                  <a:lnTo>
                    <a:pt x="324314" y="110134"/>
                  </a:lnTo>
                  <a:lnTo>
                    <a:pt x="322428" y="105181"/>
                  </a:lnTo>
                  <a:lnTo>
                    <a:pt x="320385" y="100290"/>
                  </a:lnTo>
                  <a:lnTo>
                    <a:pt x="318189" y="95466"/>
                  </a:lnTo>
                  <a:lnTo>
                    <a:pt x="315841" y="90714"/>
                  </a:lnTo>
                  <a:lnTo>
                    <a:pt x="313343" y="86039"/>
                  </a:lnTo>
                  <a:lnTo>
                    <a:pt x="310699" y="81446"/>
                  </a:lnTo>
                  <a:lnTo>
                    <a:pt x="307910" y="76939"/>
                  </a:lnTo>
                  <a:lnTo>
                    <a:pt x="304980" y="72522"/>
                  </a:lnTo>
                  <a:lnTo>
                    <a:pt x="301911" y="68201"/>
                  </a:lnTo>
                  <a:lnTo>
                    <a:pt x="298706" y="63979"/>
                  </a:lnTo>
                  <a:lnTo>
                    <a:pt x="295370" y="59861"/>
                  </a:lnTo>
                  <a:lnTo>
                    <a:pt x="291904" y="55850"/>
                  </a:lnTo>
                  <a:lnTo>
                    <a:pt x="288314" y="51952"/>
                  </a:lnTo>
                  <a:lnTo>
                    <a:pt x="284601" y="48169"/>
                  </a:lnTo>
                  <a:lnTo>
                    <a:pt x="280770" y="44506"/>
                  </a:lnTo>
                  <a:lnTo>
                    <a:pt x="276825" y="40966"/>
                  </a:lnTo>
                  <a:lnTo>
                    <a:pt x="272770" y="37553"/>
                  </a:lnTo>
                  <a:lnTo>
                    <a:pt x="268609" y="34270"/>
                  </a:lnTo>
                  <a:lnTo>
                    <a:pt x="264346" y="31121"/>
                  </a:lnTo>
                  <a:lnTo>
                    <a:pt x="259985" y="28109"/>
                  </a:lnTo>
                  <a:lnTo>
                    <a:pt x="255531" y="25236"/>
                  </a:lnTo>
                  <a:lnTo>
                    <a:pt x="250988" y="22506"/>
                  </a:lnTo>
                  <a:lnTo>
                    <a:pt x="246360" y="19921"/>
                  </a:lnTo>
                  <a:lnTo>
                    <a:pt x="241653" y="17485"/>
                  </a:lnTo>
                  <a:lnTo>
                    <a:pt x="236871" y="15199"/>
                  </a:lnTo>
                  <a:lnTo>
                    <a:pt x="232019" y="13065"/>
                  </a:lnTo>
                  <a:lnTo>
                    <a:pt x="227102" y="11087"/>
                  </a:lnTo>
                  <a:lnTo>
                    <a:pt x="222125" y="9265"/>
                  </a:lnTo>
                  <a:lnTo>
                    <a:pt x="217092" y="7602"/>
                  </a:lnTo>
                  <a:lnTo>
                    <a:pt x="212010" y="6100"/>
                  </a:lnTo>
                  <a:lnTo>
                    <a:pt x="206882" y="4759"/>
                  </a:lnTo>
                  <a:lnTo>
                    <a:pt x="201714" y="3581"/>
                  </a:lnTo>
                  <a:lnTo>
                    <a:pt x="196511" y="2568"/>
                  </a:lnTo>
                  <a:lnTo>
                    <a:pt x="191279" y="1721"/>
                  </a:lnTo>
                  <a:lnTo>
                    <a:pt x="186023" y="1040"/>
                  </a:lnTo>
                  <a:lnTo>
                    <a:pt x="180748" y="525"/>
                  </a:lnTo>
                  <a:lnTo>
                    <a:pt x="175459" y="178"/>
                  </a:lnTo>
                  <a:lnTo>
                    <a:pt x="170162" y="0"/>
                  </a:lnTo>
                  <a:lnTo>
                    <a:pt x="167167" y="167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6983779" y="3170392"/>
              <a:ext cx="2995" cy="167167"/>
            </a:xfrm>
            <a:custGeom>
              <a:avLst/>
              <a:pathLst>
                <a:path w="2995" h="167167">
                  <a:moveTo>
                    <a:pt x="2995" y="26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6923495" y="265550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6892951" y="2655501"/>
              <a:ext cx="30543" cy="167167"/>
            </a:xfrm>
            <a:custGeom>
              <a:avLst/>
              <a:pathLst>
                <a:path w="30543" h="167167">
                  <a:moveTo>
                    <a:pt x="30543" y="0"/>
                  </a:moveTo>
                  <a:lnTo>
                    <a:pt x="22867" y="176"/>
                  </a:lnTo>
                  <a:lnTo>
                    <a:pt x="15207" y="705"/>
                  </a:lnTo>
                  <a:lnTo>
                    <a:pt x="7579" y="1584"/>
                  </a:lnTo>
                  <a:lnTo>
                    <a:pt x="0" y="2814"/>
                  </a:lnTo>
                  <a:lnTo>
                    <a:pt x="30543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6892951" y="2658315"/>
              <a:ext cx="30543" cy="164353"/>
            </a:xfrm>
            <a:custGeom>
              <a:avLst/>
              <a:pathLst>
                <a:path w="30543" h="164353">
                  <a:moveTo>
                    <a:pt x="0" y="0"/>
                  </a:moveTo>
                  <a:lnTo>
                    <a:pt x="30543" y="16435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6756332" y="2658315"/>
              <a:ext cx="334329" cy="331511"/>
            </a:xfrm>
            <a:custGeom>
              <a:avLst/>
              <a:pathLst>
                <a:path w="334329" h="331511">
                  <a:moveTo>
                    <a:pt x="136618" y="0"/>
                  </a:moveTo>
                  <a:lnTo>
                    <a:pt x="131426" y="1050"/>
                  </a:lnTo>
                  <a:lnTo>
                    <a:pt x="126269" y="2264"/>
                  </a:lnTo>
                  <a:lnTo>
                    <a:pt x="121153" y="3642"/>
                  </a:lnTo>
                  <a:lnTo>
                    <a:pt x="116083" y="5180"/>
                  </a:lnTo>
                  <a:lnTo>
                    <a:pt x="111065" y="6879"/>
                  </a:lnTo>
                  <a:lnTo>
                    <a:pt x="106103" y="8736"/>
                  </a:lnTo>
                  <a:lnTo>
                    <a:pt x="101203" y="10749"/>
                  </a:lnTo>
                  <a:lnTo>
                    <a:pt x="96368" y="12916"/>
                  </a:lnTo>
                  <a:lnTo>
                    <a:pt x="91605" y="15235"/>
                  </a:lnTo>
                  <a:lnTo>
                    <a:pt x="86918" y="17704"/>
                  </a:lnTo>
                  <a:lnTo>
                    <a:pt x="82311" y="20321"/>
                  </a:lnTo>
                  <a:lnTo>
                    <a:pt x="77789" y="23082"/>
                  </a:lnTo>
                  <a:lnTo>
                    <a:pt x="73358" y="25985"/>
                  </a:lnTo>
                  <a:lnTo>
                    <a:pt x="69020" y="29027"/>
                  </a:lnTo>
                  <a:lnTo>
                    <a:pt x="64781" y="32205"/>
                  </a:lnTo>
                  <a:lnTo>
                    <a:pt x="60645" y="35516"/>
                  </a:lnTo>
                  <a:lnTo>
                    <a:pt x="56616" y="38956"/>
                  </a:lnTo>
                  <a:lnTo>
                    <a:pt x="52698" y="42522"/>
                  </a:lnTo>
                  <a:lnTo>
                    <a:pt x="48895" y="46210"/>
                  </a:lnTo>
                  <a:lnTo>
                    <a:pt x="45210" y="50017"/>
                  </a:lnTo>
                  <a:lnTo>
                    <a:pt x="41648" y="53939"/>
                  </a:lnTo>
                  <a:lnTo>
                    <a:pt x="38213" y="57972"/>
                  </a:lnTo>
                  <a:lnTo>
                    <a:pt x="34906" y="62111"/>
                  </a:lnTo>
                  <a:lnTo>
                    <a:pt x="31733" y="66354"/>
                  </a:lnTo>
                  <a:lnTo>
                    <a:pt x="28695" y="70694"/>
                  </a:lnTo>
                  <a:lnTo>
                    <a:pt x="25797" y="75129"/>
                  </a:lnTo>
                  <a:lnTo>
                    <a:pt x="23041" y="79654"/>
                  </a:lnTo>
                  <a:lnTo>
                    <a:pt x="20429" y="84263"/>
                  </a:lnTo>
                  <a:lnTo>
                    <a:pt x="17965" y="88953"/>
                  </a:lnTo>
                  <a:lnTo>
                    <a:pt x="15651" y="93719"/>
                  </a:lnTo>
                  <a:lnTo>
                    <a:pt x="13488" y="98555"/>
                  </a:lnTo>
                  <a:lnTo>
                    <a:pt x="11481" y="103458"/>
                  </a:lnTo>
                  <a:lnTo>
                    <a:pt x="9629" y="108422"/>
                  </a:lnTo>
                  <a:lnTo>
                    <a:pt x="7936" y="113442"/>
                  </a:lnTo>
                  <a:lnTo>
                    <a:pt x="6403" y="118513"/>
                  </a:lnTo>
                  <a:lnTo>
                    <a:pt x="5031" y="123631"/>
                  </a:lnTo>
                  <a:lnTo>
                    <a:pt x="3822" y="128789"/>
                  </a:lnTo>
                  <a:lnTo>
                    <a:pt x="2777" y="133983"/>
                  </a:lnTo>
                  <a:lnTo>
                    <a:pt x="1897" y="139207"/>
                  </a:lnTo>
                  <a:lnTo>
                    <a:pt x="1183" y="144456"/>
                  </a:lnTo>
                  <a:lnTo>
                    <a:pt x="636" y="149726"/>
                  </a:lnTo>
                  <a:lnTo>
                    <a:pt x="256" y="155010"/>
                  </a:lnTo>
                  <a:lnTo>
                    <a:pt x="44" y="160304"/>
                  </a:lnTo>
                  <a:lnTo>
                    <a:pt x="0" y="165602"/>
                  </a:lnTo>
                  <a:lnTo>
                    <a:pt x="123" y="170898"/>
                  </a:lnTo>
                  <a:lnTo>
                    <a:pt x="414" y="176188"/>
                  </a:lnTo>
                  <a:lnTo>
                    <a:pt x="873" y="181466"/>
                  </a:lnTo>
                  <a:lnTo>
                    <a:pt x="1499" y="186727"/>
                  </a:lnTo>
                  <a:lnTo>
                    <a:pt x="2291" y="191965"/>
                  </a:lnTo>
                  <a:lnTo>
                    <a:pt x="3249" y="197176"/>
                  </a:lnTo>
                  <a:lnTo>
                    <a:pt x="4371" y="202354"/>
                  </a:lnTo>
                  <a:lnTo>
                    <a:pt x="5657" y="207493"/>
                  </a:lnTo>
                  <a:lnTo>
                    <a:pt x="7105" y="212589"/>
                  </a:lnTo>
                  <a:lnTo>
                    <a:pt x="8714" y="217637"/>
                  </a:lnTo>
                  <a:lnTo>
                    <a:pt x="10482" y="222631"/>
                  </a:lnTo>
                  <a:lnTo>
                    <a:pt x="12408" y="227567"/>
                  </a:lnTo>
                  <a:lnTo>
                    <a:pt x="14489" y="232439"/>
                  </a:lnTo>
                  <a:lnTo>
                    <a:pt x="16723" y="237243"/>
                  </a:lnTo>
                  <a:lnTo>
                    <a:pt x="19108" y="241973"/>
                  </a:lnTo>
                  <a:lnTo>
                    <a:pt x="21642" y="246626"/>
                  </a:lnTo>
                  <a:lnTo>
                    <a:pt x="24322" y="251196"/>
                  </a:lnTo>
                  <a:lnTo>
                    <a:pt x="27146" y="255679"/>
                  </a:lnTo>
                  <a:lnTo>
                    <a:pt x="30110" y="260070"/>
                  </a:lnTo>
                  <a:lnTo>
                    <a:pt x="33212" y="264365"/>
                  </a:lnTo>
                  <a:lnTo>
                    <a:pt x="36449" y="268559"/>
                  </a:lnTo>
                  <a:lnTo>
                    <a:pt x="39817" y="272649"/>
                  </a:lnTo>
                  <a:lnTo>
                    <a:pt x="43312" y="276630"/>
                  </a:lnTo>
                  <a:lnTo>
                    <a:pt x="46932" y="280498"/>
                  </a:lnTo>
                  <a:lnTo>
                    <a:pt x="50673" y="284250"/>
                  </a:lnTo>
                  <a:lnTo>
                    <a:pt x="54531" y="287881"/>
                  </a:lnTo>
                  <a:lnTo>
                    <a:pt x="58502" y="291388"/>
                  </a:lnTo>
                  <a:lnTo>
                    <a:pt x="62582" y="294767"/>
                  </a:lnTo>
                  <a:lnTo>
                    <a:pt x="66767" y="298016"/>
                  </a:lnTo>
                  <a:lnTo>
                    <a:pt x="71053" y="301130"/>
                  </a:lnTo>
                  <a:lnTo>
                    <a:pt x="75436" y="304107"/>
                  </a:lnTo>
                  <a:lnTo>
                    <a:pt x="79910" y="306943"/>
                  </a:lnTo>
                  <a:lnTo>
                    <a:pt x="84473" y="309637"/>
                  </a:lnTo>
                  <a:lnTo>
                    <a:pt x="89118" y="312184"/>
                  </a:lnTo>
                  <a:lnTo>
                    <a:pt x="93842" y="314583"/>
                  </a:lnTo>
                  <a:lnTo>
                    <a:pt x="98639" y="316831"/>
                  </a:lnTo>
                  <a:lnTo>
                    <a:pt x="103505" y="318926"/>
                  </a:lnTo>
                  <a:lnTo>
                    <a:pt x="108435" y="320865"/>
                  </a:lnTo>
                  <a:lnTo>
                    <a:pt x="113424" y="322648"/>
                  </a:lnTo>
                  <a:lnTo>
                    <a:pt x="118468" y="324271"/>
                  </a:lnTo>
                  <a:lnTo>
                    <a:pt x="123559" y="325734"/>
                  </a:lnTo>
                  <a:lnTo>
                    <a:pt x="128695" y="327034"/>
                  </a:lnTo>
                  <a:lnTo>
                    <a:pt x="133870" y="328172"/>
                  </a:lnTo>
                  <a:lnTo>
                    <a:pt x="139078" y="329144"/>
                  </a:lnTo>
                  <a:lnTo>
                    <a:pt x="144314" y="329951"/>
                  </a:lnTo>
                  <a:lnTo>
                    <a:pt x="149573" y="330592"/>
                  </a:lnTo>
                  <a:lnTo>
                    <a:pt x="154849" y="331066"/>
                  </a:lnTo>
                  <a:lnTo>
                    <a:pt x="160138" y="331373"/>
                  </a:lnTo>
                  <a:lnTo>
                    <a:pt x="165435" y="331511"/>
                  </a:lnTo>
                  <a:lnTo>
                    <a:pt x="170732" y="331482"/>
                  </a:lnTo>
                  <a:lnTo>
                    <a:pt x="176027" y="331285"/>
                  </a:lnTo>
                  <a:lnTo>
                    <a:pt x="181312" y="330920"/>
                  </a:lnTo>
                  <a:lnTo>
                    <a:pt x="186583" y="330388"/>
                  </a:lnTo>
                  <a:lnTo>
                    <a:pt x="191835" y="329690"/>
                  </a:lnTo>
                  <a:lnTo>
                    <a:pt x="197062" y="328825"/>
                  </a:lnTo>
                  <a:lnTo>
                    <a:pt x="202258" y="327795"/>
                  </a:lnTo>
                  <a:lnTo>
                    <a:pt x="207420" y="326600"/>
                  </a:lnTo>
                  <a:lnTo>
                    <a:pt x="212541" y="325243"/>
                  </a:lnTo>
                  <a:lnTo>
                    <a:pt x="217617" y="323724"/>
                  </a:lnTo>
                  <a:lnTo>
                    <a:pt x="222642" y="322046"/>
                  </a:lnTo>
                  <a:lnTo>
                    <a:pt x="227611" y="320208"/>
                  </a:lnTo>
                  <a:lnTo>
                    <a:pt x="232519" y="318215"/>
                  </a:lnTo>
                  <a:lnTo>
                    <a:pt x="237362" y="316066"/>
                  </a:lnTo>
                  <a:lnTo>
                    <a:pt x="242134" y="313766"/>
                  </a:lnTo>
                  <a:lnTo>
                    <a:pt x="246831" y="311315"/>
                  </a:lnTo>
                  <a:lnTo>
                    <a:pt x="251448" y="308716"/>
                  </a:lnTo>
                  <a:lnTo>
                    <a:pt x="255981" y="305973"/>
                  </a:lnTo>
                  <a:lnTo>
                    <a:pt x="260424" y="303087"/>
                  </a:lnTo>
                  <a:lnTo>
                    <a:pt x="264773" y="300062"/>
                  </a:lnTo>
                  <a:lnTo>
                    <a:pt x="269025" y="296901"/>
                  </a:lnTo>
                  <a:lnTo>
                    <a:pt x="273174" y="293607"/>
                  </a:lnTo>
                  <a:lnTo>
                    <a:pt x="277216" y="290182"/>
                  </a:lnTo>
                  <a:lnTo>
                    <a:pt x="281148" y="286632"/>
                  </a:lnTo>
                  <a:lnTo>
                    <a:pt x="284966" y="282958"/>
                  </a:lnTo>
                  <a:lnTo>
                    <a:pt x="288665" y="279166"/>
                  </a:lnTo>
                  <a:lnTo>
                    <a:pt x="292242" y="275258"/>
                  </a:lnTo>
                  <a:lnTo>
                    <a:pt x="295694" y="271239"/>
                  </a:lnTo>
                  <a:lnTo>
                    <a:pt x="299016" y="267112"/>
                  </a:lnTo>
                  <a:lnTo>
                    <a:pt x="302206" y="262882"/>
                  </a:lnTo>
                  <a:lnTo>
                    <a:pt x="305261" y="258553"/>
                  </a:lnTo>
                  <a:lnTo>
                    <a:pt x="308177" y="254130"/>
                  </a:lnTo>
                  <a:lnTo>
                    <a:pt x="310951" y="249616"/>
                  </a:lnTo>
                  <a:lnTo>
                    <a:pt x="313580" y="245017"/>
                  </a:lnTo>
                  <a:lnTo>
                    <a:pt x="316063" y="240337"/>
                  </a:lnTo>
                  <a:lnTo>
                    <a:pt x="318396" y="235580"/>
                  </a:lnTo>
                  <a:lnTo>
                    <a:pt x="320577" y="230752"/>
                  </a:lnTo>
                  <a:lnTo>
                    <a:pt x="322604" y="225857"/>
                  </a:lnTo>
                  <a:lnTo>
                    <a:pt x="324475" y="220901"/>
                  </a:lnTo>
                  <a:lnTo>
                    <a:pt x="326188" y="215887"/>
                  </a:lnTo>
                  <a:lnTo>
                    <a:pt x="327741" y="210822"/>
                  </a:lnTo>
                  <a:lnTo>
                    <a:pt x="329133" y="205710"/>
                  </a:lnTo>
                  <a:lnTo>
                    <a:pt x="330362" y="200557"/>
                  </a:lnTo>
                  <a:lnTo>
                    <a:pt x="331427" y="195367"/>
                  </a:lnTo>
                  <a:lnTo>
                    <a:pt x="332328" y="190146"/>
                  </a:lnTo>
                  <a:lnTo>
                    <a:pt x="333062" y="184900"/>
                  </a:lnTo>
                  <a:lnTo>
                    <a:pt x="333630" y="179632"/>
                  </a:lnTo>
                  <a:lnTo>
                    <a:pt x="334031" y="174350"/>
                  </a:lnTo>
                  <a:lnTo>
                    <a:pt x="334264" y="169057"/>
                  </a:lnTo>
                  <a:lnTo>
                    <a:pt x="334329" y="163759"/>
                  </a:lnTo>
                  <a:lnTo>
                    <a:pt x="334226" y="158462"/>
                  </a:lnTo>
                  <a:lnTo>
                    <a:pt x="333955" y="153171"/>
                  </a:lnTo>
                  <a:lnTo>
                    <a:pt x="333517" y="147891"/>
                  </a:lnTo>
                  <a:lnTo>
                    <a:pt x="332912" y="142628"/>
                  </a:lnTo>
                  <a:lnTo>
                    <a:pt x="332140" y="137387"/>
                  </a:lnTo>
                  <a:lnTo>
                    <a:pt x="331203" y="132172"/>
                  </a:lnTo>
                  <a:lnTo>
                    <a:pt x="330101" y="126990"/>
                  </a:lnTo>
                  <a:lnTo>
                    <a:pt x="328835" y="121846"/>
                  </a:lnTo>
                  <a:lnTo>
                    <a:pt x="327407" y="116744"/>
                  </a:lnTo>
                  <a:lnTo>
                    <a:pt x="325818" y="111690"/>
                  </a:lnTo>
                  <a:lnTo>
                    <a:pt x="324069" y="106689"/>
                  </a:lnTo>
                  <a:lnTo>
                    <a:pt x="322163" y="101746"/>
                  </a:lnTo>
                  <a:lnTo>
                    <a:pt x="320102" y="96866"/>
                  </a:lnTo>
                  <a:lnTo>
                    <a:pt x="317886" y="92053"/>
                  </a:lnTo>
                  <a:lnTo>
                    <a:pt x="315519" y="87313"/>
                  </a:lnTo>
                  <a:lnTo>
                    <a:pt x="313004" y="82651"/>
                  </a:lnTo>
                  <a:lnTo>
                    <a:pt x="310341" y="78070"/>
                  </a:lnTo>
                  <a:lnTo>
                    <a:pt x="307535" y="73577"/>
                  </a:lnTo>
                  <a:lnTo>
                    <a:pt x="304588" y="69174"/>
                  </a:lnTo>
                  <a:lnTo>
                    <a:pt x="301503" y="64867"/>
                  </a:lnTo>
                  <a:lnTo>
                    <a:pt x="298283" y="60660"/>
                  </a:lnTo>
                  <a:lnTo>
                    <a:pt x="294932" y="56557"/>
                  </a:lnTo>
                  <a:lnTo>
                    <a:pt x="291451" y="52562"/>
                  </a:lnTo>
                  <a:lnTo>
                    <a:pt x="287847" y="48680"/>
                  </a:lnTo>
                  <a:lnTo>
                    <a:pt x="284120" y="44914"/>
                  </a:lnTo>
                  <a:lnTo>
                    <a:pt x="280277" y="41267"/>
                  </a:lnTo>
                  <a:lnTo>
                    <a:pt x="276320" y="37745"/>
                  </a:lnTo>
                  <a:lnTo>
                    <a:pt x="272253" y="34349"/>
                  </a:lnTo>
                  <a:lnTo>
                    <a:pt x="268081" y="31085"/>
                  </a:lnTo>
                  <a:lnTo>
                    <a:pt x="263807" y="27953"/>
                  </a:lnTo>
                  <a:lnTo>
                    <a:pt x="259436" y="24959"/>
                  </a:lnTo>
                  <a:lnTo>
                    <a:pt x="254973" y="22105"/>
                  </a:lnTo>
                  <a:lnTo>
                    <a:pt x="250421" y="19394"/>
                  </a:lnTo>
                  <a:lnTo>
                    <a:pt x="245786" y="16829"/>
                  </a:lnTo>
                  <a:lnTo>
                    <a:pt x="241071" y="14411"/>
                  </a:lnTo>
                  <a:lnTo>
                    <a:pt x="236283" y="12145"/>
                  </a:lnTo>
                  <a:lnTo>
                    <a:pt x="231425" y="10031"/>
                  </a:lnTo>
                  <a:lnTo>
                    <a:pt x="226502" y="8072"/>
                  </a:lnTo>
                  <a:lnTo>
                    <a:pt x="167162" y="1643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6923495" y="2655501"/>
              <a:ext cx="59340" cy="167167"/>
            </a:xfrm>
            <a:custGeom>
              <a:avLst/>
              <a:pathLst>
                <a:path w="59340" h="167167">
                  <a:moveTo>
                    <a:pt x="59340" y="10886"/>
                  </a:moveTo>
                  <a:lnTo>
                    <a:pt x="53631" y="8836"/>
                  </a:lnTo>
                  <a:lnTo>
                    <a:pt x="47851" y="6995"/>
                  </a:lnTo>
                  <a:lnTo>
                    <a:pt x="42008" y="5364"/>
                  </a:lnTo>
                  <a:lnTo>
                    <a:pt x="36110" y="3946"/>
                  </a:lnTo>
                  <a:lnTo>
                    <a:pt x="30165" y="2744"/>
                  </a:lnTo>
                  <a:lnTo>
                    <a:pt x="24179" y="1758"/>
                  </a:lnTo>
                  <a:lnTo>
                    <a:pt x="18162" y="989"/>
                  </a:lnTo>
                  <a:lnTo>
                    <a:pt x="12121" y="440"/>
                  </a:lnTo>
                  <a:lnTo>
                    <a:pt x="6064" y="11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6745892" y="216836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6740718" y="2168369"/>
              <a:ext cx="5174" cy="167167"/>
            </a:xfrm>
            <a:custGeom>
              <a:avLst/>
              <a:pathLst>
                <a:path w="5174" h="167167">
                  <a:moveTo>
                    <a:pt x="5174" y="0"/>
                  </a:moveTo>
                  <a:lnTo>
                    <a:pt x="0" y="80"/>
                  </a:lnTo>
                  <a:lnTo>
                    <a:pt x="5174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6740718" y="2168449"/>
              <a:ext cx="5174" cy="167087"/>
            </a:xfrm>
            <a:custGeom>
              <a:avLst/>
              <a:pathLst>
                <a:path w="5174" h="167087">
                  <a:moveTo>
                    <a:pt x="0" y="0"/>
                  </a:moveTo>
                  <a:lnTo>
                    <a:pt x="5174" y="16708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6578739" y="2168449"/>
              <a:ext cx="334073" cy="334252"/>
            </a:xfrm>
            <a:custGeom>
              <a:avLst/>
              <a:pathLst>
                <a:path w="334073" h="334252">
                  <a:moveTo>
                    <a:pt x="161979" y="0"/>
                  </a:moveTo>
                  <a:lnTo>
                    <a:pt x="156687" y="247"/>
                  </a:lnTo>
                  <a:lnTo>
                    <a:pt x="151405" y="663"/>
                  </a:lnTo>
                  <a:lnTo>
                    <a:pt x="146140" y="1245"/>
                  </a:lnTo>
                  <a:lnTo>
                    <a:pt x="140895" y="1994"/>
                  </a:lnTo>
                  <a:lnTo>
                    <a:pt x="135677" y="2909"/>
                  </a:lnTo>
                  <a:lnTo>
                    <a:pt x="130491" y="3989"/>
                  </a:lnTo>
                  <a:lnTo>
                    <a:pt x="125341" y="5233"/>
                  </a:lnTo>
                  <a:lnTo>
                    <a:pt x="120233" y="6639"/>
                  </a:lnTo>
                  <a:lnTo>
                    <a:pt x="115173" y="8206"/>
                  </a:lnTo>
                  <a:lnTo>
                    <a:pt x="110164" y="9933"/>
                  </a:lnTo>
                  <a:lnTo>
                    <a:pt x="105213" y="11818"/>
                  </a:lnTo>
                  <a:lnTo>
                    <a:pt x="100324" y="13858"/>
                  </a:lnTo>
                  <a:lnTo>
                    <a:pt x="95503" y="16053"/>
                  </a:lnTo>
                  <a:lnTo>
                    <a:pt x="90753" y="18399"/>
                  </a:lnTo>
                  <a:lnTo>
                    <a:pt x="86080" y="20895"/>
                  </a:lnTo>
                  <a:lnTo>
                    <a:pt x="81488" y="23537"/>
                  </a:lnTo>
                  <a:lnTo>
                    <a:pt x="76982" y="26324"/>
                  </a:lnTo>
                  <a:lnTo>
                    <a:pt x="72567" y="29252"/>
                  </a:lnTo>
                  <a:lnTo>
                    <a:pt x="68247" y="32318"/>
                  </a:lnTo>
                  <a:lnTo>
                    <a:pt x="64026" y="35520"/>
                  </a:lnTo>
                  <a:lnTo>
                    <a:pt x="59909" y="38854"/>
                  </a:lnTo>
                  <a:lnTo>
                    <a:pt x="55900" y="42316"/>
                  </a:lnTo>
                  <a:lnTo>
                    <a:pt x="52002" y="45904"/>
                  </a:lnTo>
                  <a:lnTo>
                    <a:pt x="48220" y="49614"/>
                  </a:lnTo>
                  <a:lnTo>
                    <a:pt x="44557" y="53441"/>
                  </a:lnTo>
                  <a:lnTo>
                    <a:pt x="41018" y="57383"/>
                  </a:lnTo>
                  <a:lnTo>
                    <a:pt x="37605" y="61435"/>
                  </a:lnTo>
                  <a:lnTo>
                    <a:pt x="34322" y="65593"/>
                  </a:lnTo>
                  <a:lnTo>
                    <a:pt x="31173" y="69853"/>
                  </a:lnTo>
                  <a:lnTo>
                    <a:pt x="28160" y="74211"/>
                  </a:lnTo>
                  <a:lnTo>
                    <a:pt x="25287" y="78662"/>
                  </a:lnTo>
                  <a:lnTo>
                    <a:pt x="22556" y="83201"/>
                  </a:lnTo>
                  <a:lnTo>
                    <a:pt x="19971" y="87825"/>
                  </a:lnTo>
                  <a:lnTo>
                    <a:pt x="17533" y="92529"/>
                  </a:lnTo>
                  <a:lnTo>
                    <a:pt x="15246" y="97307"/>
                  </a:lnTo>
                  <a:lnTo>
                    <a:pt x="13111" y="102156"/>
                  </a:lnTo>
                  <a:lnTo>
                    <a:pt x="11131" y="107069"/>
                  </a:lnTo>
                  <a:lnTo>
                    <a:pt x="9307" y="112043"/>
                  </a:lnTo>
                  <a:lnTo>
                    <a:pt x="7642" y="117073"/>
                  </a:lnTo>
                  <a:lnTo>
                    <a:pt x="6138" y="122152"/>
                  </a:lnTo>
                  <a:lnTo>
                    <a:pt x="4795" y="127277"/>
                  </a:lnTo>
                  <a:lnTo>
                    <a:pt x="3615" y="132442"/>
                  </a:lnTo>
                  <a:lnTo>
                    <a:pt x="2599" y="137641"/>
                  </a:lnTo>
                  <a:lnTo>
                    <a:pt x="1749" y="142870"/>
                  </a:lnTo>
                  <a:lnTo>
                    <a:pt x="1064" y="148123"/>
                  </a:lnTo>
                  <a:lnTo>
                    <a:pt x="547" y="153396"/>
                  </a:lnTo>
                  <a:lnTo>
                    <a:pt x="197" y="158682"/>
                  </a:lnTo>
                  <a:lnTo>
                    <a:pt x="14" y="163976"/>
                  </a:lnTo>
                  <a:lnTo>
                    <a:pt x="0" y="169274"/>
                  </a:lnTo>
                  <a:lnTo>
                    <a:pt x="153" y="174570"/>
                  </a:lnTo>
                  <a:lnTo>
                    <a:pt x="474" y="179858"/>
                  </a:lnTo>
                  <a:lnTo>
                    <a:pt x="962" y="185133"/>
                  </a:lnTo>
                  <a:lnTo>
                    <a:pt x="1617" y="190390"/>
                  </a:lnTo>
                  <a:lnTo>
                    <a:pt x="2439" y="195623"/>
                  </a:lnTo>
                  <a:lnTo>
                    <a:pt x="3426" y="200828"/>
                  </a:lnTo>
                  <a:lnTo>
                    <a:pt x="4577" y="205999"/>
                  </a:lnTo>
                  <a:lnTo>
                    <a:pt x="5892" y="211131"/>
                  </a:lnTo>
                  <a:lnTo>
                    <a:pt x="7368" y="216219"/>
                  </a:lnTo>
                  <a:lnTo>
                    <a:pt x="9006" y="221258"/>
                  </a:lnTo>
                  <a:lnTo>
                    <a:pt x="10801" y="226242"/>
                  </a:lnTo>
                  <a:lnTo>
                    <a:pt x="12754" y="231166"/>
                  </a:lnTo>
                  <a:lnTo>
                    <a:pt x="14862" y="236026"/>
                  </a:lnTo>
                  <a:lnTo>
                    <a:pt x="17123" y="240817"/>
                  </a:lnTo>
                  <a:lnTo>
                    <a:pt x="19535" y="245534"/>
                  </a:lnTo>
                  <a:lnTo>
                    <a:pt x="22095" y="250172"/>
                  </a:lnTo>
                  <a:lnTo>
                    <a:pt x="24801" y="254727"/>
                  </a:lnTo>
                  <a:lnTo>
                    <a:pt x="27649" y="259194"/>
                  </a:lnTo>
                  <a:lnTo>
                    <a:pt x="30638" y="263568"/>
                  </a:lnTo>
                  <a:lnTo>
                    <a:pt x="33763" y="267845"/>
                  </a:lnTo>
                  <a:lnTo>
                    <a:pt x="37023" y="272022"/>
                  </a:lnTo>
                  <a:lnTo>
                    <a:pt x="40414" y="276092"/>
                  </a:lnTo>
                  <a:lnTo>
                    <a:pt x="43931" y="280053"/>
                  </a:lnTo>
                  <a:lnTo>
                    <a:pt x="47573" y="283901"/>
                  </a:lnTo>
                  <a:lnTo>
                    <a:pt x="51334" y="287632"/>
                  </a:lnTo>
                  <a:lnTo>
                    <a:pt x="55212" y="291241"/>
                  </a:lnTo>
                  <a:lnTo>
                    <a:pt x="59202" y="294726"/>
                  </a:lnTo>
                  <a:lnTo>
                    <a:pt x="63301" y="298082"/>
                  </a:lnTo>
                  <a:lnTo>
                    <a:pt x="67504" y="301307"/>
                  </a:lnTo>
                  <a:lnTo>
                    <a:pt x="71807" y="304398"/>
                  </a:lnTo>
                  <a:lnTo>
                    <a:pt x="76206" y="307350"/>
                  </a:lnTo>
                  <a:lnTo>
                    <a:pt x="80696" y="310161"/>
                  </a:lnTo>
                  <a:lnTo>
                    <a:pt x="85273" y="312829"/>
                  </a:lnTo>
                  <a:lnTo>
                    <a:pt x="89933" y="315350"/>
                  </a:lnTo>
                  <a:lnTo>
                    <a:pt x="94669" y="317723"/>
                  </a:lnTo>
                  <a:lnTo>
                    <a:pt x="99479" y="319944"/>
                  </a:lnTo>
                  <a:lnTo>
                    <a:pt x="104357" y="322011"/>
                  </a:lnTo>
                  <a:lnTo>
                    <a:pt x="109297" y="323923"/>
                  </a:lnTo>
                  <a:lnTo>
                    <a:pt x="114296" y="325678"/>
                  </a:lnTo>
                  <a:lnTo>
                    <a:pt x="119348" y="327273"/>
                  </a:lnTo>
                  <a:lnTo>
                    <a:pt x="124448" y="328707"/>
                  </a:lnTo>
                  <a:lnTo>
                    <a:pt x="129590" y="329980"/>
                  </a:lnTo>
                  <a:lnTo>
                    <a:pt x="134771" y="331088"/>
                  </a:lnTo>
                  <a:lnTo>
                    <a:pt x="139984" y="332032"/>
                  </a:lnTo>
                  <a:lnTo>
                    <a:pt x="145224" y="332810"/>
                  </a:lnTo>
                  <a:lnTo>
                    <a:pt x="150486" y="333421"/>
                  </a:lnTo>
                  <a:lnTo>
                    <a:pt x="155765" y="333866"/>
                  </a:lnTo>
                  <a:lnTo>
                    <a:pt x="161056" y="334143"/>
                  </a:lnTo>
                  <a:lnTo>
                    <a:pt x="166352" y="334252"/>
                  </a:lnTo>
                  <a:lnTo>
                    <a:pt x="171650" y="334194"/>
                  </a:lnTo>
                  <a:lnTo>
                    <a:pt x="176943" y="333967"/>
                  </a:lnTo>
                  <a:lnTo>
                    <a:pt x="182226" y="333573"/>
                  </a:lnTo>
                  <a:lnTo>
                    <a:pt x="187493" y="333012"/>
                  </a:lnTo>
                  <a:lnTo>
                    <a:pt x="192741" y="332284"/>
                  </a:lnTo>
                  <a:lnTo>
                    <a:pt x="197963" y="331391"/>
                  </a:lnTo>
                  <a:lnTo>
                    <a:pt x="203154" y="330332"/>
                  </a:lnTo>
                  <a:lnTo>
                    <a:pt x="208308" y="329109"/>
                  </a:lnTo>
                  <a:lnTo>
                    <a:pt x="213422" y="327724"/>
                  </a:lnTo>
                  <a:lnTo>
                    <a:pt x="218488" y="326177"/>
                  </a:lnTo>
                  <a:lnTo>
                    <a:pt x="223504" y="324470"/>
                  </a:lnTo>
                  <a:lnTo>
                    <a:pt x="228462" y="322606"/>
                  </a:lnTo>
                  <a:lnTo>
                    <a:pt x="233360" y="320585"/>
                  </a:lnTo>
                  <a:lnTo>
                    <a:pt x="238190" y="318410"/>
                  </a:lnTo>
                  <a:lnTo>
                    <a:pt x="242949" y="316083"/>
                  </a:lnTo>
                  <a:lnTo>
                    <a:pt x="247633" y="313606"/>
                  </a:lnTo>
                  <a:lnTo>
                    <a:pt x="252235" y="310982"/>
                  </a:lnTo>
                  <a:lnTo>
                    <a:pt x="256752" y="308214"/>
                  </a:lnTo>
                  <a:lnTo>
                    <a:pt x="261179" y="305304"/>
                  </a:lnTo>
                  <a:lnTo>
                    <a:pt x="265511" y="302255"/>
                  </a:lnTo>
                  <a:lnTo>
                    <a:pt x="269745" y="299071"/>
                  </a:lnTo>
                  <a:lnTo>
                    <a:pt x="273876" y="295754"/>
                  </a:lnTo>
                  <a:lnTo>
                    <a:pt x="277899" y="292307"/>
                  </a:lnTo>
                  <a:lnTo>
                    <a:pt x="281811" y="288735"/>
                  </a:lnTo>
                  <a:lnTo>
                    <a:pt x="285608" y="285041"/>
                  </a:lnTo>
                  <a:lnTo>
                    <a:pt x="289287" y="281228"/>
                  </a:lnTo>
                  <a:lnTo>
                    <a:pt x="292842" y="277301"/>
                  </a:lnTo>
                  <a:lnTo>
                    <a:pt x="296271" y="273263"/>
                  </a:lnTo>
                  <a:lnTo>
                    <a:pt x="299571" y="269118"/>
                  </a:lnTo>
                  <a:lnTo>
                    <a:pt x="302737" y="264871"/>
                  </a:lnTo>
                  <a:lnTo>
                    <a:pt x="305768" y="260525"/>
                  </a:lnTo>
                  <a:lnTo>
                    <a:pt x="308659" y="256086"/>
                  </a:lnTo>
                  <a:lnTo>
                    <a:pt x="311408" y="251558"/>
                  </a:lnTo>
                  <a:lnTo>
                    <a:pt x="314012" y="246944"/>
                  </a:lnTo>
                  <a:lnTo>
                    <a:pt x="316469" y="242251"/>
                  </a:lnTo>
                  <a:lnTo>
                    <a:pt x="318776" y="237481"/>
                  </a:lnTo>
                  <a:lnTo>
                    <a:pt x="320930" y="232642"/>
                  </a:lnTo>
                  <a:lnTo>
                    <a:pt x="322930" y="227736"/>
                  </a:lnTo>
                  <a:lnTo>
                    <a:pt x="324774" y="222769"/>
                  </a:lnTo>
                  <a:lnTo>
                    <a:pt x="326459" y="217747"/>
                  </a:lnTo>
                  <a:lnTo>
                    <a:pt x="327984" y="212673"/>
                  </a:lnTo>
                  <a:lnTo>
                    <a:pt x="329348" y="207554"/>
                  </a:lnTo>
                  <a:lnTo>
                    <a:pt x="330549" y="202394"/>
                  </a:lnTo>
                  <a:lnTo>
                    <a:pt x="331586" y="197199"/>
                  </a:lnTo>
                  <a:lnTo>
                    <a:pt x="332457" y="191974"/>
                  </a:lnTo>
                  <a:lnTo>
                    <a:pt x="333163" y="186723"/>
                  </a:lnTo>
                  <a:lnTo>
                    <a:pt x="333702" y="181453"/>
                  </a:lnTo>
                  <a:lnTo>
                    <a:pt x="334073" y="176168"/>
                  </a:lnTo>
                  <a:lnTo>
                    <a:pt x="167153" y="1670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6745892" y="2168369"/>
              <a:ext cx="167157" cy="176248"/>
            </a:xfrm>
            <a:custGeom>
              <a:avLst/>
              <a:pathLst>
                <a:path w="167157" h="176248">
                  <a:moveTo>
                    <a:pt x="166920" y="176248"/>
                  </a:moveTo>
                  <a:lnTo>
                    <a:pt x="167127" y="170819"/>
                  </a:lnTo>
                  <a:lnTo>
                    <a:pt x="167157" y="165386"/>
                  </a:lnTo>
                  <a:lnTo>
                    <a:pt x="167011" y="159955"/>
                  </a:lnTo>
                  <a:lnTo>
                    <a:pt x="166689" y="154531"/>
                  </a:lnTo>
                  <a:lnTo>
                    <a:pt x="166190" y="149121"/>
                  </a:lnTo>
                  <a:lnTo>
                    <a:pt x="165516" y="143730"/>
                  </a:lnTo>
                  <a:lnTo>
                    <a:pt x="164667" y="138363"/>
                  </a:lnTo>
                  <a:lnTo>
                    <a:pt x="163644" y="133027"/>
                  </a:lnTo>
                  <a:lnTo>
                    <a:pt x="162448" y="127727"/>
                  </a:lnTo>
                  <a:lnTo>
                    <a:pt x="161080" y="122469"/>
                  </a:lnTo>
                  <a:lnTo>
                    <a:pt x="159543" y="117258"/>
                  </a:lnTo>
                  <a:lnTo>
                    <a:pt x="157837" y="112100"/>
                  </a:lnTo>
                  <a:lnTo>
                    <a:pt x="155964" y="106999"/>
                  </a:lnTo>
                  <a:lnTo>
                    <a:pt x="153926" y="101963"/>
                  </a:lnTo>
                  <a:lnTo>
                    <a:pt x="151726" y="96995"/>
                  </a:lnTo>
                  <a:lnTo>
                    <a:pt x="149365" y="92101"/>
                  </a:lnTo>
                  <a:lnTo>
                    <a:pt x="146847" y="87287"/>
                  </a:lnTo>
                  <a:lnTo>
                    <a:pt x="144173" y="82557"/>
                  </a:lnTo>
                  <a:lnTo>
                    <a:pt x="141348" y="77917"/>
                  </a:lnTo>
                  <a:lnTo>
                    <a:pt x="138373" y="73370"/>
                  </a:lnTo>
                  <a:lnTo>
                    <a:pt x="135251" y="68923"/>
                  </a:lnTo>
                  <a:lnTo>
                    <a:pt x="131987" y="64580"/>
                  </a:lnTo>
                  <a:lnTo>
                    <a:pt x="128584" y="60345"/>
                  </a:lnTo>
                  <a:lnTo>
                    <a:pt x="125044" y="56222"/>
                  </a:lnTo>
                  <a:lnTo>
                    <a:pt x="121373" y="52217"/>
                  </a:lnTo>
                  <a:lnTo>
                    <a:pt x="117573" y="48334"/>
                  </a:lnTo>
                  <a:lnTo>
                    <a:pt x="113650" y="44576"/>
                  </a:lnTo>
                  <a:lnTo>
                    <a:pt x="109606" y="40947"/>
                  </a:lnTo>
                  <a:lnTo>
                    <a:pt x="105446" y="37452"/>
                  </a:lnTo>
                  <a:lnTo>
                    <a:pt x="101175" y="34094"/>
                  </a:lnTo>
                  <a:lnTo>
                    <a:pt x="96797" y="30876"/>
                  </a:lnTo>
                  <a:lnTo>
                    <a:pt x="92317" y="27802"/>
                  </a:lnTo>
                  <a:lnTo>
                    <a:pt x="87739" y="24876"/>
                  </a:lnTo>
                  <a:lnTo>
                    <a:pt x="83069" y="22100"/>
                  </a:lnTo>
                  <a:lnTo>
                    <a:pt x="78310" y="19477"/>
                  </a:lnTo>
                  <a:lnTo>
                    <a:pt x="73470" y="17010"/>
                  </a:lnTo>
                  <a:lnTo>
                    <a:pt x="68551" y="14702"/>
                  </a:lnTo>
                  <a:lnTo>
                    <a:pt x="63560" y="12555"/>
                  </a:lnTo>
                  <a:lnTo>
                    <a:pt x="58502" y="10571"/>
                  </a:lnTo>
                  <a:lnTo>
                    <a:pt x="53382" y="8752"/>
                  </a:lnTo>
                  <a:lnTo>
                    <a:pt x="48206" y="7101"/>
                  </a:lnTo>
                  <a:lnTo>
                    <a:pt x="42979" y="5619"/>
                  </a:lnTo>
                  <a:lnTo>
                    <a:pt x="37706" y="4308"/>
                  </a:lnTo>
                  <a:lnTo>
                    <a:pt x="32394" y="3168"/>
                  </a:lnTo>
                  <a:lnTo>
                    <a:pt x="27047" y="2202"/>
                  </a:lnTo>
                  <a:lnTo>
                    <a:pt x="21672" y="1410"/>
                  </a:lnTo>
                  <a:lnTo>
                    <a:pt x="16274" y="794"/>
                  </a:lnTo>
                  <a:lnTo>
                    <a:pt x="10859" y="353"/>
                  </a:lnTo>
                  <a:lnTo>
                    <a:pt x="5432" y="88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23C99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6460546" y="173525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6444607" y="1735255"/>
              <a:ext cx="15939" cy="167167"/>
            </a:xfrm>
            <a:custGeom>
              <a:avLst/>
              <a:pathLst>
                <a:path w="15939" h="167167">
                  <a:moveTo>
                    <a:pt x="15939" y="0"/>
                  </a:moveTo>
                  <a:lnTo>
                    <a:pt x="7960" y="190"/>
                  </a:lnTo>
                  <a:lnTo>
                    <a:pt x="0" y="761"/>
                  </a:lnTo>
                  <a:lnTo>
                    <a:pt x="15939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6444607" y="1736017"/>
              <a:ext cx="15939" cy="166405"/>
            </a:xfrm>
            <a:custGeom>
              <a:avLst/>
              <a:pathLst>
                <a:path w="15939" h="166405">
                  <a:moveTo>
                    <a:pt x="0" y="0"/>
                  </a:moveTo>
                  <a:lnTo>
                    <a:pt x="15939" y="16640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6293387" y="1735936"/>
              <a:ext cx="334325" cy="333639"/>
            </a:xfrm>
            <a:custGeom>
              <a:avLst/>
              <a:pathLst>
                <a:path w="334325" h="333639">
                  <a:moveTo>
                    <a:pt x="151220" y="80"/>
                  </a:moveTo>
                  <a:lnTo>
                    <a:pt x="145971" y="667"/>
                  </a:lnTo>
                  <a:lnTo>
                    <a:pt x="140744" y="1419"/>
                  </a:lnTo>
                  <a:lnTo>
                    <a:pt x="135543" y="2336"/>
                  </a:lnTo>
                  <a:lnTo>
                    <a:pt x="130374" y="3416"/>
                  </a:lnTo>
                  <a:lnTo>
                    <a:pt x="125241" y="4660"/>
                  </a:lnTo>
                  <a:lnTo>
                    <a:pt x="120151" y="6064"/>
                  </a:lnTo>
                  <a:lnTo>
                    <a:pt x="115107" y="7629"/>
                  </a:lnTo>
                  <a:lnTo>
                    <a:pt x="110115" y="9353"/>
                  </a:lnTo>
                  <a:lnTo>
                    <a:pt x="105180" y="11233"/>
                  </a:lnTo>
                  <a:lnTo>
                    <a:pt x="100307" y="13268"/>
                  </a:lnTo>
                  <a:lnTo>
                    <a:pt x="95500" y="15457"/>
                  </a:lnTo>
                  <a:lnTo>
                    <a:pt x="90765" y="17796"/>
                  </a:lnTo>
                  <a:lnTo>
                    <a:pt x="86107" y="20283"/>
                  </a:lnTo>
                  <a:lnTo>
                    <a:pt x="81529" y="22916"/>
                  </a:lnTo>
                  <a:lnTo>
                    <a:pt x="77037" y="25693"/>
                  </a:lnTo>
                  <a:lnTo>
                    <a:pt x="72634" y="28610"/>
                  </a:lnTo>
                  <a:lnTo>
                    <a:pt x="68326" y="31664"/>
                  </a:lnTo>
                  <a:lnTo>
                    <a:pt x="64117" y="34853"/>
                  </a:lnTo>
                  <a:lnTo>
                    <a:pt x="60010" y="38174"/>
                  </a:lnTo>
                  <a:lnTo>
                    <a:pt x="56011" y="41622"/>
                  </a:lnTo>
                  <a:lnTo>
                    <a:pt x="52122" y="45196"/>
                  </a:lnTo>
                  <a:lnTo>
                    <a:pt x="48348" y="48890"/>
                  </a:lnTo>
                  <a:lnTo>
                    <a:pt x="44693" y="52702"/>
                  </a:lnTo>
                  <a:lnTo>
                    <a:pt x="41160" y="56627"/>
                  </a:lnTo>
                  <a:lnTo>
                    <a:pt x="37753" y="60662"/>
                  </a:lnTo>
                  <a:lnTo>
                    <a:pt x="34474" y="64802"/>
                  </a:lnTo>
                  <a:lnTo>
                    <a:pt x="31329" y="69044"/>
                  </a:lnTo>
                  <a:lnTo>
                    <a:pt x="28318" y="73383"/>
                  </a:lnTo>
                  <a:lnTo>
                    <a:pt x="25447" y="77815"/>
                  </a:lnTo>
                  <a:lnTo>
                    <a:pt x="22717" y="82336"/>
                  </a:lnTo>
                  <a:lnTo>
                    <a:pt x="20131" y="86940"/>
                  </a:lnTo>
                  <a:lnTo>
                    <a:pt x="17691" y="91624"/>
                  </a:lnTo>
                  <a:lnTo>
                    <a:pt x="15401" y="96383"/>
                  </a:lnTo>
                  <a:lnTo>
                    <a:pt x="13263" y="101212"/>
                  </a:lnTo>
                  <a:lnTo>
                    <a:pt x="11278" y="106106"/>
                  </a:lnTo>
                  <a:lnTo>
                    <a:pt x="9448" y="111060"/>
                  </a:lnTo>
                  <a:lnTo>
                    <a:pt x="7776" y="116069"/>
                  </a:lnTo>
                  <a:lnTo>
                    <a:pt x="6263" y="121129"/>
                  </a:lnTo>
                  <a:lnTo>
                    <a:pt x="4910" y="126234"/>
                  </a:lnTo>
                  <a:lnTo>
                    <a:pt x="3720" y="131379"/>
                  </a:lnTo>
                  <a:lnTo>
                    <a:pt x="2693" y="136559"/>
                  </a:lnTo>
                  <a:lnTo>
                    <a:pt x="1829" y="141769"/>
                  </a:lnTo>
                  <a:lnTo>
                    <a:pt x="1131" y="147004"/>
                  </a:lnTo>
                  <a:lnTo>
                    <a:pt x="598" y="152258"/>
                  </a:lnTo>
                  <a:lnTo>
                    <a:pt x="232" y="157526"/>
                  </a:lnTo>
                  <a:lnTo>
                    <a:pt x="32" y="162803"/>
                  </a:lnTo>
                  <a:lnTo>
                    <a:pt x="0" y="168084"/>
                  </a:lnTo>
                  <a:lnTo>
                    <a:pt x="133" y="173364"/>
                  </a:lnTo>
                  <a:lnTo>
                    <a:pt x="434" y="178636"/>
                  </a:lnTo>
                  <a:lnTo>
                    <a:pt x="901" y="183897"/>
                  </a:lnTo>
                  <a:lnTo>
                    <a:pt x="1534" y="189140"/>
                  </a:lnTo>
                  <a:lnTo>
                    <a:pt x="2332" y="194360"/>
                  </a:lnTo>
                  <a:lnTo>
                    <a:pt x="3295" y="199553"/>
                  </a:lnTo>
                  <a:lnTo>
                    <a:pt x="4421" y="204712"/>
                  </a:lnTo>
                  <a:lnTo>
                    <a:pt x="5710" y="209834"/>
                  </a:lnTo>
                  <a:lnTo>
                    <a:pt x="7160" y="214912"/>
                  </a:lnTo>
                  <a:lnTo>
                    <a:pt x="8769" y="219942"/>
                  </a:lnTo>
                  <a:lnTo>
                    <a:pt x="10537" y="224918"/>
                  </a:lnTo>
                  <a:lnTo>
                    <a:pt x="12461" y="229836"/>
                  </a:lnTo>
                  <a:lnTo>
                    <a:pt x="14539" y="234691"/>
                  </a:lnTo>
                  <a:lnTo>
                    <a:pt x="16769" y="239478"/>
                  </a:lnTo>
                  <a:lnTo>
                    <a:pt x="19150" y="244192"/>
                  </a:lnTo>
                  <a:lnTo>
                    <a:pt x="21678" y="248829"/>
                  </a:lnTo>
                  <a:lnTo>
                    <a:pt x="24352" y="253383"/>
                  </a:lnTo>
                  <a:lnTo>
                    <a:pt x="27168" y="257851"/>
                  </a:lnTo>
                  <a:lnTo>
                    <a:pt x="30124" y="262227"/>
                  </a:lnTo>
                  <a:lnTo>
                    <a:pt x="33217" y="266508"/>
                  </a:lnTo>
                  <a:lnTo>
                    <a:pt x="36443" y="270689"/>
                  </a:lnTo>
                  <a:lnTo>
                    <a:pt x="39800" y="274766"/>
                  </a:lnTo>
                  <a:lnTo>
                    <a:pt x="43283" y="278735"/>
                  </a:lnTo>
                  <a:lnTo>
                    <a:pt x="46891" y="282592"/>
                  </a:lnTo>
                  <a:lnTo>
                    <a:pt x="50618" y="286333"/>
                  </a:lnTo>
                  <a:lnTo>
                    <a:pt x="54462" y="289954"/>
                  </a:lnTo>
                  <a:lnTo>
                    <a:pt x="58419" y="293452"/>
                  </a:lnTo>
                  <a:lnTo>
                    <a:pt x="62483" y="296824"/>
                  </a:lnTo>
                  <a:lnTo>
                    <a:pt x="66653" y="300065"/>
                  </a:lnTo>
                  <a:lnTo>
                    <a:pt x="70922" y="303173"/>
                  </a:lnTo>
                  <a:lnTo>
                    <a:pt x="75288" y="306145"/>
                  </a:lnTo>
                  <a:lnTo>
                    <a:pt x="79745" y="308977"/>
                  </a:lnTo>
                  <a:lnTo>
                    <a:pt x="84290" y="311667"/>
                  </a:lnTo>
                  <a:lnTo>
                    <a:pt x="88917" y="314213"/>
                  </a:lnTo>
                  <a:lnTo>
                    <a:pt x="93622" y="316610"/>
                  </a:lnTo>
                  <a:lnTo>
                    <a:pt x="98401" y="318858"/>
                  </a:lnTo>
                  <a:lnTo>
                    <a:pt x="103249" y="320954"/>
                  </a:lnTo>
                  <a:lnTo>
                    <a:pt x="108160" y="322896"/>
                  </a:lnTo>
                  <a:lnTo>
                    <a:pt x="113130" y="324682"/>
                  </a:lnTo>
                  <a:lnTo>
                    <a:pt x="118154" y="326309"/>
                  </a:lnTo>
                  <a:lnTo>
                    <a:pt x="123227" y="327777"/>
                  </a:lnTo>
                  <a:lnTo>
                    <a:pt x="128343" y="329085"/>
                  </a:lnTo>
                  <a:lnTo>
                    <a:pt x="133499" y="330230"/>
                  </a:lnTo>
                  <a:lnTo>
                    <a:pt x="138688" y="331211"/>
                  </a:lnTo>
                  <a:lnTo>
                    <a:pt x="143905" y="332028"/>
                  </a:lnTo>
                  <a:lnTo>
                    <a:pt x="149146" y="332680"/>
                  </a:lnTo>
                  <a:lnTo>
                    <a:pt x="154405" y="333166"/>
                  </a:lnTo>
                  <a:lnTo>
                    <a:pt x="159676" y="333486"/>
                  </a:lnTo>
                  <a:lnTo>
                    <a:pt x="164955" y="333639"/>
                  </a:lnTo>
                  <a:lnTo>
                    <a:pt x="170236" y="333625"/>
                  </a:lnTo>
                  <a:lnTo>
                    <a:pt x="175514" y="333445"/>
                  </a:lnTo>
                  <a:lnTo>
                    <a:pt x="180784" y="333098"/>
                  </a:lnTo>
                  <a:lnTo>
                    <a:pt x="186040" y="332584"/>
                  </a:lnTo>
                  <a:lnTo>
                    <a:pt x="191277" y="331905"/>
                  </a:lnTo>
                  <a:lnTo>
                    <a:pt x="196490" y="331060"/>
                  </a:lnTo>
                  <a:lnTo>
                    <a:pt x="201674" y="330052"/>
                  </a:lnTo>
                  <a:lnTo>
                    <a:pt x="206823" y="328880"/>
                  </a:lnTo>
                  <a:lnTo>
                    <a:pt x="211933" y="327546"/>
                  </a:lnTo>
                  <a:lnTo>
                    <a:pt x="216998" y="326051"/>
                  </a:lnTo>
                  <a:lnTo>
                    <a:pt x="222014" y="324397"/>
                  </a:lnTo>
                  <a:lnTo>
                    <a:pt x="226974" y="322586"/>
                  </a:lnTo>
                  <a:lnTo>
                    <a:pt x="231875" y="320619"/>
                  </a:lnTo>
                  <a:lnTo>
                    <a:pt x="236712" y="318498"/>
                  </a:lnTo>
                  <a:lnTo>
                    <a:pt x="241479" y="316225"/>
                  </a:lnTo>
                  <a:lnTo>
                    <a:pt x="246171" y="313802"/>
                  </a:lnTo>
                  <a:lnTo>
                    <a:pt x="250785" y="311233"/>
                  </a:lnTo>
                  <a:lnTo>
                    <a:pt x="255316" y="308519"/>
                  </a:lnTo>
                  <a:lnTo>
                    <a:pt x="259758" y="305664"/>
                  </a:lnTo>
                  <a:lnTo>
                    <a:pt x="264108" y="302669"/>
                  </a:lnTo>
                  <a:lnTo>
                    <a:pt x="268362" y="299539"/>
                  </a:lnTo>
                  <a:lnTo>
                    <a:pt x="272514" y="296276"/>
                  </a:lnTo>
                  <a:lnTo>
                    <a:pt x="276561" y="292883"/>
                  </a:lnTo>
                  <a:lnTo>
                    <a:pt x="280499" y="289364"/>
                  </a:lnTo>
                  <a:lnTo>
                    <a:pt x="284324" y="285723"/>
                  </a:lnTo>
                  <a:lnTo>
                    <a:pt x="288032" y="281963"/>
                  </a:lnTo>
                  <a:lnTo>
                    <a:pt x="291619" y="278087"/>
                  </a:lnTo>
                  <a:lnTo>
                    <a:pt x="295082" y="274100"/>
                  </a:lnTo>
                  <a:lnTo>
                    <a:pt x="298418" y="270005"/>
                  </a:lnTo>
                  <a:lnTo>
                    <a:pt x="301622" y="265808"/>
                  </a:lnTo>
                  <a:lnTo>
                    <a:pt x="304692" y="261511"/>
                  </a:lnTo>
                  <a:lnTo>
                    <a:pt x="307625" y="257119"/>
                  </a:lnTo>
                  <a:lnTo>
                    <a:pt x="310418" y="252637"/>
                  </a:lnTo>
                  <a:lnTo>
                    <a:pt x="313068" y="248068"/>
                  </a:lnTo>
                  <a:lnTo>
                    <a:pt x="315572" y="243419"/>
                  </a:lnTo>
                  <a:lnTo>
                    <a:pt x="317928" y="238692"/>
                  </a:lnTo>
                  <a:lnTo>
                    <a:pt x="320134" y="233894"/>
                  </a:lnTo>
                  <a:lnTo>
                    <a:pt x="322187" y="229028"/>
                  </a:lnTo>
                  <a:lnTo>
                    <a:pt x="324085" y="224100"/>
                  </a:lnTo>
                  <a:lnTo>
                    <a:pt x="325826" y="219115"/>
                  </a:lnTo>
                  <a:lnTo>
                    <a:pt x="327410" y="214076"/>
                  </a:lnTo>
                  <a:lnTo>
                    <a:pt x="328833" y="208991"/>
                  </a:lnTo>
                  <a:lnTo>
                    <a:pt x="330095" y="203863"/>
                  </a:lnTo>
                  <a:lnTo>
                    <a:pt x="331194" y="198697"/>
                  </a:lnTo>
                  <a:lnTo>
                    <a:pt x="332130" y="193500"/>
                  </a:lnTo>
                  <a:lnTo>
                    <a:pt x="332901" y="188275"/>
                  </a:lnTo>
                  <a:lnTo>
                    <a:pt x="333506" y="183029"/>
                  </a:lnTo>
                  <a:lnTo>
                    <a:pt x="333946" y="177766"/>
                  </a:lnTo>
                  <a:lnTo>
                    <a:pt x="334219" y="172492"/>
                  </a:lnTo>
                  <a:lnTo>
                    <a:pt x="334325" y="167212"/>
                  </a:lnTo>
                  <a:lnTo>
                    <a:pt x="334265" y="161932"/>
                  </a:lnTo>
                  <a:lnTo>
                    <a:pt x="334037" y="156655"/>
                  </a:lnTo>
                  <a:lnTo>
                    <a:pt x="333644" y="151389"/>
                  </a:lnTo>
                  <a:lnTo>
                    <a:pt x="333084" y="146138"/>
                  </a:lnTo>
                  <a:lnTo>
                    <a:pt x="332358" y="140907"/>
                  </a:lnTo>
                  <a:lnTo>
                    <a:pt x="331468" y="135701"/>
                  </a:lnTo>
                  <a:lnTo>
                    <a:pt x="330413" y="130526"/>
                  </a:lnTo>
                  <a:lnTo>
                    <a:pt x="329196" y="125388"/>
                  </a:lnTo>
                  <a:lnTo>
                    <a:pt x="327817" y="120290"/>
                  </a:lnTo>
                  <a:lnTo>
                    <a:pt x="326277" y="115238"/>
                  </a:lnTo>
                  <a:lnTo>
                    <a:pt x="324579" y="110237"/>
                  </a:lnTo>
                  <a:lnTo>
                    <a:pt x="322724" y="105293"/>
                  </a:lnTo>
                  <a:lnTo>
                    <a:pt x="320713" y="100410"/>
                  </a:lnTo>
                  <a:lnTo>
                    <a:pt x="318550" y="95592"/>
                  </a:lnTo>
                  <a:lnTo>
                    <a:pt x="316235" y="90846"/>
                  </a:lnTo>
                  <a:lnTo>
                    <a:pt x="313771" y="86174"/>
                  </a:lnTo>
                  <a:lnTo>
                    <a:pt x="311161" y="81583"/>
                  </a:lnTo>
                  <a:lnTo>
                    <a:pt x="308407" y="77077"/>
                  </a:lnTo>
                  <a:lnTo>
                    <a:pt x="305512" y="72660"/>
                  </a:lnTo>
                  <a:lnTo>
                    <a:pt x="302480" y="68337"/>
                  </a:lnTo>
                  <a:lnTo>
                    <a:pt x="299312" y="64111"/>
                  </a:lnTo>
                  <a:lnTo>
                    <a:pt x="296012" y="59988"/>
                  </a:lnTo>
                  <a:lnTo>
                    <a:pt x="292584" y="55971"/>
                  </a:lnTo>
                  <a:lnTo>
                    <a:pt x="289030" y="52064"/>
                  </a:lnTo>
                  <a:lnTo>
                    <a:pt x="285355" y="48272"/>
                  </a:lnTo>
                  <a:lnTo>
                    <a:pt x="281562" y="44597"/>
                  </a:lnTo>
                  <a:lnTo>
                    <a:pt x="277655" y="41044"/>
                  </a:lnTo>
                  <a:lnTo>
                    <a:pt x="273637" y="37617"/>
                  </a:lnTo>
                  <a:lnTo>
                    <a:pt x="269513" y="34317"/>
                  </a:lnTo>
                  <a:lnTo>
                    <a:pt x="265288" y="31150"/>
                  </a:lnTo>
                  <a:lnTo>
                    <a:pt x="260964" y="28118"/>
                  </a:lnTo>
                  <a:lnTo>
                    <a:pt x="256546" y="25224"/>
                  </a:lnTo>
                  <a:lnTo>
                    <a:pt x="252039" y="22471"/>
                  </a:lnTo>
                  <a:lnTo>
                    <a:pt x="247448" y="19862"/>
                  </a:lnTo>
                  <a:lnTo>
                    <a:pt x="242776" y="17399"/>
                  </a:lnTo>
                  <a:lnTo>
                    <a:pt x="238029" y="15085"/>
                  </a:lnTo>
                  <a:lnTo>
                    <a:pt x="233212" y="12922"/>
                  </a:lnTo>
                  <a:lnTo>
                    <a:pt x="228328" y="10912"/>
                  </a:lnTo>
                  <a:lnTo>
                    <a:pt x="223383" y="9057"/>
                  </a:lnTo>
                  <a:lnTo>
                    <a:pt x="218382" y="7360"/>
                  </a:lnTo>
                  <a:lnTo>
                    <a:pt x="213330" y="5821"/>
                  </a:lnTo>
                  <a:lnTo>
                    <a:pt x="208232" y="4443"/>
                  </a:lnTo>
                  <a:lnTo>
                    <a:pt x="203093" y="3227"/>
                  </a:lnTo>
                  <a:lnTo>
                    <a:pt x="197918" y="2173"/>
                  </a:lnTo>
                  <a:lnTo>
                    <a:pt x="192713" y="1283"/>
                  </a:lnTo>
                  <a:lnTo>
                    <a:pt x="187482" y="559"/>
                  </a:lnTo>
                  <a:lnTo>
                    <a:pt x="182230" y="0"/>
                  </a:lnTo>
                  <a:lnTo>
                    <a:pt x="167159" y="1664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6460546" y="1735255"/>
              <a:ext cx="15070" cy="167167"/>
            </a:xfrm>
            <a:custGeom>
              <a:avLst/>
              <a:pathLst>
                <a:path w="15070" h="167167">
                  <a:moveTo>
                    <a:pt x="15070" y="680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DCB70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6082840" y="137951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5915673" y="1379510"/>
              <a:ext cx="167167" cy="203999"/>
            </a:xfrm>
            <a:custGeom>
              <a:avLst/>
              <a:pathLst>
                <a:path w="167167" h="203999">
                  <a:moveTo>
                    <a:pt x="167167" y="0"/>
                  </a:moveTo>
                  <a:lnTo>
                    <a:pt x="161815" y="85"/>
                  </a:lnTo>
                  <a:lnTo>
                    <a:pt x="156470" y="342"/>
                  </a:lnTo>
                  <a:lnTo>
                    <a:pt x="151135" y="770"/>
                  </a:lnTo>
                  <a:lnTo>
                    <a:pt x="145816" y="1369"/>
                  </a:lnTo>
                  <a:lnTo>
                    <a:pt x="140520" y="2137"/>
                  </a:lnTo>
                  <a:lnTo>
                    <a:pt x="135251" y="3075"/>
                  </a:lnTo>
                  <a:lnTo>
                    <a:pt x="130014" y="4180"/>
                  </a:lnTo>
                  <a:lnTo>
                    <a:pt x="124816" y="5453"/>
                  </a:lnTo>
                  <a:lnTo>
                    <a:pt x="119661" y="6892"/>
                  </a:lnTo>
                  <a:lnTo>
                    <a:pt x="114555" y="8495"/>
                  </a:lnTo>
                  <a:lnTo>
                    <a:pt x="109502" y="10260"/>
                  </a:lnTo>
                  <a:lnTo>
                    <a:pt x="104509" y="12186"/>
                  </a:lnTo>
                  <a:lnTo>
                    <a:pt x="99580" y="14272"/>
                  </a:lnTo>
                  <a:lnTo>
                    <a:pt x="94720" y="16514"/>
                  </a:lnTo>
                  <a:lnTo>
                    <a:pt x="89935" y="18910"/>
                  </a:lnTo>
                  <a:lnTo>
                    <a:pt x="85228" y="21458"/>
                  </a:lnTo>
                  <a:lnTo>
                    <a:pt x="80606" y="24156"/>
                  </a:lnTo>
                  <a:lnTo>
                    <a:pt x="76072" y="27000"/>
                  </a:lnTo>
                  <a:lnTo>
                    <a:pt x="71632" y="29988"/>
                  </a:lnTo>
                  <a:lnTo>
                    <a:pt x="67290" y="33116"/>
                  </a:lnTo>
                  <a:lnTo>
                    <a:pt x="63050" y="36382"/>
                  </a:lnTo>
                  <a:lnTo>
                    <a:pt x="58916" y="39782"/>
                  </a:lnTo>
                  <a:lnTo>
                    <a:pt x="54894" y="43313"/>
                  </a:lnTo>
                  <a:lnTo>
                    <a:pt x="50987" y="46970"/>
                  </a:lnTo>
                  <a:lnTo>
                    <a:pt x="47199" y="50751"/>
                  </a:lnTo>
                  <a:lnTo>
                    <a:pt x="43534" y="54651"/>
                  </a:lnTo>
                  <a:lnTo>
                    <a:pt x="39995" y="58666"/>
                  </a:lnTo>
                  <a:lnTo>
                    <a:pt x="36587" y="62793"/>
                  </a:lnTo>
                  <a:lnTo>
                    <a:pt x="33313" y="67026"/>
                  </a:lnTo>
                  <a:lnTo>
                    <a:pt x="30176" y="71363"/>
                  </a:lnTo>
                  <a:lnTo>
                    <a:pt x="27179" y="75797"/>
                  </a:lnTo>
                  <a:lnTo>
                    <a:pt x="24326" y="80325"/>
                  </a:lnTo>
                  <a:lnTo>
                    <a:pt x="21619" y="84942"/>
                  </a:lnTo>
                  <a:lnTo>
                    <a:pt x="19062" y="89643"/>
                  </a:lnTo>
                  <a:lnTo>
                    <a:pt x="16656" y="94424"/>
                  </a:lnTo>
                  <a:lnTo>
                    <a:pt x="14405" y="99279"/>
                  </a:lnTo>
                  <a:lnTo>
                    <a:pt x="12310" y="104204"/>
                  </a:lnTo>
                  <a:lnTo>
                    <a:pt x="10374" y="109194"/>
                  </a:lnTo>
                  <a:lnTo>
                    <a:pt x="8598" y="114243"/>
                  </a:lnTo>
                  <a:lnTo>
                    <a:pt x="6985" y="119346"/>
                  </a:lnTo>
                  <a:lnTo>
                    <a:pt x="5536" y="124498"/>
                  </a:lnTo>
                  <a:lnTo>
                    <a:pt x="4253" y="129694"/>
                  </a:lnTo>
                  <a:lnTo>
                    <a:pt x="3137" y="134928"/>
                  </a:lnTo>
                  <a:lnTo>
                    <a:pt x="2189" y="140195"/>
                  </a:lnTo>
                  <a:lnTo>
                    <a:pt x="1411" y="145490"/>
                  </a:lnTo>
                  <a:lnTo>
                    <a:pt x="802" y="150808"/>
                  </a:lnTo>
                  <a:lnTo>
                    <a:pt x="363" y="156142"/>
                  </a:lnTo>
                  <a:lnTo>
                    <a:pt x="96" y="161487"/>
                  </a:lnTo>
                  <a:lnTo>
                    <a:pt x="0" y="166838"/>
                  </a:lnTo>
                  <a:lnTo>
                    <a:pt x="75" y="172189"/>
                  </a:lnTo>
                  <a:lnTo>
                    <a:pt x="321" y="177536"/>
                  </a:lnTo>
                  <a:lnTo>
                    <a:pt x="738" y="182871"/>
                  </a:lnTo>
                  <a:lnTo>
                    <a:pt x="1326" y="188191"/>
                  </a:lnTo>
                  <a:lnTo>
                    <a:pt x="2084" y="193489"/>
                  </a:lnTo>
                  <a:lnTo>
                    <a:pt x="3012" y="198760"/>
                  </a:lnTo>
                  <a:lnTo>
                    <a:pt x="4107" y="203999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5919780" y="1546678"/>
              <a:ext cx="163059" cy="36831"/>
            </a:xfrm>
            <a:custGeom>
              <a:avLst/>
              <a:pathLst>
                <a:path w="163059" h="36831">
                  <a:moveTo>
                    <a:pt x="0" y="36831"/>
                  </a:moveTo>
                  <a:lnTo>
                    <a:pt x="163059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5919780" y="1546678"/>
              <a:ext cx="322481" cy="167159"/>
            </a:xfrm>
            <a:custGeom>
              <a:avLst/>
              <a:pathLst>
                <a:path w="322481" h="167159">
                  <a:moveTo>
                    <a:pt x="0" y="36831"/>
                  </a:moveTo>
                  <a:lnTo>
                    <a:pt x="1256" y="42009"/>
                  </a:lnTo>
                  <a:lnTo>
                    <a:pt x="2677" y="47145"/>
                  </a:lnTo>
                  <a:lnTo>
                    <a:pt x="4261" y="52232"/>
                  </a:lnTo>
                  <a:lnTo>
                    <a:pt x="6007" y="57267"/>
                  </a:lnTo>
                  <a:lnTo>
                    <a:pt x="7912" y="62243"/>
                  </a:lnTo>
                  <a:lnTo>
                    <a:pt x="9974" y="67156"/>
                  </a:lnTo>
                  <a:lnTo>
                    <a:pt x="12192" y="72001"/>
                  </a:lnTo>
                  <a:lnTo>
                    <a:pt x="14564" y="76772"/>
                  </a:lnTo>
                  <a:lnTo>
                    <a:pt x="17086" y="81466"/>
                  </a:lnTo>
                  <a:lnTo>
                    <a:pt x="19756" y="86077"/>
                  </a:lnTo>
                  <a:lnTo>
                    <a:pt x="22573" y="90600"/>
                  </a:lnTo>
                  <a:lnTo>
                    <a:pt x="25531" y="95032"/>
                  </a:lnTo>
                  <a:lnTo>
                    <a:pt x="28630" y="99367"/>
                  </a:lnTo>
                  <a:lnTo>
                    <a:pt x="31865" y="103600"/>
                  </a:lnTo>
                  <a:lnTo>
                    <a:pt x="35234" y="107729"/>
                  </a:lnTo>
                  <a:lnTo>
                    <a:pt x="38732" y="111748"/>
                  </a:lnTo>
                  <a:lnTo>
                    <a:pt x="42357" y="115654"/>
                  </a:lnTo>
                  <a:lnTo>
                    <a:pt x="46104" y="119442"/>
                  </a:lnTo>
                  <a:lnTo>
                    <a:pt x="49970" y="123109"/>
                  </a:lnTo>
                  <a:lnTo>
                    <a:pt x="53951" y="126650"/>
                  </a:lnTo>
                  <a:lnTo>
                    <a:pt x="58043" y="130063"/>
                  </a:lnTo>
                  <a:lnTo>
                    <a:pt x="62242" y="133344"/>
                  </a:lnTo>
                  <a:lnTo>
                    <a:pt x="66543" y="136490"/>
                  </a:lnTo>
                  <a:lnTo>
                    <a:pt x="70942" y="139496"/>
                  </a:lnTo>
                  <a:lnTo>
                    <a:pt x="75434" y="142361"/>
                  </a:lnTo>
                  <a:lnTo>
                    <a:pt x="80016" y="145082"/>
                  </a:lnTo>
                  <a:lnTo>
                    <a:pt x="84682" y="147655"/>
                  </a:lnTo>
                  <a:lnTo>
                    <a:pt x="89428" y="150077"/>
                  </a:lnTo>
                  <a:lnTo>
                    <a:pt x="94248" y="152348"/>
                  </a:lnTo>
                  <a:lnTo>
                    <a:pt x="99139" y="154464"/>
                  </a:lnTo>
                  <a:lnTo>
                    <a:pt x="104094" y="156422"/>
                  </a:lnTo>
                  <a:lnTo>
                    <a:pt x="109109" y="158222"/>
                  </a:lnTo>
                  <a:lnTo>
                    <a:pt x="114179" y="159861"/>
                  </a:lnTo>
                  <a:lnTo>
                    <a:pt x="119299" y="161338"/>
                  </a:lnTo>
                  <a:lnTo>
                    <a:pt x="124463" y="162650"/>
                  </a:lnTo>
                  <a:lnTo>
                    <a:pt x="129667" y="163798"/>
                  </a:lnTo>
                  <a:lnTo>
                    <a:pt x="134904" y="164779"/>
                  </a:lnTo>
                  <a:lnTo>
                    <a:pt x="140170" y="165593"/>
                  </a:lnTo>
                  <a:lnTo>
                    <a:pt x="145459" y="166238"/>
                  </a:lnTo>
                  <a:lnTo>
                    <a:pt x="150766" y="166714"/>
                  </a:lnTo>
                  <a:lnTo>
                    <a:pt x="156086" y="167021"/>
                  </a:lnTo>
                  <a:lnTo>
                    <a:pt x="161412" y="167159"/>
                  </a:lnTo>
                  <a:lnTo>
                    <a:pt x="166741" y="167126"/>
                  </a:lnTo>
                  <a:lnTo>
                    <a:pt x="172065" y="166924"/>
                  </a:lnTo>
                  <a:lnTo>
                    <a:pt x="177381" y="166552"/>
                  </a:lnTo>
                  <a:lnTo>
                    <a:pt x="182682" y="166011"/>
                  </a:lnTo>
                  <a:lnTo>
                    <a:pt x="187963" y="165302"/>
                  </a:lnTo>
                  <a:lnTo>
                    <a:pt x="193218" y="164424"/>
                  </a:lnTo>
                  <a:lnTo>
                    <a:pt x="198443" y="163379"/>
                  </a:lnTo>
                  <a:lnTo>
                    <a:pt x="203632" y="162168"/>
                  </a:lnTo>
                  <a:lnTo>
                    <a:pt x="208780" y="160793"/>
                  </a:lnTo>
                  <a:lnTo>
                    <a:pt x="213881" y="159254"/>
                  </a:lnTo>
                  <a:lnTo>
                    <a:pt x="218931" y="157553"/>
                  </a:lnTo>
                  <a:lnTo>
                    <a:pt x="223924" y="155693"/>
                  </a:lnTo>
                  <a:lnTo>
                    <a:pt x="228855" y="153674"/>
                  </a:lnTo>
                  <a:lnTo>
                    <a:pt x="233720" y="151499"/>
                  </a:lnTo>
                  <a:lnTo>
                    <a:pt x="238512" y="149170"/>
                  </a:lnTo>
                  <a:lnTo>
                    <a:pt x="243228" y="146689"/>
                  </a:lnTo>
                  <a:lnTo>
                    <a:pt x="247862" y="144060"/>
                  </a:lnTo>
                  <a:lnTo>
                    <a:pt x="252410" y="141284"/>
                  </a:lnTo>
                  <a:lnTo>
                    <a:pt x="256868" y="138364"/>
                  </a:lnTo>
                  <a:lnTo>
                    <a:pt x="261230" y="135304"/>
                  </a:lnTo>
                  <a:lnTo>
                    <a:pt x="265492" y="132107"/>
                  </a:lnTo>
                  <a:lnTo>
                    <a:pt x="269651" y="128775"/>
                  </a:lnTo>
                  <a:lnTo>
                    <a:pt x="273701" y="125312"/>
                  </a:lnTo>
                  <a:lnTo>
                    <a:pt x="277638" y="121723"/>
                  </a:lnTo>
                  <a:lnTo>
                    <a:pt x="281460" y="118009"/>
                  </a:lnTo>
                  <a:lnTo>
                    <a:pt x="285160" y="114176"/>
                  </a:lnTo>
                  <a:lnTo>
                    <a:pt x="288737" y="110226"/>
                  </a:lnTo>
                  <a:lnTo>
                    <a:pt x="292186" y="106165"/>
                  </a:lnTo>
                  <a:lnTo>
                    <a:pt x="295504" y="101995"/>
                  </a:lnTo>
                  <a:lnTo>
                    <a:pt x="298688" y="97722"/>
                  </a:lnTo>
                  <a:lnTo>
                    <a:pt x="301733" y="93350"/>
                  </a:lnTo>
                  <a:lnTo>
                    <a:pt x="304638" y="88883"/>
                  </a:lnTo>
                  <a:lnTo>
                    <a:pt x="307399" y="84326"/>
                  </a:lnTo>
                  <a:lnTo>
                    <a:pt x="310013" y="79683"/>
                  </a:lnTo>
                  <a:lnTo>
                    <a:pt x="312478" y="74959"/>
                  </a:lnTo>
                  <a:lnTo>
                    <a:pt x="314791" y="70158"/>
                  </a:lnTo>
                  <a:lnTo>
                    <a:pt x="316950" y="65287"/>
                  </a:lnTo>
                  <a:lnTo>
                    <a:pt x="318953" y="60349"/>
                  </a:lnTo>
                  <a:lnTo>
                    <a:pt x="320797" y="55350"/>
                  </a:lnTo>
                  <a:lnTo>
                    <a:pt x="322481" y="50295"/>
                  </a:lnTo>
                  <a:lnTo>
                    <a:pt x="163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6082840" y="1379510"/>
              <a:ext cx="167150" cy="217462"/>
            </a:xfrm>
            <a:custGeom>
              <a:avLst/>
              <a:pathLst>
                <a:path w="167150" h="217462">
                  <a:moveTo>
                    <a:pt x="159421" y="217462"/>
                  </a:moveTo>
                  <a:lnTo>
                    <a:pt x="160965" y="212279"/>
                  </a:lnTo>
                  <a:lnTo>
                    <a:pt x="162340" y="207049"/>
                  </a:lnTo>
                  <a:lnTo>
                    <a:pt x="163545" y="201777"/>
                  </a:lnTo>
                  <a:lnTo>
                    <a:pt x="164579" y="196469"/>
                  </a:lnTo>
                  <a:lnTo>
                    <a:pt x="165440" y="191130"/>
                  </a:lnTo>
                  <a:lnTo>
                    <a:pt x="166129" y="185766"/>
                  </a:lnTo>
                  <a:lnTo>
                    <a:pt x="166644" y="180383"/>
                  </a:lnTo>
                  <a:lnTo>
                    <a:pt x="166984" y="174986"/>
                  </a:lnTo>
                  <a:lnTo>
                    <a:pt x="167150" y="169580"/>
                  </a:lnTo>
                  <a:lnTo>
                    <a:pt x="167140" y="164172"/>
                  </a:lnTo>
                  <a:lnTo>
                    <a:pt x="166956" y="158768"/>
                  </a:lnTo>
                  <a:lnTo>
                    <a:pt x="166597" y="153372"/>
                  </a:lnTo>
                  <a:lnTo>
                    <a:pt x="166063" y="147990"/>
                  </a:lnTo>
                  <a:lnTo>
                    <a:pt x="165356" y="142629"/>
                  </a:lnTo>
                  <a:lnTo>
                    <a:pt x="164476" y="137293"/>
                  </a:lnTo>
                  <a:lnTo>
                    <a:pt x="163424" y="131988"/>
                  </a:lnTo>
                  <a:lnTo>
                    <a:pt x="162200" y="126721"/>
                  </a:lnTo>
                  <a:lnTo>
                    <a:pt x="160807" y="121495"/>
                  </a:lnTo>
                  <a:lnTo>
                    <a:pt x="159246" y="116318"/>
                  </a:lnTo>
                  <a:lnTo>
                    <a:pt x="157517" y="111193"/>
                  </a:lnTo>
                  <a:lnTo>
                    <a:pt x="155624" y="106127"/>
                  </a:lnTo>
                  <a:lnTo>
                    <a:pt x="153569" y="101125"/>
                  </a:lnTo>
                  <a:lnTo>
                    <a:pt x="151352" y="96193"/>
                  </a:lnTo>
                  <a:lnTo>
                    <a:pt x="148977" y="91334"/>
                  </a:lnTo>
                  <a:lnTo>
                    <a:pt x="146446" y="86555"/>
                  </a:lnTo>
                  <a:lnTo>
                    <a:pt x="143762" y="81860"/>
                  </a:lnTo>
                  <a:lnTo>
                    <a:pt x="140928" y="77255"/>
                  </a:lnTo>
                  <a:lnTo>
                    <a:pt x="137946" y="72743"/>
                  </a:lnTo>
                  <a:lnTo>
                    <a:pt x="134819" y="68331"/>
                  </a:lnTo>
                  <a:lnTo>
                    <a:pt x="131552" y="64021"/>
                  </a:lnTo>
                  <a:lnTo>
                    <a:pt x="128146" y="59820"/>
                  </a:lnTo>
                  <a:lnTo>
                    <a:pt x="124607" y="55731"/>
                  </a:lnTo>
                  <a:lnTo>
                    <a:pt x="120937" y="51759"/>
                  </a:lnTo>
                  <a:lnTo>
                    <a:pt x="117141" y="47908"/>
                  </a:lnTo>
                  <a:lnTo>
                    <a:pt x="113222" y="44181"/>
                  </a:lnTo>
                  <a:lnTo>
                    <a:pt x="109185" y="40583"/>
                  </a:lnTo>
                  <a:lnTo>
                    <a:pt x="105033" y="37118"/>
                  </a:lnTo>
                  <a:lnTo>
                    <a:pt x="100772" y="33788"/>
                  </a:lnTo>
                  <a:lnTo>
                    <a:pt x="96405" y="30598"/>
                  </a:lnTo>
                  <a:lnTo>
                    <a:pt x="91937" y="27552"/>
                  </a:lnTo>
                  <a:lnTo>
                    <a:pt x="87373" y="24651"/>
                  </a:lnTo>
                  <a:lnTo>
                    <a:pt x="82717" y="21899"/>
                  </a:lnTo>
                  <a:lnTo>
                    <a:pt x="77975" y="19300"/>
                  </a:lnTo>
                  <a:lnTo>
                    <a:pt x="73151" y="16855"/>
                  </a:lnTo>
                  <a:lnTo>
                    <a:pt x="68251" y="14567"/>
                  </a:lnTo>
                  <a:lnTo>
                    <a:pt x="63279" y="12439"/>
                  </a:lnTo>
                  <a:lnTo>
                    <a:pt x="58241" y="10474"/>
                  </a:lnTo>
                  <a:lnTo>
                    <a:pt x="53143" y="8672"/>
                  </a:lnTo>
                  <a:lnTo>
                    <a:pt x="47988" y="7036"/>
                  </a:lnTo>
                  <a:lnTo>
                    <a:pt x="42783" y="5567"/>
                  </a:lnTo>
                  <a:lnTo>
                    <a:pt x="37534" y="4268"/>
                  </a:lnTo>
                  <a:lnTo>
                    <a:pt x="32245" y="3139"/>
                  </a:lnTo>
                  <a:lnTo>
                    <a:pt x="26922" y="2182"/>
                  </a:lnTo>
                  <a:lnTo>
                    <a:pt x="21572" y="1397"/>
                  </a:lnTo>
                  <a:lnTo>
                    <a:pt x="16198" y="786"/>
                  </a:lnTo>
                  <a:lnTo>
                    <a:pt x="10808" y="349"/>
                  </a:lnTo>
                  <a:lnTo>
                    <a:pt x="5407" y="8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5633135" y="11203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5465968" y="1120312"/>
              <a:ext cx="167166" cy="290421"/>
            </a:xfrm>
            <a:custGeom>
              <a:avLst/>
              <a:pathLst>
                <a:path w="167166" h="290421">
                  <a:moveTo>
                    <a:pt x="167166" y="0"/>
                  </a:moveTo>
                  <a:lnTo>
                    <a:pt x="161818" y="85"/>
                  </a:lnTo>
                  <a:lnTo>
                    <a:pt x="156475" y="342"/>
                  </a:lnTo>
                  <a:lnTo>
                    <a:pt x="151144" y="769"/>
                  </a:lnTo>
                  <a:lnTo>
                    <a:pt x="145828" y="1367"/>
                  </a:lnTo>
                  <a:lnTo>
                    <a:pt x="140535" y="2134"/>
                  </a:lnTo>
                  <a:lnTo>
                    <a:pt x="135269" y="3071"/>
                  </a:lnTo>
                  <a:lnTo>
                    <a:pt x="130035" y="4175"/>
                  </a:lnTo>
                  <a:lnTo>
                    <a:pt x="124839" y="5447"/>
                  </a:lnTo>
                  <a:lnTo>
                    <a:pt x="119687" y="6884"/>
                  </a:lnTo>
                  <a:lnTo>
                    <a:pt x="114584" y="8485"/>
                  </a:lnTo>
                  <a:lnTo>
                    <a:pt x="109534" y="10248"/>
                  </a:lnTo>
                  <a:lnTo>
                    <a:pt x="104543" y="12172"/>
                  </a:lnTo>
                  <a:lnTo>
                    <a:pt x="99616" y="14255"/>
                  </a:lnTo>
                  <a:lnTo>
                    <a:pt x="94759" y="16495"/>
                  </a:lnTo>
                  <a:lnTo>
                    <a:pt x="89976" y="18888"/>
                  </a:lnTo>
                  <a:lnTo>
                    <a:pt x="85271" y="21434"/>
                  </a:lnTo>
                  <a:lnTo>
                    <a:pt x="80651" y="24128"/>
                  </a:lnTo>
                  <a:lnTo>
                    <a:pt x="76119" y="26970"/>
                  </a:lnTo>
                  <a:lnTo>
                    <a:pt x="71680" y="29954"/>
                  </a:lnTo>
                  <a:lnTo>
                    <a:pt x="67339" y="33079"/>
                  </a:lnTo>
                  <a:lnTo>
                    <a:pt x="63100" y="36342"/>
                  </a:lnTo>
                  <a:lnTo>
                    <a:pt x="58968" y="39738"/>
                  </a:lnTo>
                  <a:lnTo>
                    <a:pt x="54947" y="43265"/>
                  </a:lnTo>
                  <a:lnTo>
                    <a:pt x="51040" y="46918"/>
                  </a:lnTo>
                  <a:lnTo>
                    <a:pt x="47253" y="50695"/>
                  </a:lnTo>
                  <a:lnTo>
                    <a:pt x="43588" y="54591"/>
                  </a:lnTo>
                  <a:lnTo>
                    <a:pt x="40049" y="58602"/>
                  </a:lnTo>
                  <a:lnTo>
                    <a:pt x="36641" y="62725"/>
                  </a:lnTo>
                  <a:lnTo>
                    <a:pt x="33367" y="66954"/>
                  </a:lnTo>
                  <a:lnTo>
                    <a:pt x="30229" y="71286"/>
                  </a:lnTo>
                  <a:lnTo>
                    <a:pt x="27232" y="75716"/>
                  </a:lnTo>
                  <a:lnTo>
                    <a:pt x="24377" y="80240"/>
                  </a:lnTo>
                  <a:lnTo>
                    <a:pt x="21669" y="84853"/>
                  </a:lnTo>
                  <a:lnTo>
                    <a:pt x="19110" y="89550"/>
                  </a:lnTo>
                  <a:lnTo>
                    <a:pt x="16703" y="94326"/>
                  </a:lnTo>
                  <a:lnTo>
                    <a:pt x="14450" y="99177"/>
                  </a:lnTo>
                  <a:lnTo>
                    <a:pt x="12353" y="104098"/>
                  </a:lnTo>
                  <a:lnTo>
                    <a:pt x="10414" y="109083"/>
                  </a:lnTo>
                  <a:lnTo>
                    <a:pt x="8636" y="114128"/>
                  </a:lnTo>
                  <a:lnTo>
                    <a:pt x="7020" y="119227"/>
                  </a:lnTo>
                  <a:lnTo>
                    <a:pt x="5569" y="124375"/>
                  </a:lnTo>
                  <a:lnTo>
                    <a:pt x="4282" y="129567"/>
                  </a:lnTo>
                  <a:lnTo>
                    <a:pt x="3163" y="134797"/>
                  </a:lnTo>
                  <a:lnTo>
                    <a:pt x="2211" y="140060"/>
                  </a:lnTo>
                  <a:lnTo>
                    <a:pt x="1428" y="145352"/>
                  </a:lnTo>
                  <a:lnTo>
                    <a:pt x="815" y="150665"/>
                  </a:lnTo>
                  <a:lnTo>
                    <a:pt x="372" y="155996"/>
                  </a:lnTo>
                  <a:lnTo>
                    <a:pt x="100" y="161338"/>
                  </a:lnTo>
                  <a:lnTo>
                    <a:pt x="0" y="166686"/>
                  </a:lnTo>
                  <a:lnTo>
                    <a:pt x="70" y="172034"/>
                  </a:lnTo>
                  <a:lnTo>
                    <a:pt x="311" y="177377"/>
                  </a:lnTo>
                  <a:lnTo>
                    <a:pt x="723" y="182710"/>
                  </a:lnTo>
                  <a:lnTo>
                    <a:pt x="1305" y="188027"/>
                  </a:lnTo>
                  <a:lnTo>
                    <a:pt x="2058" y="193323"/>
                  </a:lnTo>
                  <a:lnTo>
                    <a:pt x="2979" y="198592"/>
                  </a:lnTo>
                  <a:lnTo>
                    <a:pt x="4069" y="203829"/>
                  </a:lnTo>
                  <a:lnTo>
                    <a:pt x="5325" y="209028"/>
                  </a:lnTo>
                  <a:lnTo>
                    <a:pt x="6747" y="214184"/>
                  </a:lnTo>
                  <a:lnTo>
                    <a:pt x="8333" y="219292"/>
                  </a:lnTo>
                  <a:lnTo>
                    <a:pt x="10082" y="224347"/>
                  </a:lnTo>
                  <a:lnTo>
                    <a:pt x="11992" y="229344"/>
                  </a:lnTo>
                  <a:lnTo>
                    <a:pt x="14061" y="234276"/>
                  </a:lnTo>
                  <a:lnTo>
                    <a:pt x="16286" y="239140"/>
                  </a:lnTo>
                  <a:lnTo>
                    <a:pt x="18666" y="243930"/>
                  </a:lnTo>
                  <a:lnTo>
                    <a:pt x="21198" y="248642"/>
                  </a:lnTo>
                  <a:lnTo>
                    <a:pt x="23879" y="253270"/>
                  </a:lnTo>
                  <a:lnTo>
                    <a:pt x="26707" y="257810"/>
                  </a:lnTo>
                  <a:lnTo>
                    <a:pt x="29679" y="262258"/>
                  </a:lnTo>
                  <a:lnTo>
                    <a:pt x="32792" y="266608"/>
                  </a:lnTo>
                  <a:lnTo>
                    <a:pt x="36042" y="270856"/>
                  </a:lnTo>
                  <a:lnTo>
                    <a:pt x="39426" y="274998"/>
                  </a:lnTo>
                  <a:lnTo>
                    <a:pt x="42941" y="279029"/>
                  </a:lnTo>
                  <a:lnTo>
                    <a:pt x="46584" y="282946"/>
                  </a:lnTo>
                  <a:lnTo>
                    <a:pt x="50350" y="286745"/>
                  </a:lnTo>
                  <a:lnTo>
                    <a:pt x="54235" y="290421"/>
                  </a:lnTo>
                  <a:lnTo>
                    <a:pt x="167166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5520204" y="1287480"/>
              <a:ext cx="112931" cy="123253"/>
            </a:xfrm>
            <a:custGeom>
              <a:avLst/>
              <a:pathLst>
                <a:path w="112931" h="123253">
                  <a:moveTo>
                    <a:pt x="0" y="123253"/>
                  </a:moveTo>
                  <a:lnTo>
                    <a:pt x="112931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5520204" y="1136156"/>
              <a:ext cx="280078" cy="318485"/>
            </a:xfrm>
            <a:custGeom>
              <a:avLst/>
              <a:pathLst>
                <a:path w="280078" h="318485">
                  <a:moveTo>
                    <a:pt x="0" y="274577"/>
                  </a:moveTo>
                  <a:lnTo>
                    <a:pt x="3987" y="278116"/>
                  </a:lnTo>
                  <a:lnTo>
                    <a:pt x="8086" y="281525"/>
                  </a:lnTo>
                  <a:lnTo>
                    <a:pt x="12291" y="284802"/>
                  </a:lnTo>
                  <a:lnTo>
                    <a:pt x="16598" y="287943"/>
                  </a:lnTo>
                  <a:lnTo>
                    <a:pt x="21004" y="290946"/>
                  </a:lnTo>
                  <a:lnTo>
                    <a:pt x="25503" y="293806"/>
                  </a:lnTo>
                  <a:lnTo>
                    <a:pt x="30090" y="296521"/>
                  </a:lnTo>
                  <a:lnTo>
                    <a:pt x="34763" y="299089"/>
                  </a:lnTo>
                  <a:lnTo>
                    <a:pt x="39514" y="301507"/>
                  </a:lnTo>
                  <a:lnTo>
                    <a:pt x="44340" y="303771"/>
                  </a:lnTo>
                  <a:lnTo>
                    <a:pt x="49237" y="305881"/>
                  </a:lnTo>
                  <a:lnTo>
                    <a:pt x="54197" y="307833"/>
                  </a:lnTo>
                  <a:lnTo>
                    <a:pt x="59218" y="309627"/>
                  </a:lnTo>
                  <a:lnTo>
                    <a:pt x="64293" y="311259"/>
                  </a:lnTo>
                  <a:lnTo>
                    <a:pt x="69418" y="312728"/>
                  </a:lnTo>
                  <a:lnTo>
                    <a:pt x="74587" y="314034"/>
                  </a:lnTo>
                  <a:lnTo>
                    <a:pt x="79795" y="315174"/>
                  </a:lnTo>
                  <a:lnTo>
                    <a:pt x="85036" y="316147"/>
                  </a:lnTo>
                  <a:lnTo>
                    <a:pt x="90306" y="316953"/>
                  </a:lnTo>
                  <a:lnTo>
                    <a:pt x="95599" y="317590"/>
                  </a:lnTo>
                  <a:lnTo>
                    <a:pt x="100910" y="318058"/>
                  </a:lnTo>
                  <a:lnTo>
                    <a:pt x="106233" y="318357"/>
                  </a:lnTo>
                  <a:lnTo>
                    <a:pt x="111562" y="318485"/>
                  </a:lnTo>
                  <a:lnTo>
                    <a:pt x="116893" y="318444"/>
                  </a:lnTo>
                  <a:lnTo>
                    <a:pt x="122220" y="318233"/>
                  </a:lnTo>
                  <a:lnTo>
                    <a:pt x="127538" y="317851"/>
                  </a:lnTo>
                  <a:lnTo>
                    <a:pt x="132841" y="317301"/>
                  </a:lnTo>
                  <a:lnTo>
                    <a:pt x="138123" y="316582"/>
                  </a:lnTo>
                  <a:lnTo>
                    <a:pt x="143380" y="315694"/>
                  </a:lnTo>
                  <a:lnTo>
                    <a:pt x="148606" y="314640"/>
                  </a:lnTo>
                  <a:lnTo>
                    <a:pt x="153795" y="313419"/>
                  </a:lnTo>
                  <a:lnTo>
                    <a:pt x="158943" y="312034"/>
                  </a:lnTo>
                  <a:lnTo>
                    <a:pt x="164045" y="310485"/>
                  </a:lnTo>
                  <a:lnTo>
                    <a:pt x="169094" y="308774"/>
                  </a:lnTo>
                  <a:lnTo>
                    <a:pt x="174086" y="306903"/>
                  </a:lnTo>
                  <a:lnTo>
                    <a:pt x="179016" y="304874"/>
                  </a:lnTo>
                  <a:lnTo>
                    <a:pt x="183879" y="302688"/>
                  </a:lnTo>
                  <a:lnTo>
                    <a:pt x="188669" y="300349"/>
                  </a:lnTo>
                  <a:lnTo>
                    <a:pt x="193383" y="297858"/>
                  </a:lnTo>
                  <a:lnTo>
                    <a:pt x="198014" y="295218"/>
                  </a:lnTo>
                  <a:lnTo>
                    <a:pt x="202560" y="292432"/>
                  </a:lnTo>
                  <a:lnTo>
                    <a:pt x="207014" y="289502"/>
                  </a:lnTo>
                  <a:lnTo>
                    <a:pt x="211372" y="286432"/>
                  </a:lnTo>
                  <a:lnTo>
                    <a:pt x="215630" y="283224"/>
                  </a:lnTo>
                  <a:lnTo>
                    <a:pt x="219784" y="279882"/>
                  </a:lnTo>
                  <a:lnTo>
                    <a:pt x="223829" y="276409"/>
                  </a:lnTo>
                  <a:lnTo>
                    <a:pt x="227761" y="272810"/>
                  </a:lnTo>
                  <a:lnTo>
                    <a:pt x="231577" y="269086"/>
                  </a:lnTo>
                  <a:lnTo>
                    <a:pt x="235271" y="265243"/>
                  </a:lnTo>
                  <a:lnTo>
                    <a:pt x="238842" y="261284"/>
                  </a:lnTo>
                  <a:lnTo>
                    <a:pt x="242284" y="257213"/>
                  </a:lnTo>
                  <a:lnTo>
                    <a:pt x="245595" y="253034"/>
                  </a:lnTo>
                  <a:lnTo>
                    <a:pt x="248771" y="248752"/>
                  </a:lnTo>
                  <a:lnTo>
                    <a:pt x="251808" y="244371"/>
                  </a:lnTo>
                  <a:lnTo>
                    <a:pt x="254705" y="239895"/>
                  </a:lnTo>
                  <a:lnTo>
                    <a:pt x="257457" y="235330"/>
                  </a:lnTo>
                  <a:lnTo>
                    <a:pt x="260062" y="230678"/>
                  </a:lnTo>
                  <a:lnTo>
                    <a:pt x="262518" y="225946"/>
                  </a:lnTo>
                  <a:lnTo>
                    <a:pt x="264821" y="221138"/>
                  </a:lnTo>
                  <a:lnTo>
                    <a:pt x="266970" y="216260"/>
                  </a:lnTo>
                  <a:lnTo>
                    <a:pt x="268963" y="211315"/>
                  </a:lnTo>
                  <a:lnTo>
                    <a:pt x="270796" y="206309"/>
                  </a:lnTo>
                  <a:lnTo>
                    <a:pt x="272469" y="201247"/>
                  </a:lnTo>
                  <a:lnTo>
                    <a:pt x="273980" y="196134"/>
                  </a:lnTo>
                  <a:lnTo>
                    <a:pt x="275327" y="190976"/>
                  </a:lnTo>
                  <a:lnTo>
                    <a:pt x="276509" y="185777"/>
                  </a:lnTo>
                  <a:lnTo>
                    <a:pt x="277524" y="180544"/>
                  </a:lnTo>
                  <a:lnTo>
                    <a:pt x="278373" y="175280"/>
                  </a:lnTo>
                  <a:lnTo>
                    <a:pt x="279052" y="169993"/>
                  </a:lnTo>
                  <a:lnTo>
                    <a:pt x="279563" y="164686"/>
                  </a:lnTo>
                  <a:lnTo>
                    <a:pt x="279904" y="159366"/>
                  </a:lnTo>
                  <a:lnTo>
                    <a:pt x="280076" y="154037"/>
                  </a:lnTo>
                  <a:lnTo>
                    <a:pt x="280078" y="148706"/>
                  </a:lnTo>
                  <a:lnTo>
                    <a:pt x="279909" y="143377"/>
                  </a:lnTo>
                  <a:lnTo>
                    <a:pt x="279571" y="138057"/>
                  </a:lnTo>
                  <a:lnTo>
                    <a:pt x="279063" y="132750"/>
                  </a:lnTo>
                  <a:lnTo>
                    <a:pt x="278386" y="127462"/>
                  </a:lnTo>
                  <a:lnTo>
                    <a:pt x="277541" y="122198"/>
                  </a:lnTo>
                  <a:lnTo>
                    <a:pt x="276529" y="116964"/>
                  </a:lnTo>
                  <a:lnTo>
                    <a:pt x="275350" y="111765"/>
                  </a:lnTo>
                  <a:lnTo>
                    <a:pt x="274006" y="106606"/>
                  </a:lnTo>
                  <a:lnTo>
                    <a:pt x="272498" y="101492"/>
                  </a:lnTo>
                  <a:lnTo>
                    <a:pt x="270828" y="96429"/>
                  </a:lnTo>
                  <a:lnTo>
                    <a:pt x="268997" y="91422"/>
                  </a:lnTo>
                  <a:lnTo>
                    <a:pt x="267008" y="86476"/>
                  </a:lnTo>
                  <a:lnTo>
                    <a:pt x="264862" y="81596"/>
                  </a:lnTo>
                  <a:lnTo>
                    <a:pt x="262561" y="76787"/>
                  </a:lnTo>
                  <a:lnTo>
                    <a:pt x="260108" y="72053"/>
                  </a:lnTo>
                  <a:lnTo>
                    <a:pt x="257506" y="67401"/>
                  </a:lnTo>
                  <a:lnTo>
                    <a:pt x="254756" y="62833"/>
                  </a:lnTo>
                  <a:lnTo>
                    <a:pt x="251862" y="58356"/>
                  </a:lnTo>
                  <a:lnTo>
                    <a:pt x="248827" y="53973"/>
                  </a:lnTo>
                  <a:lnTo>
                    <a:pt x="245654" y="49689"/>
                  </a:lnTo>
                  <a:lnTo>
                    <a:pt x="242345" y="45508"/>
                  </a:lnTo>
                  <a:lnTo>
                    <a:pt x="238905" y="41436"/>
                  </a:lnTo>
                  <a:lnTo>
                    <a:pt x="235337" y="37474"/>
                  </a:lnTo>
                  <a:lnTo>
                    <a:pt x="231645" y="33629"/>
                  </a:lnTo>
                  <a:lnTo>
                    <a:pt x="227831" y="29903"/>
                  </a:lnTo>
                  <a:lnTo>
                    <a:pt x="223901" y="26301"/>
                  </a:lnTo>
                  <a:lnTo>
                    <a:pt x="219858" y="22826"/>
                  </a:lnTo>
                  <a:lnTo>
                    <a:pt x="215706" y="19482"/>
                  </a:lnTo>
                  <a:lnTo>
                    <a:pt x="211450" y="16272"/>
                  </a:lnTo>
                  <a:lnTo>
                    <a:pt x="207093" y="13199"/>
                  </a:lnTo>
                  <a:lnTo>
                    <a:pt x="202641" y="10267"/>
                  </a:lnTo>
                  <a:lnTo>
                    <a:pt x="198097" y="7478"/>
                  </a:lnTo>
                  <a:lnTo>
                    <a:pt x="193467" y="4835"/>
                  </a:lnTo>
                  <a:lnTo>
                    <a:pt x="188755" y="2342"/>
                  </a:lnTo>
                  <a:lnTo>
                    <a:pt x="183966" y="0"/>
                  </a:lnTo>
                  <a:lnTo>
                    <a:pt x="112931" y="1513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5633135" y="1120312"/>
              <a:ext cx="71035" cy="167167"/>
            </a:xfrm>
            <a:custGeom>
              <a:avLst/>
              <a:pathLst>
                <a:path w="71035" h="167167">
                  <a:moveTo>
                    <a:pt x="71035" y="15843"/>
                  </a:moveTo>
                  <a:lnTo>
                    <a:pt x="65454" y="13347"/>
                  </a:lnTo>
                  <a:lnTo>
                    <a:pt x="59786" y="11056"/>
                  </a:lnTo>
                  <a:lnTo>
                    <a:pt x="54037" y="8974"/>
                  </a:lnTo>
                  <a:lnTo>
                    <a:pt x="48217" y="7104"/>
                  </a:lnTo>
                  <a:lnTo>
                    <a:pt x="42332" y="5448"/>
                  </a:lnTo>
                  <a:lnTo>
                    <a:pt x="36390" y="4008"/>
                  </a:lnTo>
                  <a:lnTo>
                    <a:pt x="30399" y="2787"/>
                  </a:lnTo>
                  <a:lnTo>
                    <a:pt x="24368" y="1785"/>
                  </a:lnTo>
                  <a:lnTo>
                    <a:pt x="18305" y="1005"/>
                  </a:lnTo>
                  <a:lnTo>
                    <a:pt x="12217" y="447"/>
                  </a:lnTo>
                  <a:lnTo>
                    <a:pt x="6112" y="11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5135676" y="97163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4968512" y="971635"/>
              <a:ext cx="167163" cy="236113"/>
            </a:xfrm>
            <a:custGeom>
              <a:avLst/>
              <a:pathLst>
                <a:path w="167163" h="236113">
                  <a:moveTo>
                    <a:pt x="167163" y="0"/>
                  </a:moveTo>
                  <a:lnTo>
                    <a:pt x="161783" y="86"/>
                  </a:lnTo>
                  <a:lnTo>
                    <a:pt x="156408" y="346"/>
                  </a:lnTo>
                  <a:lnTo>
                    <a:pt x="151044" y="778"/>
                  </a:lnTo>
                  <a:lnTo>
                    <a:pt x="145697" y="1384"/>
                  </a:lnTo>
                  <a:lnTo>
                    <a:pt x="140372" y="2160"/>
                  </a:lnTo>
                  <a:lnTo>
                    <a:pt x="135075" y="3108"/>
                  </a:lnTo>
                  <a:lnTo>
                    <a:pt x="129811" y="4226"/>
                  </a:lnTo>
                  <a:lnTo>
                    <a:pt x="124586" y="5513"/>
                  </a:lnTo>
                  <a:lnTo>
                    <a:pt x="119404" y="6967"/>
                  </a:lnTo>
                  <a:lnTo>
                    <a:pt x="114273" y="8587"/>
                  </a:lnTo>
                  <a:lnTo>
                    <a:pt x="109196" y="10372"/>
                  </a:lnTo>
                  <a:lnTo>
                    <a:pt x="104179" y="12319"/>
                  </a:lnTo>
                  <a:lnTo>
                    <a:pt x="99228" y="14426"/>
                  </a:lnTo>
                  <a:lnTo>
                    <a:pt x="94347" y="16692"/>
                  </a:lnTo>
                  <a:lnTo>
                    <a:pt x="89541" y="19114"/>
                  </a:lnTo>
                  <a:lnTo>
                    <a:pt x="84816" y="21689"/>
                  </a:lnTo>
                  <a:lnTo>
                    <a:pt x="80176" y="24415"/>
                  </a:lnTo>
                  <a:lnTo>
                    <a:pt x="75627" y="27288"/>
                  </a:lnTo>
                  <a:lnTo>
                    <a:pt x="71172" y="30307"/>
                  </a:lnTo>
                  <a:lnTo>
                    <a:pt x="66817" y="33468"/>
                  </a:lnTo>
                  <a:lnTo>
                    <a:pt x="62565" y="36767"/>
                  </a:lnTo>
                  <a:lnTo>
                    <a:pt x="58422" y="40201"/>
                  </a:lnTo>
                  <a:lnTo>
                    <a:pt x="54392" y="43767"/>
                  </a:lnTo>
                  <a:lnTo>
                    <a:pt x="50479" y="47460"/>
                  </a:lnTo>
                  <a:lnTo>
                    <a:pt x="46686" y="51278"/>
                  </a:lnTo>
                  <a:lnTo>
                    <a:pt x="43018" y="55216"/>
                  </a:lnTo>
                  <a:lnTo>
                    <a:pt x="39479" y="59270"/>
                  </a:lnTo>
                  <a:lnTo>
                    <a:pt x="36073" y="63435"/>
                  </a:lnTo>
                  <a:lnTo>
                    <a:pt x="32802" y="67709"/>
                  </a:lnTo>
                  <a:lnTo>
                    <a:pt x="29670" y="72085"/>
                  </a:lnTo>
                  <a:lnTo>
                    <a:pt x="26681" y="76559"/>
                  </a:lnTo>
                  <a:lnTo>
                    <a:pt x="23838" y="81128"/>
                  </a:lnTo>
                  <a:lnTo>
                    <a:pt x="21142" y="85786"/>
                  </a:lnTo>
                  <a:lnTo>
                    <a:pt x="18599" y="90528"/>
                  </a:lnTo>
                  <a:lnTo>
                    <a:pt x="16209" y="95349"/>
                  </a:lnTo>
                  <a:lnTo>
                    <a:pt x="13976" y="100245"/>
                  </a:lnTo>
                  <a:lnTo>
                    <a:pt x="11901" y="105211"/>
                  </a:lnTo>
                  <a:lnTo>
                    <a:pt x="9987" y="110240"/>
                  </a:lnTo>
                  <a:lnTo>
                    <a:pt x="8236" y="115329"/>
                  </a:lnTo>
                  <a:lnTo>
                    <a:pt x="6650" y="120471"/>
                  </a:lnTo>
                  <a:lnTo>
                    <a:pt x="5230" y="125661"/>
                  </a:lnTo>
                  <a:lnTo>
                    <a:pt x="3978" y="130895"/>
                  </a:lnTo>
                  <a:lnTo>
                    <a:pt x="2895" y="136166"/>
                  </a:lnTo>
                  <a:lnTo>
                    <a:pt x="1983" y="141470"/>
                  </a:lnTo>
                  <a:lnTo>
                    <a:pt x="1241" y="146799"/>
                  </a:lnTo>
                  <a:lnTo>
                    <a:pt x="672" y="152150"/>
                  </a:lnTo>
                  <a:lnTo>
                    <a:pt x="275" y="157517"/>
                  </a:lnTo>
                  <a:lnTo>
                    <a:pt x="50" y="162894"/>
                  </a:lnTo>
                  <a:lnTo>
                    <a:pt x="0" y="168275"/>
                  </a:lnTo>
                  <a:lnTo>
                    <a:pt x="122" y="173655"/>
                  </a:lnTo>
                  <a:lnTo>
                    <a:pt x="417" y="179028"/>
                  </a:lnTo>
                  <a:lnTo>
                    <a:pt x="885" y="184389"/>
                  </a:lnTo>
                  <a:lnTo>
                    <a:pt x="1526" y="189732"/>
                  </a:lnTo>
                  <a:lnTo>
                    <a:pt x="2338" y="195051"/>
                  </a:lnTo>
                  <a:lnTo>
                    <a:pt x="3321" y="200342"/>
                  </a:lnTo>
                  <a:lnTo>
                    <a:pt x="4473" y="205598"/>
                  </a:lnTo>
                  <a:lnTo>
                    <a:pt x="5795" y="210815"/>
                  </a:lnTo>
                  <a:lnTo>
                    <a:pt x="7283" y="215986"/>
                  </a:lnTo>
                  <a:lnTo>
                    <a:pt x="8937" y="221107"/>
                  </a:lnTo>
                  <a:lnTo>
                    <a:pt x="10756" y="226172"/>
                  </a:lnTo>
                  <a:lnTo>
                    <a:pt x="12736" y="231176"/>
                  </a:lnTo>
                  <a:lnTo>
                    <a:pt x="14876" y="236113"/>
                  </a:lnTo>
                  <a:lnTo>
                    <a:pt x="167163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4983388" y="1138802"/>
              <a:ext cx="152287" cy="68945"/>
            </a:xfrm>
            <a:custGeom>
              <a:avLst/>
              <a:pathLst>
                <a:path w="152287" h="68945">
                  <a:moveTo>
                    <a:pt x="0" y="68945"/>
                  </a:moveTo>
                  <a:lnTo>
                    <a:pt x="152287" y="0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4983388" y="1065383"/>
              <a:ext cx="319451" cy="240581"/>
            </a:xfrm>
            <a:custGeom>
              <a:avLst/>
              <a:pathLst>
                <a:path w="319451" h="240581">
                  <a:moveTo>
                    <a:pt x="0" y="142365"/>
                  </a:moveTo>
                  <a:lnTo>
                    <a:pt x="2286" y="147206"/>
                  </a:lnTo>
                  <a:lnTo>
                    <a:pt x="4726" y="151973"/>
                  </a:lnTo>
                  <a:lnTo>
                    <a:pt x="7317" y="156658"/>
                  </a:lnTo>
                  <a:lnTo>
                    <a:pt x="10058" y="161258"/>
                  </a:lnTo>
                  <a:lnTo>
                    <a:pt x="12944" y="165768"/>
                  </a:lnTo>
                  <a:lnTo>
                    <a:pt x="15973" y="170184"/>
                  </a:lnTo>
                  <a:lnTo>
                    <a:pt x="19142" y="174500"/>
                  </a:lnTo>
                  <a:lnTo>
                    <a:pt x="22447" y="178712"/>
                  </a:lnTo>
                  <a:lnTo>
                    <a:pt x="25886" y="182816"/>
                  </a:lnTo>
                  <a:lnTo>
                    <a:pt x="29455" y="186808"/>
                  </a:lnTo>
                  <a:lnTo>
                    <a:pt x="33149" y="190684"/>
                  </a:lnTo>
                  <a:lnTo>
                    <a:pt x="36966" y="194439"/>
                  </a:lnTo>
                  <a:lnTo>
                    <a:pt x="40901" y="198071"/>
                  </a:lnTo>
                  <a:lnTo>
                    <a:pt x="44950" y="201574"/>
                  </a:lnTo>
                  <a:lnTo>
                    <a:pt x="49110" y="204946"/>
                  </a:lnTo>
                  <a:lnTo>
                    <a:pt x="53375" y="208183"/>
                  </a:lnTo>
                  <a:lnTo>
                    <a:pt x="57742" y="211282"/>
                  </a:lnTo>
                  <a:lnTo>
                    <a:pt x="62205" y="214239"/>
                  </a:lnTo>
                  <a:lnTo>
                    <a:pt x="66762" y="217052"/>
                  </a:lnTo>
                  <a:lnTo>
                    <a:pt x="71406" y="219717"/>
                  </a:lnTo>
                  <a:lnTo>
                    <a:pt x="76133" y="222232"/>
                  </a:lnTo>
                  <a:lnTo>
                    <a:pt x="80938" y="224595"/>
                  </a:lnTo>
                  <a:lnTo>
                    <a:pt x="85816" y="226802"/>
                  </a:lnTo>
                  <a:lnTo>
                    <a:pt x="90762" y="228852"/>
                  </a:lnTo>
                  <a:lnTo>
                    <a:pt x="95772" y="230743"/>
                  </a:lnTo>
                  <a:lnTo>
                    <a:pt x="100839" y="232472"/>
                  </a:lnTo>
                  <a:lnTo>
                    <a:pt x="105960" y="234039"/>
                  </a:lnTo>
                  <a:lnTo>
                    <a:pt x="111128" y="235440"/>
                  </a:lnTo>
                  <a:lnTo>
                    <a:pt x="116338" y="236675"/>
                  </a:lnTo>
                  <a:lnTo>
                    <a:pt x="121585" y="237742"/>
                  </a:lnTo>
                  <a:lnTo>
                    <a:pt x="126863" y="238641"/>
                  </a:lnTo>
                  <a:lnTo>
                    <a:pt x="132168" y="239371"/>
                  </a:lnTo>
                  <a:lnTo>
                    <a:pt x="137493" y="239930"/>
                  </a:lnTo>
                  <a:lnTo>
                    <a:pt x="142833" y="240319"/>
                  </a:lnTo>
                  <a:lnTo>
                    <a:pt x="148183" y="240536"/>
                  </a:lnTo>
                  <a:lnTo>
                    <a:pt x="153538" y="240581"/>
                  </a:lnTo>
                  <a:lnTo>
                    <a:pt x="158891" y="240456"/>
                  </a:lnTo>
                  <a:lnTo>
                    <a:pt x="164237" y="240158"/>
                  </a:lnTo>
                  <a:lnTo>
                    <a:pt x="169571" y="239690"/>
                  </a:lnTo>
                  <a:lnTo>
                    <a:pt x="174887" y="239051"/>
                  </a:lnTo>
                  <a:lnTo>
                    <a:pt x="180180" y="238242"/>
                  </a:lnTo>
                  <a:lnTo>
                    <a:pt x="185445" y="237265"/>
                  </a:lnTo>
                  <a:lnTo>
                    <a:pt x="190675" y="236119"/>
                  </a:lnTo>
                  <a:lnTo>
                    <a:pt x="195866" y="234806"/>
                  </a:lnTo>
                  <a:lnTo>
                    <a:pt x="201012" y="233327"/>
                  </a:lnTo>
                  <a:lnTo>
                    <a:pt x="206109" y="231685"/>
                  </a:lnTo>
                  <a:lnTo>
                    <a:pt x="211150" y="229880"/>
                  </a:lnTo>
                  <a:lnTo>
                    <a:pt x="216130" y="227914"/>
                  </a:lnTo>
                  <a:lnTo>
                    <a:pt x="221046" y="225790"/>
                  </a:lnTo>
                  <a:lnTo>
                    <a:pt x="225890" y="223510"/>
                  </a:lnTo>
                  <a:lnTo>
                    <a:pt x="230659" y="221076"/>
                  </a:lnTo>
                  <a:lnTo>
                    <a:pt x="235348" y="218490"/>
                  </a:lnTo>
                  <a:lnTo>
                    <a:pt x="239952" y="215756"/>
                  </a:lnTo>
                  <a:lnTo>
                    <a:pt x="244465" y="212875"/>
                  </a:lnTo>
                  <a:lnTo>
                    <a:pt x="248884" y="209851"/>
                  </a:lnTo>
                  <a:lnTo>
                    <a:pt x="253204" y="206688"/>
                  </a:lnTo>
                  <a:lnTo>
                    <a:pt x="257421" y="203387"/>
                  </a:lnTo>
                  <a:lnTo>
                    <a:pt x="261529" y="199953"/>
                  </a:lnTo>
                  <a:lnTo>
                    <a:pt x="265526" y="196390"/>
                  </a:lnTo>
                  <a:lnTo>
                    <a:pt x="269406" y="192700"/>
                  </a:lnTo>
                  <a:lnTo>
                    <a:pt x="273166" y="188888"/>
                  </a:lnTo>
                  <a:lnTo>
                    <a:pt x="276802" y="184957"/>
                  </a:lnTo>
                  <a:lnTo>
                    <a:pt x="280310" y="180912"/>
                  </a:lnTo>
                  <a:lnTo>
                    <a:pt x="283687" y="176757"/>
                  </a:lnTo>
                  <a:lnTo>
                    <a:pt x="286929" y="172496"/>
                  </a:lnTo>
                  <a:lnTo>
                    <a:pt x="290033" y="168133"/>
                  </a:lnTo>
                  <a:lnTo>
                    <a:pt x="292996" y="163673"/>
                  </a:lnTo>
                  <a:lnTo>
                    <a:pt x="295815" y="159120"/>
                  </a:lnTo>
                  <a:lnTo>
                    <a:pt x="298486" y="154479"/>
                  </a:lnTo>
                  <a:lnTo>
                    <a:pt x="301007" y="149756"/>
                  </a:lnTo>
                  <a:lnTo>
                    <a:pt x="303375" y="144953"/>
                  </a:lnTo>
                  <a:lnTo>
                    <a:pt x="305589" y="140078"/>
                  </a:lnTo>
                  <a:lnTo>
                    <a:pt x="307645" y="135134"/>
                  </a:lnTo>
                  <a:lnTo>
                    <a:pt x="309542" y="130127"/>
                  </a:lnTo>
                  <a:lnTo>
                    <a:pt x="311277" y="125061"/>
                  </a:lnTo>
                  <a:lnTo>
                    <a:pt x="312850" y="119943"/>
                  </a:lnTo>
                  <a:lnTo>
                    <a:pt x="314257" y="114777"/>
                  </a:lnTo>
                  <a:lnTo>
                    <a:pt x="315499" y="109568"/>
                  </a:lnTo>
                  <a:lnTo>
                    <a:pt x="316573" y="104323"/>
                  </a:lnTo>
                  <a:lnTo>
                    <a:pt x="317478" y="99045"/>
                  </a:lnTo>
                  <a:lnTo>
                    <a:pt x="318214" y="93742"/>
                  </a:lnTo>
                  <a:lnTo>
                    <a:pt x="318780" y="88417"/>
                  </a:lnTo>
                  <a:lnTo>
                    <a:pt x="319175" y="83077"/>
                  </a:lnTo>
                  <a:lnTo>
                    <a:pt x="319399" y="77727"/>
                  </a:lnTo>
                  <a:lnTo>
                    <a:pt x="319451" y="72373"/>
                  </a:lnTo>
                  <a:lnTo>
                    <a:pt x="319332" y="67020"/>
                  </a:lnTo>
                  <a:lnTo>
                    <a:pt x="319041" y="61673"/>
                  </a:lnTo>
                  <a:lnTo>
                    <a:pt x="318579" y="56339"/>
                  </a:lnTo>
                  <a:lnTo>
                    <a:pt x="317947" y="51022"/>
                  </a:lnTo>
                  <a:lnTo>
                    <a:pt x="317145" y="45728"/>
                  </a:lnTo>
                  <a:lnTo>
                    <a:pt x="316173" y="40462"/>
                  </a:lnTo>
                  <a:lnTo>
                    <a:pt x="315034" y="35230"/>
                  </a:lnTo>
                  <a:lnTo>
                    <a:pt x="313727" y="30038"/>
                  </a:lnTo>
                  <a:lnTo>
                    <a:pt x="312255" y="24890"/>
                  </a:lnTo>
                  <a:lnTo>
                    <a:pt x="310619" y="19791"/>
                  </a:lnTo>
                  <a:lnTo>
                    <a:pt x="308820" y="14748"/>
                  </a:lnTo>
                  <a:lnTo>
                    <a:pt x="306861" y="9765"/>
                  </a:lnTo>
                  <a:lnTo>
                    <a:pt x="304743" y="4847"/>
                  </a:lnTo>
                  <a:lnTo>
                    <a:pt x="302469" y="0"/>
                  </a:lnTo>
                  <a:lnTo>
                    <a:pt x="152287" y="734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5135676" y="971635"/>
              <a:ext cx="150181" cy="167167"/>
            </a:xfrm>
            <a:custGeom>
              <a:avLst/>
              <a:pathLst>
                <a:path w="150181" h="167167">
                  <a:moveTo>
                    <a:pt x="150181" y="93748"/>
                  </a:moveTo>
                  <a:lnTo>
                    <a:pt x="147691" y="88858"/>
                  </a:lnTo>
                  <a:lnTo>
                    <a:pt x="145041" y="84053"/>
                  </a:lnTo>
                  <a:lnTo>
                    <a:pt x="142235" y="79338"/>
                  </a:lnTo>
                  <a:lnTo>
                    <a:pt x="139276" y="74717"/>
                  </a:lnTo>
                  <a:lnTo>
                    <a:pt x="136167" y="70196"/>
                  </a:lnTo>
                  <a:lnTo>
                    <a:pt x="132911" y="65779"/>
                  </a:lnTo>
                  <a:lnTo>
                    <a:pt x="129511" y="61471"/>
                  </a:lnTo>
                  <a:lnTo>
                    <a:pt x="125973" y="57277"/>
                  </a:lnTo>
                  <a:lnTo>
                    <a:pt x="122298" y="53202"/>
                  </a:lnTo>
                  <a:lnTo>
                    <a:pt x="118492" y="49250"/>
                  </a:lnTo>
                  <a:lnTo>
                    <a:pt x="114558" y="45424"/>
                  </a:lnTo>
                  <a:lnTo>
                    <a:pt x="110501" y="41730"/>
                  </a:lnTo>
                  <a:lnTo>
                    <a:pt x="106324" y="38171"/>
                  </a:lnTo>
                  <a:lnTo>
                    <a:pt x="102033" y="34751"/>
                  </a:lnTo>
                  <a:lnTo>
                    <a:pt x="97632" y="31473"/>
                  </a:lnTo>
                  <a:lnTo>
                    <a:pt x="93126" y="28342"/>
                  </a:lnTo>
                  <a:lnTo>
                    <a:pt x="88520" y="25360"/>
                  </a:lnTo>
                  <a:lnTo>
                    <a:pt x="83818" y="22531"/>
                  </a:lnTo>
                  <a:lnTo>
                    <a:pt x="79026" y="19858"/>
                  </a:lnTo>
                  <a:lnTo>
                    <a:pt x="74148" y="17344"/>
                  </a:lnTo>
                  <a:lnTo>
                    <a:pt x="69191" y="14991"/>
                  </a:lnTo>
                  <a:lnTo>
                    <a:pt x="64160" y="12802"/>
                  </a:lnTo>
                  <a:lnTo>
                    <a:pt x="59059" y="10780"/>
                  </a:lnTo>
                  <a:lnTo>
                    <a:pt x="53894" y="8926"/>
                  </a:lnTo>
                  <a:lnTo>
                    <a:pt x="48672" y="7242"/>
                  </a:lnTo>
                  <a:lnTo>
                    <a:pt x="43397" y="5731"/>
                  </a:lnTo>
                  <a:lnTo>
                    <a:pt x="38075" y="4393"/>
                  </a:lnTo>
                  <a:lnTo>
                    <a:pt x="32712" y="3231"/>
                  </a:lnTo>
                  <a:lnTo>
                    <a:pt x="27314" y="2246"/>
                  </a:lnTo>
                  <a:lnTo>
                    <a:pt x="21886" y="1439"/>
                  </a:lnTo>
                  <a:lnTo>
                    <a:pt x="16435" y="809"/>
                  </a:lnTo>
                  <a:lnTo>
                    <a:pt x="10967" y="360"/>
                  </a:lnTo>
                  <a:lnTo>
                    <a:pt x="5486" y="9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4617280" y="94149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4538975" y="941493"/>
              <a:ext cx="78304" cy="167167"/>
            </a:xfrm>
            <a:custGeom>
              <a:avLst/>
              <a:pathLst>
                <a:path w="78304" h="167167">
                  <a:moveTo>
                    <a:pt x="78304" y="0"/>
                  </a:moveTo>
                  <a:lnTo>
                    <a:pt x="72485" y="101"/>
                  </a:lnTo>
                  <a:lnTo>
                    <a:pt x="66672" y="405"/>
                  </a:lnTo>
                  <a:lnTo>
                    <a:pt x="60873" y="911"/>
                  </a:lnTo>
                  <a:lnTo>
                    <a:pt x="55095" y="1618"/>
                  </a:lnTo>
                  <a:lnTo>
                    <a:pt x="49346" y="2527"/>
                  </a:lnTo>
                  <a:lnTo>
                    <a:pt x="43632" y="3635"/>
                  </a:lnTo>
                  <a:lnTo>
                    <a:pt x="37959" y="4941"/>
                  </a:lnTo>
                  <a:lnTo>
                    <a:pt x="32336" y="6444"/>
                  </a:lnTo>
                  <a:lnTo>
                    <a:pt x="26768" y="8142"/>
                  </a:lnTo>
                  <a:lnTo>
                    <a:pt x="21263" y="10032"/>
                  </a:lnTo>
                  <a:lnTo>
                    <a:pt x="15827" y="12114"/>
                  </a:lnTo>
                  <a:lnTo>
                    <a:pt x="10467" y="14383"/>
                  </a:lnTo>
                  <a:lnTo>
                    <a:pt x="5189" y="16837"/>
                  </a:lnTo>
                  <a:lnTo>
                    <a:pt x="0" y="19474"/>
                  </a:lnTo>
                  <a:lnTo>
                    <a:pt x="78304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4538975" y="960967"/>
              <a:ext cx="78304" cy="147693"/>
            </a:xfrm>
            <a:custGeom>
              <a:avLst/>
              <a:pathLst>
                <a:path w="78304" h="147693">
                  <a:moveTo>
                    <a:pt x="0" y="0"/>
                  </a:moveTo>
                  <a:lnTo>
                    <a:pt x="78304" y="14769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4450119" y="944915"/>
              <a:ext cx="334320" cy="330912"/>
            </a:xfrm>
            <a:custGeom>
              <a:avLst/>
              <a:pathLst>
                <a:path w="334320" h="330912">
                  <a:moveTo>
                    <a:pt x="88855" y="16052"/>
                  </a:moveTo>
                  <a:lnTo>
                    <a:pt x="84228" y="18599"/>
                  </a:lnTo>
                  <a:lnTo>
                    <a:pt x="79684" y="21292"/>
                  </a:lnTo>
                  <a:lnTo>
                    <a:pt x="75227" y="24127"/>
                  </a:lnTo>
                  <a:lnTo>
                    <a:pt x="70862" y="27101"/>
                  </a:lnTo>
                  <a:lnTo>
                    <a:pt x="66593" y="30212"/>
                  </a:lnTo>
                  <a:lnTo>
                    <a:pt x="62424" y="33456"/>
                  </a:lnTo>
                  <a:lnTo>
                    <a:pt x="58360" y="36830"/>
                  </a:lnTo>
                  <a:lnTo>
                    <a:pt x="54405" y="40330"/>
                  </a:lnTo>
                  <a:lnTo>
                    <a:pt x="50562" y="43954"/>
                  </a:lnTo>
                  <a:lnTo>
                    <a:pt x="46836" y="47698"/>
                  </a:lnTo>
                  <a:lnTo>
                    <a:pt x="43229" y="51557"/>
                  </a:lnTo>
                  <a:lnTo>
                    <a:pt x="39747" y="55529"/>
                  </a:lnTo>
                  <a:lnTo>
                    <a:pt x="36392" y="59608"/>
                  </a:lnTo>
                  <a:lnTo>
                    <a:pt x="33167" y="63792"/>
                  </a:lnTo>
                  <a:lnTo>
                    <a:pt x="30076" y="68075"/>
                  </a:lnTo>
                  <a:lnTo>
                    <a:pt x="27122" y="72454"/>
                  </a:lnTo>
                  <a:lnTo>
                    <a:pt x="24307" y="76924"/>
                  </a:lnTo>
                  <a:lnTo>
                    <a:pt x="21636" y="81480"/>
                  </a:lnTo>
                  <a:lnTo>
                    <a:pt x="19109" y="86119"/>
                  </a:lnTo>
                  <a:lnTo>
                    <a:pt x="16731" y="90835"/>
                  </a:lnTo>
                  <a:lnTo>
                    <a:pt x="14502" y="95624"/>
                  </a:lnTo>
                  <a:lnTo>
                    <a:pt x="12426" y="100481"/>
                  </a:lnTo>
                  <a:lnTo>
                    <a:pt x="10505" y="105401"/>
                  </a:lnTo>
                  <a:lnTo>
                    <a:pt x="8740" y="110380"/>
                  </a:lnTo>
                  <a:lnTo>
                    <a:pt x="7133" y="115411"/>
                  </a:lnTo>
                  <a:lnTo>
                    <a:pt x="5686" y="120491"/>
                  </a:lnTo>
                  <a:lnTo>
                    <a:pt x="4400" y="125615"/>
                  </a:lnTo>
                  <a:lnTo>
                    <a:pt x="3276" y="130776"/>
                  </a:lnTo>
                  <a:lnTo>
                    <a:pt x="2316" y="135970"/>
                  </a:lnTo>
                  <a:lnTo>
                    <a:pt x="1521" y="141192"/>
                  </a:lnTo>
                  <a:lnTo>
                    <a:pt x="891" y="146436"/>
                  </a:lnTo>
                  <a:lnTo>
                    <a:pt x="427" y="151698"/>
                  </a:lnTo>
                  <a:lnTo>
                    <a:pt x="130" y="156972"/>
                  </a:lnTo>
                  <a:lnTo>
                    <a:pt x="0" y="162252"/>
                  </a:lnTo>
                  <a:lnTo>
                    <a:pt x="36" y="167534"/>
                  </a:lnTo>
                  <a:lnTo>
                    <a:pt x="239" y="172812"/>
                  </a:lnTo>
                  <a:lnTo>
                    <a:pt x="609" y="178081"/>
                  </a:lnTo>
                  <a:lnTo>
                    <a:pt x="1145" y="183336"/>
                  </a:lnTo>
                  <a:lnTo>
                    <a:pt x="1847" y="188571"/>
                  </a:lnTo>
                  <a:lnTo>
                    <a:pt x="2713" y="193782"/>
                  </a:lnTo>
                  <a:lnTo>
                    <a:pt x="3745" y="198962"/>
                  </a:lnTo>
                  <a:lnTo>
                    <a:pt x="4939" y="204108"/>
                  </a:lnTo>
                  <a:lnTo>
                    <a:pt x="6295" y="209213"/>
                  </a:lnTo>
                  <a:lnTo>
                    <a:pt x="7812" y="214272"/>
                  </a:lnTo>
                  <a:lnTo>
                    <a:pt x="9488" y="219281"/>
                  </a:lnTo>
                  <a:lnTo>
                    <a:pt x="11321" y="224235"/>
                  </a:lnTo>
                  <a:lnTo>
                    <a:pt x="13310" y="229128"/>
                  </a:lnTo>
                  <a:lnTo>
                    <a:pt x="15452" y="233957"/>
                  </a:lnTo>
                  <a:lnTo>
                    <a:pt x="17746" y="238714"/>
                  </a:lnTo>
                  <a:lnTo>
                    <a:pt x="20189" y="243398"/>
                  </a:lnTo>
                  <a:lnTo>
                    <a:pt x="22779" y="248001"/>
                  </a:lnTo>
                  <a:lnTo>
                    <a:pt x="25513" y="252521"/>
                  </a:lnTo>
                  <a:lnTo>
                    <a:pt x="28389" y="256951"/>
                  </a:lnTo>
                  <a:lnTo>
                    <a:pt x="31403" y="261289"/>
                  </a:lnTo>
                  <a:lnTo>
                    <a:pt x="34552" y="265530"/>
                  </a:lnTo>
                  <a:lnTo>
                    <a:pt x="37834" y="269668"/>
                  </a:lnTo>
                  <a:lnTo>
                    <a:pt x="41245" y="273701"/>
                  </a:lnTo>
                  <a:lnTo>
                    <a:pt x="44782" y="277625"/>
                  </a:lnTo>
                  <a:lnTo>
                    <a:pt x="48441" y="281434"/>
                  </a:lnTo>
                  <a:lnTo>
                    <a:pt x="52219" y="285126"/>
                  </a:lnTo>
                  <a:lnTo>
                    <a:pt x="56111" y="288697"/>
                  </a:lnTo>
                  <a:lnTo>
                    <a:pt x="60114" y="292143"/>
                  </a:lnTo>
                  <a:lnTo>
                    <a:pt x="64224" y="295461"/>
                  </a:lnTo>
                  <a:lnTo>
                    <a:pt x="68437" y="298647"/>
                  </a:lnTo>
                  <a:lnTo>
                    <a:pt x="72748" y="301699"/>
                  </a:lnTo>
                  <a:lnTo>
                    <a:pt x="77154" y="304613"/>
                  </a:lnTo>
                  <a:lnTo>
                    <a:pt x="81649" y="307386"/>
                  </a:lnTo>
                  <a:lnTo>
                    <a:pt x="86230" y="310016"/>
                  </a:lnTo>
                  <a:lnTo>
                    <a:pt x="90892" y="312500"/>
                  </a:lnTo>
                  <a:lnTo>
                    <a:pt x="95629" y="314835"/>
                  </a:lnTo>
                  <a:lnTo>
                    <a:pt x="100438" y="317020"/>
                  </a:lnTo>
                  <a:lnTo>
                    <a:pt x="105314" y="319051"/>
                  </a:lnTo>
                  <a:lnTo>
                    <a:pt x="110252" y="320928"/>
                  </a:lnTo>
                  <a:lnTo>
                    <a:pt x="115246" y="322647"/>
                  </a:lnTo>
                  <a:lnTo>
                    <a:pt x="120292" y="324208"/>
                  </a:lnTo>
                  <a:lnTo>
                    <a:pt x="125385" y="325609"/>
                  </a:lnTo>
                  <a:lnTo>
                    <a:pt x="130520" y="326848"/>
                  </a:lnTo>
                  <a:lnTo>
                    <a:pt x="135691" y="327924"/>
                  </a:lnTo>
                  <a:lnTo>
                    <a:pt x="140894" y="328836"/>
                  </a:lnTo>
                  <a:lnTo>
                    <a:pt x="146123" y="329583"/>
                  </a:lnTo>
                  <a:lnTo>
                    <a:pt x="151373" y="330165"/>
                  </a:lnTo>
                  <a:lnTo>
                    <a:pt x="156639" y="330581"/>
                  </a:lnTo>
                  <a:lnTo>
                    <a:pt x="161915" y="330830"/>
                  </a:lnTo>
                  <a:lnTo>
                    <a:pt x="167196" y="330912"/>
                  </a:lnTo>
                  <a:lnTo>
                    <a:pt x="172478" y="330828"/>
                  </a:lnTo>
                  <a:lnTo>
                    <a:pt x="177754" y="330576"/>
                  </a:lnTo>
                  <a:lnTo>
                    <a:pt x="183019" y="330159"/>
                  </a:lnTo>
                  <a:lnTo>
                    <a:pt x="188269" y="329574"/>
                  </a:lnTo>
                  <a:lnTo>
                    <a:pt x="193498" y="328825"/>
                  </a:lnTo>
                  <a:lnTo>
                    <a:pt x="198700" y="327910"/>
                  </a:lnTo>
                  <a:lnTo>
                    <a:pt x="203871" y="326832"/>
                  </a:lnTo>
                  <a:lnTo>
                    <a:pt x="209005" y="325591"/>
                  </a:lnTo>
                  <a:lnTo>
                    <a:pt x="214097" y="324188"/>
                  </a:lnTo>
                  <a:lnTo>
                    <a:pt x="219143" y="322625"/>
                  </a:lnTo>
                  <a:lnTo>
                    <a:pt x="224137" y="320903"/>
                  </a:lnTo>
                  <a:lnTo>
                    <a:pt x="229073" y="319025"/>
                  </a:lnTo>
                  <a:lnTo>
                    <a:pt x="233948" y="316991"/>
                  </a:lnTo>
                  <a:lnTo>
                    <a:pt x="238756" y="314804"/>
                  </a:lnTo>
                  <a:lnTo>
                    <a:pt x="243493" y="312467"/>
                  </a:lnTo>
                  <a:lnTo>
                    <a:pt x="248154" y="309981"/>
                  </a:lnTo>
                  <a:lnTo>
                    <a:pt x="252733" y="307349"/>
                  </a:lnTo>
                  <a:lnTo>
                    <a:pt x="257228" y="304574"/>
                  </a:lnTo>
                  <a:lnTo>
                    <a:pt x="261632" y="301658"/>
                  </a:lnTo>
                  <a:lnTo>
                    <a:pt x="265942" y="298605"/>
                  </a:lnTo>
                  <a:lnTo>
                    <a:pt x="270153" y="295416"/>
                  </a:lnTo>
                  <a:lnTo>
                    <a:pt x="274262" y="292097"/>
                  </a:lnTo>
                  <a:lnTo>
                    <a:pt x="278264" y="288649"/>
                  </a:lnTo>
                  <a:lnTo>
                    <a:pt x="282154" y="285076"/>
                  </a:lnTo>
                  <a:lnTo>
                    <a:pt x="285930" y="281383"/>
                  </a:lnTo>
                  <a:lnTo>
                    <a:pt x="289588" y="277572"/>
                  </a:lnTo>
                  <a:lnTo>
                    <a:pt x="293123" y="273647"/>
                  </a:lnTo>
                  <a:lnTo>
                    <a:pt x="296532" y="269612"/>
                  </a:lnTo>
                  <a:lnTo>
                    <a:pt x="299812" y="265472"/>
                  </a:lnTo>
                  <a:lnTo>
                    <a:pt x="302960" y="261231"/>
                  </a:lnTo>
                  <a:lnTo>
                    <a:pt x="305972" y="256892"/>
                  </a:lnTo>
                  <a:lnTo>
                    <a:pt x="308846" y="252459"/>
                  </a:lnTo>
                  <a:lnTo>
                    <a:pt x="311578" y="247939"/>
                  </a:lnTo>
                  <a:lnTo>
                    <a:pt x="314165" y="243334"/>
                  </a:lnTo>
                  <a:lnTo>
                    <a:pt x="316607" y="238650"/>
                  </a:lnTo>
                  <a:lnTo>
                    <a:pt x="318899" y="233891"/>
                  </a:lnTo>
                  <a:lnTo>
                    <a:pt x="321039" y="229062"/>
                  </a:lnTo>
                  <a:lnTo>
                    <a:pt x="323026" y="224168"/>
                  </a:lnTo>
                  <a:lnTo>
                    <a:pt x="324857" y="219213"/>
                  </a:lnTo>
                  <a:lnTo>
                    <a:pt x="326531" y="214203"/>
                  </a:lnTo>
                  <a:lnTo>
                    <a:pt x="328045" y="209143"/>
                  </a:lnTo>
                  <a:lnTo>
                    <a:pt x="329399" y="204038"/>
                  </a:lnTo>
                  <a:lnTo>
                    <a:pt x="330591" y="198892"/>
                  </a:lnTo>
                  <a:lnTo>
                    <a:pt x="331620" y="193711"/>
                  </a:lnTo>
                  <a:lnTo>
                    <a:pt x="332485" y="188500"/>
                  </a:lnTo>
                  <a:lnTo>
                    <a:pt x="333184" y="183264"/>
                  </a:lnTo>
                  <a:lnTo>
                    <a:pt x="333718" y="178009"/>
                  </a:lnTo>
                  <a:lnTo>
                    <a:pt x="334086" y="172740"/>
                  </a:lnTo>
                  <a:lnTo>
                    <a:pt x="334286" y="167462"/>
                  </a:lnTo>
                  <a:lnTo>
                    <a:pt x="334320" y="162180"/>
                  </a:lnTo>
                  <a:lnTo>
                    <a:pt x="334187" y="156900"/>
                  </a:lnTo>
                  <a:lnTo>
                    <a:pt x="333888" y="151626"/>
                  </a:lnTo>
                  <a:lnTo>
                    <a:pt x="333422" y="146364"/>
                  </a:lnTo>
                  <a:lnTo>
                    <a:pt x="332790" y="141120"/>
                  </a:lnTo>
                  <a:lnTo>
                    <a:pt x="331992" y="135899"/>
                  </a:lnTo>
                  <a:lnTo>
                    <a:pt x="331030" y="130705"/>
                  </a:lnTo>
                  <a:lnTo>
                    <a:pt x="329904" y="125544"/>
                  </a:lnTo>
                  <a:lnTo>
                    <a:pt x="328616" y="120422"/>
                  </a:lnTo>
                  <a:lnTo>
                    <a:pt x="327167" y="115342"/>
                  </a:lnTo>
                  <a:lnTo>
                    <a:pt x="325558" y="110311"/>
                  </a:lnTo>
                  <a:lnTo>
                    <a:pt x="323791" y="105334"/>
                  </a:lnTo>
                  <a:lnTo>
                    <a:pt x="321867" y="100414"/>
                  </a:lnTo>
                  <a:lnTo>
                    <a:pt x="319789" y="95558"/>
                  </a:lnTo>
                  <a:lnTo>
                    <a:pt x="317558" y="90770"/>
                  </a:lnTo>
                  <a:lnTo>
                    <a:pt x="315178" y="86055"/>
                  </a:lnTo>
                  <a:lnTo>
                    <a:pt x="312649" y="81417"/>
                  </a:lnTo>
                  <a:lnTo>
                    <a:pt x="309976" y="76862"/>
                  </a:lnTo>
                  <a:lnTo>
                    <a:pt x="307160" y="72393"/>
                  </a:lnTo>
                  <a:lnTo>
                    <a:pt x="304204" y="68016"/>
                  </a:lnTo>
                  <a:lnTo>
                    <a:pt x="301111" y="63734"/>
                  </a:lnTo>
                  <a:lnTo>
                    <a:pt x="297884" y="59552"/>
                  </a:lnTo>
                  <a:lnTo>
                    <a:pt x="294527" y="55474"/>
                  </a:lnTo>
                  <a:lnTo>
                    <a:pt x="291043" y="51504"/>
                  </a:lnTo>
                  <a:lnTo>
                    <a:pt x="287435" y="47646"/>
                  </a:lnTo>
                  <a:lnTo>
                    <a:pt x="283707" y="43904"/>
                  </a:lnTo>
                  <a:lnTo>
                    <a:pt x="279862" y="40282"/>
                  </a:lnTo>
                  <a:lnTo>
                    <a:pt x="275905" y="36783"/>
                  </a:lnTo>
                  <a:lnTo>
                    <a:pt x="271840" y="33410"/>
                  </a:lnTo>
                  <a:lnTo>
                    <a:pt x="267670" y="30168"/>
                  </a:lnTo>
                  <a:lnTo>
                    <a:pt x="263400" y="27059"/>
                  </a:lnTo>
                  <a:lnTo>
                    <a:pt x="259033" y="24087"/>
                  </a:lnTo>
                  <a:lnTo>
                    <a:pt x="254575" y="21254"/>
                  </a:lnTo>
                  <a:lnTo>
                    <a:pt x="250030" y="18564"/>
                  </a:lnTo>
                  <a:lnTo>
                    <a:pt x="245401" y="16018"/>
                  </a:lnTo>
                  <a:lnTo>
                    <a:pt x="240695" y="13620"/>
                  </a:lnTo>
                  <a:lnTo>
                    <a:pt x="235915" y="11372"/>
                  </a:lnTo>
                  <a:lnTo>
                    <a:pt x="231067" y="9275"/>
                  </a:lnTo>
                  <a:lnTo>
                    <a:pt x="226155" y="7333"/>
                  </a:lnTo>
                  <a:lnTo>
                    <a:pt x="221184" y="5548"/>
                  </a:lnTo>
                  <a:lnTo>
                    <a:pt x="216159" y="3920"/>
                  </a:lnTo>
                  <a:lnTo>
                    <a:pt x="211085" y="2452"/>
                  </a:lnTo>
                  <a:lnTo>
                    <a:pt x="205967" y="1144"/>
                  </a:lnTo>
                  <a:lnTo>
                    <a:pt x="200811" y="0"/>
                  </a:lnTo>
                  <a:lnTo>
                    <a:pt x="167160" y="163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4617280" y="941493"/>
              <a:ext cx="33650" cy="167167"/>
            </a:xfrm>
            <a:custGeom>
              <a:avLst/>
              <a:pathLst>
                <a:path w="33650" h="167167">
                  <a:moveTo>
                    <a:pt x="33650" y="3421"/>
                  </a:moveTo>
                  <a:lnTo>
                    <a:pt x="26986" y="2192"/>
                  </a:lnTo>
                  <a:lnTo>
                    <a:pt x="20279" y="1234"/>
                  </a:lnTo>
                  <a:lnTo>
                    <a:pt x="13537" y="549"/>
                  </a:lnTo>
                  <a:lnTo>
                    <a:pt x="6774" y="13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4105894" y="103151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4066353" y="1031511"/>
              <a:ext cx="39541" cy="167167"/>
            </a:xfrm>
            <a:custGeom>
              <a:avLst/>
              <a:pathLst>
                <a:path w="39541" h="167167">
                  <a:moveTo>
                    <a:pt x="39541" y="0"/>
                  </a:moveTo>
                  <a:lnTo>
                    <a:pt x="32889" y="132"/>
                  </a:lnTo>
                  <a:lnTo>
                    <a:pt x="26248" y="529"/>
                  </a:lnTo>
                  <a:lnTo>
                    <a:pt x="19628" y="1190"/>
                  </a:lnTo>
                  <a:lnTo>
                    <a:pt x="13040" y="2113"/>
                  </a:lnTo>
                  <a:lnTo>
                    <a:pt x="6494" y="3299"/>
                  </a:lnTo>
                  <a:lnTo>
                    <a:pt x="0" y="4743"/>
                  </a:lnTo>
                  <a:lnTo>
                    <a:pt x="39541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4066353" y="1036255"/>
              <a:ext cx="39541" cy="162423"/>
            </a:xfrm>
            <a:custGeom>
              <a:avLst/>
              <a:pathLst>
                <a:path w="39541" h="162423">
                  <a:moveTo>
                    <a:pt x="0" y="0"/>
                  </a:moveTo>
                  <a:lnTo>
                    <a:pt x="39541" y="16242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3938747" y="1036255"/>
              <a:ext cx="185962" cy="329570"/>
            </a:xfrm>
            <a:custGeom>
              <a:avLst/>
              <a:pathLst>
                <a:path w="185962" h="329570">
                  <a:moveTo>
                    <a:pt x="127606" y="0"/>
                  </a:moveTo>
                  <a:lnTo>
                    <a:pt x="122416" y="1351"/>
                  </a:lnTo>
                  <a:lnTo>
                    <a:pt x="117273" y="2869"/>
                  </a:lnTo>
                  <a:lnTo>
                    <a:pt x="112181" y="4551"/>
                  </a:lnTo>
                  <a:lnTo>
                    <a:pt x="107146" y="6395"/>
                  </a:lnTo>
                  <a:lnTo>
                    <a:pt x="102172" y="8400"/>
                  </a:lnTo>
                  <a:lnTo>
                    <a:pt x="97265" y="10563"/>
                  </a:lnTo>
                  <a:lnTo>
                    <a:pt x="92430" y="12883"/>
                  </a:lnTo>
                  <a:lnTo>
                    <a:pt x="87672" y="15356"/>
                  </a:lnTo>
                  <a:lnTo>
                    <a:pt x="82996" y="17981"/>
                  </a:lnTo>
                  <a:lnTo>
                    <a:pt x="78406" y="20755"/>
                  </a:lnTo>
                  <a:lnTo>
                    <a:pt x="73907" y="23674"/>
                  </a:lnTo>
                  <a:lnTo>
                    <a:pt x="69505" y="26736"/>
                  </a:lnTo>
                  <a:lnTo>
                    <a:pt x="65203" y="29938"/>
                  </a:lnTo>
                  <a:lnTo>
                    <a:pt x="61006" y="33276"/>
                  </a:lnTo>
                  <a:lnTo>
                    <a:pt x="56918" y="36747"/>
                  </a:lnTo>
                  <a:lnTo>
                    <a:pt x="52944" y="40347"/>
                  </a:lnTo>
                  <a:lnTo>
                    <a:pt x="49087" y="44073"/>
                  </a:lnTo>
                  <a:lnTo>
                    <a:pt x="45352" y="47921"/>
                  </a:lnTo>
                  <a:lnTo>
                    <a:pt x="41742" y="51886"/>
                  </a:lnTo>
                  <a:lnTo>
                    <a:pt x="38261" y="55965"/>
                  </a:lnTo>
                  <a:lnTo>
                    <a:pt x="34912" y="60154"/>
                  </a:lnTo>
                  <a:lnTo>
                    <a:pt x="31700" y="64448"/>
                  </a:lnTo>
                  <a:lnTo>
                    <a:pt x="28627" y="68843"/>
                  </a:lnTo>
                  <a:lnTo>
                    <a:pt x="25697" y="73334"/>
                  </a:lnTo>
                  <a:lnTo>
                    <a:pt x="22912" y="77917"/>
                  </a:lnTo>
                  <a:lnTo>
                    <a:pt x="20276" y="82587"/>
                  </a:lnTo>
                  <a:lnTo>
                    <a:pt x="17791" y="87339"/>
                  </a:lnTo>
                  <a:lnTo>
                    <a:pt x="15459" y="92168"/>
                  </a:lnTo>
                  <a:lnTo>
                    <a:pt x="13284" y="97070"/>
                  </a:lnTo>
                  <a:lnTo>
                    <a:pt x="11267" y="102039"/>
                  </a:lnTo>
                  <a:lnTo>
                    <a:pt x="9410" y="107070"/>
                  </a:lnTo>
                  <a:lnTo>
                    <a:pt x="7716" y="112158"/>
                  </a:lnTo>
                  <a:lnTo>
                    <a:pt x="6186" y="117297"/>
                  </a:lnTo>
                  <a:lnTo>
                    <a:pt x="4821" y="122483"/>
                  </a:lnTo>
                  <a:lnTo>
                    <a:pt x="3623" y="127711"/>
                  </a:lnTo>
                  <a:lnTo>
                    <a:pt x="2594" y="132974"/>
                  </a:lnTo>
                  <a:lnTo>
                    <a:pt x="1734" y="138267"/>
                  </a:lnTo>
                  <a:lnTo>
                    <a:pt x="1045" y="143585"/>
                  </a:lnTo>
                  <a:lnTo>
                    <a:pt x="526" y="148922"/>
                  </a:lnTo>
                  <a:lnTo>
                    <a:pt x="178" y="154274"/>
                  </a:lnTo>
                  <a:lnTo>
                    <a:pt x="3" y="159633"/>
                  </a:lnTo>
                  <a:lnTo>
                    <a:pt x="0" y="164996"/>
                  </a:lnTo>
                  <a:lnTo>
                    <a:pt x="168" y="170356"/>
                  </a:lnTo>
                  <a:lnTo>
                    <a:pt x="508" y="175708"/>
                  </a:lnTo>
                  <a:lnTo>
                    <a:pt x="1020" y="181046"/>
                  </a:lnTo>
                  <a:lnTo>
                    <a:pt x="1703" y="186365"/>
                  </a:lnTo>
                  <a:lnTo>
                    <a:pt x="2556" y="191659"/>
                  </a:lnTo>
                  <a:lnTo>
                    <a:pt x="3579" y="196923"/>
                  </a:lnTo>
                  <a:lnTo>
                    <a:pt x="4769" y="202152"/>
                  </a:lnTo>
                  <a:lnTo>
                    <a:pt x="6127" y="207340"/>
                  </a:lnTo>
                  <a:lnTo>
                    <a:pt x="7651" y="212482"/>
                  </a:lnTo>
                  <a:lnTo>
                    <a:pt x="9338" y="217572"/>
                  </a:lnTo>
                  <a:lnTo>
                    <a:pt x="11189" y="222605"/>
                  </a:lnTo>
                  <a:lnTo>
                    <a:pt x="13199" y="227577"/>
                  </a:lnTo>
                  <a:lnTo>
                    <a:pt x="15368" y="232481"/>
                  </a:lnTo>
                  <a:lnTo>
                    <a:pt x="17693" y="237313"/>
                  </a:lnTo>
                  <a:lnTo>
                    <a:pt x="20172" y="242068"/>
                  </a:lnTo>
                  <a:lnTo>
                    <a:pt x="22803" y="246742"/>
                  </a:lnTo>
                  <a:lnTo>
                    <a:pt x="25581" y="251328"/>
                  </a:lnTo>
                  <a:lnTo>
                    <a:pt x="28506" y="255823"/>
                  </a:lnTo>
                  <a:lnTo>
                    <a:pt x="31573" y="260222"/>
                  </a:lnTo>
                  <a:lnTo>
                    <a:pt x="34780" y="264520"/>
                  </a:lnTo>
                  <a:lnTo>
                    <a:pt x="38123" y="268714"/>
                  </a:lnTo>
                  <a:lnTo>
                    <a:pt x="41598" y="272797"/>
                  </a:lnTo>
                  <a:lnTo>
                    <a:pt x="45203" y="276768"/>
                  </a:lnTo>
                  <a:lnTo>
                    <a:pt x="48934" y="280620"/>
                  </a:lnTo>
                  <a:lnTo>
                    <a:pt x="52786" y="284351"/>
                  </a:lnTo>
                  <a:lnTo>
                    <a:pt x="56755" y="287956"/>
                  </a:lnTo>
                  <a:lnTo>
                    <a:pt x="60839" y="291433"/>
                  </a:lnTo>
                  <a:lnTo>
                    <a:pt x="65031" y="294776"/>
                  </a:lnTo>
                  <a:lnTo>
                    <a:pt x="69329" y="297983"/>
                  </a:lnTo>
                  <a:lnTo>
                    <a:pt x="73728" y="301051"/>
                  </a:lnTo>
                  <a:lnTo>
                    <a:pt x="78222" y="303976"/>
                  </a:lnTo>
                  <a:lnTo>
                    <a:pt x="82808" y="306756"/>
                  </a:lnTo>
                  <a:lnTo>
                    <a:pt x="87481" y="309387"/>
                  </a:lnTo>
                  <a:lnTo>
                    <a:pt x="92236" y="311866"/>
                  </a:lnTo>
                  <a:lnTo>
                    <a:pt x="97068" y="314192"/>
                  </a:lnTo>
                  <a:lnTo>
                    <a:pt x="101972" y="316362"/>
                  </a:lnTo>
                  <a:lnTo>
                    <a:pt x="106943" y="318373"/>
                  </a:lnTo>
                  <a:lnTo>
                    <a:pt x="111976" y="320224"/>
                  </a:lnTo>
                  <a:lnTo>
                    <a:pt x="117066" y="321912"/>
                  </a:lnTo>
                  <a:lnTo>
                    <a:pt x="122208" y="323437"/>
                  </a:lnTo>
                  <a:lnTo>
                    <a:pt x="127395" y="324795"/>
                  </a:lnTo>
                  <a:lnTo>
                    <a:pt x="132624" y="325987"/>
                  </a:lnTo>
                  <a:lnTo>
                    <a:pt x="137888" y="327010"/>
                  </a:lnTo>
                  <a:lnTo>
                    <a:pt x="143182" y="327864"/>
                  </a:lnTo>
                  <a:lnTo>
                    <a:pt x="148501" y="328547"/>
                  </a:lnTo>
                  <a:lnTo>
                    <a:pt x="153839" y="329060"/>
                  </a:lnTo>
                  <a:lnTo>
                    <a:pt x="159191" y="329401"/>
                  </a:lnTo>
                  <a:lnTo>
                    <a:pt x="164551" y="329570"/>
                  </a:lnTo>
                  <a:lnTo>
                    <a:pt x="169913" y="329568"/>
                  </a:lnTo>
                  <a:lnTo>
                    <a:pt x="175273" y="329393"/>
                  </a:lnTo>
                  <a:lnTo>
                    <a:pt x="180624" y="329046"/>
                  </a:lnTo>
                  <a:lnTo>
                    <a:pt x="185962" y="328528"/>
                  </a:lnTo>
                  <a:lnTo>
                    <a:pt x="167147" y="162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4105894" y="1031511"/>
              <a:ext cx="167161" cy="333272"/>
            </a:xfrm>
            <a:custGeom>
              <a:avLst/>
              <a:pathLst>
                <a:path w="167161" h="333272">
                  <a:moveTo>
                    <a:pt x="18814" y="333272"/>
                  </a:moveTo>
                  <a:lnTo>
                    <a:pt x="24100" y="332588"/>
                  </a:lnTo>
                  <a:lnTo>
                    <a:pt x="29361" y="331736"/>
                  </a:lnTo>
                  <a:lnTo>
                    <a:pt x="34592" y="330716"/>
                  </a:lnTo>
                  <a:lnTo>
                    <a:pt x="39787" y="329530"/>
                  </a:lnTo>
                  <a:lnTo>
                    <a:pt x="44943" y="328180"/>
                  </a:lnTo>
                  <a:lnTo>
                    <a:pt x="50052" y="326665"/>
                  </a:lnTo>
                  <a:lnTo>
                    <a:pt x="55111" y="324988"/>
                  </a:lnTo>
                  <a:lnTo>
                    <a:pt x="60114" y="323152"/>
                  </a:lnTo>
                  <a:lnTo>
                    <a:pt x="65056" y="321156"/>
                  </a:lnTo>
                  <a:lnTo>
                    <a:pt x="69931" y="319004"/>
                  </a:lnTo>
                  <a:lnTo>
                    <a:pt x="74736" y="316698"/>
                  </a:lnTo>
                  <a:lnTo>
                    <a:pt x="79465" y="314239"/>
                  </a:lnTo>
                  <a:lnTo>
                    <a:pt x="84112" y="311631"/>
                  </a:lnTo>
                  <a:lnTo>
                    <a:pt x="88675" y="308877"/>
                  </a:lnTo>
                  <a:lnTo>
                    <a:pt x="93147" y="305978"/>
                  </a:lnTo>
                  <a:lnTo>
                    <a:pt x="97524" y="302938"/>
                  </a:lnTo>
                  <a:lnTo>
                    <a:pt x="101803" y="299761"/>
                  </a:lnTo>
                  <a:lnTo>
                    <a:pt x="105978" y="296448"/>
                  </a:lnTo>
                  <a:lnTo>
                    <a:pt x="110045" y="293004"/>
                  </a:lnTo>
                  <a:lnTo>
                    <a:pt x="114000" y="289432"/>
                  </a:lnTo>
                  <a:lnTo>
                    <a:pt x="117840" y="285736"/>
                  </a:lnTo>
                  <a:lnTo>
                    <a:pt x="121559" y="281919"/>
                  </a:lnTo>
                  <a:lnTo>
                    <a:pt x="125156" y="277986"/>
                  </a:lnTo>
                  <a:lnTo>
                    <a:pt x="128625" y="273940"/>
                  </a:lnTo>
                  <a:lnTo>
                    <a:pt x="131963" y="269786"/>
                  </a:lnTo>
                  <a:lnTo>
                    <a:pt x="135167" y="265527"/>
                  </a:lnTo>
                  <a:lnTo>
                    <a:pt x="138234" y="261169"/>
                  </a:lnTo>
                  <a:lnTo>
                    <a:pt x="141160" y="256714"/>
                  </a:lnTo>
                  <a:lnTo>
                    <a:pt x="143943" y="252169"/>
                  </a:lnTo>
                  <a:lnTo>
                    <a:pt x="146579" y="247537"/>
                  </a:lnTo>
                  <a:lnTo>
                    <a:pt x="149066" y="242824"/>
                  </a:lnTo>
                  <a:lnTo>
                    <a:pt x="151402" y="238034"/>
                  </a:lnTo>
                  <a:lnTo>
                    <a:pt x="153584" y="233172"/>
                  </a:lnTo>
                  <a:lnTo>
                    <a:pt x="155610" y="228242"/>
                  </a:lnTo>
                  <a:lnTo>
                    <a:pt x="157478" y="223251"/>
                  </a:lnTo>
                  <a:lnTo>
                    <a:pt x="159186" y="218203"/>
                  </a:lnTo>
                  <a:lnTo>
                    <a:pt x="160732" y="213102"/>
                  </a:lnTo>
                  <a:lnTo>
                    <a:pt x="162114" y="207955"/>
                  </a:lnTo>
                  <a:lnTo>
                    <a:pt x="163332" y="202767"/>
                  </a:lnTo>
                  <a:lnTo>
                    <a:pt x="164384" y="197542"/>
                  </a:lnTo>
                  <a:lnTo>
                    <a:pt x="165269" y="192287"/>
                  </a:lnTo>
                  <a:lnTo>
                    <a:pt x="165986" y="187006"/>
                  </a:lnTo>
                  <a:lnTo>
                    <a:pt x="166534" y="181705"/>
                  </a:lnTo>
                  <a:lnTo>
                    <a:pt x="166912" y="176389"/>
                  </a:lnTo>
                  <a:lnTo>
                    <a:pt x="167122" y="171063"/>
                  </a:lnTo>
                  <a:lnTo>
                    <a:pt x="167161" y="165734"/>
                  </a:lnTo>
                  <a:lnTo>
                    <a:pt x="167030" y="160406"/>
                  </a:lnTo>
                  <a:lnTo>
                    <a:pt x="166730" y="155085"/>
                  </a:lnTo>
                  <a:lnTo>
                    <a:pt x="166260" y="149777"/>
                  </a:lnTo>
                  <a:lnTo>
                    <a:pt x="165621" y="144486"/>
                  </a:lnTo>
                  <a:lnTo>
                    <a:pt x="164814" y="139218"/>
                  </a:lnTo>
                  <a:lnTo>
                    <a:pt x="163839" y="133978"/>
                  </a:lnTo>
                  <a:lnTo>
                    <a:pt x="162698" y="128772"/>
                  </a:lnTo>
                  <a:lnTo>
                    <a:pt x="161391" y="123605"/>
                  </a:lnTo>
                  <a:lnTo>
                    <a:pt x="159921" y="118483"/>
                  </a:lnTo>
                  <a:lnTo>
                    <a:pt x="158288" y="113410"/>
                  </a:lnTo>
                  <a:lnTo>
                    <a:pt x="156494" y="108392"/>
                  </a:lnTo>
                  <a:lnTo>
                    <a:pt x="154541" y="103433"/>
                  </a:lnTo>
                  <a:lnTo>
                    <a:pt x="152430" y="98539"/>
                  </a:lnTo>
                  <a:lnTo>
                    <a:pt x="150165" y="93715"/>
                  </a:lnTo>
                  <a:lnTo>
                    <a:pt x="147748" y="88965"/>
                  </a:lnTo>
                  <a:lnTo>
                    <a:pt x="145180" y="84295"/>
                  </a:lnTo>
                  <a:lnTo>
                    <a:pt x="142464" y="79710"/>
                  </a:lnTo>
                  <a:lnTo>
                    <a:pt x="139604" y="75213"/>
                  </a:lnTo>
                  <a:lnTo>
                    <a:pt x="136602" y="70809"/>
                  </a:lnTo>
                  <a:lnTo>
                    <a:pt x="133461" y="66504"/>
                  </a:lnTo>
                  <a:lnTo>
                    <a:pt x="130184" y="62301"/>
                  </a:lnTo>
                  <a:lnTo>
                    <a:pt x="126775" y="58204"/>
                  </a:lnTo>
                  <a:lnTo>
                    <a:pt x="123237" y="54218"/>
                  </a:lnTo>
                  <a:lnTo>
                    <a:pt x="119574" y="50347"/>
                  </a:lnTo>
                  <a:lnTo>
                    <a:pt x="115790" y="46595"/>
                  </a:lnTo>
                  <a:lnTo>
                    <a:pt x="111888" y="42965"/>
                  </a:lnTo>
                  <a:lnTo>
                    <a:pt x="107872" y="39462"/>
                  </a:lnTo>
                  <a:lnTo>
                    <a:pt x="103746" y="36088"/>
                  </a:lnTo>
                  <a:lnTo>
                    <a:pt x="99515" y="32848"/>
                  </a:lnTo>
                  <a:lnTo>
                    <a:pt x="95183" y="29744"/>
                  </a:lnTo>
                  <a:lnTo>
                    <a:pt x="90754" y="26779"/>
                  </a:lnTo>
                  <a:lnTo>
                    <a:pt x="86232" y="23958"/>
                  </a:lnTo>
                  <a:lnTo>
                    <a:pt x="81623" y="21282"/>
                  </a:lnTo>
                  <a:lnTo>
                    <a:pt x="76932" y="18754"/>
                  </a:lnTo>
                  <a:lnTo>
                    <a:pt x="72162" y="16377"/>
                  </a:lnTo>
                  <a:lnTo>
                    <a:pt x="67318" y="14153"/>
                  </a:lnTo>
                  <a:lnTo>
                    <a:pt x="62407" y="12085"/>
                  </a:lnTo>
                  <a:lnTo>
                    <a:pt x="57431" y="10175"/>
                  </a:lnTo>
                  <a:lnTo>
                    <a:pt x="52398" y="8424"/>
                  </a:lnTo>
                  <a:lnTo>
                    <a:pt x="47311" y="6834"/>
                  </a:lnTo>
                  <a:lnTo>
                    <a:pt x="42176" y="5408"/>
                  </a:lnTo>
                  <a:lnTo>
                    <a:pt x="36998" y="4145"/>
                  </a:lnTo>
                  <a:lnTo>
                    <a:pt x="31783" y="3049"/>
                  </a:lnTo>
                  <a:lnTo>
                    <a:pt x="26535" y="2119"/>
                  </a:lnTo>
                  <a:lnTo>
                    <a:pt x="21260" y="1357"/>
                  </a:lnTo>
                  <a:lnTo>
                    <a:pt x="15964" y="764"/>
                  </a:lnTo>
                  <a:lnTo>
                    <a:pt x="10652" y="339"/>
                  </a:lnTo>
                  <a:lnTo>
                    <a:pt x="5328" y="8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7EC8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3629088" y="123683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3467986" y="1236837"/>
              <a:ext cx="161101" cy="167167"/>
            </a:xfrm>
            <a:custGeom>
              <a:avLst/>
              <a:pathLst>
                <a:path w="161101" h="167167">
                  <a:moveTo>
                    <a:pt x="161101" y="0"/>
                  </a:moveTo>
                  <a:lnTo>
                    <a:pt x="155667" y="88"/>
                  </a:lnTo>
                  <a:lnTo>
                    <a:pt x="150238" y="353"/>
                  </a:lnTo>
                  <a:lnTo>
                    <a:pt x="144821" y="794"/>
                  </a:lnTo>
                  <a:lnTo>
                    <a:pt x="139421" y="1411"/>
                  </a:lnTo>
                  <a:lnTo>
                    <a:pt x="134044" y="2204"/>
                  </a:lnTo>
                  <a:lnTo>
                    <a:pt x="128695" y="3171"/>
                  </a:lnTo>
                  <a:lnTo>
                    <a:pt x="123381" y="4311"/>
                  </a:lnTo>
                  <a:lnTo>
                    <a:pt x="118107" y="5623"/>
                  </a:lnTo>
                  <a:lnTo>
                    <a:pt x="112878" y="7106"/>
                  </a:lnTo>
                  <a:lnTo>
                    <a:pt x="107700" y="8758"/>
                  </a:lnTo>
                  <a:lnTo>
                    <a:pt x="102579" y="10578"/>
                  </a:lnTo>
                  <a:lnTo>
                    <a:pt x="97519" y="12563"/>
                  </a:lnTo>
                  <a:lnTo>
                    <a:pt x="92527" y="14712"/>
                  </a:lnTo>
                  <a:lnTo>
                    <a:pt x="87607" y="17022"/>
                  </a:lnTo>
                  <a:lnTo>
                    <a:pt x="82764" y="19491"/>
                  </a:lnTo>
                  <a:lnTo>
                    <a:pt x="78005" y="22115"/>
                  </a:lnTo>
                  <a:lnTo>
                    <a:pt x="73333" y="24893"/>
                  </a:lnTo>
                  <a:lnTo>
                    <a:pt x="68755" y="27822"/>
                  </a:lnTo>
                  <a:lnTo>
                    <a:pt x="64274" y="30898"/>
                  </a:lnTo>
                  <a:lnTo>
                    <a:pt x="59895" y="34117"/>
                  </a:lnTo>
                  <a:lnTo>
                    <a:pt x="55623" y="37478"/>
                  </a:lnTo>
                  <a:lnTo>
                    <a:pt x="51463" y="40975"/>
                  </a:lnTo>
                  <a:lnTo>
                    <a:pt x="47418" y="44606"/>
                  </a:lnTo>
                  <a:lnTo>
                    <a:pt x="43494" y="48367"/>
                  </a:lnTo>
                  <a:lnTo>
                    <a:pt x="39694" y="52253"/>
                  </a:lnTo>
                  <a:lnTo>
                    <a:pt x="36023" y="56260"/>
                  </a:lnTo>
                  <a:lnTo>
                    <a:pt x="32483" y="60385"/>
                  </a:lnTo>
                  <a:lnTo>
                    <a:pt x="29080" y="64623"/>
                  </a:lnTo>
                  <a:lnTo>
                    <a:pt x="25816" y="68969"/>
                  </a:lnTo>
                  <a:lnTo>
                    <a:pt x="22695" y="73419"/>
                  </a:lnTo>
                  <a:lnTo>
                    <a:pt x="19721" y="77968"/>
                  </a:lnTo>
                  <a:lnTo>
                    <a:pt x="16896" y="82611"/>
                  </a:lnTo>
                  <a:lnTo>
                    <a:pt x="14223" y="87344"/>
                  </a:lnTo>
                  <a:lnTo>
                    <a:pt x="11706" y="92161"/>
                  </a:lnTo>
                  <a:lnTo>
                    <a:pt x="9346" y="97057"/>
                  </a:lnTo>
                  <a:lnTo>
                    <a:pt x="7147" y="102028"/>
                  </a:lnTo>
                  <a:lnTo>
                    <a:pt x="5111" y="107067"/>
                  </a:lnTo>
                  <a:lnTo>
                    <a:pt x="3240" y="112170"/>
                  </a:lnTo>
                  <a:lnTo>
                    <a:pt x="1535" y="117331"/>
                  </a:lnTo>
                  <a:lnTo>
                    <a:pt x="0" y="122544"/>
                  </a:lnTo>
                  <a:lnTo>
                    <a:pt x="161101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3467986" y="1359382"/>
              <a:ext cx="161101" cy="44622"/>
            </a:xfrm>
            <a:custGeom>
              <a:avLst/>
              <a:pathLst>
                <a:path w="161101" h="44622">
                  <a:moveTo>
                    <a:pt x="0" y="0"/>
                  </a:moveTo>
                  <a:lnTo>
                    <a:pt x="161101" y="4462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3461940" y="1239116"/>
              <a:ext cx="334305" cy="332055"/>
            </a:xfrm>
            <a:custGeom>
              <a:avLst/>
              <a:pathLst>
                <a:path w="334305" h="332055">
                  <a:moveTo>
                    <a:pt x="6046" y="120266"/>
                  </a:moveTo>
                  <a:lnTo>
                    <a:pt x="4713" y="125394"/>
                  </a:lnTo>
                  <a:lnTo>
                    <a:pt x="3543" y="130561"/>
                  </a:lnTo>
                  <a:lnTo>
                    <a:pt x="2538" y="135762"/>
                  </a:lnTo>
                  <a:lnTo>
                    <a:pt x="1697" y="140993"/>
                  </a:lnTo>
                  <a:lnTo>
                    <a:pt x="1023" y="146247"/>
                  </a:lnTo>
                  <a:lnTo>
                    <a:pt x="516" y="151521"/>
                  </a:lnTo>
                  <a:lnTo>
                    <a:pt x="176" y="156808"/>
                  </a:lnTo>
                  <a:lnTo>
                    <a:pt x="4" y="162103"/>
                  </a:lnTo>
                  <a:lnTo>
                    <a:pt x="0" y="167401"/>
                  </a:lnTo>
                  <a:lnTo>
                    <a:pt x="163" y="172696"/>
                  </a:lnTo>
                  <a:lnTo>
                    <a:pt x="494" y="177983"/>
                  </a:lnTo>
                  <a:lnTo>
                    <a:pt x="993" y="183257"/>
                  </a:lnTo>
                  <a:lnTo>
                    <a:pt x="1658" y="188513"/>
                  </a:lnTo>
                  <a:lnTo>
                    <a:pt x="2490" y="193745"/>
                  </a:lnTo>
                  <a:lnTo>
                    <a:pt x="3487" y="198949"/>
                  </a:lnTo>
                  <a:lnTo>
                    <a:pt x="4649" y="204117"/>
                  </a:lnTo>
                  <a:lnTo>
                    <a:pt x="5973" y="209247"/>
                  </a:lnTo>
                  <a:lnTo>
                    <a:pt x="7460" y="214332"/>
                  </a:lnTo>
                  <a:lnTo>
                    <a:pt x="9107" y="219367"/>
                  </a:lnTo>
                  <a:lnTo>
                    <a:pt x="10912" y="224348"/>
                  </a:lnTo>
                  <a:lnTo>
                    <a:pt x="12875" y="229269"/>
                  </a:lnTo>
                  <a:lnTo>
                    <a:pt x="14993" y="234125"/>
                  </a:lnTo>
                  <a:lnTo>
                    <a:pt x="17263" y="238912"/>
                  </a:lnTo>
                  <a:lnTo>
                    <a:pt x="19684" y="243624"/>
                  </a:lnTo>
                  <a:lnTo>
                    <a:pt x="22253" y="248257"/>
                  </a:lnTo>
                  <a:lnTo>
                    <a:pt x="24967" y="252807"/>
                  </a:lnTo>
                  <a:lnTo>
                    <a:pt x="27825" y="257268"/>
                  </a:lnTo>
                  <a:lnTo>
                    <a:pt x="30822" y="261636"/>
                  </a:lnTo>
                  <a:lnTo>
                    <a:pt x="33956" y="265907"/>
                  </a:lnTo>
                  <a:lnTo>
                    <a:pt x="37224" y="270077"/>
                  </a:lnTo>
                  <a:lnTo>
                    <a:pt x="40622" y="274141"/>
                  </a:lnTo>
                  <a:lnTo>
                    <a:pt x="44148" y="278096"/>
                  </a:lnTo>
                  <a:lnTo>
                    <a:pt x="47797" y="281937"/>
                  </a:lnTo>
                  <a:lnTo>
                    <a:pt x="51566" y="285660"/>
                  </a:lnTo>
                  <a:lnTo>
                    <a:pt x="55451" y="289262"/>
                  </a:lnTo>
                  <a:lnTo>
                    <a:pt x="59448" y="292739"/>
                  </a:lnTo>
                  <a:lnTo>
                    <a:pt x="63553" y="296087"/>
                  </a:lnTo>
                  <a:lnTo>
                    <a:pt x="67763" y="299304"/>
                  </a:lnTo>
                  <a:lnTo>
                    <a:pt x="72072" y="302386"/>
                  </a:lnTo>
                  <a:lnTo>
                    <a:pt x="76476" y="305329"/>
                  </a:lnTo>
                  <a:lnTo>
                    <a:pt x="80972" y="308132"/>
                  </a:lnTo>
                  <a:lnTo>
                    <a:pt x="85554" y="310791"/>
                  </a:lnTo>
                  <a:lnTo>
                    <a:pt x="90219" y="313303"/>
                  </a:lnTo>
                  <a:lnTo>
                    <a:pt x="94960" y="315666"/>
                  </a:lnTo>
                  <a:lnTo>
                    <a:pt x="99774" y="317878"/>
                  </a:lnTo>
                  <a:lnTo>
                    <a:pt x="104656" y="319936"/>
                  </a:lnTo>
                  <a:lnTo>
                    <a:pt x="109600" y="321838"/>
                  </a:lnTo>
                  <a:lnTo>
                    <a:pt x="114603" y="323583"/>
                  </a:lnTo>
                  <a:lnTo>
                    <a:pt x="119658" y="325168"/>
                  </a:lnTo>
                  <a:lnTo>
                    <a:pt x="124760" y="326593"/>
                  </a:lnTo>
                  <a:lnTo>
                    <a:pt x="129906" y="327855"/>
                  </a:lnTo>
                  <a:lnTo>
                    <a:pt x="135088" y="328953"/>
                  </a:lnTo>
                  <a:lnTo>
                    <a:pt x="140303" y="329887"/>
                  </a:lnTo>
                  <a:lnTo>
                    <a:pt x="145545" y="330654"/>
                  </a:lnTo>
                  <a:lnTo>
                    <a:pt x="150809" y="331256"/>
                  </a:lnTo>
                  <a:lnTo>
                    <a:pt x="156089" y="331690"/>
                  </a:lnTo>
                  <a:lnTo>
                    <a:pt x="161380" y="331957"/>
                  </a:lnTo>
                  <a:lnTo>
                    <a:pt x="166677" y="332055"/>
                  </a:lnTo>
                  <a:lnTo>
                    <a:pt x="171974" y="331986"/>
                  </a:lnTo>
                  <a:lnTo>
                    <a:pt x="177266" y="331750"/>
                  </a:lnTo>
                  <a:lnTo>
                    <a:pt x="182549" y="331345"/>
                  </a:lnTo>
                  <a:lnTo>
                    <a:pt x="187816" y="330774"/>
                  </a:lnTo>
                  <a:lnTo>
                    <a:pt x="193062" y="330035"/>
                  </a:lnTo>
                  <a:lnTo>
                    <a:pt x="198282" y="329131"/>
                  </a:lnTo>
                  <a:lnTo>
                    <a:pt x="203471" y="328062"/>
                  </a:lnTo>
                  <a:lnTo>
                    <a:pt x="208623" y="326829"/>
                  </a:lnTo>
                  <a:lnTo>
                    <a:pt x="213734" y="325434"/>
                  </a:lnTo>
                  <a:lnTo>
                    <a:pt x="218798" y="323877"/>
                  </a:lnTo>
                  <a:lnTo>
                    <a:pt x="223810" y="322161"/>
                  </a:lnTo>
                  <a:lnTo>
                    <a:pt x="228765" y="320286"/>
                  </a:lnTo>
                  <a:lnTo>
                    <a:pt x="233658" y="318256"/>
                  </a:lnTo>
                  <a:lnTo>
                    <a:pt x="238484" y="316071"/>
                  </a:lnTo>
                  <a:lnTo>
                    <a:pt x="243239" y="313735"/>
                  </a:lnTo>
                  <a:lnTo>
                    <a:pt x="247917" y="311249"/>
                  </a:lnTo>
                  <a:lnTo>
                    <a:pt x="252515" y="308616"/>
                  </a:lnTo>
                  <a:lnTo>
                    <a:pt x="257026" y="305839"/>
                  </a:lnTo>
                  <a:lnTo>
                    <a:pt x="261447" y="302920"/>
                  </a:lnTo>
                  <a:lnTo>
                    <a:pt x="265774" y="299862"/>
                  </a:lnTo>
                  <a:lnTo>
                    <a:pt x="270001" y="296669"/>
                  </a:lnTo>
                  <a:lnTo>
                    <a:pt x="274125" y="293344"/>
                  </a:lnTo>
                  <a:lnTo>
                    <a:pt x="278142" y="289890"/>
                  </a:lnTo>
                  <a:lnTo>
                    <a:pt x="282047" y="286310"/>
                  </a:lnTo>
                  <a:lnTo>
                    <a:pt x="285837" y="282608"/>
                  </a:lnTo>
                  <a:lnTo>
                    <a:pt x="289508" y="278788"/>
                  </a:lnTo>
                  <a:lnTo>
                    <a:pt x="293056" y="274853"/>
                  </a:lnTo>
                  <a:lnTo>
                    <a:pt x="296477" y="270808"/>
                  </a:lnTo>
                  <a:lnTo>
                    <a:pt x="299768" y="266657"/>
                  </a:lnTo>
                  <a:lnTo>
                    <a:pt x="302926" y="262404"/>
                  </a:lnTo>
                  <a:lnTo>
                    <a:pt x="305948" y="258052"/>
                  </a:lnTo>
                  <a:lnTo>
                    <a:pt x="308831" y="253607"/>
                  </a:lnTo>
                  <a:lnTo>
                    <a:pt x="311571" y="249073"/>
                  </a:lnTo>
                  <a:lnTo>
                    <a:pt x="314166" y="244454"/>
                  </a:lnTo>
                  <a:lnTo>
                    <a:pt x="316613" y="239756"/>
                  </a:lnTo>
                  <a:lnTo>
                    <a:pt x="318911" y="234982"/>
                  </a:lnTo>
                  <a:lnTo>
                    <a:pt x="321056" y="230138"/>
                  </a:lnTo>
                  <a:lnTo>
                    <a:pt x="323046" y="225228"/>
                  </a:lnTo>
                  <a:lnTo>
                    <a:pt x="324880" y="220258"/>
                  </a:lnTo>
                  <a:lnTo>
                    <a:pt x="326555" y="215232"/>
                  </a:lnTo>
                  <a:lnTo>
                    <a:pt x="328070" y="210155"/>
                  </a:lnTo>
                  <a:lnTo>
                    <a:pt x="329424" y="205033"/>
                  </a:lnTo>
                  <a:lnTo>
                    <a:pt x="330614" y="199871"/>
                  </a:lnTo>
                  <a:lnTo>
                    <a:pt x="331641" y="194674"/>
                  </a:lnTo>
                  <a:lnTo>
                    <a:pt x="332502" y="189446"/>
                  </a:lnTo>
                  <a:lnTo>
                    <a:pt x="333197" y="184194"/>
                  </a:lnTo>
                  <a:lnTo>
                    <a:pt x="333725" y="178923"/>
                  </a:lnTo>
                  <a:lnTo>
                    <a:pt x="334086" y="173638"/>
                  </a:lnTo>
                  <a:lnTo>
                    <a:pt x="334280" y="168343"/>
                  </a:lnTo>
                  <a:lnTo>
                    <a:pt x="334305" y="163046"/>
                  </a:lnTo>
                  <a:lnTo>
                    <a:pt x="334163" y="157750"/>
                  </a:lnTo>
                  <a:lnTo>
                    <a:pt x="333853" y="152461"/>
                  </a:lnTo>
                  <a:lnTo>
                    <a:pt x="333375" y="147185"/>
                  </a:lnTo>
                  <a:lnTo>
                    <a:pt x="332731" y="141926"/>
                  </a:lnTo>
                  <a:lnTo>
                    <a:pt x="331920" y="136691"/>
                  </a:lnTo>
                  <a:lnTo>
                    <a:pt x="330944" y="131484"/>
                  </a:lnTo>
                  <a:lnTo>
                    <a:pt x="329803" y="126310"/>
                  </a:lnTo>
                  <a:lnTo>
                    <a:pt x="328499" y="121176"/>
                  </a:lnTo>
                  <a:lnTo>
                    <a:pt x="327033" y="116085"/>
                  </a:lnTo>
                  <a:lnTo>
                    <a:pt x="325406" y="111043"/>
                  </a:lnTo>
                  <a:lnTo>
                    <a:pt x="323620" y="106055"/>
                  </a:lnTo>
                  <a:lnTo>
                    <a:pt x="321677" y="101126"/>
                  </a:lnTo>
                  <a:lnTo>
                    <a:pt x="319579" y="96262"/>
                  </a:lnTo>
                  <a:lnTo>
                    <a:pt x="317328" y="91466"/>
                  </a:lnTo>
                  <a:lnTo>
                    <a:pt x="314926" y="86744"/>
                  </a:lnTo>
                  <a:lnTo>
                    <a:pt x="312376" y="82101"/>
                  </a:lnTo>
                  <a:lnTo>
                    <a:pt x="309680" y="77540"/>
                  </a:lnTo>
                  <a:lnTo>
                    <a:pt x="306840" y="73068"/>
                  </a:lnTo>
                  <a:lnTo>
                    <a:pt x="303860" y="68687"/>
                  </a:lnTo>
                  <a:lnTo>
                    <a:pt x="300743" y="64404"/>
                  </a:lnTo>
                  <a:lnTo>
                    <a:pt x="297492" y="60221"/>
                  </a:lnTo>
                  <a:lnTo>
                    <a:pt x="294110" y="56143"/>
                  </a:lnTo>
                  <a:lnTo>
                    <a:pt x="290600" y="52175"/>
                  </a:lnTo>
                  <a:lnTo>
                    <a:pt x="286967" y="48319"/>
                  </a:lnTo>
                  <a:lnTo>
                    <a:pt x="283213" y="44581"/>
                  </a:lnTo>
                  <a:lnTo>
                    <a:pt x="279342" y="40964"/>
                  </a:lnTo>
                  <a:lnTo>
                    <a:pt x="275359" y="37471"/>
                  </a:lnTo>
                  <a:lnTo>
                    <a:pt x="271267" y="34106"/>
                  </a:lnTo>
                  <a:lnTo>
                    <a:pt x="267071" y="30872"/>
                  </a:lnTo>
                  <a:lnTo>
                    <a:pt x="262774" y="27773"/>
                  </a:lnTo>
                  <a:lnTo>
                    <a:pt x="258381" y="24812"/>
                  </a:lnTo>
                  <a:lnTo>
                    <a:pt x="253896" y="21991"/>
                  </a:lnTo>
                  <a:lnTo>
                    <a:pt x="249325" y="19314"/>
                  </a:lnTo>
                  <a:lnTo>
                    <a:pt x="244671" y="16783"/>
                  </a:lnTo>
                  <a:lnTo>
                    <a:pt x="239939" y="14401"/>
                  </a:lnTo>
                  <a:lnTo>
                    <a:pt x="235133" y="12170"/>
                  </a:lnTo>
                  <a:lnTo>
                    <a:pt x="230260" y="10093"/>
                  </a:lnTo>
                  <a:lnTo>
                    <a:pt x="225323" y="8170"/>
                  </a:lnTo>
                  <a:lnTo>
                    <a:pt x="220328" y="6406"/>
                  </a:lnTo>
                  <a:lnTo>
                    <a:pt x="215279" y="4800"/>
                  </a:lnTo>
                  <a:lnTo>
                    <a:pt x="210182" y="3355"/>
                  </a:lnTo>
                  <a:lnTo>
                    <a:pt x="205042" y="2073"/>
                  </a:lnTo>
                  <a:lnTo>
                    <a:pt x="199864" y="954"/>
                  </a:lnTo>
                  <a:lnTo>
                    <a:pt x="194653" y="0"/>
                  </a:lnTo>
                  <a:lnTo>
                    <a:pt x="167148" y="16488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3629088" y="1236837"/>
              <a:ext cx="27504" cy="167167"/>
            </a:xfrm>
            <a:custGeom>
              <a:avLst/>
              <a:pathLst>
                <a:path w="27504" h="167167">
                  <a:moveTo>
                    <a:pt x="27504" y="2278"/>
                  </a:moveTo>
                  <a:lnTo>
                    <a:pt x="20669" y="1282"/>
                  </a:lnTo>
                  <a:lnTo>
                    <a:pt x="13799" y="570"/>
                  </a:lnTo>
                  <a:lnTo>
                    <a:pt x="6905" y="14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3212566" y="154640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3174658" y="1546402"/>
              <a:ext cx="37908" cy="167167"/>
            </a:xfrm>
            <a:custGeom>
              <a:avLst/>
              <a:pathLst>
                <a:path w="37908" h="167167">
                  <a:moveTo>
                    <a:pt x="37908" y="0"/>
                  </a:moveTo>
                  <a:lnTo>
                    <a:pt x="31536" y="121"/>
                  </a:lnTo>
                  <a:lnTo>
                    <a:pt x="25173" y="485"/>
                  </a:lnTo>
                  <a:lnTo>
                    <a:pt x="18829" y="1092"/>
                  </a:lnTo>
                  <a:lnTo>
                    <a:pt x="12513" y="1940"/>
                  </a:lnTo>
                  <a:lnTo>
                    <a:pt x="6233" y="3028"/>
                  </a:lnTo>
                  <a:lnTo>
                    <a:pt x="0" y="4355"/>
                  </a:lnTo>
                  <a:lnTo>
                    <a:pt x="37908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3174658" y="1550757"/>
              <a:ext cx="37908" cy="162812"/>
            </a:xfrm>
            <a:custGeom>
              <a:avLst/>
              <a:pathLst>
                <a:path w="37908" h="162812">
                  <a:moveTo>
                    <a:pt x="0" y="0"/>
                  </a:moveTo>
                  <a:lnTo>
                    <a:pt x="37908" y="16281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3045409" y="1550757"/>
              <a:ext cx="334306" cy="329979"/>
            </a:xfrm>
            <a:custGeom>
              <a:avLst/>
              <a:pathLst>
                <a:path w="334306" h="329979">
                  <a:moveTo>
                    <a:pt x="129248" y="0"/>
                  </a:moveTo>
                  <a:lnTo>
                    <a:pt x="124108" y="1283"/>
                  </a:lnTo>
                  <a:lnTo>
                    <a:pt x="119011" y="2728"/>
                  </a:lnTo>
                  <a:lnTo>
                    <a:pt x="113962" y="4334"/>
                  </a:lnTo>
                  <a:lnTo>
                    <a:pt x="108967" y="6099"/>
                  </a:lnTo>
                  <a:lnTo>
                    <a:pt x="104030" y="8022"/>
                  </a:lnTo>
                  <a:lnTo>
                    <a:pt x="99157" y="10100"/>
                  </a:lnTo>
                  <a:lnTo>
                    <a:pt x="94352" y="12331"/>
                  </a:lnTo>
                  <a:lnTo>
                    <a:pt x="89620" y="14714"/>
                  </a:lnTo>
                  <a:lnTo>
                    <a:pt x="84966" y="17245"/>
                  </a:lnTo>
                  <a:lnTo>
                    <a:pt x="80395" y="19923"/>
                  </a:lnTo>
                  <a:lnTo>
                    <a:pt x="75910" y="22744"/>
                  </a:lnTo>
                  <a:lnTo>
                    <a:pt x="71517" y="25706"/>
                  </a:lnTo>
                  <a:lnTo>
                    <a:pt x="67221" y="28806"/>
                  </a:lnTo>
                  <a:lnTo>
                    <a:pt x="63025" y="32040"/>
                  </a:lnTo>
                  <a:lnTo>
                    <a:pt x="58933" y="35405"/>
                  </a:lnTo>
                  <a:lnTo>
                    <a:pt x="54950" y="38899"/>
                  </a:lnTo>
                  <a:lnTo>
                    <a:pt x="51080" y="42517"/>
                  </a:lnTo>
                  <a:lnTo>
                    <a:pt x="47326" y="46255"/>
                  </a:lnTo>
                  <a:lnTo>
                    <a:pt x="43693" y="50111"/>
                  </a:lnTo>
                  <a:lnTo>
                    <a:pt x="40183" y="54080"/>
                  </a:lnTo>
                  <a:lnTo>
                    <a:pt x="36801" y="58158"/>
                  </a:lnTo>
                  <a:lnTo>
                    <a:pt x="33551" y="62342"/>
                  </a:lnTo>
                  <a:lnTo>
                    <a:pt x="30434" y="66626"/>
                  </a:lnTo>
                  <a:lnTo>
                    <a:pt x="27455" y="71007"/>
                  </a:lnTo>
                  <a:lnTo>
                    <a:pt x="24616" y="75480"/>
                  </a:lnTo>
                  <a:lnTo>
                    <a:pt x="21920" y="80041"/>
                  </a:lnTo>
                  <a:lnTo>
                    <a:pt x="19370" y="84685"/>
                  </a:lnTo>
                  <a:lnTo>
                    <a:pt x="16968" y="89407"/>
                  </a:lnTo>
                  <a:lnTo>
                    <a:pt x="14718" y="94203"/>
                  </a:lnTo>
                  <a:lnTo>
                    <a:pt x="12620" y="99068"/>
                  </a:lnTo>
                  <a:lnTo>
                    <a:pt x="10678" y="103997"/>
                  </a:lnTo>
                  <a:lnTo>
                    <a:pt x="8893" y="108985"/>
                  </a:lnTo>
                  <a:lnTo>
                    <a:pt x="7266" y="114027"/>
                  </a:lnTo>
                  <a:lnTo>
                    <a:pt x="5801" y="119119"/>
                  </a:lnTo>
                  <a:lnTo>
                    <a:pt x="4497" y="124254"/>
                  </a:lnTo>
                  <a:lnTo>
                    <a:pt x="3357" y="129428"/>
                  </a:lnTo>
                  <a:lnTo>
                    <a:pt x="2381" y="134635"/>
                  </a:lnTo>
                  <a:lnTo>
                    <a:pt x="1571" y="139871"/>
                  </a:lnTo>
                  <a:lnTo>
                    <a:pt x="927" y="145129"/>
                  </a:lnTo>
                  <a:lnTo>
                    <a:pt x="451" y="150406"/>
                  </a:lnTo>
                  <a:lnTo>
                    <a:pt x="141" y="155695"/>
                  </a:lnTo>
                  <a:lnTo>
                    <a:pt x="0" y="160991"/>
                  </a:lnTo>
                  <a:lnTo>
                    <a:pt x="26" y="166289"/>
                  </a:lnTo>
                  <a:lnTo>
                    <a:pt x="220" y="171583"/>
                  </a:lnTo>
                  <a:lnTo>
                    <a:pt x="582" y="176869"/>
                  </a:lnTo>
                  <a:lnTo>
                    <a:pt x="1111" y="182140"/>
                  </a:lnTo>
                  <a:lnTo>
                    <a:pt x="1807" y="187392"/>
                  </a:lnTo>
                  <a:lnTo>
                    <a:pt x="2669" y="192619"/>
                  </a:lnTo>
                  <a:lnTo>
                    <a:pt x="3696" y="197817"/>
                  </a:lnTo>
                  <a:lnTo>
                    <a:pt x="4887" y="202979"/>
                  </a:lnTo>
                  <a:lnTo>
                    <a:pt x="6241" y="208101"/>
                  </a:lnTo>
                  <a:lnTo>
                    <a:pt x="7757" y="213177"/>
                  </a:lnTo>
                  <a:lnTo>
                    <a:pt x="9433" y="218203"/>
                  </a:lnTo>
                  <a:lnTo>
                    <a:pt x="11268" y="223174"/>
                  </a:lnTo>
                  <a:lnTo>
                    <a:pt x="13259" y="228083"/>
                  </a:lnTo>
                  <a:lnTo>
                    <a:pt x="15405" y="232927"/>
                  </a:lnTo>
                  <a:lnTo>
                    <a:pt x="17703" y="237701"/>
                  </a:lnTo>
                  <a:lnTo>
                    <a:pt x="20151" y="242399"/>
                  </a:lnTo>
                  <a:lnTo>
                    <a:pt x="22747" y="247018"/>
                  </a:lnTo>
                  <a:lnTo>
                    <a:pt x="25487" y="251551"/>
                  </a:lnTo>
                  <a:lnTo>
                    <a:pt x="28371" y="255996"/>
                  </a:lnTo>
                  <a:lnTo>
                    <a:pt x="31393" y="260347"/>
                  </a:lnTo>
                  <a:lnTo>
                    <a:pt x="34552" y="264600"/>
                  </a:lnTo>
                  <a:lnTo>
                    <a:pt x="37844" y="268751"/>
                  </a:lnTo>
                  <a:lnTo>
                    <a:pt x="41266" y="272796"/>
                  </a:lnTo>
                  <a:lnTo>
                    <a:pt x="44815" y="276730"/>
                  </a:lnTo>
                  <a:lnTo>
                    <a:pt x="48486" y="280550"/>
                  </a:lnTo>
                  <a:lnTo>
                    <a:pt x="52277" y="284251"/>
                  </a:lnTo>
                  <a:lnTo>
                    <a:pt x="56183" y="287830"/>
                  </a:lnTo>
                  <a:lnTo>
                    <a:pt x="60200" y="291284"/>
                  </a:lnTo>
                  <a:lnTo>
                    <a:pt x="64325" y="294609"/>
                  </a:lnTo>
                  <a:lnTo>
                    <a:pt x="68553" y="297801"/>
                  </a:lnTo>
                  <a:lnTo>
                    <a:pt x="72880" y="300858"/>
                  </a:lnTo>
                  <a:lnTo>
                    <a:pt x="77302" y="303776"/>
                  </a:lnTo>
                  <a:lnTo>
                    <a:pt x="81814" y="306553"/>
                  </a:lnTo>
                  <a:lnTo>
                    <a:pt x="86412" y="309185"/>
                  </a:lnTo>
                  <a:lnTo>
                    <a:pt x="91091" y="311670"/>
                  </a:lnTo>
                  <a:lnTo>
                    <a:pt x="95846" y="314006"/>
                  </a:lnTo>
                  <a:lnTo>
                    <a:pt x="100673" y="316190"/>
                  </a:lnTo>
                  <a:lnTo>
                    <a:pt x="105567" y="318220"/>
                  </a:lnTo>
                  <a:lnTo>
                    <a:pt x="110522" y="320093"/>
                  </a:lnTo>
                  <a:lnTo>
                    <a:pt x="115535" y="321809"/>
                  </a:lnTo>
                  <a:lnTo>
                    <a:pt x="120599" y="323365"/>
                  </a:lnTo>
                  <a:lnTo>
                    <a:pt x="125710" y="324760"/>
                  </a:lnTo>
                  <a:lnTo>
                    <a:pt x="130863" y="325992"/>
                  </a:lnTo>
                  <a:lnTo>
                    <a:pt x="136052" y="327060"/>
                  </a:lnTo>
                  <a:lnTo>
                    <a:pt x="141272" y="327963"/>
                  </a:lnTo>
                  <a:lnTo>
                    <a:pt x="146519" y="328700"/>
                  </a:lnTo>
                  <a:lnTo>
                    <a:pt x="151786" y="329271"/>
                  </a:lnTo>
                  <a:lnTo>
                    <a:pt x="157068" y="329675"/>
                  </a:lnTo>
                  <a:lnTo>
                    <a:pt x="162361" y="329911"/>
                  </a:lnTo>
                  <a:lnTo>
                    <a:pt x="167658" y="329979"/>
                  </a:lnTo>
                  <a:lnTo>
                    <a:pt x="172956" y="329879"/>
                  </a:lnTo>
                  <a:lnTo>
                    <a:pt x="178247" y="329611"/>
                  </a:lnTo>
                  <a:lnTo>
                    <a:pt x="183527" y="329176"/>
                  </a:lnTo>
                  <a:lnTo>
                    <a:pt x="188790" y="328574"/>
                  </a:lnTo>
                  <a:lnTo>
                    <a:pt x="194032" y="327805"/>
                  </a:lnTo>
                  <a:lnTo>
                    <a:pt x="199247" y="326870"/>
                  </a:lnTo>
                  <a:lnTo>
                    <a:pt x="204430" y="325771"/>
                  </a:lnTo>
                  <a:lnTo>
                    <a:pt x="209575" y="324508"/>
                  </a:lnTo>
                  <a:lnTo>
                    <a:pt x="214678" y="323083"/>
                  </a:lnTo>
                  <a:lnTo>
                    <a:pt x="219732" y="321496"/>
                  </a:lnTo>
                  <a:lnTo>
                    <a:pt x="224735" y="319751"/>
                  </a:lnTo>
                  <a:lnTo>
                    <a:pt x="229679" y="317847"/>
                  </a:lnTo>
                  <a:lnTo>
                    <a:pt x="234560" y="315788"/>
                  </a:lnTo>
                  <a:lnTo>
                    <a:pt x="239374" y="313576"/>
                  </a:lnTo>
                  <a:lnTo>
                    <a:pt x="244115" y="311211"/>
                  </a:lnTo>
                  <a:lnTo>
                    <a:pt x="248779" y="308698"/>
                  </a:lnTo>
                  <a:lnTo>
                    <a:pt x="253361" y="306038"/>
                  </a:lnTo>
                  <a:lnTo>
                    <a:pt x="257856" y="303235"/>
                  </a:lnTo>
                  <a:lnTo>
                    <a:pt x="262261" y="300290"/>
                  </a:lnTo>
                  <a:lnTo>
                    <a:pt x="266569" y="297207"/>
                  </a:lnTo>
                  <a:lnTo>
                    <a:pt x="270778" y="293990"/>
                  </a:lnTo>
                  <a:lnTo>
                    <a:pt x="274883" y="290640"/>
                  </a:lnTo>
                  <a:lnTo>
                    <a:pt x="278880" y="287162"/>
                  </a:lnTo>
                  <a:lnTo>
                    <a:pt x="282764" y="283560"/>
                  </a:lnTo>
                  <a:lnTo>
                    <a:pt x="286532" y="279836"/>
                  </a:lnTo>
                  <a:lnTo>
                    <a:pt x="290181" y="275994"/>
                  </a:lnTo>
                  <a:lnTo>
                    <a:pt x="293705" y="272039"/>
                  </a:lnTo>
                  <a:lnTo>
                    <a:pt x="297103" y="267974"/>
                  </a:lnTo>
                  <a:lnTo>
                    <a:pt x="300370" y="263803"/>
                  </a:lnTo>
                  <a:lnTo>
                    <a:pt x="303504" y="259531"/>
                  </a:lnTo>
                  <a:lnTo>
                    <a:pt x="306500" y="255162"/>
                  </a:lnTo>
                  <a:lnTo>
                    <a:pt x="309356" y="250700"/>
                  </a:lnTo>
                  <a:lnTo>
                    <a:pt x="312070" y="246150"/>
                  </a:lnTo>
                  <a:lnTo>
                    <a:pt x="314638" y="241516"/>
                  </a:lnTo>
                  <a:lnTo>
                    <a:pt x="317058" y="236803"/>
                  </a:lnTo>
                  <a:lnTo>
                    <a:pt x="319327" y="232015"/>
                  </a:lnTo>
                  <a:lnTo>
                    <a:pt x="321444" y="227159"/>
                  </a:lnTo>
                  <a:lnTo>
                    <a:pt x="323406" y="222237"/>
                  </a:lnTo>
                  <a:lnTo>
                    <a:pt x="325210" y="217256"/>
                  </a:lnTo>
                  <a:lnTo>
                    <a:pt x="326856" y="212220"/>
                  </a:lnTo>
                  <a:lnTo>
                    <a:pt x="328342" y="207135"/>
                  </a:lnTo>
                  <a:lnTo>
                    <a:pt x="329665" y="202005"/>
                  </a:lnTo>
                  <a:lnTo>
                    <a:pt x="330825" y="196836"/>
                  </a:lnTo>
                  <a:lnTo>
                    <a:pt x="331821" y="191632"/>
                  </a:lnTo>
                  <a:lnTo>
                    <a:pt x="332652" y="186400"/>
                  </a:lnTo>
                  <a:lnTo>
                    <a:pt x="333316" y="181143"/>
                  </a:lnTo>
                  <a:lnTo>
                    <a:pt x="333814" y="175869"/>
                  </a:lnTo>
                  <a:lnTo>
                    <a:pt x="334144" y="170581"/>
                  </a:lnTo>
                  <a:lnTo>
                    <a:pt x="334306" y="165286"/>
                  </a:lnTo>
                  <a:lnTo>
                    <a:pt x="334301" y="159988"/>
                  </a:lnTo>
                  <a:lnTo>
                    <a:pt x="334127" y="154693"/>
                  </a:lnTo>
                  <a:lnTo>
                    <a:pt x="333786" y="149406"/>
                  </a:lnTo>
                  <a:lnTo>
                    <a:pt x="333278" y="144132"/>
                  </a:lnTo>
                  <a:lnTo>
                    <a:pt x="332602" y="138878"/>
                  </a:lnTo>
                  <a:lnTo>
                    <a:pt x="331761" y="133647"/>
                  </a:lnTo>
                  <a:lnTo>
                    <a:pt x="330754" y="128445"/>
                  </a:lnTo>
                  <a:lnTo>
                    <a:pt x="329583" y="123279"/>
                  </a:lnTo>
                  <a:lnTo>
                    <a:pt x="328248" y="118151"/>
                  </a:lnTo>
                  <a:lnTo>
                    <a:pt x="326752" y="113069"/>
                  </a:lnTo>
                  <a:lnTo>
                    <a:pt x="325096" y="108037"/>
                  </a:lnTo>
                  <a:lnTo>
                    <a:pt x="323281" y="103059"/>
                  </a:lnTo>
                  <a:lnTo>
                    <a:pt x="321309" y="98142"/>
                  </a:lnTo>
                  <a:lnTo>
                    <a:pt x="319182" y="93290"/>
                  </a:lnTo>
                  <a:lnTo>
                    <a:pt x="316903" y="88507"/>
                  </a:lnTo>
                  <a:lnTo>
                    <a:pt x="314473" y="83799"/>
                  </a:lnTo>
                  <a:lnTo>
                    <a:pt x="311895" y="79171"/>
                  </a:lnTo>
                  <a:lnTo>
                    <a:pt x="309172" y="74626"/>
                  </a:lnTo>
                  <a:lnTo>
                    <a:pt x="306306" y="70170"/>
                  </a:lnTo>
                  <a:lnTo>
                    <a:pt x="303301" y="65807"/>
                  </a:lnTo>
                  <a:lnTo>
                    <a:pt x="300158" y="61542"/>
                  </a:lnTo>
                  <a:lnTo>
                    <a:pt x="296882" y="57378"/>
                  </a:lnTo>
                  <a:lnTo>
                    <a:pt x="293476" y="53320"/>
                  </a:lnTo>
                  <a:lnTo>
                    <a:pt x="289943" y="49372"/>
                  </a:lnTo>
                  <a:lnTo>
                    <a:pt x="286287" y="45538"/>
                  </a:lnTo>
                  <a:lnTo>
                    <a:pt x="282511" y="41822"/>
                  </a:lnTo>
                  <a:lnTo>
                    <a:pt x="278619" y="38228"/>
                  </a:lnTo>
                  <a:lnTo>
                    <a:pt x="274615" y="34758"/>
                  </a:lnTo>
                  <a:lnTo>
                    <a:pt x="270503" y="31417"/>
                  </a:lnTo>
                  <a:lnTo>
                    <a:pt x="266287" y="28208"/>
                  </a:lnTo>
                  <a:lnTo>
                    <a:pt x="261972" y="25135"/>
                  </a:lnTo>
                  <a:lnTo>
                    <a:pt x="257562" y="22199"/>
                  </a:lnTo>
                  <a:lnTo>
                    <a:pt x="253061" y="19405"/>
                  </a:lnTo>
                  <a:lnTo>
                    <a:pt x="248473" y="16755"/>
                  </a:lnTo>
                  <a:lnTo>
                    <a:pt x="243804" y="14252"/>
                  </a:lnTo>
                  <a:lnTo>
                    <a:pt x="239058" y="11897"/>
                  </a:lnTo>
                  <a:lnTo>
                    <a:pt x="167157" y="1628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3212566" y="1546402"/>
              <a:ext cx="71900" cy="167167"/>
            </a:xfrm>
            <a:custGeom>
              <a:avLst/>
              <a:pathLst>
                <a:path w="71900" h="167167">
                  <a:moveTo>
                    <a:pt x="71900" y="16252"/>
                  </a:moveTo>
                  <a:lnTo>
                    <a:pt x="66698" y="13882"/>
                  </a:lnTo>
                  <a:lnTo>
                    <a:pt x="61417" y="11691"/>
                  </a:lnTo>
                  <a:lnTo>
                    <a:pt x="56065" y="9682"/>
                  </a:lnTo>
                  <a:lnTo>
                    <a:pt x="50647" y="7857"/>
                  </a:lnTo>
                  <a:lnTo>
                    <a:pt x="45170" y="6218"/>
                  </a:lnTo>
                  <a:lnTo>
                    <a:pt x="39640" y="4767"/>
                  </a:lnTo>
                  <a:lnTo>
                    <a:pt x="34063" y="3507"/>
                  </a:lnTo>
                  <a:lnTo>
                    <a:pt x="28447" y="2438"/>
                  </a:lnTo>
                  <a:lnTo>
                    <a:pt x="22798" y="1561"/>
                  </a:lnTo>
                  <a:lnTo>
                    <a:pt x="17121" y="879"/>
                  </a:lnTo>
                  <a:lnTo>
                    <a:pt x="11425" y="390"/>
                  </a:lnTo>
                  <a:lnTo>
                    <a:pt x="5716" y="97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3E7C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2878783" y="1943516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2865003" y="1943516"/>
              <a:ext cx="13779" cy="167167"/>
            </a:xfrm>
            <a:custGeom>
              <a:avLst/>
              <a:pathLst>
                <a:path w="13779" h="167167">
                  <a:moveTo>
                    <a:pt x="13779" y="0"/>
                  </a:moveTo>
                  <a:lnTo>
                    <a:pt x="0" y="568"/>
                  </a:lnTo>
                  <a:lnTo>
                    <a:pt x="13779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2865003" y="1944085"/>
              <a:ext cx="13779" cy="166598"/>
            </a:xfrm>
            <a:custGeom>
              <a:avLst/>
              <a:pathLst>
                <a:path w="13779" h="166598">
                  <a:moveTo>
                    <a:pt x="0" y="0"/>
                  </a:moveTo>
                  <a:lnTo>
                    <a:pt x="13779" y="16659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2781610" y="1944085"/>
              <a:ext cx="97173" cy="166598"/>
            </a:xfrm>
            <a:custGeom>
              <a:avLst/>
              <a:pathLst>
                <a:path w="97173" h="166598">
                  <a:moveTo>
                    <a:pt x="83393" y="0"/>
                  </a:moveTo>
                  <a:lnTo>
                    <a:pt x="77802" y="557"/>
                  </a:lnTo>
                  <a:lnTo>
                    <a:pt x="72233" y="1301"/>
                  </a:lnTo>
                  <a:lnTo>
                    <a:pt x="66692" y="2233"/>
                  </a:lnTo>
                  <a:lnTo>
                    <a:pt x="61186" y="3350"/>
                  </a:lnTo>
                  <a:lnTo>
                    <a:pt x="55720" y="4652"/>
                  </a:lnTo>
                  <a:lnTo>
                    <a:pt x="50301" y="6136"/>
                  </a:lnTo>
                  <a:lnTo>
                    <a:pt x="44935" y="7802"/>
                  </a:lnTo>
                  <a:lnTo>
                    <a:pt x="39628" y="9647"/>
                  </a:lnTo>
                  <a:lnTo>
                    <a:pt x="34386" y="11670"/>
                  </a:lnTo>
                  <a:lnTo>
                    <a:pt x="29215" y="13867"/>
                  </a:lnTo>
                  <a:lnTo>
                    <a:pt x="24121" y="16237"/>
                  </a:lnTo>
                  <a:lnTo>
                    <a:pt x="19109" y="18777"/>
                  </a:lnTo>
                  <a:lnTo>
                    <a:pt x="14186" y="21484"/>
                  </a:lnTo>
                  <a:lnTo>
                    <a:pt x="9356" y="24355"/>
                  </a:lnTo>
                  <a:lnTo>
                    <a:pt x="4626" y="27386"/>
                  </a:lnTo>
                  <a:lnTo>
                    <a:pt x="0" y="30575"/>
                  </a:lnTo>
                  <a:lnTo>
                    <a:pt x="97173" y="166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2711616" y="1943516"/>
              <a:ext cx="334324" cy="334327"/>
            </a:xfrm>
            <a:custGeom>
              <a:avLst/>
              <a:pathLst>
                <a:path w="334324" h="334327">
                  <a:moveTo>
                    <a:pt x="69994" y="31144"/>
                  </a:moveTo>
                  <a:lnTo>
                    <a:pt x="65740" y="34285"/>
                  </a:lnTo>
                  <a:lnTo>
                    <a:pt x="61587" y="37560"/>
                  </a:lnTo>
                  <a:lnTo>
                    <a:pt x="57541" y="40965"/>
                  </a:lnTo>
                  <a:lnTo>
                    <a:pt x="53603" y="44495"/>
                  </a:lnTo>
                  <a:lnTo>
                    <a:pt x="49780" y="48149"/>
                  </a:lnTo>
                  <a:lnTo>
                    <a:pt x="46074" y="51921"/>
                  </a:lnTo>
                  <a:lnTo>
                    <a:pt x="42489" y="55809"/>
                  </a:lnTo>
                  <a:lnTo>
                    <a:pt x="39030" y="59809"/>
                  </a:lnTo>
                  <a:lnTo>
                    <a:pt x="35698" y="63915"/>
                  </a:lnTo>
                  <a:lnTo>
                    <a:pt x="32498" y="68126"/>
                  </a:lnTo>
                  <a:lnTo>
                    <a:pt x="29432" y="72435"/>
                  </a:lnTo>
                  <a:lnTo>
                    <a:pt x="26505" y="76839"/>
                  </a:lnTo>
                  <a:lnTo>
                    <a:pt x="23718" y="81333"/>
                  </a:lnTo>
                  <a:lnTo>
                    <a:pt x="21075" y="85914"/>
                  </a:lnTo>
                  <a:lnTo>
                    <a:pt x="18578" y="90575"/>
                  </a:lnTo>
                  <a:lnTo>
                    <a:pt x="16229" y="95314"/>
                  </a:lnTo>
                  <a:lnTo>
                    <a:pt x="14032" y="100124"/>
                  </a:lnTo>
                  <a:lnTo>
                    <a:pt x="11988" y="105001"/>
                  </a:lnTo>
                  <a:lnTo>
                    <a:pt x="10100" y="109941"/>
                  </a:lnTo>
                  <a:lnTo>
                    <a:pt x="8368" y="114938"/>
                  </a:lnTo>
                  <a:lnTo>
                    <a:pt x="6795" y="119987"/>
                  </a:lnTo>
                  <a:lnTo>
                    <a:pt x="5383" y="125083"/>
                  </a:lnTo>
                  <a:lnTo>
                    <a:pt x="4133" y="130221"/>
                  </a:lnTo>
                  <a:lnTo>
                    <a:pt x="3046" y="135397"/>
                  </a:lnTo>
                  <a:lnTo>
                    <a:pt x="2123" y="140604"/>
                  </a:lnTo>
                  <a:lnTo>
                    <a:pt x="1366" y="145838"/>
                  </a:lnTo>
                  <a:lnTo>
                    <a:pt x="774" y="151093"/>
                  </a:lnTo>
                  <a:lnTo>
                    <a:pt x="349" y="156364"/>
                  </a:lnTo>
                  <a:lnTo>
                    <a:pt x="91" y="161646"/>
                  </a:lnTo>
                  <a:lnTo>
                    <a:pt x="0" y="166934"/>
                  </a:lnTo>
                  <a:lnTo>
                    <a:pt x="76" y="172221"/>
                  </a:lnTo>
                  <a:lnTo>
                    <a:pt x="319" y="177504"/>
                  </a:lnTo>
                  <a:lnTo>
                    <a:pt x="730" y="182776"/>
                  </a:lnTo>
                  <a:lnTo>
                    <a:pt x="1307" y="188033"/>
                  </a:lnTo>
                  <a:lnTo>
                    <a:pt x="2050" y="193269"/>
                  </a:lnTo>
                  <a:lnTo>
                    <a:pt x="2958" y="198479"/>
                  </a:lnTo>
                  <a:lnTo>
                    <a:pt x="4031" y="203657"/>
                  </a:lnTo>
                  <a:lnTo>
                    <a:pt x="5266" y="208799"/>
                  </a:lnTo>
                  <a:lnTo>
                    <a:pt x="6664" y="213899"/>
                  </a:lnTo>
                  <a:lnTo>
                    <a:pt x="8223" y="218953"/>
                  </a:lnTo>
                  <a:lnTo>
                    <a:pt x="9940" y="223954"/>
                  </a:lnTo>
                  <a:lnTo>
                    <a:pt x="11815" y="228899"/>
                  </a:lnTo>
                  <a:lnTo>
                    <a:pt x="13846" y="233782"/>
                  </a:lnTo>
                  <a:lnTo>
                    <a:pt x="16029" y="238598"/>
                  </a:lnTo>
                  <a:lnTo>
                    <a:pt x="18365" y="243343"/>
                  </a:lnTo>
                  <a:lnTo>
                    <a:pt x="20849" y="248012"/>
                  </a:lnTo>
                  <a:lnTo>
                    <a:pt x="23479" y="252600"/>
                  </a:lnTo>
                  <a:lnTo>
                    <a:pt x="26253" y="257102"/>
                  </a:lnTo>
                  <a:lnTo>
                    <a:pt x="29168" y="261514"/>
                  </a:lnTo>
                  <a:lnTo>
                    <a:pt x="32222" y="265832"/>
                  </a:lnTo>
                  <a:lnTo>
                    <a:pt x="35410" y="270051"/>
                  </a:lnTo>
                  <a:lnTo>
                    <a:pt x="38730" y="274167"/>
                  </a:lnTo>
                  <a:lnTo>
                    <a:pt x="42179" y="278176"/>
                  </a:lnTo>
                  <a:lnTo>
                    <a:pt x="45753" y="282074"/>
                  </a:lnTo>
                  <a:lnTo>
                    <a:pt x="49448" y="285857"/>
                  </a:lnTo>
                  <a:lnTo>
                    <a:pt x="53261" y="289521"/>
                  </a:lnTo>
                  <a:lnTo>
                    <a:pt x="57189" y="293063"/>
                  </a:lnTo>
                  <a:lnTo>
                    <a:pt x="61226" y="296478"/>
                  </a:lnTo>
                  <a:lnTo>
                    <a:pt x="65369" y="299765"/>
                  </a:lnTo>
                  <a:lnTo>
                    <a:pt x="69614" y="302918"/>
                  </a:lnTo>
                  <a:lnTo>
                    <a:pt x="73957" y="305936"/>
                  </a:lnTo>
                  <a:lnTo>
                    <a:pt x="78393" y="308815"/>
                  </a:lnTo>
                  <a:lnTo>
                    <a:pt x="82918" y="311552"/>
                  </a:lnTo>
                  <a:lnTo>
                    <a:pt x="87527" y="314145"/>
                  </a:lnTo>
                  <a:lnTo>
                    <a:pt x="92216" y="316590"/>
                  </a:lnTo>
                  <a:lnTo>
                    <a:pt x="96980" y="318886"/>
                  </a:lnTo>
                  <a:lnTo>
                    <a:pt x="101814" y="321030"/>
                  </a:lnTo>
                  <a:lnTo>
                    <a:pt x="106714" y="323021"/>
                  </a:lnTo>
                  <a:lnTo>
                    <a:pt x="111674" y="324855"/>
                  </a:lnTo>
                  <a:lnTo>
                    <a:pt x="116689" y="326531"/>
                  </a:lnTo>
                  <a:lnTo>
                    <a:pt x="121755" y="328048"/>
                  </a:lnTo>
                  <a:lnTo>
                    <a:pt x="126867" y="329404"/>
                  </a:lnTo>
                  <a:lnTo>
                    <a:pt x="132019" y="330598"/>
                  </a:lnTo>
                  <a:lnTo>
                    <a:pt x="137206" y="331628"/>
                  </a:lnTo>
                  <a:lnTo>
                    <a:pt x="142423" y="332493"/>
                  </a:lnTo>
                  <a:lnTo>
                    <a:pt x="147664" y="333193"/>
                  </a:lnTo>
                  <a:lnTo>
                    <a:pt x="152926" y="333727"/>
                  </a:lnTo>
                  <a:lnTo>
                    <a:pt x="158201" y="334094"/>
                  </a:lnTo>
                  <a:lnTo>
                    <a:pt x="163486" y="334294"/>
                  </a:lnTo>
                  <a:lnTo>
                    <a:pt x="168774" y="334327"/>
                  </a:lnTo>
                  <a:lnTo>
                    <a:pt x="174061" y="334192"/>
                  </a:lnTo>
                  <a:lnTo>
                    <a:pt x="179340" y="333891"/>
                  </a:lnTo>
                  <a:lnTo>
                    <a:pt x="184608" y="333422"/>
                  </a:lnTo>
                  <a:lnTo>
                    <a:pt x="189858" y="332787"/>
                  </a:lnTo>
                  <a:lnTo>
                    <a:pt x="195085" y="331987"/>
                  </a:lnTo>
                  <a:lnTo>
                    <a:pt x="200285" y="331021"/>
                  </a:lnTo>
                  <a:lnTo>
                    <a:pt x="205451" y="329891"/>
                  </a:lnTo>
                  <a:lnTo>
                    <a:pt x="210579" y="328599"/>
                  </a:lnTo>
                  <a:lnTo>
                    <a:pt x="215663" y="327145"/>
                  </a:lnTo>
                  <a:lnTo>
                    <a:pt x="220699" y="325531"/>
                  </a:lnTo>
                  <a:lnTo>
                    <a:pt x="225682" y="323759"/>
                  </a:lnTo>
                  <a:lnTo>
                    <a:pt x="230606" y="321829"/>
                  </a:lnTo>
                  <a:lnTo>
                    <a:pt x="235466" y="319745"/>
                  </a:lnTo>
                  <a:lnTo>
                    <a:pt x="240258" y="317509"/>
                  </a:lnTo>
                  <a:lnTo>
                    <a:pt x="244977" y="315121"/>
                  </a:lnTo>
                  <a:lnTo>
                    <a:pt x="249618" y="312586"/>
                  </a:lnTo>
                  <a:lnTo>
                    <a:pt x="254176" y="309905"/>
                  </a:lnTo>
                  <a:lnTo>
                    <a:pt x="258648" y="307082"/>
                  </a:lnTo>
                  <a:lnTo>
                    <a:pt x="263028" y="304118"/>
                  </a:lnTo>
                  <a:lnTo>
                    <a:pt x="267312" y="301018"/>
                  </a:lnTo>
                  <a:lnTo>
                    <a:pt x="271495" y="297783"/>
                  </a:lnTo>
                  <a:lnTo>
                    <a:pt x="275575" y="294418"/>
                  </a:lnTo>
                  <a:lnTo>
                    <a:pt x="279545" y="290925"/>
                  </a:lnTo>
                  <a:lnTo>
                    <a:pt x="283404" y="287308"/>
                  </a:lnTo>
                  <a:lnTo>
                    <a:pt x="287146" y="283571"/>
                  </a:lnTo>
                  <a:lnTo>
                    <a:pt x="290768" y="279718"/>
                  </a:lnTo>
                  <a:lnTo>
                    <a:pt x="294266" y="275752"/>
                  </a:lnTo>
                  <a:lnTo>
                    <a:pt x="297637" y="271678"/>
                  </a:lnTo>
                  <a:lnTo>
                    <a:pt x="300877" y="267498"/>
                  </a:lnTo>
                  <a:lnTo>
                    <a:pt x="303984" y="263219"/>
                  </a:lnTo>
                  <a:lnTo>
                    <a:pt x="306954" y="258843"/>
                  </a:lnTo>
                  <a:lnTo>
                    <a:pt x="309784" y="254376"/>
                  </a:lnTo>
                  <a:lnTo>
                    <a:pt x="312471" y="249821"/>
                  </a:lnTo>
                  <a:lnTo>
                    <a:pt x="315013" y="245184"/>
                  </a:lnTo>
                  <a:lnTo>
                    <a:pt x="317406" y="240468"/>
                  </a:lnTo>
                  <a:lnTo>
                    <a:pt x="319650" y="235679"/>
                  </a:lnTo>
                  <a:lnTo>
                    <a:pt x="321740" y="230822"/>
                  </a:lnTo>
                  <a:lnTo>
                    <a:pt x="323677" y="225901"/>
                  </a:lnTo>
                  <a:lnTo>
                    <a:pt x="325456" y="220921"/>
                  </a:lnTo>
                  <a:lnTo>
                    <a:pt x="327077" y="215887"/>
                  </a:lnTo>
                  <a:lnTo>
                    <a:pt x="328538" y="210804"/>
                  </a:lnTo>
                  <a:lnTo>
                    <a:pt x="329838" y="205678"/>
                  </a:lnTo>
                  <a:lnTo>
                    <a:pt x="330974" y="200514"/>
                  </a:lnTo>
                  <a:lnTo>
                    <a:pt x="331947" y="195315"/>
                  </a:lnTo>
                  <a:lnTo>
                    <a:pt x="332755" y="190089"/>
                  </a:lnTo>
                  <a:lnTo>
                    <a:pt x="333397" y="184840"/>
                  </a:lnTo>
                  <a:lnTo>
                    <a:pt x="333873" y="179573"/>
                  </a:lnTo>
                  <a:lnTo>
                    <a:pt x="334182" y="174294"/>
                  </a:lnTo>
                  <a:lnTo>
                    <a:pt x="334324" y="169008"/>
                  </a:lnTo>
                  <a:lnTo>
                    <a:pt x="334299" y="163719"/>
                  </a:lnTo>
                  <a:lnTo>
                    <a:pt x="334106" y="158434"/>
                  </a:lnTo>
                  <a:lnTo>
                    <a:pt x="333746" y="153158"/>
                  </a:lnTo>
                  <a:lnTo>
                    <a:pt x="333220" y="147896"/>
                  </a:lnTo>
                  <a:lnTo>
                    <a:pt x="332527" y="142654"/>
                  </a:lnTo>
                  <a:lnTo>
                    <a:pt x="331669" y="137435"/>
                  </a:lnTo>
                  <a:lnTo>
                    <a:pt x="330646" y="132247"/>
                  </a:lnTo>
                  <a:lnTo>
                    <a:pt x="329460" y="127093"/>
                  </a:lnTo>
                  <a:lnTo>
                    <a:pt x="328111" y="121980"/>
                  </a:lnTo>
                  <a:lnTo>
                    <a:pt x="326601" y="116912"/>
                  </a:lnTo>
                  <a:lnTo>
                    <a:pt x="324932" y="111894"/>
                  </a:lnTo>
                  <a:lnTo>
                    <a:pt x="323105" y="106931"/>
                  </a:lnTo>
                  <a:lnTo>
                    <a:pt x="321121" y="102029"/>
                  </a:lnTo>
                  <a:lnTo>
                    <a:pt x="318984" y="97192"/>
                  </a:lnTo>
                  <a:lnTo>
                    <a:pt x="316695" y="92425"/>
                  </a:lnTo>
                  <a:lnTo>
                    <a:pt x="314256" y="87732"/>
                  </a:lnTo>
                  <a:lnTo>
                    <a:pt x="311669" y="83120"/>
                  </a:lnTo>
                  <a:lnTo>
                    <a:pt x="308939" y="78591"/>
                  </a:lnTo>
                  <a:lnTo>
                    <a:pt x="306066" y="74151"/>
                  </a:lnTo>
                  <a:lnTo>
                    <a:pt x="303054" y="69804"/>
                  </a:lnTo>
                  <a:lnTo>
                    <a:pt x="299907" y="65554"/>
                  </a:lnTo>
                  <a:lnTo>
                    <a:pt x="296626" y="61407"/>
                  </a:lnTo>
                  <a:lnTo>
                    <a:pt x="293216" y="57365"/>
                  </a:lnTo>
                  <a:lnTo>
                    <a:pt x="289680" y="53433"/>
                  </a:lnTo>
                  <a:lnTo>
                    <a:pt x="286021" y="49614"/>
                  </a:lnTo>
                  <a:lnTo>
                    <a:pt x="282243" y="45914"/>
                  </a:lnTo>
                  <a:lnTo>
                    <a:pt x="278350" y="42334"/>
                  </a:lnTo>
                  <a:lnTo>
                    <a:pt x="274346" y="38880"/>
                  </a:lnTo>
                  <a:lnTo>
                    <a:pt x="270235" y="35554"/>
                  </a:lnTo>
                  <a:lnTo>
                    <a:pt x="266020" y="32360"/>
                  </a:lnTo>
                  <a:lnTo>
                    <a:pt x="261706" y="29300"/>
                  </a:lnTo>
                  <a:lnTo>
                    <a:pt x="257298" y="26379"/>
                  </a:lnTo>
                  <a:lnTo>
                    <a:pt x="252800" y="23598"/>
                  </a:lnTo>
                  <a:lnTo>
                    <a:pt x="248216" y="20962"/>
                  </a:lnTo>
                  <a:lnTo>
                    <a:pt x="243551" y="18471"/>
                  </a:lnTo>
                  <a:lnTo>
                    <a:pt x="238809" y="16129"/>
                  </a:lnTo>
                  <a:lnTo>
                    <a:pt x="233996" y="13939"/>
                  </a:lnTo>
                  <a:lnTo>
                    <a:pt x="229116" y="11902"/>
                  </a:lnTo>
                  <a:lnTo>
                    <a:pt x="224174" y="10020"/>
                  </a:lnTo>
                  <a:lnTo>
                    <a:pt x="219174" y="8295"/>
                  </a:lnTo>
                  <a:lnTo>
                    <a:pt x="214123" y="6730"/>
                  </a:lnTo>
                  <a:lnTo>
                    <a:pt x="209025" y="5325"/>
                  </a:lnTo>
                  <a:lnTo>
                    <a:pt x="203885" y="4082"/>
                  </a:lnTo>
                  <a:lnTo>
                    <a:pt x="198708" y="3002"/>
                  </a:lnTo>
                  <a:lnTo>
                    <a:pt x="193499" y="2087"/>
                  </a:lnTo>
                  <a:lnTo>
                    <a:pt x="188264" y="1336"/>
                  </a:lnTo>
                  <a:lnTo>
                    <a:pt x="183009" y="752"/>
                  </a:lnTo>
                  <a:lnTo>
                    <a:pt x="177737" y="334"/>
                  </a:lnTo>
                  <a:lnTo>
                    <a:pt x="172454" y="83"/>
                  </a:lnTo>
                  <a:lnTo>
                    <a:pt x="167167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2645733" y="24067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2626351" y="2406772"/>
              <a:ext cx="19382" cy="167167"/>
            </a:xfrm>
            <a:custGeom>
              <a:avLst/>
              <a:pathLst>
                <a:path w="19382" h="167167">
                  <a:moveTo>
                    <a:pt x="19382" y="0"/>
                  </a:moveTo>
                  <a:lnTo>
                    <a:pt x="9674" y="282"/>
                  </a:lnTo>
                  <a:lnTo>
                    <a:pt x="0" y="1127"/>
                  </a:lnTo>
                  <a:lnTo>
                    <a:pt x="19382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2626351" y="2407899"/>
              <a:ext cx="19382" cy="166039"/>
            </a:xfrm>
            <a:custGeom>
              <a:avLst/>
              <a:pathLst>
                <a:path w="19382" h="166039">
                  <a:moveTo>
                    <a:pt x="0" y="0"/>
                  </a:moveTo>
                  <a:lnTo>
                    <a:pt x="19382" y="16603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2478566" y="2407506"/>
              <a:ext cx="334327" cy="333590"/>
            </a:xfrm>
            <a:custGeom>
              <a:avLst/>
              <a:pathLst>
                <a:path w="334327" h="333590">
                  <a:moveTo>
                    <a:pt x="147784" y="393"/>
                  </a:moveTo>
                  <a:lnTo>
                    <a:pt x="142543" y="1089"/>
                  </a:lnTo>
                  <a:lnTo>
                    <a:pt x="137326" y="1950"/>
                  </a:lnTo>
                  <a:lnTo>
                    <a:pt x="132139" y="2976"/>
                  </a:lnTo>
                  <a:lnTo>
                    <a:pt x="126987" y="4166"/>
                  </a:lnTo>
                  <a:lnTo>
                    <a:pt x="121875" y="5518"/>
                  </a:lnTo>
                  <a:lnTo>
                    <a:pt x="116809" y="7031"/>
                  </a:lnTo>
                  <a:lnTo>
                    <a:pt x="111793" y="8703"/>
                  </a:lnTo>
                  <a:lnTo>
                    <a:pt x="106832" y="10533"/>
                  </a:lnTo>
                  <a:lnTo>
                    <a:pt x="101932" y="12519"/>
                  </a:lnTo>
                  <a:lnTo>
                    <a:pt x="97097" y="14659"/>
                  </a:lnTo>
                  <a:lnTo>
                    <a:pt x="92332" y="16951"/>
                  </a:lnTo>
                  <a:lnTo>
                    <a:pt x="87642" y="19393"/>
                  </a:lnTo>
                  <a:lnTo>
                    <a:pt x="83031" y="21981"/>
                  </a:lnTo>
                  <a:lnTo>
                    <a:pt x="78505" y="24715"/>
                  </a:lnTo>
                  <a:lnTo>
                    <a:pt x="74067" y="27590"/>
                  </a:lnTo>
                  <a:lnTo>
                    <a:pt x="69723" y="30603"/>
                  </a:lnTo>
                  <a:lnTo>
                    <a:pt x="65476" y="33753"/>
                  </a:lnTo>
                  <a:lnTo>
                    <a:pt x="61331" y="37036"/>
                  </a:lnTo>
                  <a:lnTo>
                    <a:pt x="57291" y="40447"/>
                  </a:lnTo>
                  <a:lnTo>
                    <a:pt x="53362" y="43985"/>
                  </a:lnTo>
                  <a:lnTo>
                    <a:pt x="49546" y="47646"/>
                  </a:lnTo>
                  <a:lnTo>
                    <a:pt x="45848" y="51425"/>
                  </a:lnTo>
                  <a:lnTo>
                    <a:pt x="42272" y="55319"/>
                  </a:lnTo>
                  <a:lnTo>
                    <a:pt x="38820" y="59325"/>
                  </a:lnTo>
                  <a:lnTo>
                    <a:pt x="35497" y="63438"/>
                  </a:lnTo>
                  <a:lnTo>
                    <a:pt x="32305" y="67653"/>
                  </a:lnTo>
                  <a:lnTo>
                    <a:pt x="29249" y="71968"/>
                  </a:lnTo>
                  <a:lnTo>
                    <a:pt x="26330" y="76377"/>
                  </a:lnTo>
                  <a:lnTo>
                    <a:pt x="23553" y="80876"/>
                  </a:lnTo>
                  <a:lnTo>
                    <a:pt x="20919" y="85461"/>
                  </a:lnTo>
                  <a:lnTo>
                    <a:pt x="18431" y="90127"/>
                  </a:lnTo>
                  <a:lnTo>
                    <a:pt x="16092" y="94869"/>
                  </a:lnTo>
                  <a:lnTo>
                    <a:pt x="13905" y="99682"/>
                  </a:lnTo>
                  <a:lnTo>
                    <a:pt x="11870" y="104563"/>
                  </a:lnTo>
                  <a:lnTo>
                    <a:pt x="9991" y="109505"/>
                  </a:lnTo>
                  <a:lnTo>
                    <a:pt x="8269" y="114505"/>
                  </a:lnTo>
                  <a:lnTo>
                    <a:pt x="6707" y="119556"/>
                  </a:lnTo>
                  <a:lnTo>
                    <a:pt x="5304" y="124654"/>
                  </a:lnTo>
                  <a:lnTo>
                    <a:pt x="4064" y="129794"/>
                  </a:lnTo>
                  <a:lnTo>
                    <a:pt x="2987" y="134971"/>
                  </a:lnTo>
                  <a:lnTo>
                    <a:pt x="2074" y="140179"/>
                  </a:lnTo>
                  <a:lnTo>
                    <a:pt x="1326" y="145413"/>
                  </a:lnTo>
                  <a:lnTo>
                    <a:pt x="744" y="150669"/>
                  </a:lnTo>
                  <a:lnTo>
                    <a:pt x="329" y="155940"/>
                  </a:lnTo>
                  <a:lnTo>
                    <a:pt x="81" y="161221"/>
                  </a:lnTo>
                  <a:lnTo>
                    <a:pt x="0" y="166508"/>
                  </a:lnTo>
                  <a:lnTo>
                    <a:pt x="86" y="171795"/>
                  </a:lnTo>
                  <a:lnTo>
                    <a:pt x="339" y="177077"/>
                  </a:lnTo>
                  <a:lnTo>
                    <a:pt x="759" y="182347"/>
                  </a:lnTo>
                  <a:lnTo>
                    <a:pt x="1345" y="187602"/>
                  </a:lnTo>
                  <a:lnTo>
                    <a:pt x="2098" y="192836"/>
                  </a:lnTo>
                  <a:lnTo>
                    <a:pt x="3015" y="198043"/>
                  </a:lnTo>
                  <a:lnTo>
                    <a:pt x="4097" y="203219"/>
                  </a:lnTo>
                  <a:lnTo>
                    <a:pt x="5342" y="208358"/>
                  </a:lnTo>
                  <a:lnTo>
                    <a:pt x="6749" y="213455"/>
                  </a:lnTo>
                  <a:lnTo>
                    <a:pt x="8316" y="218504"/>
                  </a:lnTo>
                  <a:lnTo>
                    <a:pt x="10043" y="223502"/>
                  </a:lnTo>
                  <a:lnTo>
                    <a:pt x="11926" y="228443"/>
                  </a:lnTo>
                  <a:lnTo>
                    <a:pt x="13965" y="233322"/>
                  </a:lnTo>
                  <a:lnTo>
                    <a:pt x="16157" y="238133"/>
                  </a:lnTo>
                  <a:lnTo>
                    <a:pt x="18500" y="242873"/>
                  </a:lnTo>
                  <a:lnTo>
                    <a:pt x="20992" y="247537"/>
                  </a:lnTo>
                  <a:lnTo>
                    <a:pt x="23630" y="252119"/>
                  </a:lnTo>
                  <a:lnTo>
                    <a:pt x="26412" y="256616"/>
                  </a:lnTo>
                  <a:lnTo>
                    <a:pt x="29334" y="261022"/>
                  </a:lnTo>
                  <a:lnTo>
                    <a:pt x="32395" y="265334"/>
                  </a:lnTo>
                  <a:lnTo>
                    <a:pt x="35590" y="269547"/>
                  </a:lnTo>
                  <a:lnTo>
                    <a:pt x="38917" y="273656"/>
                  </a:lnTo>
                  <a:lnTo>
                    <a:pt x="42372" y="277659"/>
                  </a:lnTo>
                  <a:lnTo>
                    <a:pt x="45952" y="281550"/>
                  </a:lnTo>
                  <a:lnTo>
                    <a:pt x="49654" y="285326"/>
                  </a:lnTo>
                  <a:lnTo>
                    <a:pt x="53473" y="288983"/>
                  </a:lnTo>
                  <a:lnTo>
                    <a:pt x="57405" y="292517"/>
                  </a:lnTo>
                  <a:lnTo>
                    <a:pt x="61448" y="295926"/>
                  </a:lnTo>
                  <a:lnTo>
                    <a:pt x="65596" y="299204"/>
                  </a:lnTo>
                  <a:lnTo>
                    <a:pt x="69846" y="302350"/>
                  </a:lnTo>
                  <a:lnTo>
                    <a:pt x="74193" y="305360"/>
                  </a:lnTo>
                  <a:lnTo>
                    <a:pt x="78633" y="308231"/>
                  </a:lnTo>
                  <a:lnTo>
                    <a:pt x="83162" y="310960"/>
                  </a:lnTo>
                  <a:lnTo>
                    <a:pt x="87775" y="313544"/>
                  </a:lnTo>
                  <a:lnTo>
                    <a:pt x="92467" y="315982"/>
                  </a:lnTo>
                  <a:lnTo>
                    <a:pt x="97234" y="318269"/>
                  </a:lnTo>
                  <a:lnTo>
                    <a:pt x="102071" y="320405"/>
                  </a:lnTo>
                  <a:lnTo>
                    <a:pt x="106973" y="322387"/>
                  </a:lnTo>
                  <a:lnTo>
                    <a:pt x="111936" y="324212"/>
                  </a:lnTo>
                  <a:lnTo>
                    <a:pt x="116953" y="325880"/>
                  </a:lnTo>
                  <a:lnTo>
                    <a:pt x="122021" y="327389"/>
                  </a:lnTo>
                  <a:lnTo>
                    <a:pt x="127134" y="328736"/>
                  </a:lnTo>
                  <a:lnTo>
                    <a:pt x="132287" y="329921"/>
                  </a:lnTo>
                  <a:lnTo>
                    <a:pt x="137475" y="330942"/>
                  </a:lnTo>
                  <a:lnTo>
                    <a:pt x="142693" y="331799"/>
                  </a:lnTo>
                  <a:lnTo>
                    <a:pt x="147935" y="332490"/>
                  </a:lnTo>
                  <a:lnTo>
                    <a:pt x="153196" y="333015"/>
                  </a:lnTo>
                  <a:lnTo>
                    <a:pt x="158471" y="333374"/>
                  </a:lnTo>
                  <a:lnTo>
                    <a:pt x="163755" y="333565"/>
                  </a:lnTo>
                  <a:lnTo>
                    <a:pt x="169043" y="333590"/>
                  </a:lnTo>
                  <a:lnTo>
                    <a:pt x="174328" y="333447"/>
                  </a:lnTo>
                  <a:lnTo>
                    <a:pt x="179607" y="333137"/>
                  </a:lnTo>
                  <a:lnTo>
                    <a:pt x="184873" y="332660"/>
                  </a:lnTo>
                  <a:lnTo>
                    <a:pt x="190121" y="332017"/>
                  </a:lnTo>
                  <a:lnTo>
                    <a:pt x="195346" y="331208"/>
                  </a:lnTo>
                  <a:lnTo>
                    <a:pt x="200543" y="330234"/>
                  </a:lnTo>
                  <a:lnTo>
                    <a:pt x="205707" y="329097"/>
                  </a:lnTo>
                  <a:lnTo>
                    <a:pt x="210832" y="327796"/>
                  </a:lnTo>
                  <a:lnTo>
                    <a:pt x="215914" y="326335"/>
                  </a:lnTo>
                  <a:lnTo>
                    <a:pt x="220946" y="324713"/>
                  </a:lnTo>
                  <a:lnTo>
                    <a:pt x="225925" y="322933"/>
                  </a:lnTo>
                  <a:lnTo>
                    <a:pt x="230845" y="320997"/>
                  </a:lnTo>
                  <a:lnTo>
                    <a:pt x="235702" y="318905"/>
                  </a:lnTo>
                  <a:lnTo>
                    <a:pt x="240490" y="316662"/>
                  </a:lnTo>
                  <a:lnTo>
                    <a:pt x="245204" y="314268"/>
                  </a:lnTo>
                  <a:lnTo>
                    <a:pt x="249841" y="311726"/>
                  </a:lnTo>
                  <a:lnTo>
                    <a:pt x="254394" y="309038"/>
                  </a:lnTo>
                  <a:lnTo>
                    <a:pt x="258861" y="306208"/>
                  </a:lnTo>
                  <a:lnTo>
                    <a:pt x="263235" y="303238"/>
                  </a:lnTo>
                  <a:lnTo>
                    <a:pt x="267514" y="300132"/>
                  </a:lnTo>
                  <a:lnTo>
                    <a:pt x="271692" y="296891"/>
                  </a:lnTo>
                  <a:lnTo>
                    <a:pt x="275766" y="293520"/>
                  </a:lnTo>
                  <a:lnTo>
                    <a:pt x="279731" y="290022"/>
                  </a:lnTo>
                  <a:lnTo>
                    <a:pt x="283583" y="286400"/>
                  </a:lnTo>
                  <a:lnTo>
                    <a:pt x="287319" y="282659"/>
                  </a:lnTo>
                  <a:lnTo>
                    <a:pt x="290934" y="278801"/>
                  </a:lnTo>
                  <a:lnTo>
                    <a:pt x="294426" y="274830"/>
                  </a:lnTo>
                  <a:lnTo>
                    <a:pt x="297791" y="270751"/>
                  </a:lnTo>
                  <a:lnTo>
                    <a:pt x="301025" y="266568"/>
                  </a:lnTo>
                  <a:lnTo>
                    <a:pt x="304125" y="262284"/>
                  </a:lnTo>
                  <a:lnTo>
                    <a:pt x="307088" y="257905"/>
                  </a:lnTo>
                  <a:lnTo>
                    <a:pt x="309910" y="253434"/>
                  </a:lnTo>
                  <a:lnTo>
                    <a:pt x="312591" y="248876"/>
                  </a:lnTo>
                  <a:lnTo>
                    <a:pt x="315125" y="244236"/>
                  </a:lnTo>
                  <a:lnTo>
                    <a:pt x="317512" y="239517"/>
                  </a:lnTo>
                  <a:lnTo>
                    <a:pt x="319748" y="234726"/>
                  </a:lnTo>
                  <a:lnTo>
                    <a:pt x="321831" y="229866"/>
                  </a:lnTo>
                  <a:lnTo>
                    <a:pt x="323760" y="224943"/>
                  </a:lnTo>
                  <a:lnTo>
                    <a:pt x="325532" y="219962"/>
                  </a:lnTo>
                  <a:lnTo>
                    <a:pt x="327146" y="214926"/>
                  </a:lnTo>
                  <a:lnTo>
                    <a:pt x="328600" y="209843"/>
                  </a:lnTo>
                  <a:lnTo>
                    <a:pt x="329892" y="204715"/>
                  </a:lnTo>
                  <a:lnTo>
                    <a:pt x="331021" y="199550"/>
                  </a:lnTo>
                  <a:lnTo>
                    <a:pt x="331987" y="194351"/>
                  </a:lnTo>
                  <a:lnTo>
                    <a:pt x="332787" y="189125"/>
                  </a:lnTo>
                  <a:lnTo>
                    <a:pt x="333422" y="183875"/>
                  </a:lnTo>
                  <a:lnTo>
                    <a:pt x="333890" y="178609"/>
                  </a:lnTo>
                  <a:lnTo>
                    <a:pt x="334192" y="173330"/>
                  </a:lnTo>
                  <a:lnTo>
                    <a:pt x="334327" y="168044"/>
                  </a:lnTo>
                  <a:lnTo>
                    <a:pt x="334294" y="162757"/>
                  </a:lnTo>
                  <a:lnTo>
                    <a:pt x="334094" y="157473"/>
                  </a:lnTo>
                  <a:lnTo>
                    <a:pt x="333727" y="152198"/>
                  </a:lnTo>
                  <a:lnTo>
                    <a:pt x="333194" y="146938"/>
                  </a:lnTo>
                  <a:lnTo>
                    <a:pt x="332494" y="141697"/>
                  </a:lnTo>
                  <a:lnTo>
                    <a:pt x="331629" y="136480"/>
                  </a:lnTo>
                  <a:lnTo>
                    <a:pt x="330600" y="131294"/>
                  </a:lnTo>
                  <a:lnTo>
                    <a:pt x="329407" y="126143"/>
                  </a:lnTo>
                  <a:lnTo>
                    <a:pt x="328051" y="121032"/>
                  </a:lnTo>
                  <a:lnTo>
                    <a:pt x="326535" y="115967"/>
                  </a:lnTo>
                  <a:lnTo>
                    <a:pt x="324859" y="110952"/>
                  </a:lnTo>
                  <a:lnTo>
                    <a:pt x="323026" y="105992"/>
                  </a:lnTo>
                  <a:lnTo>
                    <a:pt x="321036" y="101093"/>
                  </a:lnTo>
                  <a:lnTo>
                    <a:pt x="318893" y="96260"/>
                  </a:lnTo>
                  <a:lnTo>
                    <a:pt x="316597" y="91496"/>
                  </a:lnTo>
                  <a:lnTo>
                    <a:pt x="314153" y="86808"/>
                  </a:lnTo>
                  <a:lnTo>
                    <a:pt x="311561" y="82199"/>
                  </a:lnTo>
                  <a:lnTo>
                    <a:pt x="308825" y="77675"/>
                  </a:lnTo>
                  <a:lnTo>
                    <a:pt x="305947" y="73239"/>
                  </a:lnTo>
                  <a:lnTo>
                    <a:pt x="302930" y="68896"/>
                  </a:lnTo>
                  <a:lnTo>
                    <a:pt x="299778" y="64652"/>
                  </a:lnTo>
                  <a:lnTo>
                    <a:pt x="296492" y="60509"/>
                  </a:lnTo>
                  <a:lnTo>
                    <a:pt x="293078" y="56472"/>
                  </a:lnTo>
                  <a:lnTo>
                    <a:pt x="289537" y="52544"/>
                  </a:lnTo>
                  <a:lnTo>
                    <a:pt x="285874" y="48731"/>
                  </a:lnTo>
                  <a:lnTo>
                    <a:pt x="282092" y="45036"/>
                  </a:lnTo>
                  <a:lnTo>
                    <a:pt x="278195" y="41462"/>
                  </a:lnTo>
                  <a:lnTo>
                    <a:pt x="274188" y="38013"/>
                  </a:lnTo>
                  <a:lnTo>
                    <a:pt x="270073" y="34693"/>
                  </a:lnTo>
                  <a:lnTo>
                    <a:pt x="265855" y="31504"/>
                  </a:lnTo>
                  <a:lnTo>
                    <a:pt x="261538" y="28451"/>
                  </a:lnTo>
                  <a:lnTo>
                    <a:pt x="257127" y="25535"/>
                  </a:lnTo>
                  <a:lnTo>
                    <a:pt x="252626" y="22760"/>
                  </a:lnTo>
                  <a:lnTo>
                    <a:pt x="248039" y="20130"/>
                  </a:lnTo>
                  <a:lnTo>
                    <a:pt x="243372" y="17645"/>
                  </a:lnTo>
                  <a:lnTo>
                    <a:pt x="238628" y="15309"/>
                  </a:lnTo>
                  <a:lnTo>
                    <a:pt x="233813" y="13125"/>
                  </a:lnTo>
                  <a:lnTo>
                    <a:pt x="228931" y="11094"/>
                  </a:lnTo>
                  <a:lnTo>
                    <a:pt x="223988" y="9218"/>
                  </a:lnTo>
                  <a:lnTo>
                    <a:pt x="218987" y="7500"/>
                  </a:lnTo>
                  <a:lnTo>
                    <a:pt x="213935" y="5941"/>
                  </a:lnTo>
                  <a:lnTo>
                    <a:pt x="208836" y="4542"/>
                  </a:lnTo>
                  <a:lnTo>
                    <a:pt x="203695" y="3305"/>
                  </a:lnTo>
                  <a:lnTo>
                    <a:pt x="198518" y="2231"/>
                  </a:lnTo>
                  <a:lnTo>
                    <a:pt x="193309" y="1322"/>
                  </a:lnTo>
                  <a:lnTo>
                    <a:pt x="188074" y="578"/>
                  </a:lnTo>
                  <a:lnTo>
                    <a:pt x="182818" y="0"/>
                  </a:lnTo>
                  <a:lnTo>
                    <a:pt x="167167" y="1664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2645733" y="2406772"/>
              <a:ext cx="15651" cy="167167"/>
            </a:xfrm>
            <a:custGeom>
              <a:avLst/>
              <a:pathLst>
                <a:path w="15651" h="167167">
                  <a:moveTo>
                    <a:pt x="15651" y="734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2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2525980" y="291119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2522372" y="2911194"/>
              <a:ext cx="3607" cy="167167"/>
            </a:xfrm>
            <a:custGeom>
              <a:avLst/>
              <a:pathLst>
                <a:path w="3607" h="167167">
                  <a:moveTo>
                    <a:pt x="3607" y="0"/>
                  </a:moveTo>
                  <a:lnTo>
                    <a:pt x="0" y="38"/>
                  </a:lnTo>
                  <a:lnTo>
                    <a:pt x="3607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2522372" y="2911233"/>
              <a:ext cx="3607" cy="167128"/>
            </a:xfrm>
            <a:custGeom>
              <a:avLst/>
              <a:pathLst>
                <a:path w="3607" h="167128">
                  <a:moveTo>
                    <a:pt x="0" y="0"/>
                  </a:moveTo>
                  <a:lnTo>
                    <a:pt x="3607" y="167128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2358813" y="2911233"/>
              <a:ext cx="334315" cy="334291"/>
            </a:xfrm>
            <a:custGeom>
              <a:avLst/>
              <a:pathLst>
                <a:path w="334315" h="334291">
                  <a:moveTo>
                    <a:pt x="163559" y="0"/>
                  </a:moveTo>
                  <a:lnTo>
                    <a:pt x="158282" y="197"/>
                  </a:lnTo>
                  <a:lnTo>
                    <a:pt x="153014" y="561"/>
                  </a:lnTo>
                  <a:lnTo>
                    <a:pt x="147759" y="1091"/>
                  </a:lnTo>
                  <a:lnTo>
                    <a:pt x="142525" y="1787"/>
                  </a:lnTo>
                  <a:lnTo>
                    <a:pt x="137315" y="2648"/>
                  </a:lnTo>
                  <a:lnTo>
                    <a:pt x="132134" y="3673"/>
                  </a:lnTo>
                  <a:lnTo>
                    <a:pt x="126989" y="4861"/>
                  </a:lnTo>
                  <a:lnTo>
                    <a:pt x="121884" y="6211"/>
                  </a:lnTo>
                  <a:lnTo>
                    <a:pt x="116823" y="7721"/>
                  </a:lnTo>
                  <a:lnTo>
                    <a:pt x="111814" y="9391"/>
                  </a:lnTo>
                  <a:lnTo>
                    <a:pt x="106859" y="11218"/>
                  </a:lnTo>
                  <a:lnTo>
                    <a:pt x="101964" y="13201"/>
                  </a:lnTo>
                  <a:lnTo>
                    <a:pt x="97135" y="15337"/>
                  </a:lnTo>
                  <a:lnTo>
                    <a:pt x="92376" y="17625"/>
                  </a:lnTo>
                  <a:lnTo>
                    <a:pt x="87691" y="20062"/>
                  </a:lnTo>
                  <a:lnTo>
                    <a:pt x="83085" y="22645"/>
                  </a:lnTo>
                  <a:lnTo>
                    <a:pt x="78563" y="25373"/>
                  </a:lnTo>
                  <a:lnTo>
                    <a:pt x="74130" y="28243"/>
                  </a:lnTo>
                  <a:lnTo>
                    <a:pt x="69790" y="31251"/>
                  </a:lnTo>
                  <a:lnTo>
                    <a:pt x="65547" y="34394"/>
                  </a:lnTo>
                  <a:lnTo>
                    <a:pt x="61405" y="37670"/>
                  </a:lnTo>
                  <a:lnTo>
                    <a:pt x="57369" y="41075"/>
                  </a:lnTo>
                  <a:lnTo>
                    <a:pt x="53442" y="44606"/>
                  </a:lnTo>
                  <a:lnTo>
                    <a:pt x="49629" y="48259"/>
                  </a:lnTo>
                  <a:lnTo>
                    <a:pt x="45933" y="52031"/>
                  </a:lnTo>
                  <a:lnTo>
                    <a:pt x="42358" y="55918"/>
                  </a:lnTo>
                  <a:lnTo>
                    <a:pt x="38907" y="59916"/>
                  </a:lnTo>
                  <a:lnTo>
                    <a:pt x="35585" y="64020"/>
                  </a:lnTo>
                  <a:lnTo>
                    <a:pt x="32394" y="68228"/>
                  </a:lnTo>
                  <a:lnTo>
                    <a:pt x="29337" y="72534"/>
                  </a:lnTo>
                  <a:lnTo>
                    <a:pt x="26418" y="76935"/>
                  </a:lnTo>
                  <a:lnTo>
                    <a:pt x="23640" y="81425"/>
                  </a:lnTo>
                  <a:lnTo>
                    <a:pt x="21004" y="86002"/>
                  </a:lnTo>
                  <a:lnTo>
                    <a:pt x="18515" y="90659"/>
                  </a:lnTo>
                  <a:lnTo>
                    <a:pt x="16174" y="95392"/>
                  </a:lnTo>
                  <a:lnTo>
                    <a:pt x="13983" y="100197"/>
                  </a:lnTo>
                  <a:lnTo>
                    <a:pt x="11946" y="105069"/>
                  </a:lnTo>
                  <a:lnTo>
                    <a:pt x="10063" y="110003"/>
                  </a:lnTo>
                  <a:lnTo>
                    <a:pt x="8337" y="114994"/>
                  </a:lnTo>
                  <a:lnTo>
                    <a:pt x="6769" y="120036"/>
                  </a:lnTo>
                  <a:lnTo>
                    <a:pt x="5362" y="125126"/>
                  </a:lnTo>
                  <a:lnTo>
                    <a:pt x="4116" y="130258"/>
                  </a:lnTo>
                  <a:lnTo>
                    <a:pt x="3033" y="135426"/>
                  </a:lnTo>
                  <a:lnTo>
                    <a:pt x="2113" y="140627"/>
                  </a:lnTo>
                  <a:lnTo>
                    <a:pt x="1359" y="145853"/>
                  </a:lnTo>
                  <a:lnTo>
                    <a:pt x="769" y="151101"/>
                  </a:lnTo>
                  <a:lnTo>
                    <a:pt x="346" y="156365"/>
                  </a:lnTo>
                  <a:lnTo>
                    <a:pt x="90" y="161639"/>
                  </a:lnTo>
                  <a:lnTo>
                    <a:pt x="0" y="166919"/>
                  </a:lnTo>
                  <a:lnTo>
                    <a:pt x="76" y="172199"/>
                  </a:lnTo>
                  <a:lnTo>
                    <a:pt x="320" y="177475"/>
                  </a:lnTo>
                  <a:lnTo>
                    <a:pt x="730" y="182739"/>
                  </a:lnTo>
                  <a:lnTo>
                    <a:pt x="1306" y="187989"/>
                  </a:lnTo>
                  <a:lnTo>
                    <a:pt x="2048" y="193217"/>
                  </a:lnTo>
                  <a:lnTo>
                    <a:pt x="2954" y="198420"/>
                  </a:lnTo>
                  <a:lnTo>
                    <a:pt x="4024" y="203591"/>
                  </a:lnTo>
                  <a:lnTo>
                    <a:pt x="5258" y="208726"/>
                  </a:lnTo>
                  <a:lnTo>
                    <a:pt x="6652" y="213819"/>
                  </a:lnTo>
                  <a:lnTo>
                    <a:pt x="8207" y="218866"/>
                  </a:lnTo>
                  <a:lnTo>
                    <a:pt x="9921" y="223861"/>
                  </a:lnTo>
                  <a:lnTo>
                    <a:pt x="11791" y="228799"/>
                  </a:lnTo>
                  <a:lnTo>
                    <a:pt x="13816" y="233676"/>
                  </a:lnTo>
                  <a:lnTo>
                    <a:pt x="15995" y="238486"/>
                  </a:lnTo>
                  <a:lnTo>
                    <a:pt x="18324" y="243226"/>
                  </a:lnTo>
                  <a:lnTo>
                    <a:pt x="20802" y="247889"/>
                  </a:lnTo>
                  <a:lnTo>
                    <a:pt x="23426" y="252472"/>
                  </a:lnTo>
                  <a:lnTo>
                    <a:pt x="26193" y="256969"/>
                  </a:lnTo>
                  <a:lnTo>
                    <a:pt x="29102" y="261377"/>
                  </a:lnTo>
                  <a:lnTo>
                    <a:pt x="32147" y="265691"/>
                  </a:lnTo>
                  <a:lnTo>
                    <a:pt x="35328" y="269907"/>
                  </a:lnTo>
                  <a:lnTo>
                    <a:pt x="38640" y="274020"/>
                  </a:lnTo>
                  <a:lnTo>
                    <a:pt x="42080" y="278026"/>
                  </a:lnTo>
                  <a:lnTo>
                    <a:pt x="45646" y="281922"/>
                  </a:lnTo>
                  <a:lnTo>
                    <a:pt x="49332" y="285703"/>
                  </a:lnTo>
                  <a:lnTo>
                    <a:pt x="53136" y="289365"/>
                  </a:lnTo>
                  <a:lnTo>
                    <a:pt x="57054" y="292906"/>
                  </a:lnTo>
                  <a:lnTo>
                    <a:pt x="61082" y="296321"/>
                  </a:lnTo>
                  <a:lnTo>
                    <a:pt x="65215" y="299608"/>
                  </a:lnTo>
                  <a:lnTo>
                    <a:pt x="69451" y="302762"/>
                  </a:lnTo>
                  <a:lnTo>
                    <a:pt x="73784" y="305781"/>
                  </a:lnTo>
                  <a:lnTo>
                    <a:pt x="78210" y="308661"/>
                  </a:lnTo>
                  <a:lnTo>
                    <a:pt x="82725" y="311400"/>
                  </a:lnTo>
                  <a:lnTo>
                    <a:pt x="87324" y="313995"/>
                  </a:lnTo>
                  <a:lnTo>
                    <a:pt x="92002" y="316444"/>
                  </a:lnTo>
                  <a:lnTo>
                    <a:pt x="96756" y="318744"/>
                  </a:lnTo>
                  <a:lnTo>
                    <a:pt x="101580" y="320892"/>
                  </a:lnTo>
                  <a:lnTo>
                    <a:pt x="106470" y="322887"/>
                  </a:lnTo>
                  <a:lnTo>
                    <a:pt x="111420" y="324726"/>
                  </a:lnTo>
                  <a:lnTo>
                    <a:pt x="116425" y="326408"/>
                  </a:lnTo>
                  <a:lnTo>
                    <a:pt x="121482" y="327932"/>
                  </a:lnTo>
                  <a:lnTo>
                    <a:pt x="126584" y="329294"/>
                  </a:lnTo>
                  <a:lnTo>
                    <a:pt x="131726" y="330495"/>
                  </a:lnTo>
                  <a:lnTo>
                    <a:pt x="136904" y="331533"/>
                  </a:lnTo>
                  <a:lnTo>
                    <a:pt x="142112" y="332407"/>
                  </a:lnTo>
                  <a:lnTo>
                    <a:pt x="147345" y="333116"/>
                  </a:lnTo>
                  <a:lnTo>
                    <a:pt x="152598" y="333659"/>
                  </a:lnTo>
                  <a:lnTo>
                    <a:pt x="157865" y="334036"/>
                  </a:lnTo>
                  <a:lnTo>
                    <a:pt x="163141" y="334247"/>
                  </a:lnTo>
                  <a:lnTo>
                    <a:pt x="168422" y="334291"/>
                  </a:lnTo>
                  <a:lnTo>
                    <a:pt x="173701" y="334168"/>
                  </a:lnTo>
                  <a:lnTo>
                    <a:pt x="178974" y="333878"/>
                  </a:lnTo>
                  <a:lnTo>
                    <a:pt x="184235" y="333422"/>
                  </a:lnTo>
                  <a:lnTo>
                    <a:pt x="189479" y="332800"/>
                  </a:lnTo>
                  <a:lnTo>
                    <a:pt x="194701" y="332012"/>
                  </a:lnTo>
                  <a:lnTo>
                    <a:pt x="199895" y="331060"/>
                  </a:lnTo>
                  <a:lnTo>
                    <a:pt x="205057" y="329945"/>
                  </a:lnTo>
                  <a:lnTo>
                    <a:pt x="210181" y="328667"/>
                  </a:lnTo>
                  <a:lnTo>
                    <a:pt x="215262" y="327228"/>
                  </a:lnTo>
                  <a:lnTo>
                    <a:pt x="220294" y="325629"/>
                  </a:lnTo>
                  <a:lnTo>
                    <a:pt x="225274" y="323871"/>
                  </a:lnTo>
                  <a:lnTo>
                    <a:pt x="230196" y="321958"/>
                  </a:lnTo>
                  <a:lnTo>
                    <a:pt x="235055" y="319890"/>
                  </a:lnTo>
                  <a:lnTo>
                    <a:pt x="239846" y="317669"/>
                  </a:lnTo>
                  <a:lnTo>
                    <a:pt x="244565" y="315298"/>
                  </a:lnTo>
                  <a:lnTo>
                    <a:pt x="249207" y="312780"/>
                  </a:lnTo>
                  <a:lnTo>
                    <a:pt x="253766" y="310116"/>
                  </a:lnTo>
                  <a:lnTo>
                    <a:pt x="258239" y="307309"/>
                  </a:lnTo>
                  <a:lnTo>
                    <a:pt x="262622" y="304363"/>
                  </a:lnTo>
                  <a:lnTo>
                    <a:pt x="266909" y="301279"/>
                  </a:lnTo>
                  <a:lnTo>
                    <a:pt x="271096" y="298062"/>
                  </a:lnTo>
                  <a:lnTo>
                    <a:pt x="275180" y="294714"/>
                  </a:lnTo>
                  <a:lnTo>
                    <a:pt x="279156" y="291238"/>
                  </a:lnTo>
                  <a:lnTo>
                    <a:pt x="283020" y="287639"/>
                  </a:lnTo>
                  <a:lnTo>
                    <a:pt x="286769" y="283920"/>
                  </a:lnTo>
                  <a:lnTo>
                    <a:pt x="290398" y="280084"/>
                  </a:lnTo>
                  <a:lnTo>
                    <a:pt x="293904" y="276135"/>
                  </a:lnTo>
                  <a:lnTo>
                    <a:pt x="297284" y="272077"/>
                  </a:lnTo>
                  <a:lnTo>
                    <a:pt x="300534" y="267915"/>
                  </a:lnTo>
                  <a:lnTo>
                    <a:pt x="303651" y="263652"/>
                  </a:lnTo>
                  <a:lnTo>
                    <a:pt x="306632" y="259293"/>
                  </a:lnTo>
                  <a:lnTo>
                    <a:pt x="309473" y="254842"/>
                  </a:lnTo>
                  <a:lnTo>
                    <a:pt x="312173" y="250304"/>
                  </a:lnTo>
                  <a:lnTo>
                    <a:pt x="314728" y="245682"/>
                  </a:lnTo>
                  <a:lnTo>
                    <a:pt x="317135" y="240982"/>
                  </a:lnTo>
                  <a:lnTo>
                    <a:pt x="319393" y="236208"/>
                  </a:lnTo>
                  <a:lnTo>
                    <a:pt x="321499" y="231366"/>
                  </a:lnTo>
                  <a:lnTo>
                    <a:pt x="323451" y="226459"/>
                  </a:lnTo>
                  <a:lnTo>
                    <a:pt x="325247" y="221493"/>
                  </a:lnTo>
                  <a:lnTo>
                    <a:pt x="326886" y="216473"/>
                  </a:lnTo>
                  <a:lnTo>
                    <a:pt x="328364" y="211403"/>
                  </a:lnTo>
                  <a:lnTo>
                    <a:pt x="329682" y="206289"/>
                  </a:lnTo>
                  <a:lnTo>
                    <a:pt x="330838" y="201137"/>
                  </a:lnTo>
                  <a:lnTo>
                    <a:pt x="331831" y="195950"/>
                  </a:lnTo>
                  <a:lnTo>
                    <a:pt x="332659" y="190735"/>
                  </a:lnTo>
                  <a:lnTo>
                    <a:pt x="333322" y="185496"/>
                  </a:lnTo>
                  <a:lnTo>
                    <a:pt x="333819" y="180238"/>
                  </a:lnTo>
                  <a:lnTo>
                    <a:pt x="334150" y="174968"/>
                  </a:lnTo>
                  <a:lnTo>
                    <a:pt x="334315" y="169690"/>
                  </a:lnTo>
                  <a:lnTo>
                    <a:pt x="334312" y="164409"/>
                  </a:lnTo>
                  <a:lnTo>
                    <a:pt x="334143" y="159131"/>
                  </a:lnTo>
                  <a:lnTo>
                    <a:pt x="333807" y="153861"/>
                  </a:lnTo>
                  <a:lnTo>
                    <a:pt x="333305" y="148604"/>
                  </a:lnTo>
                  <a:lnTo>
                    <a:pt x="332637" y="143366"/>
                  </a:lnTo>
                  <a:lnTo>
                    <a:pt x="331804" y="138151"/>
                  </a:lnTo>
                  <a:lnTo>
                    <a:pt x="330806" y="132965"/>
                  </a:lnTo>
                  <a:lnTo>
                    <a:pt x="329645" y="127813"/>
                  </a:lnTo>
                  <a:lnTo>
                    <a:pt x="328323" y="122701"/>
                  </a:lnTo>
                  <a:lnTo>
                    <a:pt x="326839" y="117633"/>
                  </a:lnTo>
                  <a:lnTo>
                    <a:pt x="325196" y="112614"/>
                  </a:lnTo>
                  <a:lnTo>
                    <a:pt x="323395" y="107650"/>
                  </a:lnTo>
                  <a:lnTo>
                    <a:pt x="321439" y="102745"/>
                  </a:lnTo>
                  <a:lnTo>
                    <a:pt x="319328" y="97904"/>
                  </a:lnTo>
                  <a:lnTo>
                    <a:pt x="317066" y="93133"/>
                  </a:lnTo>
                  <a:lnTo>
                    <a:pt x="314654" y="88435"/>
                  </a:lnTo>
                  <a:lnTo>
                    <a:pt x="312095" y="83816"/>
                  </a:lnTo>
                  <a:lnTo>
                    <a:pt x="309391" y="79280"/>
                  </a:lnTo>
                  <a:lnTo>
                    <a:pt x="306545" y="74831"/>
                  </a:lnTo>
                  <a:lnTo>
                    <a:pt x="303560" y="70475"/>
                  </a:lnTo>
                  <a:lnTo>
                    <a:pt x="300439" y="66215"/>
                  </a:lnTo>
                  <a:lnTo>
                    <a:pt x="297185" y="62056"/>
                  </a:lnTo>
                  <a:lnTo>
                    <a:pt x="293802" y="58002"/>
                  </a:lnTo>
                  <a:lnTo>
                    <a:pt x="290292" y="54056"/>
                  </a:lnTo>
                  <a:lnTo>
                    <a:pt x="286659" y="50224"/>
                  </a:lnTo>
                  <a:lnTo>
                    <a:pt x="282907" y="46508"/>
                  </a:lnTo>
                  <a:lnTo>
                    <a:pt x="279039" y="42912"/>
                  </a:lnTo>
                  <a:lnTo>
                    <a:pt x="275060" y="39441"/>
                  </a:lnTo>
                  <a:lnTo>
                    <a:pt x="270973" y="36096"/>
                  </a:lnTo>
                  <a:lnTo>
                    <a:pt x="266782" y="32883"/>
                  </a:lnTo>
                  <a:lnTo>
                    <a:pt x="262492" y="29804"/>
                  </a:lnTo>
                  <a:lnTo>
                    <a:pt x="258107" y="26861"/>
                  </a:lnTo>
                  <a:lnTo>
                    <a:pt x="253631" y="24059"/>
                  </a:lnTo>
                  <a:lnTo>
                    <a:pt x="249069" y="21399"/>
                  </a:lnTo>
                  <a:lnTo>
                    <a:pt x="244425" y="18885"/>
                  </a:lnTo>
                  <a:lnTo>
                    <a:pt x="239705" y="16518"/>
                  </a:lnTo>
                  <a:lnTo>
                    <a:pt x="234911" y="14302"/>
                  </a:lnTo>
                  <a:lnTo>
                    <a:pt x="230050" y="12239"/>
                  </a:lnTo>
                  <a:lnTo>
                    <a:pt x="225127" y="10330"/>
                  </a:lnTo>
                  <a:lnTo>
                    <a:pt x="167167" y="1671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2525980" y="2911194"/>
              <a:ext cx="57959" cy="167167"/>
            </a:xfrm>
            <a:custGeom>
              <a:avLst/>
              <a:pathLst>
                <a:path w="57959" h="167167">
                  <a:moveTo>
                    <a:pt x="57959" y="10369"/>
                  </a:moveTo>
                  <a:lnTo>
                    <a:pt x="52372" y="8415"/>
                  </a:lnTo>
                  <a:lnTo>
                    <a:pt x="46720" y="6661"/>
                  </a:lnTo>
                  <a:lnTo>
                    <a:pt x="41009" y="5108"/>
                  </a:lnTo>
                  <a:lnTo>
                    <a:pt x="35246" y="3758"/>
                  </a:lnTo>
                  <a:lnTo>
                    <a:pt x="29440" y="2612"/>
                  </a:lnTo>
                  <a:lnTo>
                    <a:pt x="23596" y="1673"/>
                  </a:lnTo>
                  <a:lnTo>
                    <a:pt x="17723" y="942"/>
                  </a:lnTo>
                  <a:lnTo>
                    <a:pt x="11827" y="418"/>
                  </a:lnTo>
                  <a:lnTo>
                    <a:pt x="5917" y="104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2525980" y="3429590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2507859" y="3429590"/>
              <a:ext cx="18120" cy="167167"/>
            </a:xfrm>
            <a:custGeom>
              <a:avLst/>
              <a:pathLst>
                <a:path w="18120" h="167167">
                  <a:moveTo>
                    <a:pt x="18120" y="0"/>
                  </a:moveTo>
                  <a:lnTo>
                    <a:pt x="9047" y="246"/>
                  </a:lnTo>
                  <a:lnTo>
                    <a:pt x="0" y="985"/>
                  </a:lnTo>
                  <a:lnTo>
                    <a:pt x="1812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2507859" y="3430575"/>
              <a:ext cx="18120" cy="166182"/>
            </a:xfrm>
            <a:custGeom>
              <a:avLst/>
              <a:pathLst>
                <a:path w="18120" h="166182">
                  <a:moveTo>
                    <a:pt x="0" y="0"/>
                  </a:moveTo>
                  <a:lnTo>
                    <a:pt x="18120" y="16618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2358813" y="3430575"/>
              <a:ext cx="334333" cy="333334"/>
            </a:xfrm>
            <a:custGeom>
              <a:avLst/>
              <a:pathLst>
                <a:path w="334333" h="333334">
                  <a:moveTo>
                    <a:pt x="149046" y="0"/>
                  </a:moveTo>
                  <a:lnTo>
                    <a:pt x="143782" y="658"/>
                  </a:lnTo>
                  <a:lnTo>
                    <a:pt x="138542" y="1483"/>
                  </a:lnTo>
                  <a:lnTo>
                    <a:pt x="133330" y="2475"/>
                  </a:lnTo>
                  <a:lnTo>
                    <a:pt x="128153" y="3631"/>
                  </a:lnTo>
                  <a:lnTo>
                    <a:pt x="123015" y="4950"/>
                  </a:lnTo>
                  <a:lnTo>
                    <a:pt x="117921" y="6432"/>
                  </a:lnTo>
                  <a:lnTo>
                    <a:pt x="112878" y="8075"/>
                  </a:lnTo>
                  <a:lnTo>
                    <a:pt x="107888" y="9878"/>
                  </a:lnTo>
                  <a:lnTo>
                    <a:pt x="102959" y="11837"/>
                  </a:lnTo>
                  <a:lnTo>
                    <a:pt x="98094" y="13952"/>
                  </a:lnTo>
                  <a:lnTo>
                    <a:pt x="93298" y="16220"/>
                  </a:lnTo>
                  <a:lnTo>
                    <a:pt x="88577" y="18640"/>
                  </a:lnTo>
                  <a:lnTo>
                    <a:pt x="83936" y="21208"/>
                  </a:lnTo>
                  <a:lnTo>
                    <a:pt x="79378" y="23921"/>
                  </a:lnTo>
                  <a:lnTo>
                    <a:pt x="74908" y="26778"/>
                  </a:lnTo>
                  <a:lnTo>
                    <a:pt x="70531" y="29776"/>
                  </a:lnTo>
                  <a:lnTo>
                    <a:pt x="66252" y="32911"/>
                  </a:lnTo>
                  <a:lnTo>
                    <a:pt x="62074" y="36180"/>
                  </a:lnTo>
                  <a:lnTo>
                    <a:pt x="58002" y="39580"/>
                  </a:lnTo>
                  <a:lnTo>
                    <a:pt x="54040" y="43107"/>
                  </a:lnTo>
                  <a:lnTo>
                    <a:pt x="50192" y="46759"/>
                  </a:lnTo>
                  <a:lnTo>
                    <a:pt x="46462" y="50530"/>
                  </a:lnTo>
                  <a:lnTo>
                    <a:pt x="42853" y="54418"/>
                  </a:lnTo>
                  <a:lnTo>
                    <a:pt x="39369" y="58419"/>
                  </a:lnTo>
                  <a:lnTo>
                    <a:pt x="36014" y="62528"/>
                  </a:lnTo>
                  <a:lnTo>
                    <a:pt x="32792" y="66742"/>
                  </a:lnTo>
                  <a:lnTo>
                    <a:pt x="29704" y="71056"/>
                  </a:lnTo>
                  <a:lnTo>
                    <a:pt x="26755" y="75465"/>
                  </a:lnTo>
                  <a:lnTo>
                    <a:pt x="23947" y="79966"/>
                  </a:lnTo>
                  <a:lnTo>
                    <a:pt x="21284" y="84553"/>
                  </a:lnTo>
                  <a:lnTo>
                    <a:pt x="18767" y="89223"/>
                  </a:lnTo>
                  <a:lnTo>
                    <a:pt x="16400" y="93971"/>
                  </a:lnTo>
                  <a:lnTo>
                    <a:pt x="14185" y="98791"/>
                  </a:lnTo>
                  <a:lnTo>
                    <a:pt x="12124" y="103679"/>
                  </a:lnTo>
                  <a:lnTo>
                    <a:pt x="10218" y="108630"/>
                  </a:lnTo>
                  <a:lnTo>
                    <a:pt x="8471" y="113638"/>
                  </a:lnTo>
                  <a:lnTo>
                    <a:pt x="6884" y="118700"/>
                  </a:lnTo>
                  <a:lnTo>
                    <a:pt x="5458" y="123810"/>
                  </a:lnTo>
                  <a:lnTo>
                    <a:pt x="4195" y="128962"/>
                  </a:lnTo>
                  <a:lnTo>
                    <a:pt x="3096" y="134152"/>
                  </a:lnTo>
                  <a:lnTo>
                    <a:pt x="2163" y="139374"/>
                  </a:lnTo>
                  <a:lnTo>
                    <a:pt x="1395" y="144623"/>
                  </a:lnTo>
                  <a:lnTo>
                    <a:pt x="794" y="149893"/>
                  </a:lnTo>
                  <a:lnTo>
                    <a:pt x="361" y="155180"/>
                  </a:lnTo>
                  <a:lnTo>
                    <a:pt x="96" y="160478"/>
                  </a:lnTo>
                  <a:lnTo>
                    <a:pt x="0" y="165782"/>
                  </a:lnTo>
                  <a:lnTo>
                    <a:pt x="71" y="171087"/>
                  </a:lnTo>
                  <a:lnTo>
                    <a:pt x="311" y="176386"/>
                  </a:lnTo>
                  <a:lnTo>
                    <a:pt x="719" y="181675"/>
                  </a:lnTo>
                  <a:lnTo>
                    <a:pt x="1294" y="186948"/>
                  </a:lnTo>
                  <a:lnTo>
                    <a:pt x="2036" y="192201"/>
                  </a:lnTo>
                  <a:lnTo>
                    <a:pt x="2945" y="197427"/>
                  </a:lnTo>
                  <a:lnTo>
                    <a:pt x="4019" y="202622"/>
                  </a:lnTo>
                  <a:lnTo>
                    <a:pt x="5258" y="207781"/>
                  </a:lnTo>
                  <a:lnTo>
                    <a:pt x="6659" y="212897"/>
                  </a:lnTo>
                  <a:lnTo>
                    <a:pt x="8222" y="217966"/>
                  </a:lnTo>
                  <a:lnTo>
                    <a:pt x="9945" y="222983"/>
                  </a:lnTo>
                  <a:lnTo>
                    <a:pt x="11827" y="227943"/>
                  </a:lnTo>
                  <a:lnTo>
                    <a:pt x="13864" y="232841"/>
                  </a:lnTo>
                  <a:lnTo>
                    <a:pt x="16057" y="237671"/>
                  </a:lnTo>
                  <a:lnTo>
                    <a:pt x="18401" y="242430"/>
                  </a:lnTo>
                  <a:lnTo>
                    <a:pt x="20895" y="247112"/>
                  </a:lnTo>
                  <a:lnTo>
                    <a:pt x="23537" y="251712"/>
                  </a:lnTo>
                  <a:lnTo>
                    <a:pt x="26323" y="256226"/>
                  </a:lnTo>
                  <a:lnTo>
                    <a:pt x="29251" y="260650"/>
                  </a:lnTo>
                  <a:lnTo>
                    <a:pt x="32318" y="264978"/>
                  </a:lnTo>
                  <a:lnTo>
                    <a:pt x="35520" y="269207"/>
                  </a:lnTo>
                  <a:lnTo>
                    <a:pt x="38856" y="273332"/>
                  </a:lnTo>
                  <a:lnTo>
                    <a:pt x="42320" y="277350"/>
                  </a:lnTo>
                  <a:lnTo>
                    <a:pt x="45910" y="281255"/>
                  </a:lnTo>
                  <a:lnTo>
                    <a:pt x="49622" y="285045"/>
                  </a:lnTo>
                  <a:lnTo>
                    <a:pt x="53453" y="288714"/>
                  </a:lnTo>
                  <a:lnTo>
                    <a:pt x="57398" y="292261"/>
                  </a:lnTo>
                  <a:lnTo>
                    <a:pt x="61454" y="295680"/>
                  </a:lnTo>
                  <a:lnTo>
                    <a:pt x="65616" y="298969"/>
                  </a:lnTo>
                  <a:lnTo>
                    <a:pt x="69880" y="302124"/>
                  </a:lnTo>
                  <a:lnTo>
                    <a:pt x="74243" y="305143"/>
                  </a:lnTo>
                  <a:lnTo>
                    <a:pt x="78698" y="308021"/>
                  </a:lnTo>
                  <a:lnTo>
                    <a:pt x="83243" y="310757"/>
                  </a:lnTo>
                  <a:lnTo>
                    <a:pt x="87873" y="313347"/>
                  </a:lnTo>
                  <a:lnTo>
                    <a:pt x="92582" y="315789"/>
                  </a:lnTo>
                  <a:lnTo>
                    <a:pt x="97367" y="318080"/>
                  </a:lnTo>
                  <a:lnTo>
                    <a:pt x="102222" y="320218"/>
                  </a:lnTo>
                  <a:lnTo>
                    <a:pt x="107142" y="322201"/>
                  </a:lnTo>
                  <a:lnTo>
                    <a:pt x="112122" y="324027"/>
                  </a:lnTo>
                  <a:lnTo>
                    <a:pt x="117158" y="325694"/>
                  </a:lnTo>
                  <a:lnTo>
                    <a:pt x="122245" y="327200"/>
                  </a:lnTo>
                  <a:lnTo>
                    <a:pt x="127376" y="328545"/>
                  </a:lnTo>
                  <a:lnTo>
                    <a:pt x="132548" y="329726"/>
                  </a:lnTo>
                  <a:lnTo>
                    <a:pt x="137755" y="330742"/>
                  </a:lnTo>
                  <a:lnTo>
                    <a:pt x="142991" y="331592"/>
                  </a:lnTo>
                  <a:lnTo>
                    <a:pt x="148251" y="332276"/>
                  </a:lnTo>
                  <a:lnTo>
                    <a:pt x="153531" y="332792"/>
                  </a:lnTo>
                  <a:lnTo>
                    <a:pt x="158824" y="333141"/>
                  </a:lnTo>
                  <a:lnTo>
                    <a:pt x="164126" y="333322"/>
                  </a:lnTo>
                  <a:lnTo>
                    <a:pt x="169431" y="333334"/>
                  </a:lnTo>
                  <a:lnTo>
                    <a:pt x="174733" y="333178"/>
                  </a:lnTo>
                  <a:lnTo>
                    <a:pt x="180028" y="332854"/>
                  </a:lnTo>
                  <a:lnTo>
                    <a:pt x="185310" y="332362"/>
                  </a:lnTo>
                  <a:lnTo>
                    <a:pt x="190573" y="331702"/>
                  </a:lnTo>
                  <a:lnTo>
                    <a:pt x="195814" y="330876"/>
                  </a:lnTo>
                  <a:lnTo>
                    <a:pt x="201025" y="329885"/>
                  </a:lnTo>
                  <a:lnTo>
                    <a:pt x="206202" y="328728"/>
                  </a:lnTo>
                  <a:lnTo>
                    <a:pt x="211340" y="327407"/>
                  </a:lnTo>
                  <a:lnTo>
                    <a:pt x="216433" y="325925"/>
                  </a:lnTo>
                  <a:lnTo>
                    <a:pt x="221477" y="324281"/>
                  </a:lnTo>
                  <a:lnTo>
                    <a:pt x="226466" y="322478"/>
                  </a:lnTo>
                  <a:lnTo>
                    <a:pt x="231395" y="320518"/>
                  </a:lnTo>
                  <a:lnTo>
                    <a:pt x="236260" y="318402"/>
                  </a:lnTo>
                  <a:lnTo>
                    <a:pt x="241055" y="316133"/>
                  </a:lnTo>
                  <a:lnTo>
                    <a:pt x="245775" y="313714"/>
                  </a:lnTo>
                  <a:lnTo>
                    <a:pt x="250417" y="311145"/>
                  </a:lnTo>
                  <a:lnTo>
                    <a:pt x="254975" y="308431"/>
                  </a:lnTo>
                  <a:lnTo>
                    <a:pt x="259444" y="305573"/>
                  </a:lnTo>
                  <a:lnTo>
                    <a:pt x="263820" y="302575"/>
                  </a:lnTo>
                  <a:lnTo>
                    <a:pt x="268099" y="299439"/>
                  </a:lnTo>
                  <a:lnTo>
                    <a:pt x="272276" y="296170"/>
                  </a:lnTo>
                  <a:lnTo>
                    <a:pt x="276348" y="292769"/>
                  </a:lnTo>
                  <a:lnTo>
                    <a:pt x="280310" y="289241"/>
                  </a:lnTo>
                  <a:lnTo>
                    <a:pt x="284157" y="285589"/>
                  </a:lnTo>
                  <a:lnTo>
                    <a:pt x="287887" y="281817"/>
                  </a:lnTo>
                  <a:lnTo>
                    <a:pt x="291495" y="277929"/>
                  </a:lnTo>
                  <a:lnTo>
                    <a:pt x="294978" y="273927"/>
                  </a:lnTo>
                  <a:lnTo>
                    <a:pt x="298333" y="269818"/>
                  </a:lnTo>
                  <a:lnTo>
                    <a:pt x="301555" y="265604"/>
                  </a:lnTo>
                  <a:lnTo>
                    <a:pt x="304642" y="261290"/>
                  </a:lnTo>
                  <a:lnTo>
                    <a:pt x="307590" y="256880"/>
                  </a:lnTo>
                  <a:lnTo>
                    <a:pt x="310397" y="252379"/>
                  </a:lnTo>
                  <a:lnTo>
                    <a:pt x="313060" y="247791"/>
                  </a:lnTo>
                  <a:lnTo>
                    <a:pt x="315576" y="243120"/>
                  </a:lnTo>
                  <a:lnTo>
                    <a:pt x="317943" y="238373"/>
                  </a:lnTo>
                  <a:lnTo>
                    <a:pt x="320157" y="233552"/>
                  </a:lnTo>
                  <a:lnTo>
                    <a:pt x="322218" y="228664"/>
                  </a:lnTo>
                  <a:lnTo>
                    <a:pt x="324122" y="223713"/>
                  </a:lnTo>
                  <a:lnTo>
                    <a:pt x="325869" y="218704"/>
                  </a:lnTo>
                  <a:lnTo>
                    <a:pt x="327455" y="213642"/>
                  </a:lnTo>
                  <a:lnTo>
                    <a:pt x="328880" y="208532"/>
                  </a:lnTo>
                  <a:lnTo>
                    <a:pt x="330143" y="203380"/>
                  </a:lnTo>
                  <a:lnTo>
                    <a:pt x="331241" y="198190"/>
                  </a:lnTo>
                  <a:lnTo>
                    <a:pt x="332174" y="192968"/>
                  </a:lnTo>
                  <a:lnTo>
                    <a:pt x="332941" y="187719"/>
                  </a:lnTo>
                  <a:lnTo>
                    <a:pt x="333541" y="182448"/>
                  </a:lnTo>
                  <a:lnTo>
                    <a:pt x="333973" y="177161"/>
                  </a:lnTo>
                  <a:lnTo>
                    <a:pt x="334237" y="171863"/>
                  </a:lnTo>
                  <a:lnTo>
                    <a:pt x="334333" y="166559"/>
                  </a:lnTo>
                  <a:lnTo>
                    <a:pt x="334261" y="161255"/>
                  </a:lnTo>
                  <a:lnTo>
                    <a:pt x="334021" y="155955"/>
                  </a:lnTo>
                  <a:lnTo>
                    <a:pt x="333612" y="150666"/>
                  </a:lnTo>
                  <a:lnTo>
                    <a:pt x="333036" y="145393"/>
                  </a:lnTo>
                  <a:lnTo>
                    <a:pt x="332293" y="140140"/>
                  </a:lnTo>
                  <a:lnTo>
                    <a:pt x="331384" y="134914"/>
                  </a:lnTo>
                  <a:lnTo>
                    <a:pt x="330309" y="129719"/>
                  </a:lnTo>
                  <a:lnTo>
                    <a:pt x="329070" y="124561"/>
                  </a:lnTo>
                  <a:lnTo>
                    <a:pt x="327668" y="119445"/>
                  </a:lnTo>
                  <a:lnTo>
                    <a:pt x="326104" y="114376"/>
                  </a:lnTo>
                  <a:lnTo>
                    <a:pt x="324380" y="109359"/>
                  </a:lnTo>
                  <a:lnTo>
                    <a:pt x="322498" y="104400"/>
                  </a:lnTo>
                  <a:lnTo>
                    <a:pt x="320460" y="99502"/>
                  </a:lnTo>
                  <a:lnTo>
                    <a:pt x="318267" y="94672"/>
                  </a:lnTo>
                  <a:lnTo>
                    <a:pt x="315922" y="89914"/>
                  </a:lnTo>
                  <a:lnTo>
                    <a:pt x="313427" y="85232"/>
                  </a:lnTo>
                  <a:lnTo>
                    <a:pt x="310785" y="80632"/>
                  </a:lnTo>
                  <a:lnTo>
                    <a:pt x="307998" y="76118"/>
                  </a:lnTo>
                  <a:lnTo>
                    <a:pt x="305069" y="71695"/>
                  </a:lnTo>
                  <a:lnTo>
                    <a:pt x="302002" y="67367"/>
                  </a:lnTo>
                  <a:lnTo>
                    <a:pt x="298799" y="63139"/>
                  </a:lnTo>
                  <a:lnTo>
                    <a:pt x="295463" y="59014"/>
                  </a:lnTo>
                  <a:lnTo>
                    <a:pt x="291998" y="54997"/>
                  </a:lnTo>
                  <a:lnTo>
                    <a:pt x="288407" y="51092"/>
                  </a:lnTo>
                  <a:lnTo>
                    <a:pt x="284695" y="47303"/>
                  </a:lnTo>
                  <a:lnTo>
                    <a:pt x="280863" y="43634"/>
                  </a:lnTo>
                  <a:lnTo>
                    <a:pt x="276918" y="40088"/>
                  </a:lnTo>
                  <a:lnTo>
                    <a:pt x="272862" y="36670"/>
                  </a:lnTo>
                  <a:lnTo>
                    <a:pt x="268699" y="33381"/>
                  </a:lnTo>
                  <a:lnTo>
                    <a:pt x="264434" y="30226"/>
                  </a:lnTo>
                  <a:lnTo>
                    <a:pt x="260072" y="27209"/>
                  </a:lnTo>
                  <a:lnTo>
                    <a:pt x="255615" y="24331"/>
                  </a:lnTo>
                  <a:lnTo>
                    <a:pt x="251070" y="21596"/>
                  </a:lnTo>
                  <a:lnTo>
                    <a:pt x="246440" y="19006"/>
                  </a:lnTo>
                  <a:lnTo>
                    <a:pt x="241730" y="16565"/>
                  </a:lnTo>
                  <a:lnTo>
                    <a:pt x="236946" y="14275"/>
                  </a:lnTo>
                  <a:lnTo>
                    <a:pt x="232091" y="12137"/>
                  </a:lnTo>
                  <a:lnTo>
                    <a:pt x="227170" y="10155"/>
                  </a:lnTo>
                  <a:lnTo>
                    <a:pt x="222189" y="8329"/>
                  </a:lnTo>
                  <a:lnTo>
                    <a:pt x="217153" y="6663"/>
                  </a:lnTo>
                  <a:lnTo>
                    <a:pt x="167166" y="1661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2525980" y="3429590"/>
              <a:ext cx="49986" cy="167167"/>
            </a:xfrm>
            <a:custGeom>
              <a:avLst/>
              <a:pathLst>
                <a:path w="49986" h="167167">
                  <a:moveTo>
                    <a:pt x="49986" y="7648"/>
                  </a:moveTo>
                  <a:lnTo>
                    <a:pt x="43897" y="5866"/>
                  </a:lnTo>
                  <a:lnTo>
                    <a:pt x="37744" y="4316"/>
                  </a:lnTo>
                  <a:lnTo>
                    <a:pt x="31536" y="3001"/>
                  </a:lnTo>
                  <a:lnTo>
                    <a:pt x="25284" y="1923"/>
                  </a:lnTo>
                  <a:lnTo>
                    <a:pt x="18995" y="1082"/>
                  </a:lnTo>
                  <a:lnTo>
                    <a:pt x="12678" y="481"/>
                  </a:lnTo>
                  <a:lnTo>
                    <a:pt x="6343" y="120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2641879" y="3934012"/>
              <a:ext cx="3853" cy="167167"/>
            </a:xfrm>
            <a:custGeom>
              <a:avLst/>
              <a:pathLst>
                <a:path w="3853" h="167167">
                  <a:moveTo>
                    <a:pt x="3853" y="0"/>
                  </a:moveTo>
                  <a:lnTo>
                    <a:pt x="0" y="44"/>
                  </a:lnTo>
                  <a:lnTo>
                    <a:pt x="3853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2641879" y="3934057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2478566" y="3934012"/>
              <a:ext cx="334325" cy="334324"/>
            </a:xfrm>
            <a:custGeom>
              <a:avLst/>
              <a:pathLst>
                <a:path w="334325" h="334324">
                  <a:moveTo>
                    <a:pt x="163313" y="44"/>
                  </a:moveTo>
                  <a:lnTo>
                    <a:pt x="158032" y="249"/>
                  </a:lnTo>
                  <a:lnTo>
                    <a:pt x="152760" y="621"/>
                  </a:lnTo>
                  <a:lnTo>
                    <a:pt x="147503" y="1160"/>
                  </a:lnTo>
                  <a:lnTo>
                    <a:pt x="142265" y="1865"/>
                  </a:lnTo>
                  <a:lnTo>
                    <a:pt x="137053" y="2734"/>
                  </a:lnTo>
                  <a:lnTo>
                    <a:pt x="131870" y="3768"/>
                  </a:lnTo>
                  <a:lnTo>
                    <a:pt x="126722" y="4966"/>
                  </a:lnTo>
                  <a:lnTo>
                    <a:pt x="121615" y="6325"/>
                  </a:lnTo>
                  <a:lnTo>
                    <a:pt x="116554" y="7846"/>
                  </a:lnTo>
                  <a:lnTo>
                    <a:pt x="111543" y="9525"/>
                  </a:lnTo>
                  <a:lnTo>
                    <a:pt x="106588" y="11362"/>
                  </a:lnTo>
                  <a:lnTo>
                    <a:pt x="101693" y="13355"/>
                  </a:lnTo>
                  <a:lnTo>
                    <a:pt x="96864" y="15501"/>
                  </a:lnTo>
                  <a:lnTo>
                    <a:pt x="92105" y="17799"/>
                  </a:lnTo>
                  <a:lnTo>
                    <a:pt x="87421" y="20247"/>
                  </a:lnTo>
                  <a:lnTo>
                    <a:pt x="82816" y="22841"/>
                  </a:lnTo>
                  <a:lnTo>
                    <a:pt x="78296" y="25580"/>
                  </a:lnTo>
                  <a:lnTo>
                    <a:pt x="73865" y="28459"/>
                  </a:lnTo>
                  <a:lnTo>
                    <a:pt x="69527" y="31478"/>
                  </a:lnTo>
                  <a:lnTo>
                    <a:pt x="65287" y="34632"/>
                  </a:lnTo>
                  <a:lnTo>
                    <a:pt x="61148" y="37919"/>
                  </a:lnTo>
                  <a:lnTo>
                    <a:pt x="57116" y="41335"/>
                  </a:lnTo>
                  <a:lnTo>
                    <a:pt x="53193" y="44876"/>
                  </a:lnTo>
                  <a:lnTo>
                    <a:pt x="49384" y="48540"/>
                  </a:lnTo>
                  <a:lnTo>
                    <a:pt x="45694" y="52323"/>
                  </a:lnTo>
                  <a:lnTo>
                    <a:pt x="42124" y="56220"/>
                  </a:lnTo>
                  <a:lnTo>
                    <a:pt x="38679" y="60228"/>
                  </a:lnTo>
                  <a:lnTo>
                    <a:pt x="35363" y="64343"/>
                  </a:lnTo>
                  <a:lnTo>
                    <a:pt x="32179" y="68561"/>
                  </a:lnTo>
                  <a:lnTo>
                    <a:pt x="29129" y="72877"/>
                  </a:lnTo>
                  <a:lnTo>
                    <a:pt x="26218" y="77287"/>
                  </a:lnTo>
                  <a:lnTo>
                    <a:pt x="23447" y="81788"/>
                  </a:lnTo>
                  <a:lnTo>
                    <a:pt x="20820" y="86373"/>
                  </a:lnTo>
                  <a:lnTo>
                    <a:pt x="18339" y="91040"/>
                  </a:lnTo>
                  <a:lnTo>
                    <a:pt x="16007" y="95782"/>
                  </a:lnTo>
                  <a:lnTo>
                    <a:pt x="13826" y="100596"/>
                  </a:lnTo>
                  <a:lnTo>
                    <a:pt x="11799" y="105477"/>
                  </a:lnTo>
                  <a:lnTo>
                    <a:pt x="9926" y="110419"/>
                  </a:lnTo>
                  <a:lnTo>
                    <a:pt x="8211" y="115417"/>
                  </a:lnTo>
                  <a:lnTo>
                    <a:pt x="6655" y="120468"/>
                  </a:lnTo>
                  <a:lnTo>
                    <a:pt x="5259" y="125565"/>
                  </a:lnTo>
                  <a:lnTo>
                    <a:pt x="4025" y="130704"/>
                  </a:lnTo>
                  <a:lnTo>
                    <a:pt x="2953" y="135879"/>
                  </a:lnTo>
                  <a:lnTo>
                    <a:pt x="2047" y="141085"/>
                  </a:lnTo>
                  <a:lnTo>
                    <a:pt x="1305" y="146318"/>
                  </a:lnTo>
                  <a:lnTo>
                    <a:pt x="728" y="151571"/>
                  </a:lnTo>
                  <a:lnTo>
                    <a:pt x="319" y="156840"/>
                  </a:lnTo>
                  <a:lnTo>
                    <a:pt x="76" y="162119"/>
                  </a:lnTo>
                  <a:lnTo>
                    <a:pt x="0" y="167404"/>
                  </a:lnTo>
                  <a:lnTo>
                    <a:pt x="91" y="172688"/>
                  </a:lnTo>
                  <a:lnTo>
                    <a:pt x="349" y="177966"/>
                  </a:lnTo>
                  <a:lnTo>
                    <a:pt x="773" y="183234"/>
                  </a:lnTo>
                  <a:lnTo>
                    <a:pt x="1364" y="188486"/>
                  </a:lnTo>
                  <a:lnTo>
                    <a:pt x="2121" y="193716"/>
                  </a:lnTo>
                  <a:lnTo>
                    <a:pt x="3043" y="198920"/>
                  </a:lnTo>
                  <a:lnTo>
                    <a:pt x="4128" y="204092"/>
                  </a:lnTo>
                  <a:lnTo>
                    <a:pt x="5377" y="209227"/>
                  </a:lnTo>
                  <a:lnTo>
                    <a:pt x="6788" y="214321"/>
                  </a:lnTo>
                  <a:lnTo>
                    <a:pt x="8358" y="219367"/>
                  </a:lnTo>
                  <a:lnTo>
                    <a:pt x="10088" y="224360"/>
                  </a:lnTo>
                  <a:lnTo>
                    <a:pt x="11974" y="229297"/>
                  </a:lnTo>
                  <a:lnTo>
                    <a:pt x="14016" y="234172"/>
                  </a:lnTo>
                  <a:lnTo>
                    <a:pt x="16210" y="238979"/>
                  </a:lnTo>
                  <a:lnTo>
                    <a:pt x="18556" y="243715"/>
                  </a:lnTo>
                  <a:lnTo>
                    <a:pt x="21050" y="248375"/>
                  </a:lnTo>
                  <a:lnTo>
                    <a:pt x="23690" y="252953"/>
                  </a:lnTo>
                  <a:lnTo>
                    <a:pt x="26473" y="257445"/>
                  </a:lnTo>
                  <a:lnTo>
                    <a:pt x="29397" y="261848"/>
                  </a:lnTo>
                  <a:lnTo>
                    <a:pt x="32459" y="266155"/>
                  </a:lnTo>
                  <a:lnTo>
                    <a:pt x="35655" y="270364"/>
                  </a:lnTo>
                  <a:lnTo>
                    <a:pt x="38983" y="274469"/>
                  </a:lnTo>
                  <a:lnTo>
                    <a:pt x="42439" y="278468"/>
                  </a:lnTo>
                  <a:lnTo>
                    <a:pt x="46019" y="282355"/>
                  </a:lnTo>
                  <a:lnTo>
                    <a:pt x="49721" y="286127"/>
                  </a:lnTo>
                  <a:lnTo>
                    <a:pt x="53540" y="289780"/>
                  </a:lnTo>
                  <a:lnTo>
                    <a:pt x="57473" y="293310"/>
                  </a:lnTo>
                  <a:lnTo>
                    <a:pt x="61515" y="296715"/>
                  </a:lnTo>
                  <a:lnTo>
                    <a:pt x="65663" y="299990"/>
                  </a:lnTo>
                  <a:lnTo>
                    <a:pt x="69912" y="303132"/>
                  </a:lnTo>
                  <a:lnTo>
                    <a:pt x="74258" y="306138"/>
                  </a:lnTo>
                  <a:lnTo>
                    <a:pt x="78698" y="309006"/>
                  </a:lnTo>
                  <a:lnTo>
                    <a:pt x="83225" y="311731"/>
                  </a:lnTo>
                  <a:lnTo>
                    <a:pt x="87837" y="314312"/>
                  </a:lnTo>
                  <a:lnTo>
                    <a:pt x="92528" y="316746"/>
                  </a:lnTo>
                  <a:lnTo>
                    <a:pt x="97294" y="319031"/>
                  </a:lnTo>
                  <a:lnTo>
                    <a:pt x="102129" y="321164"/>
                  </a:lnTo>
                  <a:lnTo>
                    <a:pt x="107029" y="323143"/>
                  </a:lnTo>
                  <a:lnTo>
                    <a:pt x="111990" y="324966"/>
                  </a:lnTo>
                  <a:lnTo>
                    <a:pt x="117005" y="326631"/>
                  </a:lnTo>
                  <a:lnTo>
                    <a:pt x="122071" y="328137"/>
                  </a:lnTo>
                  <a:lnTo>
                    <a:pt x="127182" y="329482"/>
                  </a:lnTo>
                  <a:lnTo>
                    <a:pt x="132333" y="330665"/>
                  </a:lnTo>
                  <a:lnTo>
                    <a:pt x="137518" y="331684"/>
                  </a:lnTo>
                  <a:lnTo>
                    <a:pt x="142734" y="332539"/>
                  </a:lnTo>
                  <a:lnTo>
                    <a:pt x="147973" y="333229"/>
                  </a:lnTo>
                  <a:lnTo>
                    <a:pt x="153232" y="333753"/>
                  </a:lnTo>
                  <a:lnTo>
                    <a:pt x="158505" y="334110"/>
                  </a:lnTo>
                  <a:lnTo>
                    <a:pt x="163786" y="334300"/>
                  </a:lnTo>
                  <a:lnTo>
                    <a:pt x="169071" y="334324"/>
                  </a:lnTo>
                  <a:lnTo>
                    <a:pt x="174354" y="334180"/>
                  </a:lnTo>
                  <a:lnTo>
                    <a:pt x="179630" y="333869"/>
                  </a:lnTo>
                  <a:lnTo>
                    <a:pt x="184893" y="333392"/>
                  </a:lnTo>
                  <a:lnTo>
                    <a:pt x="190139" y="332748"/>
                  </a:lnTo>
                  <a:lnTo>
                    <a:pt x="195361" y="331940"/>
                  </a:lnTo>
                  <a:lnTo>
                    <a:pt x="200556" y="330966"/>
                  </a:lnTo>
                  <a:lnTo>
                    <a:pt x="205717" y="329829"/>
                  </a:lnTo>
                  <a:lnTo>
                    <a:pt x="210839" y="328529"/>
                  </a:lnTo>
                  <a:lnTo>
                    <a:pt x="215918" y="327068"/>
                  </a:lnTo>
                  <a:lnTo>
                    <a:pt x="220948" y="325447"/>
                  </a:lnTo>
                  <a:lnTo>
                    <a:pt x="225924" y="323668"/>
                  </a:lnTo>
                  <a:lnTo>
                    <a:pt x="230842" y="321732"/>
                  </a:lnTo>
                  <a:lnTo>
                    <a:pt x="235696" y="319642"/>
                  </a:lnTo>
                  <a:lnTo>
                    <a:pt x="240482" y="317400"/>
                  </a:lnTo>
                  <a:lnTo>
                    <a:pt x="245194" y="315007"/>
                  </a:lnTo>
                  <a:lnTo>
                    <a:pt x="249828" y="312467"/>
                  </a:lnTo>
                  <a:lnTo>
                    <a:pt x="254380" y="309781"/>
                  </a:lnTo>
                  <a:lnTo>
                    <a:pt x="258844" y="306953"/>
                  </a:lnTo>
                  <a:lnTo>
                    <a:pt x="263217" y="303985"/>
                  </a:lnTo>
                  <a:lnTo>
                    <a:pt x="267494" y="300881"/>
                  </a:lnTo>
                  <a:lnTo>
                    <a:pt x="271671" y="297643"/>
                  </a:lnTo>
                  <a:lnTo>
                    <a:pt x="275743" y="294274"/>
                  </a:lnTo>
                  <a:lnTo>
                    <a:pt x="279706" y="290778"/>
                  </a:lnTo>
                  <a:lnTo>
                    <a:pt x="283557" y="287159"/>
                  </a:lnTo>
                  <a:lnTo>
                    <a:pt x="287292" y="283420"/>
                  </a:lnTo>
                  <a:lnTo>
                    <a:pt x="290907" y="279565"/>
                  </a:lnTo>
                  <a:lnTo>
                    <a:pt x="294398" y="275597"/>
                  </a:lnTo>
                  <a:lnTo>
                    <a:pt x="297762" y="271521"/>
                  </a:lnTo>
                  <a:lnTo>
                    <a:pt x="300995" y="267341"/>
                  </a:lnTo>
                  <a:lnTo>
                    <a:pt x="304095" y="263061"/>
                  </a:lnTo>
                  <a:lnTo>
                    <a:pt x="307058" y="258684"/>
                  </a:lnTo>
                  <a:lnTo>
                    <a:pt x="309881" y="254217"/>
                  </a:lnTo>
                  <a:lnTo>
                    <a:pt x="312561" y="249662"/>
                  </a:lnTo>
                  <a:lnTo>
                    <a:pt x="315096" y="245025"/>
                  </a:lnTo>
                  <a:lnTo>
                    <a:pt x="317483" y="240310"/>
                  </a:lnTo>
                  <a:lnTo>
                    <a:pt x="319720" y="235522"/>
                  </a:lnTo>
                  <a:lnTo>
                    <a:pt x="321805" y="230665"/>
                  </a:lnTo>
                  <a:lnTo>
                    <a:pt x="323735" y="225745"/>
                  </a:lnTo>
                  <a:lnTo>
                    <a:pt x="325508" y="220767"/>
                  </a:lnTo>
                  <a:lnTo>
                    <a:pt x="327123" y="215735"/>
                  </a:lnTo>
                  <a:lnTo>
                    <a:pt x="328579" y="210654"/>
                  </a:lnTo>
                  <a:lnTo>
                    <a:pt x="329873" y="205530"/>
                  </a:lnTo>
                  <a:lnTo>
                    <a:pt x="331004" y="200368"/>
                  </a:lnTo>
                  <a:lnTo>
                    <a:pt x="331972" y="195173"/>
                  </a:lnTo>
                  <a:lnTo>
                    <a:pt x="332775" y="189949"/>
                  </a:lnTo>
                  <a:lnTo>
                    <a:pt x="333412" y="184703"/>
                  </a:lnTo>
                  <a:lnTo>
                    <a:pt x="333883" y="179439"/>
                  </a:lnTo>
                  <a:lnTo>
                    <a:pt x="334188" y="174163"/>
                  </a:lnTo>
                  <a:lnTo>
                    <a:pt x="334325" y="168880"/>
                  </a:lnTo>
                  <a:lnTo>
                    <a:pt x="334296" y="163595"/>
                  </a:lnTo>
                  <a:lnTo>
                    <a:pt x="334100" y="158314"/>
                  </a:lnTo>
                  <a:lnTo>
                    <a:pt x="333736" y="153042"/>
                  </a:lnTo>
                  <a:lnTo>
                    <a:pt x="333207" y="147783"/>
                  </a:lnTo>
                  <a:lnTo>
                    <a:pt x="332511" y="142545"/>
                  </a:lnTo>
                  <a:lnTo>
                    <a:pt x="331650" y="137330"/>
                  </a:lnTo>
                  <a:lnTo>
                    <a:pt x="330625" y="132146"/>
                  </a:lnTo>
                  <a:lnTo>
                    <a:pt x="329436" y="126996"/>
                  </a:lnTo>
                  <a:lnTo>
                    <a:pt x="328085" y="121887"/>
                  </a:lnTo>
                  <a:lnTo>
                    <a:pt x="326573" y="116823"/>
                  </a:lnTo>
                  <a:lnTo>
                    <a:pt x="324902" y="111809"/>
                  </a:lnTo>
                  <a:lnTo>
                    <a:pt x="323074" y="106851"/>
                  </a:lnTo>
                  <a:lnTo>
                    <a:pt x="321089" y="101953"/>
                  </a:lnTo>
                  <a:lnTo>
                    <a:pt x="318951" y="97120"/>
                  </a:lnTo>
                  <a:lnTo>
                    <a:pt x="316661" y="92357"/>
                  </a:lnTo>
                  <a:lnTo>
                    <a:pt x="314221" y="87669"/>
                  </a:lnTo>
                  <a:lnTo>
                    <a:pt x="311635" y="83060"/>
                  </a:lnTo>
                  <a:lnTo>
                    <a:pt x="308904" y="78536"/>
                  </a:lnTo>
                  <a:lnTo>
                    <a:pt x="306032" y="74100"/>
                  </a:lnTo>
                  <a:lnTo>
                    <a:pt x="303020" y="69757"/>
                  </a:lnTo>
                  <a:lnTo>
                    <a:pt x="299873" y="65511"/>
                  </a:lnTo>
                  <a:lnTo>
                    <a:pt x="296594" y="61367"/>
                  </a:lnTo>
                  <a:lnTo>
                    <a:pt x="293184" y="57328"/>
                  </a:lnTo>
                  <a:lnTo>
                    <a:pt x="289649" y="53400"/>
                  </a:lnTo>
                  <a:lnTo>
                    <a:pt x="285992" y="49585"/>
                  </a:lnTo>
                  <a:lnTo>
                    <a:pt x="282216" y="45888"/>
                  </a:lnTo>
                  <a:lnTo>
                    <a:pt x="278325" y="42312"/>
                  </a:lnTo>
                  <a:lnTo>
                    <a:pt x="274323" y="38860"/>
                  </a:lnTo>
                  <a:lnTo>
                    <a:pt x="270213" y="35537"/>
                  </a:lnTo>
                  <a:lnTo>
                    <a:pt x="266001" y="32346"/>
                  </a:lnTo>
                  <a:lnTo>
                    <a:pt x="261690" y="29289"/>
                  </a:lnTo>
                  <a:lnTo>
                    <a:pt x="257284" y="26370"/>
                  </a:lnTo>
                  <a:lnTo>
                    <a:pt x="252788" y="23592"/>
                  </a:lnTo>
                  <a:lnTo>
                    <a:pt x="248207" y="20957"/>
                  </a:lnTo>
                  <a:lnTo>
                    <a:pt x="243545" y="18468"/>
                  </a:lnTo>
                  <a:lnTo>
                    <a:pt x="238806" y="16128"/>
                  </a:lnTo>
                  <a:lnTo>
                    <a:pt x="233996" y="13939"/>
                  </a:lnTo>
                  <a:lnTo>
                    <a:pt x="229119" y="11903"/>
                  </a:lnTo>
                  <a:lnTo>
                    <a:pt x="224180" y="10022"/>
                  </a:lnTo>
                  <a:lnTo>
                    <a:pt x="219185" y="8299"/>
                  </a:lnTo>
                  <a:lnTo>
                    <a:pt x="214137" y="6734"/>
                  </a:lnTo>
                  <a:lnTo>
                    <a:pt x="209042" y="5329"/>
                  </a:lnTo>
                  <a:lnTo>
                    <a:pt x="203905" y="4086"/>
                  </a:lnTo>
                  <a:lnTo>
                    <a:pt x="198732" y="3007"/>
                  </a:lnTo>
                  <a:lnTo>
                    <a:pt x="193527" y="2091"/>
                  </a:lnTo>
                  <a:lnTo>
                    <a:pt x="188296" y="1340"/>
                  </a:lnTo>
                  <a:lnTo>
                    <a:pt x="183043" y="755"/>
                  </a:lnTo>
                  <a:lnTo>
                    <a:pt x="177775" y="336"/>
                  </a:lnTo>
                  <a:lnTo>
                    <a:pt x="172496" y="84"/>
                  </a:lnTo>
                  <a:lnTo>
                    <a:pt x="167212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2645733" y="393401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2878783" y="4397268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2874929" y="4397268"/>
              <a:ext cx="3853" cy="167167"/>
            </a:xfrm>
            <a:custGeom>
              <a:avLst/>
              <a:pathLst>
                <a:path w="3853" h="167167">
                  <a:moveTo>
                    <a:pt x="3853" y="0"/>
                  </a:moveTo>
                  <a:lnTo>
                    <a:pt x="0" y="44"/>
                  </a:lnTo>
                  <a:lnTo>
                    <a:pt x="3853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2874929" y="4397312"/>
              <a:ext cx="3853" cy="167123"/>
            </a:xfrm>
            <a:custGeom>
              <a:avLst/>
              <a:pathLst>
                <a:path w="3853" h="167123">
                  <a:moveTo>
                    <a:pt x="0" y="0"/>
                  </a:moveTo>
                  <a:lnTo>
                    <a:pt x="3853" y="167123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2711616" y="4397268"/>
              <a:ext cx="334324" cy="334325"/>
            </a:xfrm>
            <a:custGeom>
              <a:avLst/>
              <a:pathLst>
                <a:path w="334324" h="334325">
                  <a:moveTo>
                    <a:pt x="163313" y="44"/>
                  </a:moveTo>
                  <a:lnTo>
                    <a:pt x="158033" y="249"/>
                  </a:lnTo>
                  <a:lnTo>
                    <a:pt x="152763" y="621"/>
                  </a:lnTo>
                  <a:lnTo>
                    <a:pt x="147506" y="1159"/>
                  </a:lnTo>
                  <a:lnTo>
                    <a:pt x="142270" y="1864"/>
                  </a:lnTo>
                  <a:lnTo>
                    <a:pt x="137058" y="2733"/>
                  </a:lnTo>
                  <a:lnTo>
                    <a:pt x="131876" y="3767"/>
                  </a:lnTo>
                  <a:lnTo>
                    <a:pt x="126730" y="4964"/>
                  </a:lnTo>
                  <a:lnTo>
                    <a:pt x="121624" y="6323"/>
                  </a:lnTo>
                  <a:lnTo>
                    <a:pt x="116564" y="7842"/>
                  </a:lnTo>
                  <a:lnTo>
                    <a:pt x="111554" y="9521"/>
                  </a:lnTo>
                  <a:lnTo>
                    <a:pt x="106599" y="11357"/>
                  </a:lnTo>
                  <a:lnTo>
                    <a:pt x="101705" y="13349"/>
                  </a:lnTo>
                  <a:lnTo>
                    <a:pt x="96877" y="15495"/>
                  </a:lnTo>
                  <a:lnTo>
                    <a:pt x="92119" y="17792"/>
                  </a:lnTo>
                  <a:lnTo>
                    <a:pt x="87435" y="20239"/>
                  </a:lnTo>
                  <a:lnTo>
                    <a:pt x="82832" y="22832"/>
                  </a:lnTo>
                  <a:lnTo>
                    <a:pt x="78312" y="25569"/>
                  </a:lnTo>
                  <a:lnTo>
                    <a:pt x="73882" y="28448"/>
                  </a:lnTo>
                  <a:lnTo>
                    <a:pt x="69544" y="31465"/>
                  </a:lnTo>
                  <a:lnTo>
                    <a:pt x="65305" y="34618"/>
                  </a:lnTo>
                  <a:lnTo>
                    <a:pt x="61167" y="37904"/>
                  </a:lnTo>
                  <a:lnTo>
                    <a:pt x="57134" y="41318"/>
                  </a:lnTo>
                  <a:lnTo>
                    <a:pt x="53212" y="44859"/>
                  </a:lnTo>
                  <a:lnTo>
                    <a:pt x="49404" y="48521"/>
                  </a:lnTo>
                  <a:lnTo>
                    <a:pt x="45713" y="52302"/>
                  </a:lnTo>
                  <a:lnTo>
                    <a:pt x="42143" y="56198"/>
                  </a:lnTo>
                  <a:lnTo>
                    <a:pt x="38699" y="60205"/>
                  </a:lnTo>
                  <a:lnTo>
                    <a:pt x="35383" y="64318"/>
                  </a:lnTo>
                  <a:lnTo>
                    <a:pt x="32198" y="68534"/>
                  </a:lnTo>
                  <a:lnTo>
                    <a:pt x="29148" y="72849"/>
                  </a:lnTo>
                  <a:lnTo>
                    <a:pt x="26236" y="77258"/>
                  </a:lnTo>
                  <a:lnTo>
                    <a:pt x="23465" y="81757"/>
                  </a:lnTo>
                  <a:lnTo>
                    <a:pt x="20838" y="86341"/>
                  </a:lnTo>
                  <a:lnTo>
                    <a:pt x="18357" y="91006"/>
                  </a:lnTo>
                  <a:lnTo>
                    <a:pt x="16024" y="95747"/>
                  </a:lnTo>
                  <a:lnTo>
                    <a:pt x="13842" y="100559"/>
                  </a:lnTo>
                  <a:lnTo>
                    <a:pt x="11814" y="105438"/>
                  </a:lnTo>
                  <a:lnTo>
                    <a:pt x="9941" y="110378"/>
                  </a:lnTo>
                  <a:lnTo>
                    <a:pt x="8225" y="115376"/>
                  </a:lnTo>
                  <a:lnTo>
                    <a:pt x="6667" y="120425"/>
                  </a:lnTo>
                  <a:lnTo>
                    <a:pt x="5270" y="125520"/>
                  </a:lnTo>
                  <a:lnTo>
                    <a:pt x="4035" y="130658"/>
                  </a:lnTo>
                  <a:lnTo>
                    <a:pt x="2963" y="135831"/>
                  </a:lnTo>
                  <a:lnTo>
                    <a:pt x="2054" y="141037"/>
                  </a:lnTo>
                  <a:lnTo>
                    <a:pt x="1311" y="146268"/>
                  </a:lnTo>
                  <a:lnTo>
                    <a:pt x="733" y="151520"/>
                  </a:lnTo>
                  <a:lnTo>
                    <a:pt x="322" y="156787"/>
                  </a:lnTo>
                  <a:lnTo>
                    <a:pt x="77" y="162066"/>
                  </a:lnTo>
                  <a:lnTo>
                    <a:pt x="0" y="167349"/>
                  </a:lnTo>
                  <a:lnTo>
                    <a:pt x="89" y="172632"/>
                  </a:lnTo>
                  <a:lnTo>
                    <a:pt x="345" y="177909"/>
                  </a:lnTo>
                  <a:lnTo>
                    <a:pt x="768" y="183176"/>
                  </a:lnTo>
                  <a:lnTo>
                    <a:pt x="1357" y="188427"/>
                  </a:lnTo>
                  <a:lnTo>
                    <a:pt x="2112" y="193656"/>
                  </a:lnTo>
                  <a:lnTo>
                    <a:pt x="3031" y="198859"/>
                  </a:lnTo>
                  <a:lnTo>
                    <a:pt x="4115" y="204031"/>
                  </a:lnTo>
                  <a:lnTo>
                    <a:pt x="5361" y="209165"/>
                  </a:lnTo>
                  <a:lnTo>
                    <a:pt x="6769" y="214258"/>
                  </a:lnTo>
                  <a:lnTo>
                    <a:pt x="8338" y="219304"/>
                  </a:lnTo>
                  <a:lnTo>
                    <a:pt x="10065" y="224297"/>
                  </a:lnTo>
                  <a:lnTo>
                    <a:pt x="11949" y="229234"/>
                  </a:lnTo>
                  <a:lnTo>
                    <a:pt x="13988" y="234108"/>
                  </a:lnTo>
                  <a:lnTo>
                    <a:pt x="16180" y="238916"/>
                  </a:lnTo>
                  <a:lnTo>
                    <a:pt x="18523" y="243652"/>
                  </a:lnTo>
                  <a:lnTo>
                    <a:pt x="21014" y="248311"/>
                  </a:lnTo>
                  <a:lnTo>
                    <a:pt x="23652" y="252889"/>
                  </a:lnTo>
                  <a:lnTo>
                    <a:pt x="26433" y="257382"/>
                  </a:lnTo>
                  <a:lnTo>
                    <a:pt x="29354" y="261785"/>
                  </a:lnTo>
                  <a:lnTo>
                    <a:pt x="32413" y="266093"/>
                  </a:lnTo>
                  <a:lnTo>
                    <a:pt x="35607" y="270302"/>
                  </a:lnTo>
                  <a:lnTo>
                    <a:pt x="38932" y="274408"/>
                  </a:lnTo>
                  <a:lnTo>
                    <a:pt x="42385" y="278407"/>
                  </a:lnTo>
                  <a:lnTo>
                    <a:pt x="45963" y="282295"/>
                  </a:lnTo>
                  <a:lnTo>
                    <a:pt x="49662" y="286068"/>
                  </a:lnTo>
                  <a:lnTo>
                    <a:pt x="53479" y="289723"/>
                  </a:lnTo>
                  <a:lnTo>
                    <a:pt x="57409" y="293254"/>
                  </a:lnTo>
                  <a:lnTo>
                    <a:pt x="61448" y="296660"/>
                  </a:lnTo>
                  <a:lnTo>
                    <a:pt x="65593" y="299936"/>
                  </a:lnTo>
                  <a:lnTo>
                    <a:pt x="69840" y="303080"/>
                  </a:lnTo>
                  <a:lnTo>
                    <a:pt x="74184" y="306088"/>
                  </a:lnTo>
                  <a:lnTo>
                    <a:pt x="78621" y="308957"/>
                  </a:lnTo>
                  <a:lnTo>
                    <a:pt x="83146" y="311685"/>
                  </a:lnTo>
                  <a:lnTo>
                    <a:pt x="87756" y="314268"/>
                  </a:lnTo>
                  <a:lnTo>
                    <a:pt x="92444" y="316704"/>
                  </a:lnTo>
                  <a:lnTo>
                    <a:pt x="97207" y="318991"/>
                  </a:lnTo>
                  <a:lnTo>
                    <a:pt x="102040" y="321126"/>
                  </a:lnTo>
                  <a:lnTo>
                    <a:pt x="106939" y="323107"/>
                  </a:lnTo>
                  <a:lnTo>
                    <a:pt x="111897" y="324933"/>
                  </a:lnTo>
                  <a:lnTo>
                    <a:pt x="116911" y="326601"/>
                  </a:lnTo>
                  <a:lnTo>
                    <a:pt x="121974" y="328110"/>
                  </a:lnTo>
                  <a:lnTo>
                    <a:pt x="127083" y="329457"/>
                  </a:lnTo>
                  <a:lnTo>
                    <a:pt x="132232" y="330643"/>
                  </a:lnTo>
                  <a:lnTo>
                    <a:pt x="137416" y="331666"/>
                  </a:lnTo>
                  <a:lnTo>
                    <a:pt x="142630" y="332524"/>
                  </a:lnTo>
                  <a:lnTo>
                    <a:pt x="147868" y="333216"/>
                  </a:lnTo>
                  <a:lnTo>
                    <a:pt x="153125" y="333743"/>
                  </a:lnTo>
                  <a:lnTo>
                    <a:pt x="158397" y="334104"/>
                  </a:lnTo>
                  <a:lnTo>
                    <a:pt x="163677" y="334298"/>
                  </a:lnTo>
                  <a:lnTo>
                    <a:pt x="168961" y="334325"/>
                  </a:lnTo>
                  <a:lnTo>
                    <a:pt x="174242" y="334184"/>
                  </a:lnTo>
                  <a:lnTo>
                    <a:pt x="179517" y="333877"/>
                  </a:lnTo>
                  <a:lnTo>
                    <a:pt x="184780" y="333404"/>
                  </a:lnTo>
                  <a:lnTo>
                    <a:pt x="190025" y="332764"/>
                  </a:lnTo>
                  <a:lnTo>
                    <a:pt x="195247" y="331959"/>
                  </a:lnTo>
                  <a:lnTo>
                    <a:pt x="200441" y="330989"/>
                  </a:lnTo>
                  <a:lnTo>
                    <a:pt x="205601" y="329856"/>
                  </a:lnTo>
                  <a:lnTo>
                    <a:pt x="210724" y="328560"/>
                  </a:lnTo>
                  <a:lnTo>
                    <a:pt x="215802" y="327103"/>
                  </a:lnTo>
                  <a:lnTo>
                    <a:pt x="220833" y="325486"/>
                  </a:lnTo>
                  <a:lnTo>
                    <a:pt x="225809" y="323711"/>
                  </a:lnTo>
                  <a:lnTo>
                    <a:pt x="230727" y="321779"/>
                  </a:lnTo>
                  <a:lnTo>
                    <a:pt x="235582" y="319693"/>
                  </a:lnTo>
                  <a:lnTo>
                    <a:pt x="240368" y="317455"/>
                  </a:lnTo>
                  <a:lnTo>
                    <a:pt x="245081" y="315066"/>
                  </a:lnTo>
                  <a:lnTo>
                    <a:pt x="249716" y="312530"/>
                  </a:lnTo>
                  <a:lnTo>
                    <a:pt x="254269" y="309849"/>
                  </a:lnTo>
                  <a:lnTo>
                    <a:pt x="258735" y="307025"/>
                  </a:lnTo>
                  <a:lnTo>
                    <a:pt x="263109" y="304061"/>
                  </a:lnTo>
                  <a:lnTo>
                    <a:pt x="267388" y="300960"/>
                  </a:lnTo>
                  <a:lnTo>
                    <a:pt x="271566" y="297726"/>
                  </a:lnTo>
                  <a:lnTo>
                    <a:pt x="275640" y="294362"/>
                  </a:lnTo>
                  <a:lnTo>
                    <a:pt x="279605" y="290870"/>
                  </a:lnTo>
                  <a:lnTo>
                    <a:pt x="283459" y="287255"/>
                  </a:lnTo>
                  <a:lnTo>
                    <a:pt x="287196" y="283520"/>
                  </a:lnTo>
                  <a:lnTo>
                    <a:pt x="290813" y="279668"/>
                  </a:lnTo>
                  <a:lnTo>
                    <a:pt x="294307" y="275704"/>
                  </a:lnTo>
                  <a:lnTo>
                    <a:pt x="297673" y="271632"/>
                  </a:lnTo>
                  <a:lnTo>
                    <a:pt x="300910" y="267455"/>
                  </a:lnTo>
                  <a:lnTo>
                    <a:pt x="304012" y="263178"/>
                  </a:lnTo>
                  <a:lnTo>
                    <a:pt x="306978" y="258806"/>
                  </a:lnTo>
                  <a:lnTo>
                    <a:pt x="309805" y="254341"/>
                  </a:lnTo>
                  <a:lnTo>
                    <a:pt x="312488" y="249790"/>
                  </a:lnTo>
                  <a:lnTo>
                    <a:pt x="315027" y="245156"/>
                  </a:lnTo>
                  <a:lnTo>
                    <a:pt x="317418" y="240444"/>
                  </a:lnTo>
                  <a:lnTo>
                    <a:pt x="319659" y="235659"/>
                  </a:lnTo>
                  <a:lnTo>
                    <a:pt x="321747" y="230806"/>
                  </a:lnTo>
                  <a:lnTo>
                    <a:pt x="323681" y="225889"/>
                  </a:lnTo>
                  <a:lnTo>
                    <a:pt x="325459" y="220913"/>
                  </a:lnTo>
                  <a:lnTo>
                    <a:pt x="327078" y="215883"/>
                  </a:lnTo>
                  <a:lnTo>
                    <a:pt x="328538" y="210805"/>
                  </a:lnTo>
                  <a:lnTo>
                    <a:pt x="329836" y="205684"/>
                  </a:lnTo>
                  <a:lnTo>
                    <a:pt x="330972" y="200524"/>
                  </a:lnTo>
                  <a:lnTo>
                    <a:pt x="331945" y="195330"/>
                  </a:lnTo>
                  <a:lnTo>
                    <a:pt x="332753" y="190108"/>
                  </a:lnTo>
                  <a:lnTo>
                    <a:pt x="333395" y="184864"/>
                  </a:lnTo>
                  <a:lnTo>
                    <a:pt x="333871" y="179602"/>
                  </a:lnTo>
                  <a:lnTo>
                    <a:pt x="334181" y="174327"/>
                  </a:lnTo>
                  <a:lnTo>
                    <a:pt x="334324" y="169045"/>
                  </a:lnTo>
                  <a:lnTo>
                    <a:pt x="334300" y="163762"/>
                  </a:lnTo>
                  <a:lnTo>
                    <a:pt x="334108" y="158481"/>
                  </a:lnTo>
                  <a:lnTo>
                    <a:pt x="333751" y="153210"/>
                  </a:lnTo>
                  <a:lnTo>
                    <a:pt x="333226" y="147952"/>
                  </a:lnTo>
                  <a:lnTo>
                    <a:pt x="332536" y="142714"/>
                  </a:lnTo>
                  <a:lnTo>
                    <a:pt x="331681" y="137499"/>
                  </a:lnTo>
                  <a:lnTo>
                    <a:pt x="330661" y="132315"/>
                  </a:lnTo>
                  <a:lnTo>
                    <a:pt x="329478" y="127166"/>
                  </a:lnTo>
                  <a:lnTo>
                    <a:pt x="328133" y="122056"/>
                  </a:lnTo>
                  <a:lnTo>
                    <a:pt x="326627" y="116991"/>
                  </a:lnTo>
                  <a:lnTo>
                    <a:pt x="324961" y="111977"/>
                  </a:lnTo>
                  <a:lnTo>
                    <a:pt x="323138" y="107018"/>
                  </a:lnTo>
                  <a:lnTo>
                    <a:pt x="321159" y="102118"/>
                  </a:lnTo>
                  <a:lnTo>
                    <a:pt x="319027" y="97284"/>
                  </a:lnTo>
                  <a:lnTo>
                    <a:pt x="316742" y="92520"/>
                  </a:lnTo>
                  <a:lnTo>
                    <a:pt x="314308" y="87830"/>
                  </a:lnTo>
                  <a:lnTo>
                    <a:pt x="311728" y="83220"/>
                  </a:lnTo>
                  <a:lnTo>
                    <a:pt x="309002" y="78693"/>
                  </a:lnTo>
                  <a:lnTo>
                    <a:pt x="306135" y="74255"/>
                  </a:lnTo>
                  <a:lnTo>
                    <a:pt x="303130" y="69909"/>
                  </a:lnTo>
                  <a:lnTo>
                    <a:pt x="299988" y="65661"/>
                  </a:lnTo>
                  <a:lnTo>
                    <a:pt x="296714" y="61514"/>
                  </a:lnTo>
                  <a:lnTo>
                    <a:pt x="293310" y="57472"/>
                  </a:lnTo>
                  <a:lnTo>
                    <a:pt x="289780" y="53541"/>
                  </a:lnTo>
                  <a:lnTo>
                    <a:pt x="286128" y="49722"/>
                  </a:lnTo>
                  <a:lnTo>
                    <a:pt x="282357" y="46021"/>
                  </a:lnTo>
                  <a:lnTo>
                    <a:pt x="278471" y="42442"/>
                  </a:lnTo>
                  <a:lnTo>
                    <a:pt x="274474" y="38986"/>
                  </a:lnTo>
                  <a:lnTo>
                    <a:pt x="270369" y="35659"/>
                  </a:lnTo>
                  <a:lnTo>
                    <a:pt x="266161" y="32463"/>
                  </a:lnTo>
                  <a:lnTo>
                    <a:pt x="261855" y="29402"/>
                  </a:lnTo>
                  <a:lnTo>
                    <a:pt x="257454" y="26478"/>
                  </a:lnTo>
                  <a:lnTo>
                    <a:pt x="252962" y="23695"/>
                  </a:lnTo>
                  <a:lnTo>
                    <a:pt x="248385" y="21055"/>
                  </a:lnTo>
                  <a:lnTo>
                    <a:pt x="243727" y="18562"/>
                  </a:lnTo>
                  <a:lnTo>
                    <a:pt x="238992" y="16216"/>
                  </a:lnTo>
                  <a:lnTo>
                    <a:pt x="234186" y="14022"/>
                  </a:lnTo>
                  <a:lnTo>
                    <a:pt x="229313" y="11980"/>
                  </a:lnTo>
                  <a:lnTo>
                    <a:pt x="224377" y="10094"/>
                  </a:lnTo>
                  <a:lnTo>
                    <a:pt x="219384" y="8364"/>
                  </a:lnTo>
                  <a:lnTo>
                    <a:pt x="214340" y="6793"/>
                  </a:lnTo>
                  <a:lnTo>
                    <a:pt x="209248" y="5382"/>
                  </a:lnTo>
                  <a:lnTo>
                    <a:pt x="204114" y="4133"/>
                  </a:lnTo>
                  <a:lnTo>
                    <a:pt x="198943" y="3047"/>
                  </a:lnTo>
                  <a:lnTo>
                    <a:pt x="193740" y="2125"/>
                  </a:lnTo>
                  <a:lnTo>
                    <a:pt x="188511" y="1368"/>
                  </a:lnTo>
                  <a:lnTo>
                    <a:pt x="183261" y="776"/>
                  </a:lnTo>
                  <a:lnTo>
                    <a:pt x="177994" y="350"/>
                  </a:lnTo>
                  <a:lnTo>
                    <a:pt x="172717" y="91"/>
                  </a:lnTo>
                  <a:lnTo>
                    <a:pt x="167434" y="0"/>
                  </a:lnTo>
                  <a:lnTo>
                    <a:pt x="167167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2878783" y="4397268"/>
              <a:ext cx="266" cy="167167"/>
            </a:xfrm>
            <a:custGeom>
              <a:avLst/>
              <a:pathLst>
                <a:path w="266" h="167167">
                  <a:moveTo>
                    <a:pt x="266" y="0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CB85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3212566" y="479438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3211853" y="4794382"/>
              <a:ext cx="713" cy="167167"/>
            </a:xfrm>
            <a:custGeom>
              <a:avLst/>
              <a:pathLst>
                <a:path w="713" h="167167">
                  <a:moveTo>
                    <a:pt x="713" y="0"/>
                  </a:moveTo>
                  <a:lnTo>
                    <a:pt x="0" y="1"/>
                  </a:lnTo>
                  <a:lnTo>
                    <a:pt x="713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3211853" y="4794384"/>
              <a:ext cx="713" cy="167165"/>
            </a:xfrm>
            <a:custGeom>
              <a:avLst/>
              <a:pathLst>
                <a:path w="713" h="167165">
                  <a:moveTo>
                    <a:pt x="0" y="0"/>
                  </a:moveTo>
                  <a:lnTo>
                    <a:pt x="713" y="167165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3072280" y="4794384"/>
              <a:ext cx="140285" cy="167165"/>
            </a:xfrm>
            <a:custGeom>
              <a:avLst/>
              <a:pathLst>
                <a:path w="140285" h="167165">
                  <a:moveTo>
                    <a:pt x="139572" y="0"/>
                  </a:moveTo>
                  <a:lnTo>
                    <a:pt x="134049" y="114"/>
                  </a:lnTo>
                  <a:lnTo>
                    <a:pt x="128532" y="412"/>
                  </a:lnTo>
                  <a:lnTo>
                    <a:pt x="123028" y="891"/>
                  </a:lnTo>
                  <a:lnTo>
                    <a:pt x="117543" y="1552"/>
                  </a:lnTo>
                  <a:lnTo>
                    <a:pt x="112082" y="2394"/>
                  </a:lnTo>
                  <a:lnTo>
                    <a:pt x="106653" y="3416"/>
                  </a:lnTo>
                  <a:lnTo>
                    <a:pt x="101260" y="4617"/>
                  </a:lnTo>
                  <a:lnTo>
                    <a:pt x="95910" y="5995"/>
                  </a:lnTo>
                  <a:lnTo>
                    <a:pt x="90608" y="7550"/>
                  </a:lnTo>
                  <a:lnTo>
                    <a:pt x="85361" y="9279"/>
                  </a:lnTo>
                  <a:lnTo>
                    <a:pt x="80174" y="11180"/>
                  </a:lnTo>
                  <a:lnTo>
                    <a:pt x="75052" y="13251"/>
                  </a:lnTo>
                  <a:lnTo>
                    <a:pt x="70001" y="15491"/>
                  </a:lnTo>
                  <a:lnTo>
                    <a:pt x="65028" y="17896"/>
                  </a:lnTo>
                  <a:lnTo>
                    <a:pt x="60136" y="20465"/>
                  </a:lnTo>
                  <a:lnTo>
                    <a:pt x="55332" y="23194"/>
                  </a:lnTo>
                  <a:lnTo>
                    <a:pt x="50621" y="26079"/>
                  </a:lnTo>
                  <a:lnTo>
                    <a:pt x="46008" y="29119"/>
                  </a:lnTo>
                  <a:lnTo>
                    <a:pt x="41498" y="32310"/>
                  </a:lnTo>
                  <a:lnTo>
                    <a:pt x="37095" y="35648"/>
                  </a:lnTo>
                  <a:lnTo>
                    <a:pt x="32806" y="39130"/>
                  </a:lnTo>
                  <a:lnTo>
                    <a:pt x="28633" y="42752"/>
                  </a:lnTo>
                  <a:lnTo>
                    <a:pt x="24583" y="46509"/>
                  </a:lnTo>
                  <a:lnTo>
                    <a:pt x="20659" y="50398"/>
                  </a:lnTo>
                  <a:lnTo>
                    <a:pt x="16866" y="54415"/>
                  </a:lnTo>
                  <a:lnTo>
                    <a:pt x="13208" y="58555"/>
                  </a:lnTo>
                  <a:lnTo>
                    <a:pt x="9688" y="62814"/>
                  </a:lnTo>
                  <a:lnTo>
                    <a:pt x="6311" y="67187"/>
                  </a:lnTo>
                  <a:lnTo>
                    <a:pt x="3080" y="71668"/>
                  </a:lnTo>
                  <a:lnTo>
                    <a:pt x="0" y="76254"/>
                  </a:lnTo>
                  <a:lnTo>
                    <a:pt x="140285" y="1671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3045401" y="4794382"/>
              <a:ext cx="334320" cy="334330"/>
            </a:xfrm>
            <a:custGeom>
              <a:avLst/>
              <a:pathLst>
                <a:path w="334320" h="334330">
                  <a:moveTo>
                    <a:pt x="26879" y="76256"/>
                  </a:moveTo>
                  <a:lnTo>
                    <a:pt x="24071" y="80742"/>
                  </a:lnTo>
                  <a:lnTo>
                    <a:pt x="21407" y="85315"/>
                  </a:lnTo>
                  <a:lnTo>
                    <a:pt x="18889" y="89970"/>
                  </a:lnTo>
                  <a:lnTo>
                    <a:pt x="16520" y="94703"/>
                  </a:lnTo>
                  <a:lnTo>
                    <a:pt x="14301" y="99508"/>
                  </a:lnTo>
                  <a:lnTo>
                    <a:pt x="12236" y="104381"/>
                  </a:lnTo>
                  <a:lnTo>
                    <a:pt x="10326" y="109317"/>
                  </a:lnTo>
                  <a:lnTo>
                    <a:pt x="8574" y="114311"/>
                  </a:lnTo>
                  <a:lnTo>
                    <a:pt x="6980" y="119357"/>
                  </a:lnTo>
                  <a:lnTo>
                    <a:pt x="5547" y="124452"/>
                  </a:lnTo>
                  <a:lnTo>
                    <a:pt x="4276" y="129590"/>
                  </a:lnTo>
                  <a:lnTo>
                    <a:pt x="3168" y="134765"/>
                  </a:lnTo>
                  <a:lnTo>
                    <a:pt x="2224" y="139973"/>
                  </a:lnTo>
                  <a:lnTo>
                    <a:pt x="1446" y="145208"/>
                  </a:lnTo>
                  <a:lnTo>
                    <a:pt x="834" y="150464"/>
                  </a:lnTo>
                  <a:lnTo>
                    <a:pt x="388" y="155738"/>
                  </a:lnTo>
                  <a:lnTo>
                    <a:pt x="110" y="161023"/>
                  </a:lnTo>
                  <a:lnTo>
                    <a:pt x="0" y="166315"/>
                  </a:lnTo>
                  <a:lnTo>
                    <a:pt x="56" y="171607"/>
                  </a:lnTo>
                  <a:lnTo>
                    <a:pt x="281" y="176894"/>
                  </a:lnTo>
                  <a:lnTo>
                    <a:pt x="672" y="182172"/>
                  </a:lnTo>
                  <a:lnTo>
                    <a:pt x="1231" y="187435"/>
                  </a:lnTo>
                  <a:lnTo>
                    <a:pt x="1955" y="192678"/>
                  </a:lnTo>
                  <a:lnTo>
                    <a:pt x="2846" y="197895"/>
                  </a:lnTo>
                  <a:lnTo>
                    <a:pt x="3901" y="203081"/>
                  </a:lnTo>
                  <a:lnTo>
                    <a:pt x="5120" y="208231"/>
                  </a:lnTo>
                  <a:lnTo>
                    <a:pt x="6501" y="213341"/>
                  </a:lnTo>
                  <a:lnTo>
                    <a:pt x="8043" y="218403"/>
                  </a:lnTo>
                  <a:lnTo>
                    <a:pt x="9745" y="223415"/>
                  </a:lnTo>
                  <a:lnTo>
                    <a:pt x="11604" y="228370"/>
                  </a:lnTo>
                  <a:lnTo>
                    <a:pt x="13619" y="233264"/>
                  </a:lnTo>
                  <a:lnTo>
                    <a:pt x="15789" y="238091"/>
                  </a:lnTo>
                  <a:lnTo>
                    <a:pt x="18110" y="242847"/>
                  </a:lnTo>
                  <a:lnTo>
                    <a:pt x="20580" y="247528"/>
                  </a:lnTo>
                  <a:lnTo>
                    <a:pt x="23197" y="252128"/>
                  </a:lnTo>
                  <a:lnTo>
                    <a:pt x="25959" y="256643"/>
                  </a:lnTo>
                  <a:lnTo>
                    <a:pt x="28862" y="261068"/>
                  </a:lnTo>
                  <a:lnTo>
                    <a:pt x="31904" y="265399"/>
                  </a:lnTo>
                  <a:lnTo>
                    <a:pt x="35081" y="269631"/>
                  </a:lnTo>
                  <a:lnTo>
                    <a:pt x="38391" y="273761"/>
                  </a:lnTo>
                  <a:lnTo>
                    <a:pt x="41830" y="277784"/>
                  </a:lnTo>
                  <a:lnTo>
                    <a:pt x="45395" y="281696"/>
                  </a:lnTo>
                  <a:lnTo>
                    <a:pt x="49081" y="285494"/>
                  </a:lnTo>
                  <a:lnTo>
                    <a:pt x="52886" y="289172"/>
                  </a:lnTo>
                  <a:lnTo>
                    <a:pt x="56805" y="292729"/>
                  </a:lnTo>
                  <a:lnTo>
                    <a:pt x="60835" y="296159"/>
                  </a:lnTo>
                  <a:lnTo>
                    <a:pt x="64972" y="299461"/>
                  </a:lnTo>
                  <a:lnTo>
                    <a:pt x="69211" y="302629"/>
                  </a:lnTo>
                  <a:lnTo>
                    <a:pt x="73548" y="305662"/>
                  </a:lnTo>
                  <a:lnTo>
                    <a:pt x="77980" y="308556"/>
                  </a:lnTo>
                  <a:lnTo>
                    <a:pt x="82500" y="311309"/>
                  </a:lnTo>
                  <a:lnTo>
                    <a:pt x="87105" y="313917"/>
                  </a:lnTo>
                  <a:lnTo>
                    <a:pt x="91791" y="316377"/>
                  </a:lnTo>
                  <a:lnTo>
                    <a:pt x="96552" y="318689"/>
                  </a:lnTo>
                  <a:lnTo>
                    <a:pt x="101384" y="320848"/>
                  </a:lnTo>
                  <a:lnTo>
                    <a:pt x="106282" y="322853"/>
                  </a:lnTo>
                  <a:lnTo>
                    <a:pt x="111241" y="324702"/>
                  </a:lnTo>
                  <a:lnTo>
                    <a:pt x="116256" y="326394"/>
                  </a:lnTo>
                  <a:lnTo>
                    <a:pt x="121322" y="327926"/>
                  </a:lnTo>
                  <a:lnTo>
                    <a:pt x="126433" y="329296"/>
                  </a:lnTo>
                  <a:lnTo>
                    <a:pt x="131586" y="330504"/>
                  </a:lnTo>
                  <a:lnTo>
                    <a:pt x="136775" y="331549"/>
                  </a:lnTo>
                  <a:lnTo>
                    <a:pt x="141993" y="332428"/>
                  </a:lnTo>
                  <a:lnTo>
                    <a:pt x="147238" y="333142"/>
                  </a:lnTo>
                  <a:lnTo>
                    <a:pt x="152502" y="333690"/>
                  </a:lnTo>
                  <a:lnTo>
                    <a:pt x="157780" y="334071"/>
                  </a:lnTo>
                  <a:lnTo>
                    <a:pt x="163068" y="334284"/>
                  </a:lnTo>
                  <a:lnTo>
                    <a:pt x="168361" y="334330"/>
                  </a:lnTo>
                  <a:lnTo>
                    <a:pt x="173652" y="334208"/>
                  </a:lnTo>
                  <a:lnTo>
                    <a:pt x="178936" y="333919"/>
                  </a:lnTo>
                  <a:lnTo>
                    <a:pt x="184209" y="333463"/>
                  </a:lnTo>
                  <a:lnTo>
                    <a:pt x="189465" y="332840"/>
                  </a:lnTo>
                  <a:lnTo>
                    <a:pt x="194698" y="332051"/>
                  </a:lnTo>
                  <a:lnTo>
                    <a:pt x="199904" y="331097"/>
                  </a:lnTo>
                  <a:lnTo>
                    <a:pt x="205077" y="329979"/>
                  </a:lnTo>
                  <a:lnTo>
                    <a:pt x="210212" y="328697"/>
                  </a:lnTo>
                  <a:lnTo>
                    <a:pt x="215304" y="327253"/>
                  </a:lnTo>
                  <a:lnTo>
                    <a:pt x="220347" y="325649"/>
                  </a:lnTo>
                  <a:lnTo>
                    <a:pt x="225337" y="323886"/>
                  </a:lnTo>
                  <a:lnTo>
                    <a:pt x="230269" y="321966"/>
                  </a:lnTo>
                  <a:lnTo>
                    <a:pt x="235138" y="319891"/>
                  </a:lnTo>
                  <a:lnTo>
                    <a:pt x="239938" y="317663"/>
                  </a:lnTo>
                  <a:lnTo>
                    <a:pt x="244666" y="315284"/>
                  </a:lnTo>
                  <a:lnTo>
                    <a:pt x="249316" y="312756"/>
                  </a:lnTo>
                  <a:lnTo>
                    <a:pt x="253883" y="310082"/>
                  </a:lnTo>
                  <a:lnTo>
                    <a:pt x="258364" y="307266"/>
                  </a:lnTo>
                  <a:lnTo>
                    <a:pt x="262753" y="304309"/>
                  </a:lnTo>
                  <a:lnTo>
                    <a:pt x="267047" y="301214"/>
                  </a:lnTo>
                  <a:lnTo>
                    <a:pt x="271240" y="297985"/>
                  </a:lnTo>
                  <a:lnTo>
                    <a:pt x="275329" y="294625"/>
                  </a:lnTo>
                  <a:lnTo>
                    <a:pt x="279309" y="291137"/>
                  </a:lnTo>
                  <a:lnTo>
                    <a:pt x="283178" y="287525"/>
                  </a:lnTo>
                  <a:lnTo>
                    <a:pt x="286929" y="283792"/>
                  </a:lnTo>
                  <a:lnTo>
                    <a:pt x="290561" y="279942"/>
                  </a:lnTo>
                  <a:lnTo>
                    <a:pt x="294069" y="275979"/>
                  </a:lnTo>
                  <a:lnTo>
                    <a:pt x="297450" y="271908"/>
                  </a:lnTo>
                  <a:lnTo>
                    <a:pt x="300701" y="267731"/>
                  </a:lnTo>
                  <a:lnTo>
                    <a:pt x="303817" y="263453"/>
                  </a:lnTo>
                  <a:lnTo>
                    <a:pt x="306797" y="259079"/>
                  </a:lnTo>
                  <a:lnTo>
                    <a:pt x="309636" y="254613"/>
                  </a:lnTo>
                  <a:lnTo>
                    <a:pt x="312333" y="250059"/>
                  </a:lnTo>
                  <a:lnTo>
                    <a:pt x="314884" y="245422"/>
                  </a:lnTo>
                  <a:lnTo>
                    <a:pt x="317287" y="240707"/>
                  </a:lnTo>
                  <a:lnTo>
                    <a:pt x="319540" y="235918"/>
                  </a:lnTo>
                  <a:lnTo>
                    <a:pt x="321640" y="231060"/>
                  </a:lnTo>
                  <a:lnTo>
                    <a:pt x="323585" y="226138"/>
                  </a:lnTo>
                  <a:lnTo>
                    <a:pt x="325374" y="221157"/>
                  </a:lnTo>
                  <a:lnTo>
                    <a:pt x="327004" y="216121"/>
                  </a:lnTo>
                  <a:lnTo>
                    <a:pt x="328473" y="211037"/>
                  </a:lnTo>
                  <a:lnTo>
                    <a:pt x="329781" y="205909"/>
                  </a:lnTo>
                  <a:lnTo>
                    <a:pt x="330926" y="200741"/>
                  </a:lnTo>
                  <a:lnTo>
                    <a:pt x="331907" y="195541"/>
                  </a:lnTo>
                  <a:lnTo>
                    <a:pt x="332722" y="190311"/>
                  </a:lnTo>
                  <a:lnTo>
                    <a:pt x="333372" y="185059"/>
                  </a:lnTo>
                  <a:lnTo>
                    <a:pt x="333855" y="179789"/>
                  </a:lnTo>
                  <a:lnTo>
                    <a:pt x="334171" y="174506"/>
                  </a:lnTo>
                  <a:lnTo>
                    <a:pt x="334320" y="169215"/>
                  </a:lnTo>
                  <a:lnTo>
                    <a:pt x="334301" y="163923"/>
                  </a:lnTo>
                  <a:lnTo>
                    <a:pt x="334114" y="158634"/>
                  </a:lnTo>
                  <a:lnTo>
                    <a:pt x="333760" y="153353"/>
                  </a:lnTo>
                  <a:lnTo>
                    <a:pt x="333240" y="148086"/>
                  </a:lnTo>
                  <a:lnTo>
                    <a:pt x="332552" y="142839"/>
                  </a:lnTo>
                  <a:lnTo>
                    <a:pt x="331699" y="137615"/>
                  </a:lnTo>
                  <a:lnTo>
                    <a:pt x="330681" y="132422"/>
                  </a:lnTo>
                  <a:lnTo>
                    <a:pt x="329500" y="127263"/>
                  </a:lnTo>
                  <a:lnTo>
                    <a:pt x="328155" y="122144"/>
                  </a:lnTo>
                  <a:lnTo>
                    <a:pt x="326649" y="117070"/>
                  </a:lnTo>
                  <a:lnTo>
                    <a:pt x="324983" y="112047"/>
                  </a:lnTo>
                  <a:lnTo>
                    <a:pt x="323159" y="107079"/>
                  </a:lnTo>
                  <a:lnTo>
                    <a:pt x="321179" y="102171"/>
                  </a:lnTo>
                  <a:lnTo>
                    <a:pt x="319044" y="97328"/>
                  </a:lnTo>
                  <a:lnTo>
                    <a:pt x="316758" y="92555"/>
                  </a:lnTo>
                  <a:lnTo>
                    <a:pt x="314321" y="87857"/>
                  </a:lnTo>
                  <a:lnTo>
                    <a:pt x="311736" y="83238"/>
                  </a:lnTo>
                  <a:lnTo>
                    <a:pt x="309007" y="78704"/>
                  </a:lnTo>
                  <a:lnTo>
                    <a:pt x="306136" y="74258"/>
                  </a:lnTo>
                  <a:lnTo>
                    <a:pt x="303125" y="69905"/>
                  </a:lnTo>
                  <a:lnTo>
                    <a:pt x="299978" y="65650"/>
                  </a:lnTo>
                  <a:lnTo>
                    <a:pt x="296698" y="61497"/>
                  </a:lnTo>
                  <a:lnTo>
                    <a:pt x="293288" y="57449"/>
                  </a:lnTo>
                  <a:lnTo>
                    <a:pt x="289751" y="53512"/>
                  </a:lnTo>
                  <a:lnTo>
                    <a:pt x="286092" y="49688"/>
                  </a:lnTo>
                  <a:lnTo>
                    <a:pt x="282313" y="45982"/>
                  </a:lnTo>
                  <a:lnTo>
                    <a:pt x="278420" y="42398"/>
                  </a:lnTo>
                  <a:lnTo>
                    <a:pt x="274414" y="38939"/>
                  </a:lnTo>
                  <a:lnTo>
                    <a:pt x="270301" y="35608"/>
                  </a:lnTo>
                  <a:lnTo>
                    <a:pt x="266085" y="32409"/>
                  </a:lnTo>
                  <a:lnTo>
                    <a:pt x="261770" y="29345"/>
                  </a:lnTo>
                  <a:lnTo>
                    <a:pt x="257359" y="26419"/>
                  </a:lnTo>
                  <a:lnTo>
                    <a:pt x="252859" y="23635"/>
                  </a:lnTo>
                  <a:lnTo>
                    <a:pt x="248272" y="20994"/>
                  </a:lnTo>
                  <a:lnTo>
                    <a:pt x="243604" y="18500"/>
                  </a:lnTo>
                  <a:lnTo>
                    <a:pt x="238860" y="16154"/>
                  </a:lnTo>
                  <a:lnTo>
                    <a:pt x="234043" y="13961"/>
                  </a:lnTo>
                  <a:lnTo>
                    <a:pt x="229160" y="11920"/>
                  </a:lnTo>
                  <a:lnTo>
                    <a:pt x="224215" y="10036"/>
                  </a:lnTo>
                  <a:lnTo>
                    <a:pt x="219212" y="8308"/>
                  </a:lnTo>
                  <a:lnTo>
                    <a:pt x="214157" y="6740"/>
                  </a:lnTo>
                  <a:lnTo>
                    <a:pt x="209055" y="5333"/>
                  </a:lnTo>
                  <a:lnTo>
                    <a:pt x="203911" y="4088"/>
                  </a:lnTo>
                  <a:lnTo>
                    <a:pt x="198730" y="3007"/>
                  </a:lnTo>
                  <a:lnTo>
                    <a:pt x="193518" y="2090"/>
                  </a:lnTo>
                  <a:lnTo>
                    <a:pt x="188279" y="1338"/>
                  </a:lnTo>
                  <a:lnTo>
                    <a:pt x="183019" y="753"/>
                  </a:lnTo>
                  <a:lnTo>
                    <a:pt x="177743" y="335"/>
                  </a:lnTo>
                  <a:lnTo>
                    <a:pt x="172457" y="83"/>
                  </a:lnTo>
                  <a:lnTo>
                    <a:pt x="167165" y="0"/>
                  </a:lnTo>
                  <a:lnTo>
                    <a:pt x="167165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155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3629088" y="5103947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3629013" y="5103947"/>
              <a:ext cx="75" cy="167167"/>
            </a:xfrm>
            <a:custGeom>
              <a:avLst/>
              <a:pathLst>
                <a:path w="75" h="167167">
                  <a:moveTo>
                    <a:pt x="0" y="0"/>
                  </a:moveTo>
                  <a:lnTo>
                    <a:pt x="75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3461936" y="5103947"/>
              <a:ext cx="334315" cy="334332"/>
            </a:xfrm>
            <a:custGeom>
              <a:avLst/>
              <a:pathLst>
                <a:path w="334315" h="334332">
                  <a:moveTo>
                    <a:pt x="167076" y="0"/>
                  </a:moveTo>
                  <a:lnTo>
                    <a:pt x="161782" y="86"/>
                  </a:lnTo>
                  <a:lnTo>
                    <a:pt x="156494" y="340"/>
                  </a:lnTo>
                  <a:lnTo>
                    <a:pt x="151216" y="761"/>
                  </a:lnTo>
                  <a:lnTo>
                    <a:pt x="145954" y="1349"/>
                  </a:lnTo>
                  <a:lnTo>
                    <a:pt x="140713" y="2103"/>
                  </a:lnTo>
                  <a:lnTo>
                    <a:pt x="135499" y="3024"/>
                  </a:lnTo>
                  <a:lnTo>
                    <a:pt x="130317" y="4108"/>
                  </a:lnTo>
                  <a:lnTo>
                    <a:pt x="125172" y="5357"/>
                  </a:lnTo>
                  <a:lnTo>
                    <a:pt x="120068" y="6767"/>
                  </a:lnTo>
                  <a:lnTo>
                    <a:pt x="115012" y="8339"/>
                  </a:lnTo>
                  <a:lnTo>
                    <a:pt x="110009" y="10070"/>
                  </a:lnTo>
                  <a:lnTo>
                    <a:pt x="105062" y="11958"/>
                  </a:lnTo>
                  <a:lnTo>
                    <a:pt x="100178" y="14002"/>
                  </a:lnTo>
                  <a:lnTo>
                    <a:pt x="95361" y="16200"/>
                  </a:lnTo>
                  <a:lnTo>
                    <a:pt x="90616" y="18549"/>
                  </a:lnTo>
                  <a:lnTo>
                    <a:pt x="85948" y="21048"/>
                  </a:lnTo>
                  <a:lnTo>
                    <a:pt x="81361" y="23693"/>
                  </a:lnTo>
                  <a:lnTo>
                    <a:pt x="76861" y="26481"/>
                  </a:lnTo>
                  <a:lnTo>
                    <a:pt x="72451" y="29411"/>
                  </a:lnTo>
                  <a:lnTo>
                    <a:pt x="68135" y="32480"/>
                  </a:lnTo>
                  <a:lnTo>
                    <a:pt x="63920" y="35683"/>
                  </a:lnTo>
                  <a:lnTo>
                    <a:pt x="59808" y="39018"/>
                  </a:lnTo>
                  <a:lnTo>
                    <a:pt x="55803" y="42482"/>
                  </a:lnTo>
                  <a:lnTo>
                    <a:pt x="51910" y="46071"/>
                  </a:lnTo>
                  <a:lnTo>
                    <a:pt x="48133" y="49781"/>
                  </a:lnTo>
                  <a:lnTo>
                    <a:pt x="44475" y="53609"/>
                  </a:lnTo>
                  <a:lnTo>
                    <a:pt x="40941" y="57551"/>
                  </a:lnTo>
                  <a:lnTo>
                    <a:pt x="37533" y="61603"/>
                  </a:lnTo>
                  <a:lnTo>
                    <a:pt x="34255" y="65761"/>
                  </a:lnTo>
                  <a:lnTo>
                    <a:pt x="31110" y="70020"/>
                  </a:lnTo>
                  <a:lnTo>
                    <a:pt x="28101" y="74377"/>
                  </a:lnTo>
                  <a:lnTo>
                    <a:pt x="25233" y="78827"/>
                  </a:lnTo>
                  <a:lnTo>
                    <a:pt x="22506" y="83366"/>
                  </a:lnTo>
                  <a:lnTo>
                    <a:pt x="19925" y="87989"/>
                  </a:lnTo>
                  <a:lnTo>
                    <a:pt x="17491" y="92691"/>
                  </a:lnTo>
                  <a:lnTo>
                    <a:pt x="15208" y="97468"/>
                  </a:lnTo>
                  <a:lnTo>
                    <a:pt x="13077" y="102315"/>
                  </a:lnTo>
                  <a:lnTo>
                    <a:pt x="11100" y="107227"/>
                  </a:lnTo>
                  <a:lnTo>
                    <a:pt x="9280" y="112199"/>
                  </a:lnTo>
                  <a:lnTo>
                    <a:pt x="7619" y="117226"/>
                  </a:lnTo>
                  <a:lnTo>
                    <a:pt x="6117" y="122303"/>
                  </a:lnTo>
                  <a:lnTo>
                    <a:pt x="4777" y="127426"/>
                  </a:lnTo>
                  <a:lnTo>
                    <a:pt x="3600" y="132588"/>
                  </a:lnTo>
                  <a:lnTo>
                    <a:pt x="2587" y="137785"/>
                  </a:lnTo>
                  <a:lnTo>
                    <a:pt x="1739" y="143011"/>
                  </a:lnTo>
                  <a:lnTo>
                    <a:pt x="1057" y="148261"/>
                  </a:lnTo>
                  <a:lnTo>
                    <a:pt x="542" y="153531"/>
                  </a:lnTo>
                  <a:lnTo>
                    <a:pt x="193" y="158814"/>
                  </a:lnTo>
                  <a:lnTo>
                    <a:pt x="13" y="164106"/>
                  </a:lnTo>
                  <a:lnTo>
                    <a:pt x="0" y="169400"/>
                  </a:lnTo>
                  <a:lnTo>
                    <a:pt x="154" y="174693"/>
                  </a:lnTo>
                  <a:lnTo>
                    <a:pt x="476" y="179978"/>
                  </a:lnTo>
                  <a:lnTo>
                    <a:pt x="965" y="185250"/>
                  </a:lnTo>
                  <a:lnTo>
                    <a:pt x="1621" y="190504"/>
                  </a:lnTo>
                  <a:lnTo>
                    <a:pt x="2444" y="195734"/>
                  </a:lnTo>
                  <a:lnTo>
                    <a:pt x="3431" y="200936"/>
                  </a:lnTo>
                  <a:lnTo>
                    <a:pt x="4582" y="206104"/>
                  </a:lnTo>
                  <a:lnTo>
                    <a:pt x="5897" y="211233"/>
                  </a:lnTo>
                  <a:lnTo>
                    <a:pt x="7373" y="216317"/>
                  </a:lnTo>
                  <a:lnTo>
                    <a:pt x="9010" y="221353"/>
                  </a:lnTo>
                  <a:lnTo>
                    <a:pt x="10805" y="226333"/>
                  </a:lnTo>
                  <a:lnTo>
                    <a:pt x="12758" y="231255"/>
                  </a:lnTo>
                  <a:lnTo>
                    <a:pt x="14865" y="236112"/>
                  </a:lnTo>
                  <a:lnTo>
                    <a:pt x="17124" y="240901"/>
                  </a:lnTo>
                  <a:lnTo>
                    <a:pt x="19535" y="245615"/>
                  </a:lnTo>
                  <a:lnTo>
                    <a:pt x="22093" y="250250"/>
                  </a:lnTo>
                  <a:lnTo>
                    <a:pt x="24797" y="254803"/>
                  </a:lnTo>
                  <a:lnTo>
                    <a:pt x="27644" y="259267"/>
                  </a:lnTo>
                  <a:lnTo>
                    <a:pt x="30630" y="263639"/>
                  </a:lnTo>
                  <a:lnTo>
                    <a:pt x="33754" y="267914"/>
                  </a:lnTo>
                  <a:lnTo>
                    <a:pt x="37011" y="272088"/>
                  </a:lnTo>
                  <a:lnTo>
                    <a:pt x="40399" y="276157"/>
                  </a:lnTo>
                  <a:lnTo>
                    <a:pt x="43915" y="280116"/>
                  </a:lnTo>
                  <a:lnTo>
                    <a:pt x="47553" y="283962"/>
                  </a:lnTo>
                  <a:lnTo>
                    <a:pt x="51312" y="287691"/>
                  </a:lnTo>
                  <a:lnTo>
                    <a:pt x="55187" y="291299"/>
                  </a:lnTo>
                  <a:lnTo>
                    <a:pt x="59174" y="294783"/>
                  </a:lnTo>
                  <a:lnTo>
                    <a:pt x="63270" y="298138"/>
                  </a:lnTo>
                  <a:lnTo>
                    <a:pt x="67470" y="301362"/>
                  </a:lnTo>
                  <a:lnTo>
                    <a:pt x="71770" y="304452"/>
                  </a:lnTo>
                  <a:lnTo>
                    <a:pt x="76165" y="307404"/>
                  </a:lnTo>
                  <a:lnTo>
                    <a:pt x="80652" y="310215"/>
                  </a:lnTo>
                  <a:lnTo>
                    <a:pt x="85225" y="312882"/>
                  </a:lnTo>
                  <a:lnTo>
                    <a:pt x="89881" y="315404"/>
                  </a:lnTo>
                  <a:lnTo>
                    <a:pt x="94614" y="317776"/>
                  </a:lnTo>
                  <a:lnTo>
                    <a:pt x="99420" y="319998"/>
                  </a:lnTo>
                  <a:lnTo>
                    <a:pt x="104294" y="322066"/>
                  </a:lnTo>
                  <a:lnTo>
                    <a:pt x="109231" y="323979"/>
                  </a:lnTo>
                  <a:lnTo>
                    <a:pt x="114226" y="325735"/>
                  </a:lnTo>
                  <a:lnTo>
                    <a:pt x="119275" y="327332"/>
                  </a:lnTo>
                  <a:lnTo>
                    <a:pt x="124371" y="328767"/>
                  </a:lnTo>
                  <a:lnTo>
                    <a:pt x="129510" y="330041"/>
                  </a:lnTo>
                  <a:lnTo>
                    <a:pt x="134687" y="331152"/>
                  </a:lnTo>
                  <a:lnTo>
                    <a:pt x="139896" y="332097"/>
                  </a:lnTo>
                  <a:lnTo>
                    <a:pt x="145133" y="332878"/>
                  </a:lnTo>
                  <a:lnTo>
                    <a:pt x="150392" y="333492"/>
                  </a:lnTo>
                  <a:lnTo>
                    <a:pt x="155668" y="333939"/>
                  </a:lnTo>
                  <a:lnTo>
                    <a:pt x="160955" y="334219"/>
                  </a:lnTo>
                  <a:lnTo>
                    <a:pt x="166249" y="334332"/>
                  </a:lnTo>
                  <a:lnTo>
                    <a:pt x="171543" y="334277"/>
                  </a:lnTo>
                  <a:lnTo>
                    <a:pt x="176833" y="334054"/>
                  </a:lnTo>
                  <a:lnTo>
                    <a:pt x="182113" y="333664"/>
                  </a:lnTo>
                  <a:lnTo>
                    <a:pt x="187378" y="333106"/>
                  </a:lnTo>
                  <a:lnTo>
                    <a:pt x="192623" y="332382"/>
                  </a:lnTo>
                  <a:lnTo>
                    <a:pt x="197843" y="331493"/>
                  </a:lnTo>
                  <a:lnTo>
                    <a:pt x="203031" y="330439"/>
                  </a:lnTo>
                  <a:lnTo>
                    <a:pt x="208184" y="329220"/>
                  </a:lnTo>
                  <a:lnTo>
                    <a:pt x="213295" y="327840"/>
                  </a:lnTo>
                  <a:lnTo>
                    <a:pt x="218361" y="326298"/>
                  </a:lnTo>
                  <a:lnTo>
                    <a:pt x="223374" y="324596"/>
                  </a:lnTo>
                  <a:lnTo>
                    <a:pt x="228332" y="322737"/>
                  </a:lnTo>
                  <a:lnTo>
                    <a:pt x="233228" y="320721"/>
                  </a:lnTo>
                  <a:lnTo>
                    <a:pt x="238058" y="318552"/>
                  </a:lnTo>
                  <a:lnTo>
                    <a:pt x="242816" y="316230"/>
                  </a:lnTo>
                  <a:lnTo>
                    <a:pt x="247499" y="313759"/>
                  </a:lnTo>
                  <a:lnTo>
                    <a:pt x="252101" y="311141"/>
                  </a:lnTo>
                  <a:lnTo>
                    <a:pt x="256618" y="308379"/>
                  </a:lnTo>
                  <a:lnTo>
                    <a:pt x="261045" y="305475"/>
                  </a:lnTo>
                  <a:lnTo>
                    <a:pt x="265378" y="302432"/>
                  </a:lnTo>
                  <a:lnTo>
                    <a:pt x="269612" y="299253"/>
                  </a:lnTo>
                  <a:lnTo>
                    <a:pt x="273744" y="295942"/>
                  </a:lnTo>
                  <a:lnTo>
                    <a:pt x="277769" y="292502"/>
                  </a:lnTo>
                  <a:lnTo>
                    <a:pt x="281682" y="288936"/>
                  </a:lnTo>
                  <a:lnTo>
                    <a:pt x="285481" y="285248"/>
                  </a:lnTo>
                  <a:lnTo>
                    <a:pt x="289161" y="281441"/>
                  </a:lnTo>
                  <a:lnTo>
                    <a:pt x="292719" y="277520"/>
                  </a:lnTo>
                  <a:lnTo>
                    <a:pt x="296151" y="273488"/>
                  </a:lnTo>
                  <a:lnTo>
                    <a:pt x="299453" y="269350"/>
                  </a:lnTo>
                  <a:lnTo>
                    <a:pt x="302623" y="265109"/>
                  </a:lnTo>
                  <a:lnTo>
                    <a:pt x="305657" y="260769"/>
                  </a:lnTo>
                  <a:lnTo>
                    <a:pt x="308551" y="256336"/>
                  </a:lnTo>
                  <a:lnTo>
                    <a:pt x="311304" y="251813"/>
                  </a:lnTo>
                  <a:lnTo>
                    <a:pt x="313913" y="247206"/>
                  </a:lnTo>
                  <a:lnTo>
                    <a:pt x="316374" y="242518"/>
                  </a:lnTo>
                  <a:lnTo>
                    <a:pt x="318685" y="237755"/>
                  </a:lnTo>
                  <a:lnTo>
                    <a:pt x="320845" y="232920"/>
                  </a:lnTo>
                  <a:lnTo>
                    <a:pt x="322850" y="228020"/>
                  </a:lnTo>
                  <a:lnTo>
                    <a:pt x="324699" y="223059"/>
                  </a:lnTo>
                  <a:lnTo>
                    <a:pt x="326390" y="218041"/>
                  </a:lnTo>
                  <a:lnTo>
                    <a:pt x="327921" y="212973"/>
                  </a:lnTo>
                  <a:lnTo>
                    <a:pt x="329291" y="207859"/>
                  </a:lnTo>
                  <a:lnTo>
                    <a:pt x="330499" y="202703"/>
                  </a:lnTo>
                  <a:lnTo>
                    <a:pt x="331542" y="197513"/>
                  </a:lnTo>
                  <a:lnTo>
                    <a:pt x="332421" y="192291"/>
                  </a:lnTo>
                  <a:lnTo>
                    <a:pt x="333133" y="187045"/>
                  </a:lnTo>
                  <a:lnTo>
                    <a:pt x="333680" y="181779"/>
                  </a:lnTo>
                  <a:lnTo>
                    <a:pt x="334059" y="176497"/>
                  </a:lnTo>
                  <a:lnTo>
                    <a:pt x="334271" y="171207"/>
                  </a:lnTo>
                  <a:lnTo>
                    <a:pt x="334315" y="165913"/>
                  </a:lnTo>
                  <a:lnTo>
                    <a:pt x="334191" y="160619"/>
                  </a:lnTo>
                  <a:lnTo>
                    <a:pt x="333900" y="155333"/>
                  </a:lnTo>
                  <a:lnTo>
                    <a:pt x="333442" y="150058"/>
                  </a:lnTo>
                  <a:lnTo>
                    <a:pt x="332816" y="144800"/>
                  </a:lnTo>
                  <a:lnTo>
                    <a:pt x="332025" y="139565"/>
                  </a:lnTo>
                  <a:lnTo>
                    <a:pt x="331068" y="134358"/>
                  </a:lnTo>
                  <a:lnTo>
                    <a:pt x="329947" y="129183"/>
                  </a:lnTo>
                  <a:lnTo>
                    <a:pt x="328662" y="124047"/>
                  </a:lnTo>
                  <a:lnTo>
                    <a:pt x="327216" y="118953"/>
                  </a:lnTo>
                  <a:lnTo>
                    <a:pt x="325609" y="113909"/>
                  </a:lnTo>
                  <a:lnTo>
                    <a:pt x="323843" y="108917"/>
                  </a:lnTo>
                  <a:lnTo>
                    <a:pt x="321919" y="103984"/>
                  </a:lnTo>
                  <a:lnTo>
                    <a:pt x="319841" y="99115"/>
                  </a:lnTo>
                  <a:lnTo>
                    <a:pt x="317609" y="94313"/>
                  </a:lnTo>
                  <a:lnTo>
                    <a:pt x="315226" y="89585"/>
                  </a:lnTo>
                  <a:lnTo>
                    <a:pt x="312695" y="84935"/>
                  </a:lnTo>
                  <a:lnTo>
                    <a:pt x="310018" y="80367"/>
                  </a:lnTo>
                  <a:lnTo>
                    <a:pt x="307197" y="75886"/>
                  </a:lnTo>
                  <a:lnTo>
                    <a:pt x="304236" y="71496"/>
                  </a:lnTo>
                  <a:lnTo>
                    <a:pt x="301138" y="67203"/>
                  </a:lnTo>
                  <a:lnTo>
                    <a:pt x="297905" y="63010"/>
                  </a:lnTo>
                  <a:lnTo>
                    <a:pt x="294541" y="58922"/>
                  </a:lnTo>
                  <a:lnTo>
                    <a:pt x="291049" y="54942"/>
                  </a:lnTo>
                  <a:lnTo>
                    <a:pt x="287433" y="51074"/>
                  </a:lnTo>
                  <a:lnTo>
                    <a:pt x="283696" y="47323"/>
                  </a:lnTo>
                  <a:lnTo>
                    <a:pt x="279842" y="43693"/>
                  </a:lnTo>
                  <a:lnTo>
                    <a:pt x="275875" y="40186"/>
                  </a:lnTo>
                  <a:lnTo>
                    <a:pt x="271799" y="36806"/>
                  </a:lnTo>
                  <a:lnTo>
                    <a:pt x="267619" y="33558"/>
                  </a:lnTo>
                  <a:lnTo>
                    <a:pt x="263337" y="30443"/>
                  </a:lnTo>
                  <a:lnTo>
                    <a:pt x="258959" y="27466"/>
                  </a:lnTo>
                  <a:lnTo>
                    <a:pt x="254489" y="24628"/>
                  </a:lnTo>
                  <a:lnTo>
                    <a:pt x="249931" y="21934"/>
                  </a:lnTo>
                  <a:lnTo>
                    <a:pt x="245290" y="19385"/>
                  </a:lnTo>
                  <a:lnTo>
                    <a:pt x="240571" y="16985"/>
                  </a:lnTo>
                  <a:lnTo>
                    <a:pt x="235778" y="14735"/>
                  </a:lnTo>
                  <a:lnTo>
                    <a:pt x="230916" y="12638"/>
                  </a:lnTo>
                  <a:lnTo>
                    <a:pt x="225990" y="10696"/>
                  </a:lnTo>
                  <a:lnTo>
                    <a:pt x="221006" y="8912"/>
                  </a:lnTo>
                  <a:lnTo>
                    <a:pt x="215967" y="7285"/>
                  </a:lnTo>
                  <a:lnTo>
                    <a:pt x="210879" y="5820"/>
                  </a:lnTo>
                  <a:lnTo>
                    <a:pt x="205747" y="4516"/>
                  </a:lnTo>
                  <a:lnTo>
                    <a:pt x="200577" y="3375"/>
                  </a:lnTo>
                  <a:lnTo>
                    <a:pt x="195373" y="2399"/>
                  </a:lnTo>
                  <a:lnTo>
                    <a:pt x="190141" y="1588"/>
                  </a:lnTo>
                  <a:lnTo>
                    <a:pt x="184886" y="943"/>
                  </a:lnTo>
                  <a:lnTo>
                    <a:pt x="179613" y="465"/>
                  </a:lnTo>
                  <a:lnTo>
                    <a:pt x="174327" y="154"/>
                  </a:lnTo>
                  <a:lnTo>
                    <a:pt x="169035" y="10"/>
                  </a:lnTo>
                  <a:lnTo>
                    <a:pt x="167152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3629088" y="5103947"/>
              <a:ext cx="1882" cy="167167"/>
            </a:xfrm>
            <a:custGeom>
              <a:avLst/>
              <a:pathLst>
                <a:path w="1882" h="167167">
                  <a:moveTo>
                    <a:pt x="1882" y="10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4105894" y="530927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4105891" y="5309273"/>
              <a:ext cx="3" cy="167167"/>
            </a:xfrm>
            <a:custGeom>
              <a:avLst/>
              <a:pathLst>
                <a:path w="3" h="167167">
                  <a:moveTo>
                    <a:pt x="0" y="0"/>
                  </a:moveTo>
                  <a:lnTo>
                    <a:pt x="3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3960501" y="5309273"/>
              <a:ext cx="145393" cy="167167"/>
            </a:xfrm>
            <a:custGeom>
              <a:avLst/>
              <a:pathLst>
                <a:path w="145393" h="167167">
                  <a:moveTo>
                    <a:pt x="145389" y="0"/>
                  </a:moveTo>
                  <a:lnTo>
                    <a:pt x="139881" y="90"/>
                  </a:lnTo>
                  <a:lnTo>
                    <a:pt x="134378" y="363"/>
                  </a:lnTo>
                  <a:lnTo>
                    <a:pt x="128887" y="816"/>
                  </a:lnTo>
                  <a:lnTo>
                    <a:pt x="123415" y="1451"/>
                  </a:lnTo>
                  <a:lnTo>
                    <a:pt x="117966" y="2265"/>
                  </a:lnTo>
                  <a:lnTo>
                    <a:pt x="112547" y="3258"/>
                  </a:lnTo>
                  <a:lnTo>
                    <a:pt x="107164" y="4430"/>
                  </a:lnTo>
                  <a:lnTo>
                    <a:pt x="101822" y="5778"/>
                  </a:lnTo>
                  <a:lnTo>
                    <a:pt x="96527" y="7301"/>
                  </a:lnTo>
                  <a:lnTo>
                    <a:pt x="91286" y="8998"/>
                  </a:lnTo>
                  <a:lnTo>
                    <a:pt x="86103" y="10867"/>
                  </a:lnTo>
                  <a:lnTo>
                    <a:pt x="80985" y="12906"/>
                  </a:lnTo>
                  <a:lnTo>
                    <a:pt x="75937" y="15112"/>
                  </a:lnTo>
                  <a:lnTo>
                    <a:pt x="70964" y="17483"/>
                  </a:lnTo>
                  <a:lnTo>
                    <a:pt x="66072" y="20017"/>
                  </a:lnTo>
                  <a:lnTo>
                    <a:pt x="61266" y="22711"/>
                  </a:lnTo>
                  <a:lnTo>
                    <a:pt x="56551" y="25561"/>
                  </a:lnTo>
                  <a:lnTo>
                    <a:pt x="51933" y="28566"/>
                  </a:lnTo>
                  <a:lnTo>
                    <a:pt x="47417" y="31721"/>
                  </a:lnTo>
                  <a:lnTo>
                    <a:pt x="43007" y="35023"/>
                  </a:lnTo>
                  <a:lnTo>
                    <a:pt x="38708" y="38469"/>
                  </a:lnTo>
                  <a:lnTo>
                    <a:pt x="34525" y="42054"/>
                  </a:lnTo>
                  <a:lnTo>
                    <a:pt x="30462" y="45775"/>
                  </a:lnTo>
                  <a:lnTo>
                    <a:pt x="26525" y="49629"/>
                  </a:lnTo>
                  <a:lnTo>
                    <a:pt x="22716" y="53609"/>
                  </a:lnTo>
                  <a:lnTo>
                    <a:pt x="19041" y="57714"/>
                  </a:lnTo>
                  <a:lnTo>
                    <a:pt x="15503" y="61937"/>
                  </a:lnTo>
                  <a:lnTo>
                    <a:pt x="12105" y="66274"/>
                  </a:lnTo>
                  <a:lnTo>
                    <a:pt x="8853" y="70721"/>
                  </a:lnTo>
                  <a:lnTo>
                    <a:pt x="5749" y="75273"/>
                  </a:lnTo>
                  <a:lnTo>
                    <a:pt x="2797" y="79924"/>
                  </a:lnTo>
                  <a:lnTo>
                    <a:pt x="0" y="84670"/>
                  </a:lnTo>
                  <a:lnTo>
                    <a:pt x="145393" y="1671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3938734" y="5309273"/>
              <a:ext cx="334312" cy="334333"/>
            </a:xfrm>
            <a:custGeom>
              <a:avLst/>
              <a:pathLst>
                <a:path w="334312" h="334333">
                  <a:moveTo>
                    <a:pt x="21767" y="84670"/>
                  </a:moveTo>
                  <a:lnTo>
                    <a:pt x="19226" y="89318"/>
                  </a:lnTo>
                  <a:lnTo>
                    <a:pt x="16834" y="94044"/>
                  </a:lnTo>
                  <a:lnTo>
                    <a:pt x="14592" y="98844"/>
                  </a:lnTo>
                  <a:lnTo>
                    <a:pt x="12504" y="103712"/>
                  </a:lnTo>
                  <a:lnTo>
                    <a:pt x="10572" y="108643"/>
                  </a:lnTo>
                  <a:lnTo>
                    <a:pt x="8796" y="113634"/>
                  </a:lnTo>
                  <a:lnTo>
                    <a:pt x="7179" y="118678"/>
                  </a:lnTo>
                  <a:lnTo>
                    <a:pt x="5723" y="123771"/>
                  </a:lnTo>
                  <a:lnTo>
                    <a:pt x="4430" y="128908"/>
                  </a:lnTo>
                  <a:lnTo>
                    <a:pt x="3299" y="134082"/>
                  </a:lnTo>
                  <a:lnTo>
                    <a:pt x="2333" y="139291"/>
                  </a:lnTo>
                  <a:lnTo>
                    <a:pt x="1533" y="144527"/>
                  </a:lnTo>
                  <a:lnTo>
                    <a:pt x="899" y="149786"/>
                  </a:lnTo>
                  <a:lnTo>
                    <a:pt x="431" y="155062"/>
                  </a:lnTo>
                  <a:lnTo>
                    <a:pt x="132" y="160350"/>
                  </a:lnTo>
                  <a:lnTo>
                    <a:pt x="0" y="165646"/>
                  </a:lnTo>
                  <a:lnTo>
                    <a:pt x="35" y="170943"/>
                  </a:lnTo>
                  <a:lnTo>
                    <a:pt x="239" y="176236"/>
                  </a:lnTo>
                  <a:lnTo>
                    <a:pt x="610" y="181520"/>
                  </a:lnTo>
                  <a:lnTo>
                    <a:pt x="1148" y="186789"/>
                  </a:lnTo>
                  <a:lnTo>
                    <a:pt x="1853" y="192039"/>
                  </a:lnTo>
                  <a:lnTo>
                    <a:pt x="2724" y="197264"/>
                  </a:lnTo>
                  <a:lnTo>
                    <a:pt x="3760" y="202458"/>
                  </a:lnTo>
                  <a:lnTo>
                    <a:pt x="4960" y="207618"/>
                  </a:lnTo>
                  <a:lnTo>
                    <a:pt x="6323" y="212736"/>
                  </a:lnTo>
                  <a:lnTo>
                    <a:pt x="7848" y="217809"/>
                  </a:lnTo>
                  <a:lnTo>
                    <a:pt x="9532" y="222831"/>
                  </a:lnTo>
                  <a:lnTo>
                    <a:pt x="11375" y="227797"/>
                  </a:lnTo>
                  <a:lnTo>
                    <a:pt x="13374" y="232702"/>
                  </a:lnTo>
                  <a:lnTo>
                    <a:pt x="15528" y="237542"/>
                  </a:lnTo>
                  <a:lnTo>
                    <a:pt x="17834" y="242310"/>
                  </a:lnTo>
                  <a:lnTo>
                    <a:pt x="20289" y="247004"/>
                  </a:lnTo>
                  <a:lnTo>
                    <a:pt x="22892" y="251617"/>
                  </a:lnTo>
                  <a:lnTo>
                    <a:pt x="25640" y="256145"/>
                  </a:lnTo>
                  <a:lnTo>
                    <a:pt x="28531" y="260584"/>
                  </a:lnTo>
                  <a:lnTo>
                    <a:pt x="31560" y="264930"/>
                  </a:lnTo>
                  <a:lnTo>
                    <a:pt x="34725" y="269177"/>
                  </a:lnTo>
                  <a:lnTo>
                    <a:pt x="38024" y="273321"/>
                  </a:lnTo>
                  <a:lnTo>
                    <a:pt x="41452" y="277359"/>
                  </a:lnTo>
                  <a:lnTo>
                    <a:pt x="45006" y="281287"/>
                  </a:lnTo>
                  <a:lnTo>
                    <a:pt x="48683" y="285100"/>
                  </a:lnTo>
                  <a:lnTo>
                    <a:pt x="52479" y="288794"/>
                  </a:lnTo>
                  <a:lnTo>
                    <a:pt x="56390" y="292367"/>
                  </a:lnTo>
                  <a:lnTo>
                    <a:pt x="60412" y="295813"/>
                  </a:lnTo>
                  <a:lnTo>
                    <a:pt x="64542" y="299131"/>
                  </a:lnTo>
                  <a:lnTo>
                    <a:pt x="68774" y="302316"/>
                  </a:lnTo>
                  <a:lnTo>
                    <a:pt x="73105" y="305365"/>
                  </a:lnTo>
                  <a:lnTo>
                    <a:pt x="77531" y="308275"/>
                  </a:lnTo>
                  <a:lnTo>
                    <a:pt x="82047" y="311044"/>
                  </a:lnTo>
                  <a:lnTo>
                    <a:pt x="86648" y="313669"/>
                  </a:lnTo>
                  <a:lnTo>
                    <a:pt x="91330" y="316146"/>
                  </a:lnTo>
                  <a:lnTo>
                    <a:pt x="96088" y="318474"/>
                  </a:lnTo>
                  <a:lnTo>
                    <a:pt x="100917" y="320649"/>
                  </a:lnTo>
                  <a:lnTo>
                    <a:pt x="105813" y="322671"/>
                  </a:lnTo>
                  <a:lnTo>
                    <a:pt x="110771" y="324537"/>
                  </a:lnTo>
                  <a:lnTo>
                    <a:pt x="115785" y="326244"/>
                  </a:lnTo>
                  <a:lnTo>
                    <a:pt x="120851" y="327792"/>
                  </a:lnTo>
                  <a:lnTo>
                    <a:pt x="125963" y="329179"/>
                  </a:lnTo>
                  <a:lnTo>
                    <a:pt x="131117" y="330402"/>
                  </a:lnTo>
                  <a:lnTo>
                    <a:pt x="136306" y="331462"/>
                  </a:lnTo>
                  <a:lnTo>
                    <a:pt x="141527" y="332357"/>
                  </a:lnTo>
                  <a:lnTo>
                    <a:pt x="146774" y="333087"/>
                  </a:lnTo>
                  <a:lnTo>
                    <a:pt x="152041" y="333649"/>
                  </a:lnTo>
                  <a:lnTo>
                    <a:pt x="157323" y="334045"/>
                  </a:lnTo>
                  <a:lnTo>
                    <a:pt x="162615" y="334273"/>
                  </a:lnTo>
                  <a:lnTo>
                    <a:pt x="167912" y="334333"/>
                  </a:lnTo>
                  <a:lnTo>
                    <a:pt x="173207" y="334225"/>
                  </a:lnTo>
                  <a:lnTo>
                    <a:pt x="178497" y="333950"/>
                  </a:lnTo>
                  <a:lnTo>
                    <a:pt x="183776" y="333507"/>
                  </a:lnTo>
                  <a:lnTo>
                    <a:pt x="189037" y="332897"/>
                  </a:lnTo>
                  <a:lnTo>
                    <a:pt x="194277" y="332120"/>
                  </a:lnTo>
                  <a:lnTo>
                    <a:pt x="199490" y="331178"/>
                  </a:lnTo>
                  <a:lnTo>
                    <a:pt x="204670" y="330072"/>
                  </a:lnTo>
                  <a:lnTo>
                    <a:pt x="209812" y="328802"/>
                  </a:lnTo>
                  <a:lnTo>
                    <a:pt x="214912" y="327369"/>
                  </a:lnTo>
                  <a:lnTo>
                    <a:pt x="219963" y="325776"/>
                  </a:lnTo>
                  <a:lnTo>
                    <a:pt x="224962" y="324023"/>
                  </a:lnTo>
                  <a:lnTo>
                    <a:pt x="229903" y="322113"/>
                  </a:lnTo>
                  <a:lnTo>
                    <a:pt x="234780" y="320048"/>
                  </a:lnTo>
                  <a:lnTo>
                    <a:pt x="239590" y="317828"/>
                  </a:lnTo>
                  <a:lnTo>
                    <a:pt x="244327" y="315458"/>
                  </a:lnTo>
                  <a:lnTo>
                    <a:pt x="248986" y="312939"/>
                  </a:lnTo>
                  <a:lnTo>
                    <a:pt x="253564" y="310273"/>
                  </a:lnTo>
                  <a:lnTo>
                    <a:pt x="258054" y="307464"/>
                  </a:lnTo>
                  <a:lnTo>
                    <a:pt x="262454" y="304514"/>
                  </a:lnTo>
                  <a:lnTo>
                    <a:pt x="266757" y="301425"/>
                  </a:lnTo>
                  <a:lnTo>
                    <a:pt x="270961" y="298203"/>
                  </a:lnTo>
                  <a:lnTo>
                    <a:pt x="275060" y="294848"/>
                  </a:lnTo>
                  <a:lnTo>
                    <a:pt x="279051" y="291365"/>
                  </a:lnTo>
                  <a:lnTo>
                    <a:pt x="282930" y="287758"/>
                  </a:lnTo>
                  <a:lnTo>
                    <a:pt x="286693" y="284030"/>
                  </a:lnTo>
                  <a:lnTo>
                    <a:pt x="290335" y="280184"/>
                  </a:lnTo>
                  <a:lnTo>
                    <a:pt x="293854" y="276225"/>
                  </a:lnTo>
                  <a:lnTo>
                    <a:pt x="297246" y="272156"/>
                  </a:lnTo>
                  <a:lnTo>
                    <a:pt x="300507" y="267982"/>
                  </a:lnTo>
                  <a:lnTo>
                    <a:pt x="303634" y="263706"/>
                  </a:lnTo>
                  <a:lnTo>
                    <a:pt x="306624" y="259334"/>
                  </a:lnTo>
                  <a:lnTo>
                    <a:pt x="309474" y="254869"/>
                  </a:lnTo>
                  <a:lnTo>
                    <a:pt x="312181" y="250316"/>
                  </a:lnTo>
                  <a:lnTo>
                    <a:pt x="314743" y="245680"/>
                  </a:lnTo>
                  <a:lnTo>
                    <a:pt x="317156" y="240965"/>
                  </a:lnTo>
                  <a:lnTo>
                    <a:pt x="319419" y="236175"/>
                  </a:lnTo>
                  <a:lnTo>
                    <a:pt x="321529" y="231317"/>
                  </a:lnTo>
                  <a:lnTo>
                    <a:pt x="323484" y="226394"/>
                  </a:lnTo>
                  <a:lnTo>
                    <a:pt x="325282" y="221411"/>
                  </a:lnTo>
                  <a:lnTo>
                    <a:pt x="326921" y="216374"/>
                  </a:lnTo>
                  <a:lnTo>
                    <a:pt x="328400" y="211288"/>
                  </a:lnTo>
                  <a:lnTo>
                    <a:pt x="329717" y="206158"/>
                  </a:lnTo>
                  <a:lnTo>
                    <a:pt x="330870" y="200988"/>
                  </a:lnTo>
                  <a:lnTo>
                    <a:pt x="331860" y="195784"/>
                  </a:lnTo>
                  <a:lnTo>
                    <a:pt x="332684" y="190552"/>
                  </a:lnTo>
                  <a:lnTo>
                    <a:pt x="333342" y="185296"/>
                  </a:lnTo>
                  <a:lnTo>
                    <a:pt x="333833" y="180021"/>
                  </a:lnTo>
                  <a:lnTo>
                    <a:pt x="334156" y="174734"/>
                  </a:lnTo>
                  <a:lnTo>
                    <a:pt x="334312" y="169440"/>
                  </a:lnTo>
                  <a:lnTo>
                    <a:pt x="334300" y="164143"/>
                  </a:lnTo>
                  <a:lnTo>
                    <a:pt x="334120" y="158849"/>
                  </a:lnTo>
                  <a:lnTo>
                    <a:pt x="333773" y="153563"/>
                  </a:lnTo>
                  <a:lnTo>
                    <a:pt x="333258" y="148291"/>
                  </a:lnTo>
                  <a:lnTo>
                    <a:pt x="332577" y="143038"/>
                  </a:lnTo>
                  <a:lnTo>
                    <a:pt x="331729" y="137810"/>
                  </a:lnTo>
                  <a:lnTo>
                    <a:pt x="330717" y="132610"/>
                  </a:lnTo>
                  <a:lnTo>
                    <a:pt x="329540" y="127446"/>
                  </a:lnTo>
                  <a:lnTo>
                    <a:pt x="328200" y="122321"/>
                  </a:lnTo>
                  <a:lnTo>
                    <a:pt x="326698" y="117242"/>
                  </a:lnTo>
                  <a:lnTo>
                    <a:pt x="325036" y="112212"/>
                  </a:lnTo>
                  <a:lnTo>
                    <a:pt x="323216" y="107238"/>
                  </a:lnTo>
                  <a:lnTo>
                    <a:pt x="321239" y="102324"/>
                  </a:lnTo>
                  <a:lnTo>
                    <a:pt x="319107" y="97475"/>
                  </a:lnTo>
                  <a:lnTo>
                    <a:pt x="316823" y="92695"/>
                  </a:lnTo>
                  <a:lnTo>
                    <a:pt x="314388" y="87991"/>
                  </a:lnTo>
                  <a:lnTo>
                    <a:pt x="311806" y="83366"/>
                  </a:lnTo>
                  <a:lnTo>
                    <a:pt x="309078" y="78826"/>
                  </a:lnTo>
                  <a:lnTo>
                    <a:pt x="306208" y="74374"/>
                  </a:lnTo>
                  <a:lnTo>
                    <a:pt x="303198" y="70015"/>
                  </a:lnTo>
                  <a:lnTo>
                    <a:pt x="300052" y="65754"/>
                  </a:lnTo>
                  <a:lnTo>
                    <a:pt x="296772" y="61594"/>
                  </a:lnTo>
                  <a:lnTo>
                    <a:pt x="293362" y="57541"/>
                  </a:lnTo>
                  <a:lnTo>
                    <a:pt x="289826" y="53597"/>
                  </a:lnTo>
                  <a:lnTo>
                    <a:pt x="286166" y="49768"/>
                  </a:lnTo>
                  <a:lnTo>
                    <a:pt x="282387" y="46057"/>
                  </a:lnTo>
                  <a:lnTo>
                    <a:pt x="278492" y="42467"/>
                  </a:lnTo>
                  <a:lnTo>
                    <a:pt x="274485" y="39002"/>
                  </a:lnTo>
                  <a:lnTo>
                    <a:pt x="270371" y="35666"/>
                  </a:lnTo>
                  <a:lnTo>
                    <a:pt x="266153" y="32462"/>
                  </a:lnTo>
                  <a:lnTo>
                    <a:pt x="261835" y="29393"/>
                  </a:lnTo>
                  <a:lnTo>
                    <a:pt x="257423" y="26463"/>
                  </a:lnTo>
                  <a:lnTo>
                    <a:pt x="252919" y="23674"/>
                  </a:lnTo>
                  <a:lnTo>
                    <a:pt x="248330" y="21029"/>
                  </a:lnTo>
                  <a:lnTo>
                    <a:pt x="243659" y="18530"/>
                  </a:lnTo>
                  <a:lnTo>
                    <a:pt x="238912" y="16181"/>
                  </a:lnTo>
                  <a:lnTo>
                    <a:pt x="234092" y="13984"/>
                  </a:lnTo>
                  <a:lnTo>
                    <a:pt x="229205" y="11940"/>
                  </a:lnTo>
                  <a:lnTo>
                    <a:pt x="224256" y="10052"/>
                  </a:lnTo>
                  <a:lnTo>
                    <a:pt x="219250" y="8322"/>
                  </a:lnTo>
                  <a:lnTo>
                    <a:pt x="214191" y="6752"/>
                  </a:lnTo>
                  <a:lnTo>
                    <a:pt x="209085" y="5342"/>
                  </a:lnTo>
                  <a:lnTo>
                    <a:pt x="203937" y="4095"/>
                  </a:lnTo>
                  <a:lnTo>
                    <a:pt x="198752" y="3012"/>
                  </a:lnTo>
                  <a:lnTo>
                    <a:pt x="193535" y="2093"/>
                  </a:lnTo>
                  <a:lnTo>
                    <a:pt x="188292" y="1341"/>
                  </a:lnTo>
                  <a:lnTo>
                    <a:pt x="183028" y="754"/>
                  </a:lnTo>
                  <a:lnTo>
                    <a:pt x="177747" y="335"/>
                  </a:lnTo>
                  <a:lnTo>
                    <a:pt x="172456" y="83"/>
                  </a:lnTo>
                  <a:lnTo>
                    <a:pt x="167160" y="0"/>
                  </a:lnTo>
                  <a:lnTo>
                    <a:pt x="16716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62C96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4617280" y="5399291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4612268" y="5399291"/>
              <a:ext cx="5011" cy="167167"/>
            </a:xfrm>
            <a:custGeom>
              <a:avLst/>
              <a:pathLst>
                <a:path w="5011" h="167167">
                  <a:moveTo>
                    <a:pt x="5011" y="0"/>
                  </a:moveTo>
                  <a:lnTo>
                    <a:pt x="0" y="75"/>
                  </a:lnTo>
                  <a:lnTo>
                    <a:pt x="5011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4612268" y="5399366"/>
              <a:ext cx="5011" cy="167092"/>
            </a:xfrm>
            <a:custGeom>
              <a:avLst/>
              <a:pathLst>
                <a:path w="5011" h="167092">
                  <a:moveTo>
                    <a:pt x="0" y="0"/>
                  </a:moveTo>
                  <a:lnTo>
                    <a:pt x="5011" y="16709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4612268" y="5399366"/>
              <a:ext cx="5011" cy="167092"/>
            </a:xfrm>
            <a:custGeom>
              <a:avLst/>
              <a:pathLst>
                <a:path w="5011" h="167092">
                  <a:moveTo>
                    <a:pt x="0" y="0"/>
                  </a:moveTo>
                  <a:lnTo>
                    <a:pt x="5011" y="16709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4612268" y="5399366"/>
              <a:ext cx="5011" cy="167092"/>
            </a:xfrm>
            <a:custGeom>
              <a:avLst/>
              <a:pathLst>
                <a:path w="5011" h="167092">
                  <a:moveTo>
                    <a:pt x="0" y="0"/>
                  </a:moveTo>
                  <a:lnTo>
                    <a:pt x="5011" y="16709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4612268" y="5399366"/>
              <a:ext cx="5011" cy="167092"/>
            </a:xfrm>
            <a:custGeom>
              <a:avLst/>
              <a:pathLst>
                <a:path w="5011" h="167092">
                  <a:moveTo>
                    <a:pt x="0" y="0"/>
                  </a:moveTo>
                  <a:lnTo>
                    <a:pt x="5011" y="167092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4612268" y="5399366"/>
              <a:ext cx="5011" cy="167092"/>
            </a:xfrm>
            <a:custGeom>
              <a:avLst/>
              <a:pathLst>
                <a:path w="5011" h="167092">
                  <a:moveTo>
                    <a:pt x="0" y="0"/>
                  </a:moveTo>
                  <a:lnTo>
                    <a:pt x="5011" y="167092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4612268" y="5399366"/>
              <a:ext cx="5011" cy="167092"/>
            </a:xfrm>
            <a:custGeom>
              <a:avLst/>
              <a:pathLst>
                <a:path w="5011" h="167092">
                  <a:moveTo>
                    <a:pt x="0" y="0"/>
                  </a:moveTo>
                  <a:lnTo>
                    <a:pt x="5011" y="167092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4450125" y="5399366"/>
              <a:ext cx="334315" cy="334257"/>
            </a:xfrm>
            <a:custGeom>
              <a:avLst/>
              <a:pathLst>
                <a:path w="334315" h="334257">
                  <a:moveTo>
                    <a:pt x="162143" y="0"/>
                  </a:moveTo>
                  <a:lnTo>
                    <a:pt x="156850" y="242"/>
                  </a:lnTo>
                  <a:lnTo>
                    <a:pt x="151567" y="653"/>
                  </a:lnTo>
                  <a:lnTo>
                    <a:pt x="146300" y="1230"/>
                  </a:lnTo>
                  <a:lnTo>
                    <a:pt x="141054" y="1974"/>
                  </a:lnTo>
                  <a:lnTo>
                    <a:pt x="135835" y="2885"/>
                  </a:lnTo>
                  <a:lnTo>
                    <a:pt x="130646" y="3960"/>
                  </a:lnTo>
                  <a:lnTo>
                    <a:pt x="125495" y="5199"/>
                  </a:lnTo>
                  <a:lnTo>
                    <a:pt x="120385" y="6600"/>
                  </a:lnTo>
                  <a:lnTo>
                    <a:pt x="115322" y="8163"/>
                  </a:lnTo>
                  <a:lnTo>
                    <a:pt x="110311" y="9885"/>
                  </a:lnTo>
                  <a:lnTo>
                    <a:pt x="105358" y="11766"/>
                  </a:lnTo>
                  <a:lnTo>
                    <a:pt x="100466" y="13802"/>
                  </a:lnTo>
                  <a:lnTo>
                    <a:pt x="95642" y="15993"/>
                  </a:lnTo>
                  <a:lnTo>
                    <a:pt x="90889" y="18335"/>
                  </a:lnTo>
                  <a:lnTo>
                    <a:pt x="86213" y="20827"/>
                  </a:lnTo>
                  <a:lnTo>
                    <a:pt x="81618" y="23465"/>
                  </a:lnTo>
                  <a:lnTo>
                    <a:pt x="77109" y="26248"/>
                  </a:lnTo>
                  <a:lnTo>
                    <a:pt x="72691" y="29173"/>
                  </a:lnTo>
                  <a:lnTo>
                    <a:pt x="68368" y="32236"/>
                  </a:lnTo>
                  <a:lnTo>
                    <a:pt x="64143" y="35434"/>
                  </a:lnTo>
                  <a:lnTo>
                    <a:pt x="60023" y="38765"/>
                  </a:lnTo>
                  <a:lnTo>
                    <a:pt x="56010" y="42225"/>
                  </a:lnTo>
                  <a:lnTo>
                    <a:pt x="52108" y="45810"/>
                  </a:lnTo>
                  <a:lnTo>
                    <a:pt x="48322" y="49517"/>
                  </a:lnTo>
                  <a:lnTo>
                    <a:pt x="44656" y="53342"/>
                  </a:lnTo>
                  <a:lnTo>
                    <a:pt x="41112" y="57281"/>
                  </a:lnTo>
                  <a:lnTo>
                    <a:pt x="37696" y="61331"/>
                  </a:lnTo>
                  <a:lnTo>
                    <a:pt x="34409" y="65487"/>
                  </a:lnTo>
                  <a:lnTo>
                    <a:pt x="31255" y="69745"/>
                  </a:lnTo>
                  <a:lnTo>
                    <a:pt x="28239" y="74100"/>
                  </a:lnTo>
                  <a:lnTo>
                    <a:pt x="25361" y="78550"/>
                  </a:lnTo>
                  <a:lnTo>
                    <a:pt x="22626" y="83088"/>
                  </a:lnTo>
                  <a:lnTo>
                    <a:pt x="20037" y="87710"/>
                  </a:lnTo>
                  <a:lnTo>
                    <a:pt x="17595" y="92413"/>
                  </a:lnTo>
                  <a:lnTo>
                    <a:pt x="15303" y="97190"/>
                  </a:lnTo>
                  <a:lnTo>
                    <a:pt x="13164" y="102037"/>
                  </a:lnTo>
                  <a:lnTo>
                    <a:pt x="11180" y="106950"/>
                  </a:lnTo>
                  <a:lnTo>
                    <a:pt x="9352" y="111924"/>
                  </a:lnTo>
                  <a:lnTo>
                    <a:pt x="7683" y="116952"/>
                  </a:lnTo>
                  <a:lnTo>
                    <a:pt x="6174" y="122031"/>
                  </a:lnTo>
                  <a:lnTo>
                    <a:pt x="4827" y="127156"/>
                  </a:lnTo>
                  <a:lnTo>
                    <a:pt x="3643" y="132320"/>
                  </a:lnTo>
                  <a:lnTo>
                    <a:pt x="2623" y="137520"/>
                  </a:lnTo>
                  <a:lnTo>
                    <a:pt x="1769" y="142749"/>
                  </a:lnTo>
                  <a:lnTo>
                    <a:pt x="1080" y="148003"/>
                  </a:lnTo>
                  <a:lnTo>
                    <a:pt x="559" y="153275"/>
                  </a:lnTo>
                  <a:lnTo>
                    <a:pt x="205" y="158562"/>
                  </a:lnTo>
                  <a:lnTo>
                    <a:pt x="18" y="163857"/>
                  </a:lnTo>
                  <a:lnTo>
                    <a:pt x="0" y="169156"/>
                  </a:lnTo>
                  <a:lnTo>
                    <a:pt x="149" y="174452"/>
                  </a:lnTo>
                  <a:lnTo>
                    <a:pt x="466" y="179741"/>
                  </a:lnTo>
                  <a:lnTo>
                    <a:pt x="951" y="185017"/>
                  </a:lnTo>
                  <a:lnTo>
                    <a:pt x="1602" y="190276"/>
                  </a:lnTo>
                  <a:lnTo>
                    <a:pt x="2420" y="195511"/>
                  </a:lnTo>
                  <a:lnTo>
                    <a:pt x="3404" y="200717"/>
                  </a:lnTo>
                  <a:lnTo>
                    <a:pt x="4551" y="205890"/>
                  </a:lnTo>
                  <a:lnTo>
                    <a:pt x="5863" y="211023"/>
                  </a:lnTo>
                  <a:lnTo>
                    <a:pt x="7336" y="216113"/>
                  </a:lnTo>
                  <a:lnTo>
                    <a:pt x="8970" y="221153"/>
                  </a:lnTo>
                  <a:lnTo>
                    <a:pt x="10763" y="226139"/>
                  </a:lnTo>
                  <a:lnTo>
                    <a:pt x="12712" y="231066"/>
                  </a:lnTo>
                  <a:lnTo>
                    <a:pt x="14817" y="235928"/>
                  </a:lnTo>
                  <a:lnTo>
                    <a:pt x="17076" y="240722"/>
                  </a:lnTo>
                  <a:lnTo>
                    <a:pt x="19484" y="245441"/>
                  </a:lnTo>
                  <a:lnTo>
                    <a:pt x="22042" y="250082"/>
                  </a:lnTo>
                  <a:lnTo>
                    <a:pt x="24745" y="254639"/>
                  </a:lnTo>
                  <a:lnTo>
                    <a:pt x="27591" y="259108"/>
                  </a:lnTo>
                  <a:lnTo>
                    <a:pt x="30577" y="263485"/>
                  </a:lnTo>
                  <a:lnTo>
                    <a:pt x="33700" y="267765"/>
                  </a:lnTo>
                  <a:lnTo>
                    <a:pt x="36958" y="271944"/>
                  </a:lnTo>
                  <a:lnTo>
                    <a:pt x="40346" y="276017"/>
                  </a:lnTo>
                  <a:lnTo>
                    <a:pt x="43862" y="279981"/>
                  </a:lnTo>
                  <a:lnTo>
                    <a:pt x="47502" y="283832"/>
                  </a:lnTo>
                  <a:lnTo>
                    <a:pt x="51261" y="287565"/>
                  </a:lnTo>
                  <a:lnTo>
                    <a:pt x="55138" y="291177"/>
                  </a:lnTo>
                  <a:lnTo>
                    <a:pt x="59126" y="294665"/>
                  </a:lnTo>
                  <a:lnTo>
                    <a:pt x="63224" y="298025"/>
                  </a:lnTo>
                  <a:lnTo>
                    <a:pt x="67425" y="301253"/>
                  </a:lnTo>
                  <a:lnTo>
                    <a:pt x="71727" y="304346"/>
                  </a:lnTo>
                  <a:lnTo>
                    <a:pt x="76125" y="307301"/>
                  </a:lnTo>
                  <a:lnTo>
                    <a:pt x="80614" y="310116"/>
                  </a:lnTo>
                  <a:lnTo>
                    <a:pt x="85190" y="312786"/>
                  </a:lnTo>
                  <a:lnTo>
                    <a:pt x="89849" y="315311"/>
                  </a:lnTo>
                  <a:lnTo>
                    <a:pt x="94585" y="317686"/>
                  </a:lnTo>
                  <a:lnTo>
                    <a:pt x="99394" y="319910"/>
                  </a:lnTo>
                  <a:lnTo>
                    <a:pt x="104271" y="321981"/>
                  </a:lnTo>
                  <a:lnTo>
                    <a:pt x="109212" y="323896"/>
                  </a:lnTo>
                  <a:lnTo>
                    <a:pt x="114210" y="325654"/>
                  </a:lnTo>
                  <a:lnTo>
                    <a:pt x="119262" y="327252"/>
                  </a:lnTo>
                  <a:lnTo>
                    <a:pt x="124362" y="328689"/>
                  </a:lnTo>
                  <a:lnTo>
                    <a:pt x="129505" y="329964"/>
                  </a:lnTo>
                  <a:lnTo>
                    <a:pt x="134685" y="331076"/>
                  </a:lnTo>
                  <a:lnTo>
                    <a:pt x="139898" y="332022"/>
                  </a:lnTo>
                  <a:lnTo>
                    <a:pt x="145139" y="332803"/>
                  </a:lnTo>
                  <a:lnTo>
                    <a:pt x="150402" y="333418"/>
                  </a:lnTo>
                  <a:lnTo>
                    <a:pt x="155681" y="333865"/>
                  </a:lnTo>
                  <a:lnTo>
                    <a:pt x="160973" y="334145"/>
                  </a:lnTo>
                  <a:lnTo>
                    <a:pt x="166270" y="334257"/>
                  </a:lnTo>
                  <a:lnTo>
                    <a:pt x="171568" y="334201"/>
                  </a:lnTo>
                  <a:lnTo>
                    <a:pt x="176862" y="333977"/>
                  </a:lnTo>
                  <a:lnTo>
                    <a:pt x="182146" y="333586"/>
                  </a:lnTo>
                  <a:lnTo>
                    <a:pt x="187415" y="333027"/>
                  </a:lnTo>
                  <a:lnTo>
                    <a:pt x="192663" y="332301"/>
                  </a:lnTo>
                  <a:lnTo>
                    <a:pt x="197886" y="331410"/>
                  </a:lnTo>
                  <a:lnTo>
                    <a:pt x="203079" y="330354"/>
                  </a:lnTo>
                  <a:lnTo>
                    <a:pt x="208235" y="329133"/>
                  </a:lnTo>
                  <a:lnTo>
                    <a:pt x="213349" y="327750"/>
                  </a:lnTo>
                  <a:lnTo>
                    <a:pt x="218418" y="326205"/>
                  </a:lnTo>
                  <a:lnTo>
                    <a:pt x="223434" y="324500"/>
                  </a:lnTo>
                  <a:lnTo>
                    <a:pt x="228395" y="322638"/>
                  </a:lnTo>
                  <a:lnTo>
                    <a:pt x="233294" y="320619"/>
                  </a:lnTo>
                  <a:lnTo>
                    <a:pt x="238126" y="318446"/>
                  </a:lnTo>
                  <a:lnTo>
                    <a:pt x="242887" y="316120"/>
                  </a:lnTo>
                  <a:lnTo>
                    <a:pt x="247572" y="313645"/>
                  </a:lnTo>
                  <a:lnTo>
                    <a:pt x="252176" y="311023"/>
                  </a:lnTo>
                  <a:lnTo>
                    <a:pt x="256695" y="308256"/>
                  </a:lnTo>
                  <a:lnTo>
                    <a:pt x="261124" y="305348"/>
                  </a:lnTo>
                  <a:lnTo>
                    <a:pt x="265458" y="302300"/>
                  </a:lnTo>
                  <a:lnTo>
                    <a:pt x="269694" y="299117"/>
                  </a:lnTo>
                  <a:lnTo>
                    <a:pt x="273826" y="295801"/>
                  </a:lnTo>
                  <a:lnTo>
                    <a:pt x="277852" y="292356"/>
                  </a:lnTo>
                  <a:lnTo>
                    <a:pt x="281766" y="288785"/>
                  </a:lnTo>
                  <a:lnTo>
                    <a:pt x="285565" y="285091"/>
                  </a:lnTo>
                  <a:lnTo>
                    <a:pt x="289245" y="281279"/>
                  </a:lnTo>
                  <a:lnTo>
                    <a:pt x="292803" y="277353"/>
                  </a:lnTo>
                  <a:lnTo>
                    <a:pt x="296234" y="273315"/>
                  </a:lnTo>
                  <a:lnTo>
                    <a:pt x="299535" y="269171"/>
                  </a:lnTo>
                  <a:lnTo>
                    <a:pt x="302704" y="264924"/>
                  </a:lnTo>
                  <a:lnTo>
                    <a:pt x="305736" y="260579"/>
                  </a:lnTo>
                  <a:lnTo>
                    <a:pt x="308630" y="256141"/>
                  </a:lnTo>
                  <a:lnTo>
                    <a:pt x="311381" y="251612"/>
                  </a:lnTo>
                  <a:lnTo>
                    <a:pt x="313987" y="246999"/>
                  </a:lnTo>
                  <a:lnTo>
                    <a:pt x="316445" y="242305"/>
                  </a:lnTo>
                  <a:lnTo>
                    <a:pt x="318754" y="237536"/>
                  </a:lnTo>
                  <a:lnTo>
                    <a:pt x="320910" y="232696"/>
                  </a:lnTo>
                  <a:lnTo>
                    <a:pt x="322912" y="227791"/>
                  </a:lnTo>
                  <a:lnTo>
                    <a:pt x="324758" y="222824"/>
                  </a:lnTo>
                  <a:lnTo>
                    <a:pt x="326445" y="217801"/>
                  </a:lnTo>
                  <a:lnTo>
                    <a:pt x="327972" y="212728"/>
                  </a:lnTo>
                  <a:lnTo>
                    <a:pt x="329337" y="207608"/>
                  </a:lnTo>
                  <a:lnTo>
                    <a:pt x="330540" y="202448"/>
                  </a:lnTo>
                  <a:lnTo>
                    <a:pt x="331578" y="197252"/>
                  </a:lnTo>
                  <a:lnTo>
                    <a:pt x="332452" y="192026"/>
                  </a:lnTo>
                  <a:lnTo>
                    <a:pt x="333159" y="186775"/>
                  </a:lnTo>
                  <a:lnTo>
                    <a:pt x="333699" y="181504"/>
                  </a:lnTo>
                  <a:lnTo>
                    <a:pt x="334072" y="176219"/>
                  </a:lnTo>
                  <a:lnTo>
                    <a:pt x="334278" y="170924"/>
                  </a:lnTo>
                  <a:lnTo>
                    <a:pt x="334315" y="165626"/>
                  </a:lnTo>
                  <a:lnTo>
                    <a:pt x="334185" y="160329"/>
                  </a:lnTo>
                  <a:lnTo>
                    <a:pt x="333887" y="155039"/>
                  </a:lnTo>
                  <a:lnTo>
                    <a:pt x="333421" y="149761"/>
                  </a:lnTo>
                  <a:lnTo>
                    <a:pt x="332788" y="144500"/>
                  </a:lnTo>
                  <a:lnTo>
                    <a:pt x="331989" y="139262"/>
                  </a:lnTo>
                  <a:lnTo>
                    <a:pt x="331024" y="134052"/>
                  </a:lnTo>
                  <a:lnTo>
                    <a:pt x="329895" y="128876"/>
                  </a:lnTo>
                  <a:lnTo>
                    <a:pt x="328602" y="123737"/>
                  </a:lnTo>
                  <a:lnTo>
                    <a:pt x="327147" y="118642"/>
                  </a:lnTo>
                  <a:lnTo>
                    <a:pt x="325531" y="113596"/>
                  </a:lnTo>
                  <a:lnTo>
                    <a:pt x="323756" y="108604"/>
                  </a:lnTo>
                  <a:lnTo>
                    <a:pt x="321824" y="103670"/>
                  </a:lnTo>
                  <a:lnTo>
                    <a:pt x="319736" y="98800"/>
                  </a:lnTo>
                  <a:lnTo>
                    <a:pt x="317495" y="93999"/>
                  </a:lnTo>
                  <a:lnTo>
                    <a:pt x="315103" y="89271"/>
                  </a:lnTo>
                  <a:lnTo>
                    <a:pt x="312563" y="84622"/>
                  </a:lnTo>
                  <a:lnTo>
                    <a:pt x="309876" y="80055"/>
                  </a:lnTo>
                  <a:lnTo>
                    <a:pt x="307046" y="75575"/>
                  </a:lnTo>
                  <a:lnTo>
                    <a:pt x="304075" y="71188"/>
                  </a:lnTo>
                  <a:lnTo>
                    <a:pt x="300967" y="66897"/>
                  </a:lnTo>
                  <a:lnTo>
                    <a:pt x="297725" y="62706"/>
                  </a:lnTo>
                  <a:lnTo>
                    <a:pt x="294351" y="58621"/>
                  </a:lnTo>
                  <a:lnTo>
                    <a:pt x="290849" y="54644"/>
                  </a:lnTo>
                  <a:lnTo>
                    <a:pt x="287223" y="50780"/>
                  </a:lnTo>
                  <a:lnTo>
                    <a:pt x="283477" y="47034"/>
                  </a:lnTo>
                  <a:lnTo>
                    <a:pt x="279614" y="43408"/>
                  </a:lnTo>
                  <a:lnTo>
                    <a:pt x="275637" y="39906"/>
                  </a:lnTo>
                  <a:lnTo>
                    <a:pt x="271552" y="36531"/>
                  </a:lnTo>
                  <a:lnTo>
                    <a:pt x="267362" y="33288"/>
                  </a:lnTo>
                  <a:lnTo>
                    <a:pt x="263071" y="30180"/>
                  </a:lnTo>
                  <a:lnTo>
                    <a:pt x="258684" y="27209"/>
                  </a:lnTo>
                  <a:lnTo>
                    <a:pt x="254205" y="24378"/>
                  </a:lnTo>
                  <a:lnTo>
                    <a:pt x="249638" y="21691"/>
                  </a:lnTo>
                  <a:lnTo>
                    <a:pt x="244989" y="19150"/>
                  </a:lnTo>
                  <a:lnTo>
                    <a:pt x="240261" y="16758"/>
                  </a:lnTo>
                  <a:lnTo>
                    <a:pt x="235460" y="14516"/>
                  </a:lnTo>
                  <a:lnTo>
                    <a:pt x="230591" y="12428"/>
                  </a:lnTo>
                  <a:lnTo>
                    <a:pt x="225657" y="10496"/>
                  </a:lnTo>
                  <a:lnTo>
                    <a:pt x="220665" y="8720"/>
                  </a:lnTo>
                  <a:lnTo>
                    <a:pt x="215619" y="7104"/>
                  </a:lnTo>
                  <a:lnTo>
                    <a:pt x="210524" y="5648"/>
                  </a:lnTo>
                  <a:lnTo>
                    <a:pt x="205386" y="4355"/>
                  </a:lnTo>
                  <a:lnTo>
                    <a:pt x="200209" y="3225"/>
                  </a:lnTo>
                  <a:lnTo>
                    <a:pt x="167154" y="167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4617280" y="5399291"/>
              <a:ext cx="33055" cy="167167"/>
            </a:xfrm>
            <a:custGeom>
              <a:avLst/>
              <a:pathLst>
                <a:path w="33055" h="167167">
                  <a:moveTo>
                    <a:pt x="33055" y="3300"/>
                  </a:moveTo>
                  <a:lnTo>
                    <a:pt x="26507" y="2114"/>
                  </a:lnTo>
                  <a:lnTo>
                    <a:pt x="19917" y="1190"/>
                  </a:lnTo>
                  <a:lnTo>
                    <a:pt x="13295" y="529"/>
                  </a:lnTo>
                  <a:lnTo>
                    <a:pt x="6653" y="132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EE63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5135676" y="536914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5092384" y="5369149"/>
              <a:ext cx="43291" cy="167167"/>
            </a:xfrm>
            <a:custGeom>
              <a:avLst/>
              <a:pathLst>
                <a:path w="43291" h="167167">
                  <a:moveTo>
                    <a:pt x="43291" y="0"/>
                  </a:moveTo>
                  <a:lnTo>
                    <a:pt x="37037" y="117"/>
                  </a:lnTo>
                  <a:lnTo>
                    <a:pt x="30791" y="467"/>
                  </a:lnTo>
                  <a:lnTo>
                    <a:pt x="24563" y="1052"/>
                  </a:lnTo>
                  <a:lnTo>
                    <a:pt x="18361" y="1869"/>
                  </a:lnTo>
                  <a:lnTo>
                    <a:pt x="12194" y="2917"/>
                  </a:lnTo>
                  <a:lnTo>
                    <a:pt x="6071" y="4196"/>
                  </a:lnTo>
                  <a:lnTo>
                    <a:pt x="0" y="5702"/>
                  </a:lnTo>
                  <a:lnTo>
                    <a:pt x="43291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5092384" y="5374852"/>
              <a:ext cx="43291" cy="161464"/>
            </a:xfrm>
            <a:custGeom>
              <a:avLst/>
              <a:pathLst>
                <a:path w="43291" h="161464">
                  <a:moveTo>
                    <a:pt x="0" y="0"/>
                  </a:moveTo>
                  <a:lnTo>
                    <a:pt x="43291" y="1614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5092384" y="5374852"/>
              <a:ext cx="43291" cy="161464"/>
            </a:xfrm>
            <a:custGeom>
              <a:avLst/>
              <a:pathLst>
                <a:path w="43291" h="161464">
                  <a:moveTo>
                    <a:pt x="0" y="0"/>
                  </a:moveTo>
                  <a:lnTo>
                    <a:pt x="43291" y="1614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5092384" y="5374852"/>
              <a:ext cx="43291" cy="161464"/>
            </a:xfrm>
            <a:custGeom>
              <a:avLst/>
              <a:pathLst>
                <a:path w="43291" h="161464">
                  <a:moveTo>
                    <a:pt x="0" y="0"/>
                  </a:moveTo>
                  <a:lnTo>
                    <a:pt x="43291" y="16146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5092384" y="5374852"/>
              <a:ext cx="43291" cy="161464"/>
            </a:xfrm>
            <a:custGeom>
              <a:avLst/>
              <a:pathLst>
                <a:path w="43291" h="161464">
                  <a:moveTo>
                    <a:pt x="0" y="0"/>
                  </a:moveTo>
                  <a:lnTo>
                    <a:pt x="43291" y="16146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5092384" y="5374852"/>
              <a:ext cx="43291" cy="161464"/>
            </a:xfrm>
            <a:custGeom>
              <a:avLst/>
              <a:pathLst>
                <a:path w="43291" h="161464">
                  <a:moveTo>
                    <a:pt x="0" y="0"/>
                  </a:moveTo>
                  <a:lnTo>
                    <a:pt x="43291" y="16146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4968514" y="5374852"/>
              <a:ext cx="167161" cy="317092"/>
            </a:xfrm>
            <a:custGeom>
              <a:avLst/>
              <a:pathLst>
                <a:path w="167161" h="317092">
                  <a:moveTo>
                    <a:pt x="123869" y="0"/>
                  </a:moveTo>
                  <a:lnTo>
                    <a:pt x="118705" y="1473"/>
                  </a:lnTo>
                  <a:lnTo>
                    <a:pt x="113591" y="3112"/>
                  </a:lnTo>
                  <a:lnTo>
                    <a:pt x="108532" y="4915"/>
                  </a:lnTo>
                  <a:lnTo>
                    <a:pt x="103534" y="6879"/>
                  </a:lnTo>
                  <a:lnTo>
                    <a:pt x="98601" y="9003"/>
                  </a:lnTo>
                  <a:lnTo>
                    <a:pt x="93739" y="11283"/>
                  </a:lnTo>
                  <a:lnTo>
                    <a:pt x="88953" y="13719"/>
                  </a:lnTo>
                  <a:lnTo>
                    <a:pt x="84248" y="16308"/>
                  </a:lnTo>
                  <a:lnTo>
                    <a:pt x="79628" y="19046"/>
                  </a:lnTo>
                  <a:lnTo>
                    <a:pt x="75098" y="21931"/>
                  </a:lnTo>
                  <a:lnTo>
                    <a:pt x="70664" y="24960"/>
                  </a:lnTo>
                  <a:lnTo>
                    <a:pt x="66329" y="28130"/>
                  </a:lnTo>
                  <a:lnTo>
                    <a:pt x="62098" y="31438"/>
                  </a:lnTo>
                  <a:lnTo>
                    <a:pt x="57976" y="34880"/>
                  </a:lnTo>
                  <a:lnTo>
                    <a:pt x="53966" y="38452"/>
                  </a:lnTo>
                  <a:lnTo>
                    <a:pt x="50073" y="42152"/>
                  </a:lnTo>
                  <a:lnTo>
                    <a:pt x="46301" y="45974"/>
                  </a:lnTo>
                  <a:lnTo>
                    <a:pt x="42654" y="49916"/>
                  </a:lnTo>
                  <a:lnTo>
                    <a:pt x="39135" y="53973"/>
                  </a:lnTo>
                  <a:lnTo>
                    <a:pt x="35748" y="58141"/>
                  </a:lnTo>
                  <a:lnTo>
                    <a:pt x="32497" y="62416"/>
                  </a:lnTo>
                  <a:lnTo>
                    <a:pt x="29385" y="66792"/>
                  </a:lnTo>
                  <a:lnTo>
                    <a:pt x="26415" y="71267"/>
                  </a:lnTo>
                  <a:lnTo>
                    <a:pt x="23591" y="75834"/>
                  </a:lnTo>
                  <a:lnTo>
                    <a:pt x="20914" y="80490"/>
                  </a:lnTo>
                  <a:lnTo>
                    <a:pt x="18389" y="85230"/>
                  </a:lnTo>
                  <a:lnTo>
                    <a:pt x="16017" y="90048"/>
                  </a:lnTo>
                  <a:lnTo>
                    <a:pt x="13801" y="94939"/>
                  </a:lnTo>
                  <a:lnTo>
                    <a:pt x="11743" y="99900"/>
                  </a:lnTo>
                  <a:lnTo>
                    <a:pt x="9846" y="104924"/>
                  </a:lnTo>
                  <a:lnTo>
                    <a:pt x="8111" y="110006"/>
                  </a:lnTo>
                  <a:lnTo>
                    <a:pt x="6540" y="115142"/>
                  </a:lnTo>
                  <a:lnTo>
                    <a:pt x="5135" y="120325"/>
                  </a:lnTo>
                  <a:lnTo>
                    <a:pt x="3897" y="125551"/>
                  </a:lnTo>
                  <a:lnTo>
                    <a:pt x="2828" y="130814"/>
                  </a:lnTo>
                  <a:lnTo>
                    <a:pt x="1928" y="136108"/>
                  </a:lnTo>
                  <a:lnTo>
                    <a:pt x="1199" y="141429"/>
                  </a:lnTo>
                  <a:lnTo>
                    <a:pt x="641" y="146770"/>
                  </a:lnTo>
                  <a:lnTo>
                    <a:pt x="255" y="152127"/>
                  </a:lnTo>
                  <a:lnTo>
                    <a:pt x="41" y="157493"/>
                  </a:lnTo>
                  <a:lnTo>
                    <a:pt x="0" y="162863"/>
                  </a:lnTo>
                  <a:lnTo>
                    <a:pt x="131" y="168232"/>
                  </a:lnTo>
                  <a:lnTo>
                    <a:pt x="434" y="173593"/>
                  </a:lnTo>
                  <a:lnTo>
                    <a:pt x="910" y="178943"/>
                  </a:lnTo>
                  <a:lnTo>
                    <a:pt x="1557" y="184274"/>
                  </a:lnTo>
                  <a:lnTo>
                    <a:pt x="2375" y="189582"/>
                  </a:lnTo>
                  <a:lnTo>
                    <a:pt x="3364" y="194860"/>
                  </a:lnTo>
                  <a:lnTo>
                    <a:pt x="4521" y="200104"/>
                  </a:lnTo>
                  <a:lnTo>
                    <a:pt x="5846" y="205309"/>
                  </a:lnTo>
                  <a:lnTo>
                    <a:pt x="7337" y="210468"/>
                  </a:lnTo>
                  <a:lnTo>
                    <a:pt x="8994" y="215576"/>
                  </a:lnTo>
                  <a:lnTo>
                    <a:pt x="10814" y="220629"/>
                  </a:lnTo>
                  <a:lnTo>
                    <a:pt x="12795" y="225620"/>
                  </a:lnTo>
                  <a:lnTo>
                    <a:pt x="14935" y="230546"/>
                  </a:lnTo>
                  <a:lnTo>
                    <a:pt x="17233" y="235400"/>
                  </a:lnTo>
                  <a:lnTo>
                    <a:pt x="19685" y="240178"/>
                  </a:lnTo>
                  <a:lnTo>
                    <a:pt x="22290" y="244874"/>
                  </a:lnTo>
                  <a:lnTo>
                    <a:pt x="25044" y="249485"/>
                  </a:lnTo>
                  <a:lnTo>
                    <a:pt x="27944" y="254004"/>
                  </a:lnTo>
                  <a:lnTo>
                    <a:pt x="30989" y="258428"/>
                  </a:lnTo>
                  <a:lnTo>
                    <a:pt x="34174" y="262752"/>
                  </a:lnTo>
                  <a:lnTo>
                    <a:pt x="37496" y="266972"/>
                  </a:lnTo>
                  <a:lnTo>
                    <a:pt x="40952" y="271082"/>
                  </a:lnTo>
                  <a:lnTo>
                    <a:pt x="44538" y="275080"/>
                  </a:lnTo>
                  <a:lnTo>
                    <a:pt x="48251" y="278960"/>
                  </a:lnTo>
                  <a:lnTo>
                    <a:pt x="52086" y="282719"/>
                  </a:lnTo>
                  <a:lnTo>
                    <a:pt x="56041" y="286353"/>
                  </a:lnTo>
                  <a:lnTo>
                    <a:pt x="60110" y="289858"/>
                  </a:lnTo>
                  <a:lnTo>
                    <a:pt x="64289" y="293230"/>
                  </a:lnTo>
                  <a:lnTo>
                    <a:pt x="68575" y="296466"/>
                  </a:lnTo>
                  <a:lnTo>
                    <a:pt x="72962" y="299564"/>
                  </a:lnTo>
                  <a:lnTo>
                    <a:pt x="77447" y="302518"/>
                  </a:lnTo>
                  <a:lnTo>
                    <a:pt x="82024" y="305327"/>
                  </a:lnTo>
                  <a:lnTo>
                    <a:pt x="86689" y="307988"/>
                  </a:lnTo>
                  <a:lnTo>
                    <a:pt x="91437" y="310497"/>
                  </a:lnTo>
                  <a:lnTo>
                    <a:pt x="96263" y="312852"/>
                  </a:lnTo>
                  <a:lnTo>
                    <a:pt x="101162" y="315052"/>
                  </a:lnTo>
                  <a:lnTo>
                    <a:pt x="106130" y="317092"/>
                  </a:lnTo>
                  <a:lnTo>
                    <a:pt x="167161" y="1614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5074645" y="5369149"/>
              <a:ext cx="228196" cy="334326"/>
            </a:xfrm>
            <a:custGeom>
              <a:avLst/>
              <a:pathLst>
                <a:path w="228196" h="334326">
                  <a:moveTo>
                    <a:pt x="0" y="322795"/>
                  </a:moveTo>
                  <a:lnTo>
                    <a:pt x="5003" y="324666"/>
                  </a:lnTo>
                  <a:lnTo>
                    <a:pt x="10064" y="326376"/>
                  </a:lnTo>
                  <a:lnTo>
                    <a:pt x="15177" y="327923"/>
                  </a:lnTo>
                  <a:lnTo>
                    <a:pt x="20337" y="329306"/>
                  </a:lnTo>
                  <a:lnTo>
                    <a:pt x="25539" y="330523"/>
                  </a:lnTo>
                  <a:lnTo>
                    <a:pt x="30776" y="331574"/>
                  </a:lnTo>
                  <a:lnTo>
                    <a:pt x="36045" y="332457"/>
                  </a:lnTo>
                  <a:lnTo>
                    <a:pt x="41339" y="333171"/>
                  </a:lnTo>
                  <a:lnTo>
                    <a:pt x="46653" y="333715"/>
                  </a:lnTo>
                  <a:lnTo>
                    <a:pt x="51982" y="334089"/>
                  </a:lnTo>
                  <a:lnTo>
                    <a:pt x="57320" y="334293"/>
                  </a:lnTo>
                  <a:lnTo>
                    <a:pt x="62662" y="334326"/>
                  </a:lnTo>
                  <a:lnTo>
                    <a:pt x="68002" y="334189"/>
                  </a:lnTo>
                  <a:lnTo>
                    <a:pt x="73336" y="333881"/>
                  </a:lnTo>
                  <a:lnTo>
                    <a:pt x="78656" y="333403"/>
                  </a:lnTo>
                  <a:lnTo>
                    <a:pt x="83959" y="332755"/>
                  </a:lnTo>
                  <a:lnTo>
                    <a:pt x="89238" y="331937"/>
                  </a:lnTo>
                  <a:lnTo>
                    <a:pt x="94488" y="330952"/>
                  </a:lnTo>
                  <a:lnTo>
                    <a:pt x="99704" y="329799"/>
                  </a:lnTo>
                  <a:lnTo>
                    <a:pt x="104881" y="328481"/>
                  </a:lnTo>
                  <a:lnTo>
                    <a:pt x="110013" y="326997"/>
                  </a:lnTo>
                  <a:lnTo>
                    <a:pt x="115095" y="325350"/>
                  </a:lnTo>
                  <a:lnTo>
                    <a:pt x="120122" y="323542"/>
                  </a:lnTo>
                  <a:lnTo>
                    <a:pt x="125088" y="321574"/>
                  </a:lnTo>
                  <a:lnTo>
                    <a:pt x="129989" y="319449"/>
                  </a:lnTo>
                  <a:lnTo>
                    <a:pt x="134819" y="317168"/>
                  </a:lnTo>
                  <a:lnTo>
                    <a:pt x="139574" y="314733"/>
                  </a:lnTo>
                  <a:lnTo>
                    <a:pt x="144249" y="312148"/>
                  </a:lnTo>
                  <a:lnTo>
                    <a:pt x="148839" y="309415"/>
                  </a:lnTo>
                  <a:lnTo>
                    <a:pt x="153340" y="306537"/>
                  </a:lnTo>
                  <a:lnTo>
                    <a:pt x="157746" y="303516"/>
                  </a:lnTo>
                  <a:lnTo>
                    <a:pt x="162053" y="300356"/>
                  </a:lnTo>
                  <a:lnTo>
                    <a:pt x="166257" y="297061"/>
                  </a:lnTo>
                  <a:lnTo>
                    <a:pt x="170354" y="293632"/>
                  </a:lnTo>
                  <a:lnTo>
                    <a:pt x="174339" y="290074"/>
                  </a:lnTo>
                  <a:lnTo>
                    <a:pt x="178208" y="286391"/>
                  </a:lnTo>
                  <a:lnTo>
                    <a:pt x="181958" y="282586"/>
                  </a:lnTo>
                  <a:lnTo>
                    <a:pt x="185584" y="278663"/>
                  </a:lnTo>
                  <a:lnTo>
                    <a:pt x="189083" y="274627"/>
                  </a:lnTo>
                  <a:lnTo>
                    <a:pt x="192451" y="270480"/>
                  </a:lnTo>
                  <a:lnTo>
                    <a:pt x="195685" y="266229"/>
                  </a:lnTo>
                  <a:lnTo>
                    <a:pt x="198781" y="261875"/>
                  </a:lnTo>
                  <a:lnTo>
                    <a:pt x="201737" y="257426"/>
                  </a:lnTo>
                  <a:lnTo>
                    <a:pt x="204549" y="252884"/>
                  </a:lnTo>
                  <a:lnTo>
                    <a:pt x="207215" y="248254"/>
                  </a:lnTo>
                  <a:lnTo>
                    <a:pt x="209731" y="243542"/>
                  </a:lnTo>
                  <a:lnTo>
                    <a:pt x="212095" y="238752"/>
                  </a:lnTo>
                  <a:lnTo>
                    <a:pt x="214306" y="233888"/>
                  </a:lnTo>
                  <a:lnTo>
                    <a:pt x="216359" y="228957"/>
                  </a:lnTo>
                  <a:lnTo>
                    <a:pt x="218254" y="223962"/>
                  </a:lnTo>
                  <a:lnTo>
                    <a:pt x="219989" y="218910"/>
                  </a:lnTo>
                  <a:lnTo>
                    <a:pt x="221561" y="213804"/>
                  </a:lnTo>
                  <a:lnTo>
                    <a:pt x="222969" y="208651"/>
                  </a:lnTo>
                  <a:lnTo>
                    <a:pt x="224212" y="203456"/>
                  </a:lnTo>
                  <a:lnTo>
                    <a:pt x="225288" y="198223"/>
                  </a:lnTo>
                  <a:lnTo>
                    <a:pt x="226196" y="192959"/>
                  </a:lnTo>
                  <a:lnTo>
                    <a:pt x="226936" y="187668"/>
                  </a:lnTo>
                  <a:lnTo>
                    <a:pt x="227506" y="182357"/>
                  </a:lnTo>
                  <a:lnTo>
                    <a:pt x="227907" y="177030"/>
                  </a:lnTo>
                  <a:lnTo>
                    <a:pt x="228137" y="171693"/>
                  </a:lnTo>
                  <a:lnTo>
                    <a:pt x="228196" y="166351"/>
                  </a:lnTo>
                  <a:lnTo>
                    <a:pt x="228085" y="161010"/>
                  </a:lnTo>
                  <a:lnTo>
                    <a:pt x="227803" y="155676"/>
                  </a:lnTo>
                  <a:lnTo>
                    <a:pt x="227350" y="150353"/>
                  </a:lnTo>
                  <a:lnTo>
                    <a:pt x="226728" y="145047"/>
                  </a:lnTo>
                  <a:lnTo>
                    <a:pt x="225937" y="139764"/>
                  </a:lnTo>
                  <a:lnTo>
                    <a:pt x="224977" y="134509"/>
                  </a:lnTo>
                  <a:lnTo>
                    <a:pt x="223850" y="129287"/>
                  </a:lnTo>
                  <a:lnTo>
                    <a:pt x="222556" y="124104"/>
                  </a:lnTo>
                  <a:lnTo>
                    <a:pt x="221098" y="118965"/>
                  </a:lnTo>
                  <a:lnTo>
                    <a:pt x="219476" y="113875"/>
                  </a:lnTo>
                  <a:lnTo>
                    <a:pt x="217692" y="108840"/>
                  </a:lnTo>
                  <a:lnTo>
                    <a:pt x="215749" y="103864"/>
                  </a:lnTo>
                  <a:lnTo>
                    <a:pt x="213647" y="98953"/>
                  </a:lnTo>
                  <a:lnTo>
                    <a:pt x="211390" y="94111"/>
                  </a:lnTo>
                  <a:lnTo>
                    <a:pt x="208978" y="89344"/>
                  </a:lnTo>
                  <a:lnTo>
                    <a:pt x="206416" y="84657"/>
                  </a:lnTo>
                  <a:lnTo>
                    <a:pt x="203706" y="80053"/>
                  </a:lnTo>
                  <a:lnTo>
                    <a:pt x="200849" y="75539"/>
                  </a:lnTo>
                  <a:lnTo>
                    <a:pt x="197850" y="71118"/>
                  </a:lnTo>
                  <a:lnTo>
                    <a:pt x="194712" y="66796"/>
                  </a:lnTo>
                  <a:lnTo>
                    <a:pt x="191436" y="62576"/>
                  </a:lnTo>
                  <a:lnTo>
                    <a:pt x="188028" y="58462"/>
                  </a:lnTo>
                  <a:lnTo>
                    <a:pt x="184490" y="54460"/>
                  </a:lnTo>
                  <a:lnTo>
                    <a:pt x="180825" y="50573"/>
                  </a:lnTo>
                  <a:lnTo>
                    <a:pt x="177039" y="46805"/>
                  </a:lnTo>
                  <a:lnTo>
                    <a:pt x="173134" y="43159"/>
                  </a:lnTo>
                  <a:lnTo>
                    <a:pt x="169114" y="39641"/>
                  </a:lnTo>
                  <a:lnTo>
                    <a:pt x="164984" y="36252"/>
                  </a:lnTo>
                  <a:lnTo>
                    <a:pt x="160748" y="32998"/>
                  </a:lnTo>
                  <a:lnTo>
                    <a:pt x="156410" y="29880"/>
                  </a:lnTo>
                  <a:lnTo>
                    <a:pt x="151975" y="26903"/>
                  </a:lnTo>
                  <a:lnTo>
                    <a:pt x="147447" y="24068"/>
                  </a:lnTo>
                  <a:lnTo>
                    <a:pt x="142830" y="21380"/>
                  </a:lnTo>
                  <a:lnTo>
                    <a:pt x="138130" y="18841"/>
                  </a:lnTo>
                  <a:lnTo>
                    <a:pt x="133352" y="16453"/>
                  </a:lnTo>
                  <a:lnTo>
                    <a:pt x="128499" y="14219"/>
                  </a:lnTo>
                  <a:lnTo>
                    <a:pt x="123578" y="12142"/>
                  </a:lnTo>
                  <a:lnTo>
                    <a:pt x="118592" y="10222"/>
                  </a:lnTo>
                  <a:lnTo>
                    <a:pt x="113548" y="8463"/>
                  </a:lnTo>
                  <a:lnTo>
                    <a:pt x="108451" y="6866"/>
                  </a:lnTo>
                  <a:lnTo>
                    <a:pt x="103305" y="5433"/>
                  </a:lnTo>
                  <a:lnTo>
                    <a:pt x="98115" y="4165"/>
                  </a:lnTo>
                  <a:lnTo>
                    <a:pt x="92888" y="3063"/>
                  </a:lnTo>
                  <a:lnTo>
                    <a:pt x="87628" y="2129"/>
                  </a:lnTo>
                  <a:lnTo>
                    <a:pt x="82341" y="1363"/>
                  </a:lnTo>
                  <a:lnTo>
                    <a:pt x="77033" y="767"/>
                  </a:lnTo>
                  <a:lnTo>
                    <a:pt x="71708" y="341"/>
                  </a:lnTo>
                  <a:lnTo>
                    <a:pt x="66372" y="85"/>
                  </a:lnTo>
                  <a:lnTo>
                    <a:pt x="61031" y="0"/>
                  </a:lnTo>
                  <a:lnTo>
                    <a:pt x="61031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5633135" y="5220472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5620840" y="5220472"/>
              <a:ext cx="12295" cy="167167"/>
            </a:xfrm>
            <a:custGeom>
              <a:avLst/>
              <a:pathLst>
                <a:path w="12295" h="167167">
                  <a:moveTo>
                    <a:pt x="12295" y="0"/>
                  </a:moveTo>
                  <a:lnTo>
                    <a:pt x="0" y="452"/>
                  </a:lnTo>
                  <a:lnTo>
                    <a:pt x="12295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5620840" y="5220924"/>
              <a:ext cx="12295" cy="166714"/>
            </a:xfrm>
            <a:custGeom>
              <a:avLst/>
              <a:pathLst>
                <a:path w="12295" h="166714">
                  <a:moveTo>
                    <a:pt x="0" y="0"/>
                  </a:moveTo>
                  <a:lnTo>
                    <a:pt x="12295" y="16671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5620840" y="5220924"/>
              <a:ext cx="12295" cy="166714"/>
            </a:xfrm>
            <a:custGeom>
              <a:avLst/>
              <a:pathLst>
                <a:path w="12295" h="166714">
                  <a:moveTo>
                    <a:pt x="0" y="0"/>
                  </a:moveTo>
                  <a:lnTo>
                    <a:pt x="12295" y="166714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5620840" y="5220924"/>
              <a:ext cx="12295" cy="166714"/>
            </a:xfrm>
            <a:custGeom>
              <a:avLst/>
              <a:pathLst>
                <a:path w="12295" h="166714">
                  <a:moveTo>
                    <a:pt x="0" y="0"/>
                  </a:moveTo>
                  <a:lnTo>
                    <a:pt x="12295" y="166714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5620840" y="5220924"/>
              <a:ext cx="12295" cy="166714"/>
            </a:xfrm>
            <a:custGeom>
              <a:avLst/>
              <a:pathLst>
                <a:path w="12295" h="166714">
                  <a:moveTo>
                    <a:pt x="0" y="0"/>
                  </a:moveTo>
                  <a:lnTo>
                    <a:pt x="12295" y="166714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5485537" y="5220924"/>
              <a:ext cx="147598" cy="166714"/>
            </a:xfrm>
            <a:custGeom>
              <a:avLst/>
              <a:pathLst>
                <a:path w="147598" h="166714">
                  <a:moveTo>
                    <a:pt x="135303" y="0"/>
                  </a:moveTo>
                  <a:lnTo>
                    <a:pt x="129887" y="488"/>
                  </a:lnTo>
                  <a:lnTo>
                    <a:pt x="124490" y="1152"/>
                  </a:lnTo>
                  <a:lnTo>
                    <a:pt x="119117" y="1991"/>
                  </a:lnTo>
                  <a:lnTo>
                    <a:pt x="113774" y="3004"/>
                  </a:lnTo>
                  <a:lnTo>
                    <a:pt x="108467" y="4191"/>
                  </a:lnTo>
                  <a:lnTo>
                    <a:pt x="103202" y="5550"/>
                  </a:lnTo>
                  <a:lnTo>
                    <a:pt x="97983" y="7079"/>
                  </a:lnTo>
                  <a:lnTo>
                    <a:pt x="92817" y="8777"/>
                  </a:lnTo>
                  <a:lnTo>
                    <a:pt x="87710" y="10643"/>
                  </a:lnTo>
                  <a:lnTo>
                    <a:pt x="82665" y="12673"/>
                  </a:lnTo>
                  <a:lnTo>
                    <a:pt x="77689" y="14867"/>
                  </a:lnTo>
                  <a:lnTo>
                    <a:pt x="72787" y="17221"/>
                  </a:lnTo>
                  <a:lnTo>
                    <a:pt x="67964" y="19733"/>
                  </a:lnTo>
                  <a:lnTo>
                    <a:pt x="63226" y="22401"/>
                  </a:lnTo>
                  <a:lnTo>
                    <a:pt x="58577" y="25221"/>
                  </a:lnTo>
                  <a:lnTo>
                    <a:pt x="54022" y="28192"/>
                  </a:lnTo>
                  <a:lnTo>
                    <a:pt x="49566" y="31309"/>
                  </a:lnTo>
                  <a:lnTo>
                    <a:pt x="45213" y="34569"/>
                  </a:lnTo>
                  <a:lnTo>
                    <a:pt x="40969" y="37969"/>
                  </a:lnTo>
                  <a:lnTo>
                    <a:pt x="36838" y="41505"/>
                  </a:lnTo>
                  <a:lnTo>
                    <a:pt x="32825" y="45174"/>
                  </a:lnTo>
                  <a:lnTo>
                    <a:pt x="28932" y="48971"/>
                  </a:lnTo>
                  <a:lnTo>
                    <a:pt x="25165" y="52893"/>
                  </a:lnTo>
                  <a:lnTo>
                    <a:pt x="21528" y="56936"/>
                  </a:lnTo>
                  <a:lnTo>
                    <a:pt x="18024" y="61094"/>
                  </a:lnTo>
                  <a:lnTo>
                    <a:pt x="14657" y="65364"/>
                  </a:lnTo>
                  <a:lnTo>
                    <a:pt x="11431" y="69742"/>
                  </a:lnTo>
                  <a:lnTo>
                    <a:pt x="8349" y="74222"/>
                  </a:lnTo>
                  <a:lnTo>
                    <a:pt x="5415" y="78800"/>
                  </a:lnTo>
                  <a:lnTo>
                    <a:pt x="2630" y="83471"/>
                  </a:lnTo>
                  <a:lnTo>
                    <a:pt x="0" y="88230"/>
                  </a:lnTo>
                  <a:lnTo>
                    <a:pt x="147598" y="1667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5465982" y="5220472"/>
              <a:ext cx="334302" cy="334334"/>
            </a:xfrm>
            <a:custGeom>
              <a:avLst/>
              <a:pathLst>
                <a:path w="334302" h="334334">
                  <a:moveTo>
                    <a:pt x="19554" y="88683"/>
                  </a:moveTo>
                  <a:lnTo>
                    <a:pt x="17140" y="93403"/>
                  </a:lnTo>
                  <a:lnTo>
                    <a:pt x="14877" y="98197"/>
                  </a:lnTo>
                  <a:lnTo>
                    <a:pt x="12766" y="103060"/>
                  </a:lnTo>
                  <a:lnTo>
                    <a:pt x="10811" y="107987"/>
                  </a:lnTo>
                  <a:lnTo>
                    <a:pt x="9013" y="112975"/>
                  </a:lnTo>
                  <a:lnTo>
                    <a:pt x="7374" y="118016"/>
                  </a:lnTo>
                  <a:lnTo>
                    <a:pt x="5896" y="123107"/>
                  </a:lnTo>
                  <a:lnTo>
                    <a:pt x="4580" y="128243"/>
                  </a:lnTo>
                  <a:lnTo>
                    <a:pt x="3428" y="133417"/>
                  </a:lnTo>
                  <a:lnTo>
                    <a:pt x="2440" y="138626"/>
                  </a:lnTo>
                  <a:lnTo>
                    <a:pt x="1618" y="143863"/>
                  </a:lnTo>
                  <a:lnTo>
                    <a:pt x="962" y="149124"/>
                  </a:lnTo>
                  <a:lnTo>
                    <a:pt x="473" y="154402"/>
                  </a:lnTo>
                  <a:lnTo>
                    <a:pt x="152" y="159694"/>
                  </a:lnTo>
                  <a:lnTo>
                    <a:pt x="0" y="164993"/>
                  </a:lnTo>
                  <a:lnTo>
                    <a:pt x="15" y="170294"/>
                  </a:lnTo>
                  <a:lnTo>
                    <a:pt x="198" y="175593"/>
                  </a:lnTo>
                  <a:lnTo>
                    <a:pt x="549" y="180882"/>
                  </a:lnTo>
                  <a:lnTo>
                    <a:pt x="1068" y="186158"/>
                  </a:lnTo>
                  <a:lnTo>
                    <a:pt x="1753" y="191415"/>
                  </a:lnTo>
                  <a:lnTo>
                    <a:pt x="2605" y="196647"/>
                  </a:lnTo>
                  <a:lnTo>
                    <a:pt x="3623" y="201850"/>
                  </a:lnTo>
                  <a:lnTo>
                    <a:pt x="4805" y="207018"/>
                  </a:lnTo>
                  <a:lnTo>
                    <a:pt x="6150" y="212146"/>
                  </a:lnTo>
                  <a:lnTo>
                    <a:pt x="7657" y="217228"/>
                  </a:lnTo>
                  <a:lnTo>
                    <a:pt x="9325" y="222261"/>
                  </a:lnTo>
                  <a:lnTo>
                    <a:pt x="11151" y="227237"/>
                  </a:lnTo>
                  <a:lnTo>
                    <a:pt x="13134" y="232154"/>
                  </a:lnTo>
                  <a:lnTo>
                    <a:pt x="15273" y="237005"/>
                  </a:lnTo>
                  <a:lnTo>
                    <a:pt x="17563" y="241786"/>
                  </a:lnTo>
                  <a:lnTo>
                    <a:pt x="20005" y="246492"/>
                  </a:lnTo>
                  <a:lnTo>
                    <a:pt x="22594" y="251118"/>
                  </a:lnTo>
                  <a:lnTo>
                    <a:pt x="25329" y="255659"/>
                  </a:lnTo>
                  <a:lnTo>
                    <a:pt x="28206" y="260112"/>
                  </a:lnTo>
                  <a:lnTo>
                    <a:pt x="31223" y="264471"/>
                  </a:lnTo>
                  <a:lnTo>
                    <a:pt x="34377" y="268732"/>
                  </a:lnTo>
                  <a:lnTo>
                    <a:pt x="37664" y="272891"/>
                  </a:lnTo>
                  <a:lnTo>
                    <a:pt x="41081" y="276944"/>
                  </a:lnTo>
                  <a:lnTo>
                    <a:pt x="44626" y="280886"/>
                  </a:lnTo>
                  <a:lnTo>
                    <a:pt x="48293" y="284714"/>
                  </a:lnTo>
                  <a:lnTo>
                    <a:pt x="52080" y="288424"/>
                  </a:lnTo>
                  <a:lnTo>
                    <a:pt x="55983" y="292012"/>
                  </a:lnTo>
                  <a:lnTo>
                    <a:pt x="59998" y="295474"/>
                  </a:lnTo>
                  <a:lnTo>
                    <a:pt x="64120" y="298807"/>
                  </a:lnTo>
                  <a:lnTo>
                    <a:pt x="68346" y="302008"/>
                  </a:lnTo>
                  <a:lnTo>
                    <a:pt x="72671" y="305073"/>
                  </a:lnTo>
                  <a:lnTo>
                    <a:pt x="77092" y="308000"/>
                  </a:lnTo>
                  <a:lnTo>
                    <a:pt x="81603" y="310785"/>
                  </a:lnTo>
                  <a:lnTo>
                    <a:pt x="86199" y="313425"/>
                  </a:lnTo>
                  <a:lnTo>
                    <a:pt x="90878" y="315919"/>
                  </a:lnTo>
                  <a:lnTo>
                    <a:pt x="95633" y="318262"/>
                  </a:lnTo>
                  <a:lnTo>
                    <a:pt x="100460" y="320454"/>
                  </a:lnTo>
                  <a:lnTo>
                    <a:pt x="105354" y="322492"/>
                  </a:lnTo>
                  <a:lnTo>
                    <a:pt x="110310" y="324373"/>
                  </a:lnTo>
                  <a:lnTo>
                    <a:pt x="115324" y="326097"/>
                  </a:lnTo>
                  <a:lnTo>
                    <a:pt x="120389" y="327660"/>
                  </a:lnTo>
                  <a:lnTo>
                    <a:pt x="125502" y="329062"/>
                  </a:lnTo>
                  <a:lnTo>
                    <a:pt x="130656" y="330302"/>
                  </a:lnTo>
                  <a:lnTo>
                    <a:pt x="135847" y="331377"/>
                  </a:lnTo>
                  <a:lnTo>
                    <a:pt x="141070" y="332287"/>
                  </a:lnTo>
                  <a:lnTo>
                    <a:pt x="146319" y="333031"/>
                  </a:lnTo>
                  <a:lnTo>
                    <a:pt x="151589" y="333608"/>
                  </a:lnTo>
                  <a:lnTo>
                    <a:pt x="156874" y="334018"/>
                  </a:lnTo>
                  <a:lnTo>
                    <a:pt x="162170" y="334260"/>
                  </a:lnTo>
                  <a:lnTo>
                    <a:pt x="167471" y="334334"/>
                  </a:lnTo>
                  <a:lnTo>
                    <a:pt x="172771" y="334240"/>
                  </a:lnTo>
                  <a:lnTo>
                    <a:pt x="178066" y="333978"/>
                  </a:lnTo>
                  <a:lnTo>
                    <a:pt x="183350" y="333548"/>
                  </a:lnTo>
                  <a:lnTo>
                    <a:pt x="188618" y="332951"/>
                  </a:lnTo>
                  <a:lnTo>
                    <a:pt x="193864" y="332187"/>
                  </a:lnTo>
                  <a:lnTo>
                    <a:pt x="199083" y="331257"/>
                  </a:lnTo>
                  <a:lnTo>
                    <a:pt x="204270" y="330162"/>
                  </a:lnTo>
                  <a:lnTo>
                    <a:pt x="209419" y="328903"/>
                  </a:lnTo>
                  <a:lnTo>
                    <a:pt x="214527" y="327481"/>
                  </a:lnTo>
                  <a:lnTo>
                    <a:pt x="219586" y="325898"/>
                  </a:lnTo>
                  <a:lnTo>
                    <a:pt x="224593" y="324156"/>
                  </a:lnTo>
                  <a:lnTo>
                    <a:pt x="229542" y="322256"/>
                  </a:lnTo>
                  <a:lnTo>
                    <a:pt x="234428" y="320200"/>
                  </a:lnTo>
                  <a:lnTo>
                    <a:pt x="239247" y="317989"/>
                  </a:lnTo>
                  <a:lnTo>
                    <a:pt x="243993" y="315627"/>
                  </a:lnTo>
                  <a:lnTo>
                    <a:pt x="248662" y="313116"/>
                  </a:lnTo>
                  <a:lnTo>
                    <a:pt x="253249" y="310458"/>
                  </a:lnTo>
                  <a:lnTo>
                    <a:pt x="257749" y="307656"/>
                  </a:lnTo>
                  <a:lnTo>
                    <a:pt x="262158" y="304713"/>
                  </a:lnTo>
                  <a:lnTo>
                    <a:pt x="266472" y="301631"/>
                  </a:lnTo>
                  <a:lnTo>
                    <a:pt x="270686" y="298414"/>
                  </a:lnTo>
                  <a:lnTo>
                    <a:pt x="274795" y="295066"/>
                  </a:lnTo>
                  <a:lnTo>
                    <a:pt x="278797" y="291588"/>
                  </a:lnTo>
                  <a:lnTo>
                    <a:pt x="282686" y="287985"/>
                  </a:lnTo>
                  <a:lnTo>
                    <a:pt x="286459" y="284261"/>
                  </a:lnTo>
                  <a:lnTo>
                    <a:pt x="290112" y="280419"/>
                  </a:lnTo>
                  <a:lnTo>
                    <a:pt x="293641" y="276463"/>
                  </a:lnTo>
                  <a:lnTo>
                    <a:pt x="297043" y="272398"/>
                  </a:lnTo>
                  <a:lnTo>
                    <a:pt x="300314" y="268226"/>
                  </a:lnTo>
                  <a:lnTo>
                    <a:pt x="303452" y="263953"/>
                  </a:lnTo>
                  <a:lnTo>
                    <a:pt x="306452" y="259582"/>
                  </a:lnTo>
                  <a:lnTo>
                    <a:pt x="309313" y="255119"/>
                  </a:lnTo>
                  <a:lnTo>
                    <a:pt x="312030" y="250567"/>
                  </a:lnTo>
                  <a:lnTo>
                    <a:pt x="314602" y="245931"/>
                  </a:lnTo>
                  <a:lnTo>
                    <a:pt x="317025" y="241216"/>
                  </a:lnTo>
                  <a:lnTo>
                    <a:pt x="319298" y="236427"/>
                  </a:lnTo>
                  <a:lnTo>
                    <a:pt x="321417" y="231568"/>
                  </a:lnTo>
                  <a:lnTo>
                    <a:pt x="323382" y="226644"/>
                  </a:lnTo>
                  <a:lnTo>
                    <a:pt x="325189" y="221660"/>
                  </a:lnTo>
                  <a:lnTo>
                    <a:pt x="326838" y="216621"/>
                  </a:lnTo>
                  <a:lnTo>
                    <a:pt x="328325" y="211533"/>
                  </a:lnTo>
                  <a:lnTo>
                    <a:pt x="329651" y="206400"/>
                  </a:lnTo>
                  <a:lnTo>
                    <a:pt x="330813" y="201228"/>
                  </a:lnTo>
                  <a:lnTo>
                    <a:pt x="331811" y="196021"/>
                  </a:lnTo>
                  <a:lnTo>
                    <a:pt x="332643" y="190786"/>
                  </a:lnTo>
                  <a:lnTo>
                    <a:pt x="333309" y="185526"/>
                  </a:lnTo>
                  <a:lnTo>
                    <a:pt x="333808" y="180248"/>
                  </a:lnTo>
                  <a:lnTo>
                    <a:pt x="334139" y="174957"/>
                  </a:lnTo>
                  <a:lnTo>
                    <a:pt x="334302" y="169659"/>
                  </a:lnTo>
                  <a:lnTo>
                    <a:pt x="334297" y="164357"/>
                  </a:lnTo>
                  <a:lnTo>
                    <a:pt x="334123" y="159059"/>
                  </a:lnTo>
                  <a:lnTo>
                    <a:pt x="333782" y="153768"/>
                  </a:lnTo>
                  <a:lnTo>
                    <a:pt x="333274" y="148492"/>
                  </a:lnTo>
                  <a:lnTo>
                    <a:pt x="332598" y="143233"/>
                  </a:lnTo>
                  <a:lnTo>
                    <a:pt x="331756" y="137999"/>
                  </a:lnTo>
                  <a:lnTo>
                    <a:pt x="330748" y="132795"/>
                  </a:lnTo>
                  <a:lnTo>
                    <a:pt x="329576" y="127625"/>
                  </a:lnTo>
                  <a:lnTo>
                    <a:pt x="328241" y="122494"/>
                  </a:lnTo>
                  <a:lnTo>
                    <a:pt x="326743" y="117409"/>
                  </a:lnTo>
                  <a:lnTo>
                    <a:pt x="325085" y="112373"/>
                  </a:lnTo>
                  <a:lnTo>
                    <a:pt x="323268" y="107393"/>
                  </a:lnTo>
                  <a:lnTo>
                    <a:pt x="321294" y="102473"/>
                  </a:lnTo>
                  <a:lnTo>
                    <a:pt x="319166" y="97618"/>
                  </a:lnTo>
                  <a:lnTo>
                    <a:pt x="316884" y="92833"/>
                  </a:lnTo>
                  <a:lnTo>
                    <a:pt x="314452" y="88122"/>
                  </a:lnTo>
                  <a:lnTo>
                    <a:pt x="311871" y="83491"/>
                  </a:lnTo>
                  <a:lnTo>
                    <a:pt x="309145" y="78945"/>
                  </a:lnTo>
                  <a:lnTo>
                    <a:pt x="306276" y="74487"/>
                  </a:lnTo>
                  <a:lnTo>
                    <a:pt x="303267" y="70122"/>
                  </a:lnTo>
                  <a:lnTo>
                    <a:pt x="300122" y="65855"/>
                  </a:lnTo>
                  <a:lnTo>
                    <a:pt x="296843" y="61689"/>
                  </a:lnTo>
                  <a:lnTo>
                    <a:pt x="293433" y="57630"/>
                  </a:lnTo>
                  <a:lnTo>
                    <a:pt x="289896" y="53681"/>
                  </a:lnTo>
                  <a:lnTo>
                    <a:pt x="286236" y="49846"/>
                  </a:lnTo>
                  <a:lnTo>
                    <a:pt x="282456" y="46129"/>
                  </a:lnTo>
                  <a:lnTo>
                    <a:pt x="278560" y="42534"/>
                  </a:lnTo>
                  <a:lnTo>
                    <a:pt x="274552" y="39064"/>
                  </a:lnTo>
                  <a:lnTo>
                    <a:pt x="270436" y="35723"/>
                  </a:lnTo>
                  <a:lnTo>
                    <a:pt x="266216" y="32514"/>
                  </a:lnTo>
                  <a:lnTo>
                    <a:pt x="261896" y="29440"/>
                  </a:lnTo>
                  <a:lnTo>
                    <a:pt x="257482" y="26505"/>
                  </a:lnTo>
                  <a:lnTo>
                    <a:pt x="252976" y="23712"/>
                  </a:lnTo>
                  <a:lnTo>
                    <a:pt x="248384" y="21063"/>
                  </a:lnTo>
                  <a:lnTo>
                    <a:pt x="243711" y="18561"/>
                  </a:lnTo>
                  <a:lnTo>
                    <a:pt x="238960" y="16208"/>
                  </a:lnTo>
                  <a:lnTo>
                    <a:pt x="234137" y="14007"/>
                  </a:lnTo>
                  <a:lnTo>
                    <a:pt x="229247" y="11960"/>
                  </a:lnTo>
                  <a:lnTo>
                    <a:pt x="224294" y="10069"/>
                  </a:lnTo>
                  <a:lnTo>
                    <a:pt x="219284" y="8336"/>
                  </a:lnTo>
                  <a:lnTo>
                    <a:pt x="214222" y="6763"/>
                  </a:lnTo>
                  <a:lnTo>
                    <a:pt x="209112" y="5351"/>
                  </a:lnTo>
                  <a:lnTo>
                    <a:pt x="203960" y="4102"/>
                  </a:lnTo>
                  <a:lnTo>
                    <a:pt x="198771" y="3017"/>
                  </a:lnTo>
                  <a:lnTo>
                    <a:pt x="193550" y="2097"/>
                  </a:lnTo>
                  <a:lnTo>
                    <a:pt x="188302" y="1343"/>
                  </a:lnTo>
                  <a:lnTo>
                    <a:pt x="183033" y="756"/>
                  </a:lnTo>
                  <a:lnTo>
                    <a:pt x="177749" y="336"/>
                  </a:lnTo>
                  <a:lnTo>
                    <a:pt x="172453" y="84"/>
                  </a:lnTo>
                  <a:lnTo>
                    <a:pt x="167153" y="0"/>
                  </a:lnTo>
                  <a:lnTo>
                    <a:pt x="167153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6082840" y="4961274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6054863" y="4961274"/>
              <a:ext cx="27976" cy="167167"/>
            </a:xfrm>
            <a:custGeom>
              <a:avLst/>
              <a:pathLst>
                <a:path w="27976" h="167167">
                  <a:moveTo>
                    <a:pt x="27976" y="0"/>
                  </a:moveTo>
                  <a:lnTo>
                    <a:pt x="20951" y="147"/>
                  </a:lnTo>
                  <a:lnTo>
                    <a:pt x="13938" y="590"/>
                  </a:lnTo>
                  <a:lnTo>
                    <a:pt x="6950" y="1327"/>
                  </a:lnTo>
                  <a:lnTo>
                    <a:pt x="0" y="2357"/>
                  </a:lnTo>
                  <a:lnTo>
                    <a:pt x="27976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6054863" y="4963631"/>
              <a:ext cx="27976" cy="164809"/>
            </a:xfrm>
            <a:custGeom>
              <a:avLst/>
              <a:pathLst>
                <a:path w="27976" h="164809">
                  <a:moveTo>
                    <a:pt x="0" y="0"/>
                  </a:moveTo>
                  <a:lnTo>
                    <a:pt x="27976" y="164809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6054863" y="4963631"/>
              <a:ext cx="27976" cy="164809"/>
            </a:xfrm>
            <a:custGeom>
              <a:avLst/>
              <a:pathLst>
                <a:path w="27976" h="164809">
                  <a:moveTo>
                    <a:pt x="0" y="0"/>
                  </a:moveTo>
                  <a:lnTo>
                    <a:pt x="27976" y="16480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054863" y="4963631"/>
              <a:ext cx="27976" cy="164809"/>
            </a:xfrm>
            <a:custGeom>
              <a:avLst/>
              <a:pathLst>
                <a:path w="27976" h="164809">
                  <a:moveTo>
                    <a:pt x="0" y="0"/>
                  </a:moveTo>
                  <a:lnTo>
                    <a:pt x="27976" y="16480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5915684" y="4963631"/>
              <a:ext cx="167155" cy="179024"/>
            </a:xfrm>
            <a:custGeom>
              <a:avLst/>
              <a:pathLst>
                <a:path w="167155" h="179024">
                  <a:moveTo>
                    <a:pt x="139178" y="0"/>
                  </a:moveTo>
                  <a:lnTo>
                    <a:pt x="133863" y="990"/>
                  </a:lnTo>
                  <a:lnTo>
                    <a:pt x="128583" y="2153"/>
                  </a:lnTo>
                  <a:lnTo>
                    <a:pt x="123344" y="3485"/>
                  </a:lnTo>
                  <a:lnTo>
                    <a:pt x="118150" y="4986"/>
                  </a:lnTo>
                  <a:lnTo>
                    <a:pt x="113007" y="6654"/>
                  </a:lnTo>
                  <a:lnTo>
                    <a:pt x="107921" y="8488"/>
                  </a:lnTo>
                  <a:lnTo>
                    <a:pt x="102897" y="10485"/>
                  </a:lnTo>
                  <a:lnTo>
                    <a:pt x="97940" y="12644"/>
                  </a:lnTo>
                  <a:lnTo>
                    <a:pt x="93056" y="14962"/>
                  </a:lnTo>
                  <a:lnTo>
                    <a:pt x="88249" y="17436"/>
                  </a:lnTo>
                  <a:lnTo>
                    <a:pt x="83524" y="20065"/>
                  </a:lnTo>
                  <a:lnTo>
                    <a:pt x="78887" y="22845"/>
                  </a:lnTo>
                  <a:lnTo>
                    <a:pt x="74343" y="25774"/>
                  </a:lnTo>
                  <a:lnTo>
                    <a:pt x="69895" y="28848"/>
                  </a:lnTo>
                  <a:lnTo>
                    <a:pt x="65549" y="32064"/>
                  </a:lnTo>
                  <a:lnTo>
                    <a:pt x="61310" y="35419"/>
                  </a:lnTo>
                  <a:lnTo>
                    <a:pt x="57181" y="38910"/>
                  </a:lnTo>
                  <a:lnTo>
                    <a:pt x="53167" y="42532"/>
                  </a:lnTo>
                  <a:lnTo>
                    <a:pt x="49273" y="46282"/>
                  </a:lnTo>
                  <a:lnTo>
                    <a:pt x="45502" y="50156"/>
                  </a:lnTo>
                  <a:lnTo>
                    <a:pt x="41858" y="54150"/>
                  </a:lnTo>
                  <a:lnTo>
                    <a:pt x="38345" y="58260"/>
                  </a:lnTo>
                  <a:lnTo>
                    <a:pt x="34967" y="62481"/>
                  </a:lnTo>
                  <a:lnTo>
                    <a:pt x="31727" y="66809"/>
                  </a:lnTo>
                  <a:lnTo>
                    <a:pt x="28628" y="71240"/>
                  </a:lnTo>
                  <a:lnTo>
                    <a:pt x="25675" y="75768"/>
                  </a:lnTo>
                  <a:lnTo>
                    <a:pt x="22870" y="80390"/>
                  </a:lnTo>
                  <a:lnTo>
                    <a:pt x="20215" y="85100"/>
                  </a:lnTo>
                  <a:lnTo>
                    <a:pt x="17714" y="89893"/>
                  </a:lnTo>
                  <a:lnTo>
                    <a:pt x="15370" y="94765"/>
                  </a:lnTo>
                  <a:lnTo>
                    <a:pt x="13184" y="99710"/>
                  </a:lnTo>
                  <a:lnTo>
                    <a:pt x="11160" y="104723"/>
                  </a:lnTo>
                  <a:lnTo>
                    <a:pt x="9298" y="109799"/>
                  </a:lnTo>
                  <a:lnTo>
                    <a:pt x="7602" y="114932"/>
                  </a:lnTo>
                  <a:lnTo>
                    <a:pt x="6072" y="120118"/>
                  </a:lnTo>
                  <a:lnTo>
                    <a:pt x="4711" y="125350"/>
                  </a:lnTo>
                  <a:lnTo>
                    <a:pt x="3520" y="130624"/>
                  </a:lnTo>
                  <a:lnTo>
                    <a:pt x="2501" y="135933"/>
                  </a:lnTo>
                  <a:lnTo>
                    <a:pt x="1653" y="141273"/>
                  </a:lnTo>
                  <a:lnTo>
                    <a:pt x="978" y="146637"/>
                  </a:lnTo>
                  <a:lnTo>
                    <a:pt x="478" y="152021"/>
                  </a:lnTo>
                  <a:lnTo>
                    <a:pt x="151" y="157417"/>
                  </a:lnTo>
                  <a:lnTo>
                    <a:pt x="0" y="162822"/>
                  </a:lnTo>
                  <a:lnTo>
                    <a:pt x="23" y="168228"/>
                  </a:lnTo>
                  <a:lnTo>
                    <a:pt x="221" y="173631"/>
                  </a:lnTo>
                  <a:lnTo>
                    <a:pt x="593" y="179024"/>
                  </a:lnTo>
                  <a:lnTo>
                    <a:pt x="167155" y="164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5916278" y="4961274"/>
              <a:ext cx="333713" cy="334333"/>
            </a:xfrm>
            <a:custGeom>
              <a:avLst/>
              <a:pathLst>
                <a:path w="333713" h="334333">
                  <a:moveTo>
                    <a:pt x="0" y="181382"/>
                  </a:moveTo>
                  <a:lnTo>
                    <a:pt x="534" y="186653"/>
                  </a:lnTo>
                  <a:lnTo>
                    <a:pt x="1234" y="191904"/>
                  </a:lnTo>
                  <a:lnTo>
                    <a:pt x="2101" y="197131"/>
                  </a:lnTo>
                  <a:lnTo>
                    <a:pt x="3133" y="202327"/>
                  </a:lnTo>
                  <a:lnTo>
                    <a:pt x="4330" y="207488"/>
                  </a:lnTo>
                  <a:lnTo>
                    <a:pt x="5689" y="212609"/>
                  </a:lnTo>
                  <a:lnTo>
                    <a:pt x="7210" y="217684"/>
                  </a:lnTo>
                  <a:lnTo>
                    <a:pt x="8890" y="222708"/>
                  </a:lnTo>
                  <a:lnTo>
                    <a:pt x="10730" y="227676"/>
                  </a:lnTo>
                  <a:lnTo>
                    <a:pt x="12725" y="232584"/>
                  </a:lnTo>
                  <a:lnTo>
                    <a:pt x="14876" y="237426"/>
                  </a:lnTo>
                  <a:lnTo>
                    <a:pt x="17178" y="242197"/>
                  </a:lnTo>
                  <a:lnTo>
                    <a:pt x="19631" y="246893"/>
                  </a:lnTo>
                  <a:lnTo>
                    <a:pt x="22231" y="251509"/>
                  </a:lnTo>
                  <a:lnTo>
                    <a:pt x="24976" y="256041"/>
                  </a:lnTo>
                  <a:lnTo>
                    <a:pt x="27863" y="260483"/>
                  </a:lnTo>
                  <a:lnTo>
                    <a:pt x="30890" y="264831"/>
                  </a:lnTo>
                  <a:lnTo>
                    <a:pt x="34053" y="269081"/>
                  </a:lnTo>
                  <a:lnTo>
                    <a:pt x="37349" y="273229"/>
                  </a:lnTo>
                  <a:lnTo>
                    <a:pt x="40775" y="277270"/>
                  </a:lnTo>
                  <a:lnTo>
                    <a:pt x="44327" y="281201"/>
                  </a:lnTo>
                  <a:lnTo>
                    <a:pt x="48002" y="285017"/>
                  </a:lnTo>
                  <a:lnTo>
                    <a:pt x="51796" y="288714"/>
                  </a:lnTo>
                  <a:lnTo>
                    <a:pt x="55705" y="292290"/>
                  </a:lnTo>
                  <a:lnTo>
                    <a:pt x="59726" y="295740"/>
                  </a:lnTo>
                  <a:lnTo>
                    <a:pt x="63854" y="299061"/>
                  </a:lnTo>
                  <a:lnTo>
                    <a:pt x="68085" y="302249"/>
                  </a:lnTo>
                  <a:lnTo>
                    <a:pt x="72415" y="305302"/>
                  </a:lnTo>
                  <a:lnTo>
                    <a:pt x="76839" y="308216"/>
                  </a:lnTo>
                  <a:lnTo>
                    <a:pt x="81354" y="310988"/>
                  </a:lnTo>
                  <a:lnTo>
                    <a:pt x="85954" y="313616"/>
                  </a:lnTo>
                  <a:lnTo>
                    <a:pt x="90635" y="316097"/>
                  </a:lnTo>
                  <a:lnTo>
                    <a:pt x="95393" y="318428"/>
                  </a:lnTo>
                  <a:lnTo>
                    <a:pt x="100222" y="320607"/>
                  </a:lnTo>
                  <a:lnTo>
                    <a:pt x="105117" y="322633"/>
                  </a:lnTo>
                  <a:lnTo>
                    <a:pt x="110074" y="324502"/>
                  </a:lnTo>
                  <a:lnTo>
                    <a:pt x="115088" y="326212"/>
                  </a:lnTo>
                  <a:lnTo>
                    <a:pt x="120154" y="327764"/>
                  </a:lnTo>
                  <a:lnTo>
                    <a:pt x="125266" y="329154"/>
                  </a:lnTo>
                  <a:lnTo>
                    <a:pt x="130420" y="330381"/>
                  </a:lnTo>
                  <a:lnTo>
                    <a:pt x="135610" y="331444"/>
                  </a:lnTo>
                  <a:lnTo>
                    <a:pt x="140832" y="332342"/>
                  </a:lnTo>
                  <a:lnTo>
                    <a:pt x="146079" y="333075"/>
                  </a:lnTo>
                  <a:lnTo>
                    <a:pt x="151346" y="333641"/>
                  </a:lnTo>
                  <a:lnTo>
                    <a:pt x="156629" y="334039"/>
                  </a:lnTo>
                  <a:lnTo>
                    <a:pt x="161922" y="334270"/>
                  </a:lnTo>
                  <a:lnTo>
                    <a:pt x="167220" y="334333"/>
                  </a:lnTo>
                  <a:lnTo>
                    <a:pt x="172516" y="334228"/>
                  </a:lnTo>
                  <a:lnTo>
                    <a:pt x="177807" y="333956"/>
                  </a:lnTo>
                  <a:lnTo>
                    <a:pt x="183087" y="333516"/>
                  </a:lnTo>
                  <a:lnTo>
                    <a:pt x="188350" y="332908"/>
                  </a:lnTo>
                  <a:lnTo>
                    <a:pt x="193591" y="332135"/>
                  </a:lnTo>
                  <a:lnTo>
                    <a:pt x="198805" y="331195"/>
                  </a:lnTo>
                  <a:lnTo>
                    <a:pt x="203986" y="330091"/>
                  </a:lnTo>
                  <a:lnTo>
                    <a:pt x="209130" y="328823"/>
                  </a:lnTo>
                  <a:lnTo>
                    <a:pt x="214232" y="327393"/>
                  </a:lnTo>
                  <a:lnTo>
                    <a:pt x="219285" y="325802"/>
                  </a:lnTo>
                  <a:lnTo>
                    <a:pt x="224285" y="324052"/>
                  </a:lnTo>
                  <a:lnTo>
                    <a:pt x="229228" y="322144"/>
                  </a:lnTo>
                  <a:lnTo>
                    <a:pt x="234107" y="320080"/>
                  </a:lnTo>
                  <a:lnTo>
                    <a:pt x="238919" y="317863"/>
                  </a:lnTo>
                  <a:lnTo>
                    <a:pt x="243658" y="315495"/>
                  </a:lnTo>
                  <a:lnTo>
                    <a:pt x="248319" y="312977"/>
                  </a:lnTo>
                  <a:lnTo>
                    <a:pt x="252899" y="310313"/>
                  </a:lnTo>
                  <a:lnTo>
                    <a:pt x="257391" y="307505"/>
                  </a:lnTo>
                  <a:lnTo>
                    <a:pt x="261793" y="304557"/>
                  </a:lnTo>
                  <a:lnTo>
                    <a:pt x="266099" y="301470"/>
                  </a:lnTo>
                  <a:lnTo>
                    <a:pt x="270305" y="298248"/>
                  </a:lnTo>
                  <a:lnTo>
                    <a:pt x="274406" y="294895"/>
                  </a:lnTo>
                  <a:lnTo>
                    <a:pt x="278399" y="291413"/>
                  </a:lnTo>
                  <a:lnTo>
                    <a:pt x="282280" y="287807"/>
                  </a:lnTo>
                  <a:lnTo>
                    <a:pt x="286045" y="284080"/>
                  </a:lnTo>
                  <a:lnTo>
                    <a:pt x="289690" y="280235"/>
                  </a:lnTo>
                  <a:lnTo>
                    <a:pt x="293211" y="276276"/>
                  </a:lnTo>
                  <a:lnTo>
                    <a:pt x="296605" y="272208"/>
                  </a:lnTo>
                  <a:lnTo>
                    <a:pt x="299868" y="268035"/>
                  </a:lnTo>
                  <a:lnTo>
                    <a:pt x="302998" y="263760"/>
                  </a:lnTo>
                  <a:lnTo>
                    <a:pt x="305990" y="259388"/>
                  </a:lnTo>
                  <a:lnTo>
                    <a:pt x="308842" y="254923"/>
                  </a:lnTo>
                  <a:lnTo>
                    <a:pt x="311552" y="250370"/>
                  </a:lnTo>
                  <a:lnTo>
                    <a:pt x="314115" y="245734"/>
                  </a:lnTo>
                  <a:lnTo>
                    <a:pt x="316531" y="241019"/>
                  </a:lnTo>
                  <a:lnTo>
                    <a:pt x="318796" y="236230"/>
                  </a:lnTo>
                  <a:lnTo>
                    <a:pt x="320908" y="231371"/>
                  </a:lnTo>
                  <a:lnTo>
                    <a:pt x="322865" y="226448"/>
                  </a:lnTo>
                  <a:lnTo>
                    <a:pt x="324665" y="221465"/>
                  </a:lnTo>
                  <a:lnTo>
                    <a:pt x="326306" y="216428"/>
                  </a:lnTo>
                  <a:lnTo>
                    <a:pt x="327787" y="211341"/>
                  </a:lnTo>
                  <a:lnTo>
                    <a:pt x="329106" y="206210"/>
                  </a:lnTo>
                  <a:lnTo>
                    <a:pt x="330261" y="201040"/>
                  </a:lnTo>
                  <a:lnTo>
                    <a:pt x="331252" y="195835"/>
                  </a:lnTo>
                  <a:lnTo>
                    <a:pt x="332078" y="190602"/>
                  </a:lnTo>
                  <a:lnTo>
                    <a:pt x="332738" y="185345"/>
                  </a:lnTo>
                  <a:lnTo>
                    <a:pt x="333230" y="180070"/>
                  </a:lnTo>
                  <a:lnTo>
                    <a:pt x="333555" y="174782"/>
                  </a:lnTo>
                  <a:lnTo>
                    <a:pt x="333713" y="169487"/>
                  </a:lnTo>
                  <a:lnTo>
                    <a:pt x="333702" y="164189"/>
                  </a:lnTo>
                  <a:lnTo>
                    <a:pt x="333524" y="158894"/>
                  </a:lnTo>
                  <a:lnTo>
                    <a:pt x="333178" y="153608"/>
                  </a:lnTo>
                  <a:lnTo>
                    <a:pt x="332665" y="148335"/>
                  </a:lnTo>
                  <a:lnTo>
                    <a:pt x="331985" y="143080"/>
                  </a:lnTo>
                  <a:lnTo>
                    <a:pt x="331138" y="137851"/>
                  </a:lnTo>
                  <a:lnTo>
                    <a:pt x="330127" y="132650"/>
                  </a:lnTo>
                  <a:lnTo>
                    <a:pt x="328951" y="127484"/>
                  </a:lnTo>
                  <a:lnTo>
                    <a:pt x="327612" y="122359"/>
                  </a:lnTo>
                  <a:lnTo>
                    <a:pt x="326111" y="117278"/>
                  </a:lnTo>
                  <a:lnTo>
                    <a:pt x="324450" y="112247"/>
                  </a:lnTo>
                  <a:lnTo>
                    <a:pt x="322630" y="107271"/>
                  </a:lnTo>
                  <a:lnTo>
                    <a:pt x="320654" y="102356"/>
                  </a:lnTo>
                  <a:lnTo>
                    <a:pt x="318523" y="97505"/>
                  </a:lnTo>
                  <a:lnTo>
                    <a:pt x="316239" y="92725"/>
                  </a:lnTo>
                  <a:lnTo>
                    <a:pt x="313805" y="88019"/>
                  </a:lnTo>
                  <a:lnTo>
                    <a:pt x="311223" y="83393"/>
                  </a:lnTo>
                  <a:lnTo>
                    <a:pt x="308496" y="78851"/>
                  </a:lnTo>
                  <a:lnTo>
                    <a:pt x="305626" y="74398"/>
                  </a:lnTo>
                  <a:lnTo>
                    <a:pt x="302616" y="70038"/>
                  </a:lnTo>
                  <a:lnTo>
                    <a:pt x="299470" y="65775"/>
                  </a:lnTo>
                  <a:lnTo>
                    <a:pt x="296190" y="61615"/>
                  </a:lnTo>
                  <a:lnTo>
                    <a:pt x="292781" y="57560"/>
                  </a:lnTo>
                  <a:lnTo>
                    <a:pt x="289244" y="53615"/>
                  </a:lnTo>
                  <a:lnTo>
                    <a:pt x="285584" y="49785"/>
                  </a:lnTo>
                  <a:lnTo>
                    <a:pt x="281805" y="46072"/>
                  </a:lnTo>
                  <a:lnTo>
                    <a:pt x="277910" y="42481"/>
                  </a:lnTo>
                  <a:lnTo>
                    <a:pt x="273903" y="39015"/>
                  </a:lnTo>
                  <a:lnTo>
                    <a:pt x="269788" y="35678"/>
                  </a:lnTo>
                  <a:lnTo>
                    <a:pt x="265569" y="32473"/>
                  </a:lnTo>
                  <a:lnTo>
                    <a:pt x="261251" y="29403"/>
                  </a:lnTo>
                  <a:lnTo>
                    <a:pt x="256838" y="26472"/>
                  </a:lnTo>
                  <a:lnTo>
                    <a:pt x="252335" y="23682"/>
                  </a:lnTo>
                  <a:lnTo>
                    <a:pt x="247745" y="21036"/>
                  </a:lnTo>
                  <a:lnTo>
                    <a:pt x="243073" y="18537"/>
                  </a:lnTo>
                  <a:lnTo>
                    <a:pt x="238325" y="16187"/>
                  </a:lnTo>
                  <a:lnTo>
                    <a:pt x="233505" y="13989"/>
                  </a:lnTo>
                  <a:lnTo>
                    <a:pt x="228617" y="11944"/>
                  </a:lnTo>
                  <a:lnTo>
                    <a:pt x="223667" y="10056"/>
                  </a:lnTo>
                  <a:lnTo>
                    <a:pt x="218660" y="8325"/>
                  </a:lnTo>
                  <a:lnTo>
                    <a:pt x="213601" y="6754"/>
                  </a:lnTo>
                  <a:lnTo>
                    <a:pt x="208494" y="5344"/>
                  </a:lnTo>
                  <a:lnTo>
                    <a:pt x="203345" y="4097"/>
                  </a:lnTo>
                  <a:lnTo>
                    <a:pt x="198159" y="3013"/>
                  </a:lnTo>
                  <a:lnTo>
                    <a:pt x="192941" y="2094"/>
                  </a:lnTo>
                  <a:lnTo>
                    <a:pt x="187697" y="1341"/>
                  </a:lnTo>
                  <a:lnTo>
                    <a:pt x="182432" y="755"/>
                  </a:lnTo>
                  <a:lnTo>
                    <a:pt x="177151" y="335"/>
                  </a:lnTo>
                  <a:lnTo>
                    <a:pt x="171859" y="83"/>
                  </a:lnTo>
                  <a:lnTo>
                    <a:pt x="166561" y="0"/>
                  </a:lnTo>
                  <a:lnTo>
                    <a:pt x="166561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6460546" y="4605529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6359339" y="4605529"/>
              <a:ext cx="101207" cy="167167"/>
            </a:xfrm>
            <a:custGeom>
              <a:avLst/>
              <a:pathLst>
                <a:path w="101207" h="167167">
                  <a:moveTo>
                    <a:pt x="101207" y="0"/>
                  </a:moveTo>
                  <a:lnTo>
                    <a:pt x="95486" y="97"/>
                  </a:lnTo>
                  <a:lnTo>
                    <a:pt x="89773" y="391"/>
                  </a:lnTo>
                  <a:lnTo>
                    <a:pt x="84072" y="880"/>
                  </a:lnTo>
                  <a:lnTo>
                    <a:pt x="78392" y="1564"/>
                  </a:lnTo>
                  <a:lnTo>
                    <a:pt x="72739" y="2441"/>
                  </a:lnTo>
                  <a:lnTo>
                    <a:pt x="67118" y="3512"/>
                  </a:lnTo>
                  <a:lnTo>
                    <a:pt x="61538" y="4774"/>
                  </a:lnTo>
                  <a:lnTo>
                    <a:pt x="56004" y="6227"/>
                  </a:lnTo>
                  <a:lnTo>
                    <a:pt x="50524" y="7868"/>
                  </a:lnTo>
                  <a:lnTo>
                    <a:pt x="45102" y="9696"/>
                  </a:lnTo>
                  <a:lnTo>
                    <a:pt x="39746" y="11708"/>
                  </a:lnTo>
                  <a:lnTo>
                    <a:pt x="34463" y="13902"/>
                  </a:lnTo>
                  <a:lnTo>
                    <a:pt x="29257" y="16276"/>
                  </a:lnTo>
                  <a:lnTo>
                    <a:pt x="24136" y="18826"/>
                  </a:lnTo>
                  <a:lnTo>
                    <a:pt x="19105" y="21550"/>
                  </a:lnTo>
                  <a:lnTo>
                    <a:pt x="14170" y="24445"/>
                  </a:lnTo>
                  <a:lnTo>
                    <a:pt x="9337" y="27507"/>
                  </a:lnTo>
                  <a:lnTo>
                    <a:pt x="4612" y="30733"/>
                  </a:lnTo>
                  <a:lnTo>
                    <a:pt x="0" y="34118"/>
                  </a:lnTo>
                  <a:lnTo>
                    <a:pt x="101207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6359339" y="4639647"/>
              <a:ext cx="101207" cy="133049"/>
            </a:xfrm>
            <a:custGeom>
              <a:avLst/>
              <a:pathLst>
                <a:path w="101207" h="133049">
                  <a:moveTo>
                    <a:pt x="0" y="0"/>
                  </a:moveTo>
                  <a:lnTo>
                    <a:pt x="101207" y="133049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6359339" y="4639647"/>
              <a:ext cx="101207" cy="133049"/>
            </a:xfrm>
            <a:custGeom>
              <a:avLst/>
              <a:pathLst>
                <a:path w="101207" h="133049">
                  <a:moveTo>
                    <a:pt x="0" y="0"/>
                  </a:moveTo>
                  <a:lnTo>
                    <a:pt x="101207" y="13304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6293380" y="4639647"/>
              <a:ext cx="334320" cy="300210"/>
            </a:xfrm>
            <a:custGeom>
              <a:avLst/>
              <a:pathLst>
                <a:path w="334320" h="300210">
                  <a:moveTo>
                    <a:pt x="65959" y="0"/>
                  </a:moveTo>
                  <a:lnTo>
                    <a:pt x="61775" y="3288"/>
                  </a:lnTo>
                  <a:lnTo>
                    <a:pt x="57699" y="6709"/>
                  </a:lnTo>
                  <a:lnTo>
                    <a:pt x="53733" y="10257"/>
                  </a:lnTo>
                  <a:lnTo>
                    <a:pt x="49882" y="13930"/>
                  </a:lnTo>
                  <a:lnTo>
                    <a:pt x="46150" y="17723"/>
                  </a:lnTo>
                  <a:lnTo>
                    <a:pt x="42540" y="21634"/>
                  </a:lnTo>
                  <a:lnTo>
                    <a:pt x="39057" y="25657"/>
                  </a:lnTo>
                  <a:lnTo>
                    <a:pt x="35704" y="29789"/>
                  </a:lnTo>
                  <a:lnTo>
                    <a:pt x="32483" y="34026"/>
                  </a:lnTo>
                  <a:lnTo>
                    <a:pt x="29400" y="38363"/>
                  </a:lnTo>
                  <a:lnTo>
                    <a:pt x="26456" y="42796"/>
                  </a:lnTo>
                  <a:lnTo>
                    <a:pt x="23654" y="47321"/>
                  </a:lnTo>
                  <a:lnTo>
                    <a:pt x="20998" y="51932"/>
                  </a:lnTo>
                  <a:lnTo>
                    <a:pt x="18490" y="56626"/>
                  </a:lnTo>
                  <a:lnTo>
                    <a:pt x="16133" y="61397"/>
                  </a:lnTo>
                  <a:lnTo>
                    <a:pt x="13929" y="66240"/>
                  </a:lnTo>
                  <a:lnTo>
                    <a:pt x="11880" y="71152"/>
                  </a:lnTo>
                  <a:lnTo>
                    <a:pt x="9989" y="76126"/>
                  </a:lnTo>
                  <a:lnTo>
                    <a:pt x="8257" y="81158"/>
                  </a:lnTo>
                  <a:lnTo>
                    <a:pt x="6685" y="86242"/>
                  </a:lnTo>
                  <a:lnTo>
                    <a:pt x="5277" y="91374"/>
                  </a:lnTo>
                  <a:lnTo>
                    <a:pt x="4032" y="96548"/>
                  </a:lnTo>
                  <a:lnTo>
                    <a:pt x="2953" y="101759"/>
                  </a:lnTo>
                  <a:lnTo>
                    <a:pt x="2041" y="107002"/>
                  </a:lnTo>
                  <a:lnTo>
                    <a:pt x="1295" y="112271"/>
                  </a:lnTo>
                  <a:lnTo>
                    <a:pt x="718" y="117561"/>
                  </a:lnTo>
                  <a:lnTo>
                    <a:pt x="309" y="122867"/>
                  </a:lnTo>
                  <a:lnTo>
                    <a:pt x="70" y="128183"/>
                  </a:lnTo>
                  <a:lnTo>
                    <a:pt x="0" y="133504"/>
                  </a:lnTo>
                  <a:lnTo>
                    <a:pt x="99" y="138825"/>
                  </a:lnTo>
                  <a:lnTo>
                    <a:pt x="367" y="144140"/>
                  </a:lnTo>
                  <a:lnTo>
                    <a:pt x="805" y="149443"/>
                  </a:lnTo>
                  <a:lnTo>
                    <a:pt x="1411" y="154730"/>
                  </a:lnTo>
                  <a:lnTo>
                    <a:pt x="2185" y="159995"/>
                  </a:lnTo>
                  <a:lnTo>
                    <a:pt x="3126" y="165233"/>
                  </a:lnTo>
                  <a:lnTo>
                    <a:pt x="4234" y="170438"/>
                  </a:lnTo>
                  <a:lnTo>
                    <a:pt x="5507" y="175605"/>
                  </a:lnTo>
                  <a:lnTo>
                    <a:pt x="6943" y="180729"/>
                  </a:lnTo>
                  <a:lnTo>
                    <a:pt x="8542" y="185805"/>
                  </a:lnTo>
                  <a:lnTo>
                    <a:pt x="10302" y="190827"/>
                  </a:lnTo>
                  <a:lnTo>
                    <a:pt x="12220" y="195791"/>
                  </a:lnTo>
                  <a:lnTo>
                    <a:pt x="14296" y="200691"/>
                  </a:lnTo>
                  <a:lnTo>
                    <a:pt x="16526" y="205523"/>
                  </a:lnTo>
                  <a:lnTo>
                    <a:pt x="18909" y="210281"/>
                  </a:lnTo>
                  <a:lnTo>
                    <a:pt x="21443" y="214961"/>
                  </a:lnTo>
                  <a:lnTo>
                    <a:pt x="24124" y="219558"/>
                  </a:lnTo>
                  <a:lnTo>
                    <a:pt x="26950" y="224067"/>
                  </a:lnTo>
                  <a:lnTo>
                    <a:pt x="29918" y="228484"/>
                  </a:lnTo>
                  <a:lnTo>
                    <a:pt x="33025" y="232804"/>
                  </a:lnTo>
                  <a:lnTo>
                    <a:pt x="36269" y="237023"/>
                  </a:lnTo>
                  <a:lnTo>
                    <a:pt x="39644" y="241137"/>
                  </a:lnTo>
                  <a:lnTo>
                    <a:pt x="43149" y="245141"/>
                  </a:lnTo>
                  <a:lnTo>
                    <a:pt x="46780" y="249032"/>
                  </a:lnTo>
                  <a:lnTo>
                    <a:pt x="50533" y="252805"/>
                  </a:lnTo>
                  <a:lnTo>
                    <a:pt x="54404" y="256457"/>
                  </a:lnTo>
                  <a:lnTo>
                    <a:pt x="58389" y="259983"/>
                  </a:lnTo>
                  <a:lnTo>
                    <a:pt x="62484" y="263381"/>
                  </a:lnTo>
                  <a:lnTo>
                    <a:pt x="66686" y="266647"/>
                  </a:lnTo>
                  <a:lnTo>
                    <a:pt x="70989" y="269778"/>
                  </a:lnTo>
                  <a:lnTo>
                    <a:pt x="75390" y="272770"/>
                  </a:lnTo>
                  <a:lnTo>
                    <a:pt x="79884" y="275620"/>
                  </a:lnTo>
                  <a:lnTo>
                    <a:pt x="84466" y="278326"/>
                  </a:lnTo>
                  <a:lnTo>
                    <a:pt x="89132" y="280885"/>
                  </a:lnTo>
                  <a:lnTo>
                    <a:pt x="93877" y="283294"/>
                  </a:lnTo>
                  <a:lnTo>
                    <a:pt x="98697" y="285551"/>
                  </a:lnTo>
                  <a:lnTo>
                    <a:pt x="103586" y="287653"/>
                  </a:lnTo>
                  <a:lnTo>
                    <a:pt x="108539" y="289598"/>
                  </a:lnTo>
                  <a:lnTo>
                    <a:pt x="113552" y="291385"/>
                  </a:lnTo>
                  <a:lnTo>
                    <a:pt x="118619" y="293011"/>
                  </a:lnTo>
                  <a:lnTo>
                    <a:pt x="123735" y="294475"/>
                  </a:lnTo>
                  <a:lnTo>
                    <a:pt x="128895" y="295776"/>
                  </a:lnTo>
                  <a:lnTo>
                    <a:pt x="134094" y="296912"/>
                  </a:lnTo>
                  <a:lnTo>
                    <a:pt x="139327" y="297881"/>
                  </a:lnTo>
                  <a:lnTo>
                    <a:pt x="144587" y="298684"/>
                  </a:lnTo>
                  <a:lnTo>
                    <a:pt x="149871" y="299319"/>
                  </a:lnTo>
                  <a:lnTo>
                    <a:pt x="155172" y="299785"/>
                  </a:lnTo>
                  <a:lnTo>
                    <a:pt x="160485" y="300082"/>
                  </a:lnTo>
                  <a:lnTo>
                    <a:pt x="165805" y="300210"/>
                  </a:lnTo>
                  <a:lnTo>
                    <a:pt x="171127" y="300169"/>
                  </a:lnTo>
                  <a:lnTo>
                    <a:pt x="176444" y="299958"/>
                  </a:lnTo>
                  <a:lnTo>
                    <a:pt x="181752" y="299578"/>
                  </a:lnTo>
                  <a:lnTo>
                    <a:pt x="187046" y="299030"/>
                  </a:lnTo>
                  <a:lnTo>
                    <a:pt x="192319" y="298313"/>
                  </a:lnTo>
                  <a:lnTo>
                    <a:pt x="197566" y="297429"/>
                  </a:lnTo>
                  <a:lnTo>
                    <a:pt x="202783" y="296378"/>
                  </a:lnTo>
                  <a:lnTo>
                    <a:pt x="207964" y="295161"/>
                  </a:lnTo>
                  <a:lnTo>
                    <a:pt x="213103" y="293780"/>
                  </a:lnTo>
                  <a:lnTo>
                    <a:pt x="218196" y="292237"/>
                  </a:lnTo>
                  <a:lnTo>
                    <a:pt x="223237" y="290532"/>
                  </a:lnTo>
                  <a:lnTo>
                    <a:pt x="228221" y="288667"/>
                  </a:lnTo>
                  <a:lnTo>
                    <a:pt x="233144" y="286645"/>
                  </a:lnTo>
                  <a:lnTo>
                    <a:pt x="237999" y="284467"/>
                  </a:lnTo>
                  <a:lnTo>
                    <a:pt x="242783" y="282136"/>
                  </a:lnTo>
                  <a:lnTo>
                    <a:pt x="247490" y="279654"/>
                  </a:lnTo>
                  <a:lnTo>
                    <a:pt x="252116" y="277023"/>
                  </a:lnTo>
                  <a:lnTo>
                    <a:pt x="256655" y="274246"/>
                  </a:lnTo>
                  <a:lnTo>
                    <a:pt x="261104" y="271326"/>
                  </a:lnTo>
                  <a:lnTo>
                    <a:pt x="265458" y="268266"/>
                  </a:lnTo>
                  <a:lnTo>
                    <a:pt x="269712" y="265069"/>
                  </a:lnTo>
                  <a:lnTo>
                    <a:pt x="273863" y="261738"/>
                  </a:lnTo>
                  <a:lnTo>
                    <a:pt x="277905" y="258276"/>
                  </a:lnTo>
                  <a:lnTo>
                    <a:pt x="281834" y="254688"/>
                  </a:lnTo>
                  <a:lnTo>
                    <a:pt x="285648" y="250976"/>
                  </a:lnTo>
                  <a:lnTo>
                    <a:pt x="289342" y="247145"/>
                  </a:lnTo>
                  <a:lnTo>
                    <a:pt x="292912" y="243199"/>
                  </a:lnTo>
                  <a:lnTo>
                    <a:pt x="296354" y="239141"/>
                  </a:lnTo>
                  <a:lnTo>
                    <a:pt x="299665" y="234975"/>
                  </a:lnTo>
                  <a:lnTo>
                    <a:pt x="302843" y="230706"/>
                  </a:lnTo>
                  <a:lnTo>
                    <a:pt x="305882" y="226338"/>
                  </a:lnTo>
                  <a:lnTo>
                    <a:pt x="308781" y="221875"/>
                  </a:lnTo>
                  <a:lnTo>
                    <a:pt x="311537" y="217322"/>
                  </a:lnTo>
                  <a:lnTo>
                    <a:pt x="314146" y="212684"/>
                  </a:lnTo>
                  <a:lnTo>
                    <a:pt x="316606" y="207966"/>
                  </a:lnTo>
                  <a:lnTo>
                    <a:pt x="318915" y="203171"/>
                  </a:lnTo>
                  <a:lnTo>
                    <a:pt x="321070" y="198305"/>
                  </a:lnTo>
                  <a:lnTo>
                    <a:pt x="323070" y="193374"/>
                  </a:lnTo>
                  <a:lnTo>
                    <a:pt x="324911" y="188381"/>
                  </a:lnTo>
                  <a:lnTo>
                    <a:pt x="326592" y="183332"/>
                  </a:lnTo>
                  <a:lnTo>
                    <a:pt x="328112" y="178232"/>
                  </a:lnTo>
                  <a:lnTo>
                    <a:pt x="329468" y="173086"/>
                  </a:lnTo>
                  <a:lnTo>
                    <a:pt x="330661" y="167900"/>
                  </a:lnTo>
                  <a:lnTo>
                    <a:pt x="331687" y="162678"/>
                  </a:lnTo>
                  <a:lnTo>
                    <a:pt x="332547" y="157426"/>
                  </a:lnTo>
                  <a:lnTo>
                    <a:pt x="333239" y="152150"/>
                  </a:lnTo>
                  <a:lnTo>
                    <a:pt x="333763" y="146854"/>
                  </a:lnTo>
                  <a:lnTo>
                    <a:pt x="334118" y="141544"/>
                  </a:lnTo>
                  <a:lnTo>
                    <a:pt x="334304" y="136226"/>
                  </a:lnTo>
                  <a:lnTo>
                    <a:pt x="334320" y="130904"/>
                  </a:lnTo>
                  <a:lnTo>
                    <a:pt x="334167" y="125585"/>
                  </a:lnTo>
                  <a:lnTo>
                    <a:pt x="333845" y="120273"/>
                  </a:lnTo>
                  <a:lnTo>
                    <a:pt x="333354" y="114974"/>
                  </a:lnTo>
                  <a:lnTo>
                    <a:pt x="332694" y="109694"/>
                  </a:lnTo>
                  <a:lnTo>
                    <a:pt x="331867" y="104437"/>
                  </a:lnTo>
                  <a:lnTo>
                    <a:pt x="330873" y="99209"/>
                  </a:lnTo>
                  <a:lnTo>
                    <a:pt x="329713" y="94015"/>
                  </a:lnTo>
                  <a:lnTo>
                    <a:pt x="328388" y="88861"/>
                  </a:lnTo>
                  <a:lnTo>
                    <a:pt x="326900" y="83752"/>
                  </a:lnTo>
                  <a:lnTo>
                    <a:pt x="325250" y="78693"/>
                  </a:lnTo>
                  <a:lnTo>
                    <a:pt x="323440" y="73688"/>
                  </a:lnTo>
                  <a:lnTo>
                    <a:pt x="321471" y="68744"/>
                  </a:lnTo>
                  <a:lnTo>
                    <a:pt x="319346" y="63865"/>
                  </a:lnTo>
                  <a:lnTo>
                    <a:pt x="317067" y="59057"/>
                  </a:lnTo>
                  <a:lnTo>
                    <a:pt x="314636" y="54323"/>
                  </a:lnTo>
                  <a:lnTo>
                    <a:pt x="167166" y="1330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6460546" y="4605529"/>
              <a:ext cx="147469" cy="167167"/>
            </a:xfrm>
            <a:custGeom>
              <a:avLst/>
              <a:pathLst>
                <a:path w="147469" h="167167">
                  <a:moveTo>
                    <a:pt x="147469" y="88441"/>
                  </a:moveTo>
                  <a:lnTo>
                    <a:pt x="144813" y="83656"/>
                  </a:lnTo>
                  <a:lnTo>
                    <a:pt x="142001" y="78960"/>
                  </a:lnTo>
                  <a:lnTo>
                    <a:pt x="139038" y="74359"/>
                  </a:lnTo>
                  <a:lnTo>
                    <a:pt x="135925" y="69857"/>
                  </a:lnTo>
                  <a:lnTo>
                    <a:pt x="132667" y="65460"/>
                  </a:lnTo>
                  <a:lnTo>
                    <a:pt x="129267" y="61172"/>
                  </a:lnTo>
                  <a:lnTo>
                    <a:pt x="125728" y="56997"/>
                  </a:lnTo>
                  <a:lnTo>
                    <a:pt x="122054" y="52940"/>
                  </a:lnTo>
                  <a:lnTo>
                    <a:pt x="118249" y="49006"/>
                  </a:lnTo>
                  <a:lnTo>
                    <a:pt x="114318" y="45199"/>
                  </a:lnTo>
                  <a:lnTo>
                    <a:pt x="110264" y="41522"/>
                  </a:lnTo>
                  <a:lnTo>
                    <a:pt x="106092" y="37980"/>
                  </a:lnTo>
                  <a:lnTo>
                    <a:pt x="101806" y="34576"/>
                  </a:lnTo>
                  <a:lnTo>
                    <a:pt x="97411" y="31314"/>
                  </a:lnTo>
                  <a:lnTo>
                    <a:pt x="92912" y="28199"/>
                  </a:lnTo>
                  <a:lnTo>
                    <a:pt x="88313" y="25232"/>
                  </a:lnTo>
                  <a:lnTo>
                    <a:pt x="83620" y="22417"/>
                  </a:lnTo>
                  <a:lnTo>
                    <a:pt x="78836" y="19757"/>
                  </a:lnTo>
                  <a:lnTo>
                    <a:pt x="73969" y="17255"/>
                  </a:lnTo>
                  <a:lnTo>
                    <a:pt x="69022" y="14914"/>
                  </a:lnTo>
                  <a:lnTo>
                    <a:pt x="64001" y="12736"/>
                  </a:lnTo>
                  <a:lnTo>
                    <a:pt x="58911" y="10724"/>
                  </a:lnTo>
                  <a:lnTo>
                    <a:pt x="53759" y="8879"/>
                  </a:lnTo>
                  <a:lnTo>
                    <a:pt x="48548" y="7205"/>
                  </a:lnTo>
                  <a:lnTo>
                    <a:pt x="43286" y="5701"/>
                  </a:lnTo>
                  <a:lnTo>
                    <a:pt x="37977" y="4371"/>
                  </a:lnTo>
                  <a:lnTo>
                    <a:pt x="32628" y="3215"/>
                  </a:lnTo>
                  <a:lnTo>
                    <a:pt x="27243" y="2234"/>
                  </a:lnTo>
                  <a:lnTo>
                    <a:pt x="21830" y="1431"/>
                  </a:lnTo>
                  <a:lnTo>
                    <a:pt x="16393" y="805"/>
                  </a:lnTo>
                  <a:lnTo>
                    <a:pt x="10938" y="358"/>
                  </a:lnTo>
                  <a:lnTo>
                    <a:pt x="5472" y="89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DAC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745892" y="4172415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641132" y="4172415"/>
              <a:ext cx="104760" cy="167167"/>
            </a:xfrm>
            <a:custGeom>
              <a:avLst/>
              <a:pathLst>
                <a:path w="104760" h="167167">
                  <a:moveTo>
                    <a:pt x="104760" y="0"/>
                  </a:moveTo>
                  <a:lnTo>
                    <a:pt x="99100" y="95"/>
                  </a:lnTo>
                  <a:lnTo>
                    <a:pt x="93446" y="383"/>
                  </a:lnTo>
                  <a:lnTo>
                    <a:pt x="87806" y="861"/>
                  </a:lnTo>
                  <a:lnTo>
                    <a:pt x="82185" y="1531"/>
                  </a:lnTo>
                  <a:lnTo>
                    <a:pt x="76590" y="2390"/>
                  </a:lnTo>
                  <a:lnTo>
                    <a:pt x="71027" y="3438"/>
                  </a:lnTo>
                  <a:lnTo>
                    <a:pt x="65503" y="4674"/>
                  </a:lnTo>
                  <a:lnTo>
                    <a:pt x="60024" y="6097"/>
                  </a:lnTo>
                  <a:lnTo>
                    <a:pt x="54596" y="7704"/>
                  </a:lnTo>
                  <a:lnTo>
                    <a:pt x="49226" y="9493"/>
                  </a:lnTo>
                  <a:lnTo>
                    <a:pt x="43919" y="11464"/>
                  </a:lnTo>
                  <a:lnTo>
                    <a:pt x="38682" y="13613"/>
                  </a:lnTo>
                  <a:lnTo>
                    <a:pt x="33521" y="15939"/>
                  </a:lnTo>
                  <a:lnTo>
                    <a:pt x="28442" y="18437"/>
                  </a:lnTo>
                  <a:lnTo>
                    <a:pt x="23450" y="21106"/>
                  </a:lnTo>
                  <a:lnTo>
                    <a:pt x="18551" y="23943"/>
                  </a:lnTo>
                  <a:lnTo>
                    <a:pt x="13751" y="26944"/>
                  </a:lnTo>
                  <a:lnTo>
                    <a:pt x="9056" y="30106"/>
                  </a:lnTo>
                  <a:lnTo>
                    <a:pt x="4470" y="33425"/>
                  </a:lnTo>
                  <a:lnTo>
                    <a:pt x="0" y="36897"/>
                  </a:lnTo>
                  <a:lnTo>
                    <a:pt x="10476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641132" y="4209313"/>
              <a:ext cx="104760" cy="130269"/>
            </a:xfrm>
            <a:custGeom>
              <a:avLst/>
              <a:pathLst>
                <a:path w="104760" h="130269">
                  <a:moveTo>
                    <a:pt x="0" y="0"/>
                  </a:moveTo>
                  <a:lnTo>
                    <a:pt x="104760" y="130269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578729" y="4209313"/>
              <a:ext cx="334318" cy="297434"/>
            </a:xfrm>
            <a:custGeom>
              <a:avLst/>
              <a:pathLst>
                <a:path w="334318" h="297434">
                  <a:moveTo>
                    <a:pt x="62403" y="0"/>
                  </a:moveTo>
                  <a:lnTo>
                    <a:pt x="58330" y="3383"/>
                  </a:lnTo>
                  <a:lnTo>
                    <a:pt x="54366" y="6893"/>
                  </a:lnTo>
                  <a:lnTo>
                    <a:pt x="50515" y="10527"/>
                  </a:lnTo>
                  <a:lnTo>
                    <a:pt x="46782" y="14282"/>
                  </a:lnTo>
                  <a:lnTo>
                    <a:pt x="43169" y="18152"/>
                  </a:lnTo>
                  <a:lnTo>
                    <a:pt x="39680" y="22136"/>
                  </a:lnTo>
                  <a:lnTo>
                    <a:pt x="36319" y="26227"/>
                  </a:lnTo>
                  <a:lnTo>
                    <a:pt x="33090" y="30423"/>
                  </a:lnTo>
                  <a:lnTo>
                    <a:pt x="29995" y="34720"/>
                  </a:lnTo>
                  <a:lnTo>
                    <a:pt x="27038" y="39112"/>
                  </a:lnTo>
                  <a:lnTo>
                    <a:pt x="24221" y="43595"/>
                  </a:lnTo>
                  <a:lnTo>
                    <a:pt x="21548" y="48166"/>
                  </a:lnTo>
                  <a:lnTo>
                    <a:pt x="19020" y="52819"/>
                  </a:lnTo>
                  <a:lnTo>
                    <a:pt x="16642" y="57549"/>
                  </a:lnTo>
                  <a:lnTo>
                    <a:pt x="14414" y="62353"/>
                  </a:lnTo>
                  <a:lnTo>
                    <a:pt x="12340" y="67224"/>
                  </a:lnTo>
                  <a:lnTo>
                    <a:pt x="10421" y="72159"/>
                  </a:lnTo>
                  <a:lnTo>
                    <a:pt x="8659" y="77152"/>
                  </a:lnTo>
                  <a:lnTo>
                    <a:pt x="7057" y="82199"/>
                  </a:lnTo>
                  <a:lnTo>
                    <a:pt x="5614" y="87294"/>
                  </a:lnTo>
                  <a:lnTo>
                    <a:pt x="4334" y="92432"/>
                  </a:lnTo>
                  <a:lnTo>
                    <a:pt x="3218" y="97607"/>
                  </a:lnTo>
                  <a:lnTo>
                    <a:pt x="2266" y="102816"/>
                  </a:lnTo>
                  <a:lnTo>
                    <a:pt x="1479" y="108052"/>
                  </a:lnTo>
                  <a:lnTo>
                    <a:pt x="858" y="113311"/>
                  </a:lnTo>
                  <a:lnTo>
                    <a:pt x="405" y="118586"/>
                  </a:lnTo>
                  <a:lnTo>
                    <a:pt x="118" y="123873"/>
                  </a:lnTo>
                  <a:lnTo>
                    <a:pt x="0" y="129167"/>
                  </a:lnTo>
                  <a:lnTo>
                    <a:pt x="48" y="134461"/>
                  </a:lnTo>
                  <a:lnTo>
                    <a:pt x="265" y="139752"/>
                  </a:lnTo>
                  <a:lnTo>
                    <a:pt x="649" y="145033"/>
                  </a:lnTo>
                  <a:lnTo>
                    <a:pt x="1200" y="150299"/>
                  </a:lnTo>
                  <a:lnTo>
                    <a:pt x="1918" y="155545"/>
                  </a:lnTo>
                  <a:lnTo>
                    <a:pt x="2801" y="160766"/>
                  </a:lnTo>
                  <a:lnTo>
                    <a:pt x="3849" y="165956"/>
                  </a:lnTo>
                  <a:lnTo>
                    <a:pt x="5062" y="171110"/>
                  </a:lnTo>
                  <a:lnTo>
                    <a:pt x="6436" y="176224"/>
                  </a:lnTo>
                  <a:lnTo>
                    <a:pt x="7972" y="181291"/>
                  </a:lnTo>
                  <a:lnTo>
                    <a:pt x="9668" y="186307"/>
                  </a:lnTo>
                  <a:lnTo>
                    <a:pt x="11522" y="191267"/>
                  </a:lnTo>
                  <a:lnTo>
                    <a:pt x="13532" y="196165"/>
                  </a:lnTo>
                  <a:lnTo>
                    <a:pt x="15696" y="200998"/>
                  </a:lnTo>
                  <a:lnTo>
                    <a:pt x="18012" y="205759"/>
                  </a:lnTo>
                  <a:lnTo>
                    <a:pt x="20477" y="210445"/>
                  </a:lnTo>
                  <a:lnTo>
                    <a:pt x="23090" y="215050"/>
                  </a:lnTo>
                  <a:lnTo>
                    <a:pt x="25847" y="219571"/>
                  </a:lnTo>
                  <a:lnTo>
                    <a:pt x="28746" y="224001"/>
                  </a:lnTo>
                  <a:lnTo>
                    <a:pt x="31784" y="228338"/>
                  </a:lnTo>
                  <a:lnTo>
                    <a:pt x="34958" y="232576"/>
                  </a:lnTo>
                  <a:lnTo>
                    <a:pt x="38264" y="236712"/>
                  </a:lnTo>
                  <a:lnTo>
                    <a:pt x="41700" y="240741"/>
                  </a:lnTo>
                  <a:lnTo>
                    <a:pt x="45262" y="244659"/>
                  </a:lnTo>
                  <a:lnTo>
                    <a:pt x="48946" y="248462"/>
                  </a:lnTo>
                  <a:lnTo>
                    <a:pt x="52748" y="252147"/>
                  </a:lnTo>
                  <a:lnTo>
                    <a:pt x="56665" y="255709"/>
                  </a:lnTo>
                  <a:lnTo>
                    <a:pt x="60694" y="259146"/>
                  </a:lnTo>
                  <a:lnTo>
                    <a:pt x="64829" y="262453"/>
                  </a:lnTo>
                  <a:lnTo>
                    <a:pt x="69066" y="265628"/>
                  </a:lnTo>
                  <a:lnTo>
                    <a:pt x="73402" y="268667"/>
                  </a:lnTo>
                  <a:lnTo>
                    <a:pt x="77832" y="271567"/>
                  </a:lnTo>
                  <a:lnTo>
                    <a:pt x="82352" y="274325"/>
                  </a:lnTo>
                  <a:lnTo>
                    <a:pt x="86957" y="276939"/>
                  </a:lnTo>
                  <a:lnTo>
                    <a:pt x="91642" y="279405"/>
                  </a:lnTo>
                  <a:lnTo>
                    <a:pt x="96403" y="281722"/>
                  </a:lnTo>
                  <a:lnTo>
                    <a:pt x="101235" y="283887"/>
                  </a:lnTo>
                  <a:lnTo>
                    <a:pt x="106134" y="285898"/>
                  </a:lnTo>
                  <a:lnTo>
                    <a:pt x="111093" y="287753"/>
                  </a:lnTo>
                  <a:lnTo>
                    <a:pt x="116109" y="289450"/>
                  </a:lnTo>
                  <a:lnTo>
                    <a:pt x="121176" y="290987"/>
                  </a:lnTo>
                  <a:lnTo>
                    <a:pt x="126289" y="292363"/>
                  </a:lnTo>
                  <a:lnTo>
                    <a:pt x="131443" y="293576"/>
                  </a:lnTo>
                  <a:lnTo>
                    <a:pt x="136633" y="294625"/>
                  </a:lnTo>
                  <a:lnTo>
                    <a:pt x="141853" y="295510"/>
                  </a:lnTo>
                  <a:lnTo>
                    <a:pt x="147099" y="296228"/>
                  </a:lnTo>
                  <a:lnTo>
                    <a:pt x="152365" y="296781"/>
                  </a:lnTo>
                  <a:lnTo>
                    <a:pt x="157646" y="297166"/>
                  </a:lnTo>
                  <a:lnTo>
                    <a:pt x="162936" y="297383"/>
                  </a:lnTo>
                  <a:lnTo>
                    <a:pt x="168231" y="297434"/>
                  </a:lnTo>
                  <a:lnTo>
                    <a:pt x="173525" y="297316"/>
                  </a:lnTo>
                  <a:lnTo>
                    <a:pt x="178812" y="297031"/>
                  </a:lnTo>
                  <a:lnTo>
                    <a:pt x="184087" y="296578"/>
                  </a:lnTo>
                  <a:lnTo>
                    <a:pt x="189346" y="295959"/>
                  </a:lnTo>
                  <a:lnTo>
                    <a:pt x="194582" y="295173"/>
                  </a:lnTo>
                  <a:lnTo>
                    <a:pt x="199791" y="294222"/>
                  </a:lnTo>
                  <a:lnTo>
                    <a:pt x="204967" y="293106"/>
                  </a:lnTo>
                  <a:lnTo>
                    <a:pt x="210105" y="291827"/>
                  </a:lnTo>
                  <a:lnTo>
                    <a:pt x="215200" y="290386"/>
                  </a:lnTo>
                  <a:lnTo>
                    <a:pt x="220247" y="288785"/>
                  </a:lnTo>
                  <a:lnTo>
                    <a:pt x="225241" y="287024"/>
                  </a:lnTo>
                  <a:lnTo>
                    <a:pt x="230176" y="285106"/>
                  </a:lnTo>
                  <a:lnTo>
                    <a:pt x="235048" y="283033"/>
                  </a:lnTo>
                  <a:lnTo>
                    <a:pt x="239852" y="280806"/>
                  </a:lnTo>
                  <a:lnTo>
                    <a:pt x="244583" y="278429"/>
                  </a:lnTo>
                  <a:lnTo>
                    <a:pt x="249237" y="275902"/>
                  </a:lnTo>
                  <a:lnTo>
                    <a:pt x="253808" y="273230"/>
                  </a:lnTo>
                  <a:lnTo>
                    <a:pt x="258292" y="270414"/>
                  </a:lnTo>
                  <a:lnTo>
                    <a:pt x="262685" y="267458"/>
                  </a:lnTo>
                  <a:lnTo>
                    <a:pt x="266981" y="264364"/>
                  </a:lnTo>
                  <a:lnTo>
                    <a:pt x="271178" y="261135"/>
                  </a:lnTo>
                  <a:lnTo>
                    <a:pt x="275271" y="257775"/>
                  </a:lnTo>
                  <a:lnTo>
                    <a:pt x="279254" y="254288"/>
                  </a:lnTo>
                  <a:lnTo>
                    <a:pt x="283126" y="250676"/>
                  </a:lnTo>
                  <a:lnTo>
                    <a:pt x="286881" y="246943"/>
                  </a:lnTo>
                  <a:lnTo>
                    <a:pt x="290516" y="243093"/>
                  </a:lnTo>
                  <a:lnTo>
                    <a:pt x="294027" y="239129"/>
                  </a:lnTo>
                  <a:lnTo>
                    <a:pt x="297411" y="235057"/>
                  </a:lnTo>
                  <a:lnTo>
                    <a:pt x="300665" y="230879"/>
                  </a:lnTo>
                  <a:lnTo>
                    <a:pt x="303784" y="226601"/>
                  </a:lnTo>
                  <a:lnTo>
                    <a:pt x="306766" y="222226"/>
                  </a:lnTo>
                  <a:lnTo>
                    <a:pt x="309609" y="217758"/>
                  </a:lnTo>
                  <a:lnTo>
                    <a:pt x="312308" y="213203"/>
                  </a:lnTo>
                  <a:lnTo>
                    <a:pt x="314862" y="208565"/>
                  </a:lnTo>
                  <a:lnTo>
                    <a:pt x="317267" y="203848"/>
                  </a:lnTo>
                  <a:lnTo>
                    <a:pt x="319522" y="199057"/>
                  </a:lnTo>
                  <a:lnTo>
                    <a:pt x="321624" y="194197"/>
                  </a:lnTo>
                  <a:lnTo>
                    <a:pt x="323571" y="189273"/>
                  </a:lnTo>
                  <a:lnTo>
                    <a:pt x="325362" y="184290"/>
                  </a:lnTo>
                  <a:lnTo>
                    <a:pt x="326993" y="179253"/>
                  </a:lnTo>
                  <a:lnTo>
                    <a:pt x="328464" y="174167"/>
                  </a:lnTo>
                  <a:lnTo>
                    <a:pt x="329774" y="169036"/>
                  </a:lnTo>
                  <a:lnTo>
                    <a:pt x="330920" y="163867"/>
                  </a:lnTo>
                  <a:lnTo>
                    <a:pt x="331902" y="158664"/>
                  </a:lnTo>
                  <a:lnTo>
                    <a:pt x="332718" y="153432"/>
                  </a:lnTo>
                  <a:lnTo>
                    <a:pt x="333369" y="148177"/>
                  </a:lnTo>
                  <a:lnTo>
                    <a:pt x="333853" y="142905"/>
                  </a:lnTo>
                  <a:lnTo>
                    <a:pt x="334169" y="137619"/>
                  </a:lnTo>
                  <a:lnTo>
                    <a:pt x="334318" y="132326"/>
                  </a:lnTo>
                  <a:lnTo>
                    <a:pt x="334299" y="127031"/>
                  </a:lnTo>
                  <a:lnTo>
                    <a:pt x="334113" y="121740"/>
                  </a:lnTo>
                  <a:lnTo>
                    <a:pt x="333759" y="116457"/>
                  </a:lnTo>
                  <a:lnTo>
                    <a:pt x="333238" y="111188"/>
                  </a:lnTo>
                  <a:lnTo>
                    <a:pt x="332550" y="105937"/>
                  </a:lnTo>
                  <a:lnTo>
                    <a:pt x="331697" y="100712"/>
                  </a:lnTo>
                  <a:lnTo>
                    <a:pt x="330678" y="95516"/>
                  </a:lnTo>
                  <a:lnTo>
                    <a:pt x="329496" y="90355"/>
                  </a:lnTo>
                  <a:lnTo>
                    <a:pt x="328150" y="85234"/>
                  </a:lnTo>
                  <a:lnTo>
                    <a:pt x="326643" y="80158"/>
                  </a:lnTo>
                  <a:lnTo>
                    <a:pt x="324976" y="75132"/>
                  </a:lnTo>
                  <a:lnTo>
                    <a:pt x="323151" y="70162"/>
                  </a:lnTo>
                  <a:lnTo>
                    <a:pt x="321169" y="65252"/>
                  </a:lnTo>
                  <a:lnTo>
                    <a:pt x="319032" y="60407"/>
                  </a:lnTo>
                  <a:lnTo>
                    <a:pt x="316744" y="55632"/>
                  </a:lnTo>
                  <a:lnTo>
                    <a:pt x="314305" y="50932"/>
                  </a:lnTo>
                  <a:lnTo>
                    <a:pt x="311718" y="46312"/>
                  </a:lnTo>
                  <a:lnTo>
                    <a:pt x="308987" y="41776"/>
                  </a:lnTo>
                  <a:lnTo>
                    <a:pt x="306113" y="37329"/>
                  </a:lnTo>
                  <a:lnTo>
                    <a:pt x="303100" y="32975"/>
                  </a:lnTo>
                  <a:lnTo>
                    <a:pt x="299950" y="28719"/>
                  </a:lnTo>
                  <a:lnTo>
                    <a:pt x="296668" y="24564"/>
                  </a:lnTo>
                  <a:lnTo>
                    <a:pt x="293255" y="20516"/>
                  </a:lnTo>
                  <a:lnTo>
                    <a:pt x="289716" y="16578"/>
                  </a:lnTo>
                  <a:lnTo>
                    <a:pt x="286054" y="12753"/>
                  </a:lnTo>
                  <a:lnTo>
                    <a:pt x="282272" y="9047"/>
                  </a:lnTo>
                  <a:lnTo>
                    <a:pt x="167163" y="13026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745892" y="4172415"/>
              <a:ext cx="115108" cy="167167"/>
            </a:xfrm>
            <a:custGeom>
              <a:avLst/>
              <a:pathLst>
                <a:path w="115108" h="167167">
                  <a:moveTo>
                    <a:pt x="115108" y="45944"/>
                  </a:moveTo>
                  <a:lnTo>
                    <a:pt x="111043" y="42210"/>
                  </a:lnTo>
                  <a:lnTo>
                    <a:pt x="106857" y="38612"/>
                  </a:lnTo>
                  <a:lnTo>
                    <a:pt x="102554" y="35154"/>
                  </a:lnTo>
                  <a:lnTo>
                    <a:pt x="98139" y="31840"/>
                  </a:lnTo>
                  <a:lnTo>
                    <a:pt x="93618" y="28673"/>
                  </a:lnTo>
                  <a:lnTo>
                    <a:pt x="88994" y="25658"/>
                  </a:lnTo>
                  <a:lnTo>
                    <a:pt x="84273" y="22796"/>
                  </a:lnTo>
                  <a:lnTo>
                    <a:pt x="79461" y="20093"/>
                  </a:lnTo>
                  <a:lnTo>
                    <a:pt x="74561" y="17549"/>
                  </a:lnTo>
                  <a:lnTo>
                    <a:pt x="69581" y="15169"/>
                  </a:lnTo>
                  <a:lnTo>
                    <a:pt x="64524" y="12954"/>
                  </a:lnTo>
                  <a:lnTo>
                    <a:pt x="59397" y="10908"/>
                  </a:lnTo>
                  <a:lnTo>
                    <a:pt x="54206" y="9032"/>
                  </a:lnTo>
                  <a:lnTo>
                    <a:pt x="48955" y="7329"/>
                  </a:lnTo>
                  <a:lnTo>
                    <a:pt x="43651" y="5799"/>
                  </a:lnTo>
                  <a:lnTo>
                    <a:pt x="38299" y="4446"/>
                  </a:lnTo>
                  <a:lnTo>
                    <a:pt x="32906" y="3270"/>
                  </a:lnTo>
                  <a:lnTo>
                    <a:pt x="27476" y="2273"/>
                  </a:lnTo>
                  <a:lnTo>
                    <a:pt x="22017" y="1456"/>
                  </a:lnTo>
                  <a:lnTo>
                    <a:pt x="16534" y="819"/>
                  </a:lnTo>
                  <a:lnTo>
                    <a:pt x="11032" y="364"/>
                  </a:lnTo>
                  <a:lnTo>
                    <a:pt x="5519" y="91"/>
                  </a:ln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FF7F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23C99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DCB702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7EC8E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3E7CA5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2B6EB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CB85C3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B155A7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62C96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EE637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DAC76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6923495" y="3685283"/>
              <a:ext cx="0" cy="167167"/>
            </a:xfrm>
            <a:custGeom>
              <a:avLst/>
              <a:pathLst>
                <a:path w="0" h="167167">
                  <a:moveTo>
                    <a:pt x="0" y="0"/>
                  </a:moveTo>
                  <a:lnTo>
                    <a:pt x="0" y="167167"/>
                  </a:lnTo>
                  <a:close/>
                </a:path>
              </a:pathLst>
            </a:custGeom>
            <a:solidFill>
              <a:srgbClr val="FF7F40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767018" y="3685283"/>
              <a:ext cx="156476" cy="167167"/>
            </a:xfrm>
            <a:custGeom>
              <a:avLst/>
              <a:pathLst>
                <a:path w="156476" h="167167">
                  <a:moveTo>
                    <a:pt x="156476" y="0"/>
                  </a:moveTo>
                  <a:lnTo>
                    <a:pt x="151004" y="89"/>
                  </a:lnTo>
                  <a:lnTo>
                    <a:pt x="145539" y="358"/>
                  </a:lnTo>
                  <a:lnTo>
                    <a:pt x="140085" y="805"/>
                  </a:lnTo>
                  <a:lnTo>
                    <a:pt x="134649" y="1431"/>
                  </a:lnTo>
                  <a:lnTo>
                    <a:pt x="129236" y="2234"/>
                  </a:lnTo>
                  <a:lnTo>
                    <a:pt x="123852" y="3214"/>
                  </a:lnTo>
                  <a:lnTo>
                    <a:pt x="118504" y="4369"/>
                  </a:lnTo>
                  <a:lnTo>
                    <a:pt x="113196" y="5699"/>
                  </a:lnTo>
                  <a:lnTo>
                    <a:pt x="107934" y="7202"/>
                  </a:lnTo>
                  <a:lnTo>
                    <a:pt x="102725" y="8877"/>
                  </a:lnTo>
                  <a:lnTo>
                    <a:pt x="97573" y="10721"/>
                  </a:lnTo>
                  <a:lnTo>
                    <a:pt x="92484" y="12733"/>
                  </a:lnTo>
                  <a:lnTo>
                    <a:pt x="87463" y="14910"/>
                  </a:lnTo>
                  <a:lnTo>
                    <a:pt x="82517" y="17250"/>
                  </a:lnTo>
                  <a:lnTo>
                    <a:pt x="77650" y="19751"/>
                  </a:lnTo>
                  <a:lnTo>
                    <a:pt x="72867" y="22410"/>
                  </a:lnTo>
                  <a:lnTo>
                    <a:pt x="68174" y="25224"/>
                  </a:lnTo>
                  <a:lnTo>
                    <a:pt x="63576" y="28190"/>
                  </a:lnTo>
                  <a:lnTo>
                    <a:pt x="59077" y="31305"/>
                  </a:lnTo>
                  <a:lnTo>
                    <a:pt x="54682" y="34566"/>
                  </a:lnTo>
                  <a:lnTo>
                    <a:pt x="50397" y="37968"/>
                  </a:lnTo>
                  <a:lnTo>
                    <a:pt x="46225" y="41510"/>
                  </a:lnTo>
                  <a:lnTo>
                    <a:pt x="42171" y="45185"/>
                  </a:lnTo>
                  <a:lnTo>
                    <a:pt x="38240" y="48992"/>
                  </a:lnTo>
                  <a:lnTo>
                    <a:pt x="34436" y="52925"/>
                  </a:lnTo>
                  <a:lnTo>
                    <a:pt x="30762" y="56981"/>
                  </a:lnTo>
                  <a:lnTo>
                    <a:pt x="27223" y="61154"/>
                  </a:lnTo>
                  <a:lnTo>
                    <a:pt x="23823" y="65441"/>
                  </a:lnTo>
                  <a:lnTo>
                    <a:pt x="20564" y="69838"/>
                  </a:lnTo>
                  <a:lnTo>
                    <a:pt x="17451" y="74338"/>
                  </a:lnTo>
                  <a:lnTo>
                    <a:pt x="14488" y="78938"/>
                  </a:lnTo>
                  <a:lnTo>
                    <a:pt x="11676" y="83632"/>
                  </a:lnTo>
                  <a:lnTo>
                    <a:pt x="9019" y="88416"/>
                  </a:lnTo>
                  <a:lnTo>
                    <a:pt x="6521" y="93285"/>
                  </a:lnTo>
                  <a:lnTo>
                    <a:pt x="4183" y="98232"/>
                  </a:lnTo>
                  <a:lnTo>
                    <a:pt x="2009" y="103254"/>
                  </a:lnTo>
                  <a:lnTo>
                    <a:pt x="0" y="108344"/>
                  </a:lnTo>
                  <a:lnTo>
                    <a:pt x="156476" y="167167"/>
                  </a:lnTo>
                  <a:close/>
                </a:path>
              </a:pathLst>
            </a:custGeom>
            <a:solidFill>
              <a:srgbClr val="BCED54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756335" y="3685478"/>
              <a:ext cx="334325" cy="334132"/>
            </a:xfrm>
            <a:custGeom>
              <a:avLst/>
              <a:pathLst>
                <a:path w="334325" h="334132">
                  <a:moveTo>
                    <a:pt x="10683" y="108148"/>
                  </a:moveTo>
                  <a:lnTo>
                    <a:pt x="8892" y="113152"/>
                  </a:lnTo>
                  <a:lnTo>
                    <a:pt x="7261" y="118211"/>
                  </a:lnTo>
                  <a:lnTo>
                    <a:pt x="5792" y="123318"/>
                  </a:lnTo>
                  <a:lnTo>
                    <a:pt x="4486" y="128470"/>
                  </a:lnTo>
                  <a:lnTo>
                    <a:pt x="3344" y="133661"/>
                  </a:lnTo>
                  <a:lnTo>
                    <a:pt x="2368" y="138885"/>
                  </a:lnTo>
                  <a:lnTo>
                    <a:pt x="1558" y="144138"/>
                  </a:lnTo>
                  <a:lnTo>
                    <a:pt x="916" y="149414"/>
                  </a:lnTo>
                  <a:lnTo>
                    <a:pt x="442" y="154708"/>
                  </a:lnTo>
                  <a:lnTo>
                    <a:pt x="136" y="160014"/>
                  </a:lnTo>
                  <a:lnTo>
                    <a:pt x="0" y="165327"/>
                  </a:lnTo>
                  <a:lnTo>
                    <a:pt x="32" y="170642"/>
                  </a:lnTo>
                  <a:lnTo>
                    <a:pt x="233" y="175953"/>
                  </a:lnTo>
                  <a:lnTo>
                    <a:pt x="603" y="181254"/>
                  </a:lnTo>
                  <a:lnTo>
                    <a:pt x="1141" y="186542"/>
                  </a:lnTo>
                  <a:lnTo>
                    <a:pt x="1847" y="191810"/>
                  </a:lnTo>
                  <a:lnTo>
                    <a:pt x="2720" y="197052"/>
                  </a:lnTo>
                  <a:lnTo>
                    <a:pt x="3760" y="202265"/>
                  </a:lnTo>
                  <a:lnTo>
                    <a:pt x="4964" y="207441"/>
                  </a:lnTo>
                  <a:lnTo>
                    <a:pt x="6333" y="212577"/>
                  </a:lnTo>
                  <a:lnTo>
                    <a:pt x="7864" y="217666"/>
                  </a:lnTo>
                  <a:lnTo>
                    <a:pt x="9556" y="222705"/>
                  </a:lnTo>
                  <a:lnTo>
                    <a:pt x="11407" y="227687"/>
                  </a:lnTo>
                  <a:lnTo>
                    <a:pt x="13416" y="232607"/>
                  </a:lnTo>
                  <a:lnTo>
                    <a:pt x="15580" y="237461"/>
                  </a:lnTo>
                  <a:lnTo>
                    <a:pt x="17898" y="242244"/>
                  </a:lnTo>
                  <a:lnTo>
                    <a:pt x="20366" y="246951"/>
                  </a:lnTo>
                  <a:lnTo>
                    <a:pt x="22983" y="251577"/>
                  </a:lnTo>
                  <a:lnTo>
                    <a:pt x="25745" y="256118"/>
                  </a:lnTo>
                  <a:lnTo>
                    <a:pt x="28650" y="260568"/>
                  </a:lnTo>
                  <a:lnTo>
                    <a:pt x="31696" y="264924"/>
                  </a:lnTo>
                  <a:lnTo>
                    <a:pt x="34878" y="269181"/>
                  </a:lnTo>
                  <a:lnTo>
                    <a:pt x="38194" y="273334"/>
                  </a:lnTo>
                  <a:lnTo>
                    <a:pt x="41641" y="277380"/>
                  </a:lnTo>
                  <a:lnTo>
                    <a:pt x="45214" y="281315"/>
                  </a:lnTo>
                  <a:lnTo>
                    <a:pt x="48910" y="285133"/>
                  </a:lnTo>
                  <a:lnTo>
                    <a:pt x="52727" y="288833"/>
                  </a:lnTo>
                  <a:lnTo>
                    <a:pt x="56658" y="292409"/>
                  </a:lnTo>
                  <a:lnTo>
                    <a:pt x="60702" y="295858"/>
                  </a:lnTo>
                  <a:lnTo>
                    <a:pt x="64853" y="299177"/>
                  </a:lnTo>
                  <a:lnTo>
                    <a:pt x="69107" y="302363"/>
                  </a:lnTo>
                  <a:lnTo>
                    <a:pt x="73461" y="305411"/>
                  </a:lnTo>
                  <a:lnTo>
                    <a:pt x="77909" y="308320"/>
                  </a:lnTo>
                  <a:lnTo>
                    <a:pt x="82448" y="311086"/>
                  </a:lnTo>
                  <a:lnTo>
                    <a:pt x="87072" y="313706"/>
                  </a:lnTo>
                  <a:lnTo>
                    <a:pt x="91777" y="316178"/>
                  </a:lnTo>
                  <a:lnTo>
                    <a:pt x="96558" y="318498"/>
                  </a:lnTo>
                  <a:lnTo>
                    <a:pt x="101411" y="320666"/>
                  </a:lnTo>
                  <a:lnTo>
                    <a:pt x="106330" y="322679"/>
                  </a:lnTo>
                  <a:lnTo>
                    <a:pt x="111310" y="324534"/>
                  </a:lnTo>
                  <a:lnTo>
                    <a:pt x="116348" y="326229"/>
                  </a:lnTo>
                  <a:lnTo>
                    <a:pt x="121436" y="327764"/>
                  </a:lnTo>
                  <a:lnTo>
                    <a:pt x="126571" y="329136"/>
                  </a:lnTo>
                  <a:lnTo>
                    <a:pt x="131746" y="330345"/>
                  </a:lnTo>
                  <a:lnTo>
                    <a:pt x="136958" y="331388"/>
                  </a:lnTo>
                  <a:lnTo>
                    <a:pt x="142200" y="332265"/>
                  </a:lnTo>
                  <a:lnTo>
                    <a:pt x="147467" y="332975"/>
                  </a:lnTo>
                  <a:lnTo>
                    <a:pt x="152754" y="333517"/>
                  </a:lnTo>
                  <a:lnTo>
                    <a:pt x="158056" y="333891"/>
                  </a:lnTo>
                  <a:lnTo>
                    <a:pt x="163367" y="334096"/>
                  </a:lnTo>
                  <a:lnTo>
                    <a:pt x="168681" y="334132"/>
                  </a:lnTo>
                  <a:lnTo>
                    <a:pt x="173994" y="333999"/>
                  </a:lnTo>
                  <a:lnTo>
                    <a:pt x="179301" y="333697"/>
                  </a:lnTo>
                  <a:lnTo>
                    <a:pt x="184595" y="333227"/>
                  </a:lnTo>
                  <a:lnTo>
                    <a:pt x="189871" y="332589"/>
                  </a:lnTo>
                  <a:lnTo>
                    <a:pt x="195124" y="331783"/>
                  </a:lnTo>
                  <a:lnTo>
                    <a:pt x="200350" y="330811"/>
                  </a:lnTo>
                  <a:lnTo>
                    <a:pt x="205541" y="329673"/>
                  </a:lnTo>
                  <a:lnTo>
                    <a:pt x="210694" y="328370"/>
                  </a:lnTo>
                  <a:lnTo>
                    <a:pt x="215803" y="326905"/>
                  </a:lnTo>
                  <a:lnTo>
                    <a:pt x="220862" y="325278"/>
                  </a:lnTo>
                  <a:lnTo>
                    <a:pt x="225868" y="323490"/>
                  </a:lnTo>
                  <a:lnTo>
                    <a:pt x="230814" y="321545"/>
                  </a:lnTo>
                  <a:lnTo>
                    <a:pt x="235695" y="319443"/>
                  </a:lnTo>
                  <a:lnTo>
                    <a:pt x="240508" y="317187"/>
                  </a:lnTo>
                  <a:lnTo>
                    <a:pt x="245246" y="314780"/>
                  </a:lnTo>
                  <a:lnTo>
                    <a:pt x="249905" y="312223"/>
                  </a:lnTo>
                  <a:lnTo>
                    <a:pt x="254481" y="309519"/>
                  </a:lnTo>
                  <a:lnTo>
                    <a:pt x="258968" y="306671"/>
                  </a:lnTo>
                  <a:lnTo>
                    <a:pt x="263363" y="303682"/>
                  </a:lnTo>
                  <a:lnTo>
                    <a:pt x="267660" y="300554"/>
                  </a:lnTo>
                  <a:lnTo>
                    <a:pt x="271856" y="297292"/>
                  </a:lnTo>
                  <a:lnTo>
                    <a:pt x="275946" y="293898"/>
                  </a:lnTo>
                  <a:lnTo>
                    <a:pt x="279926" y="290375"/>
                  </a:lnTo>
                  <a:lnTo>
                    <a:pt x="283792" y="286728"/>
                  </a:lnTo>
                  <a:lnTo>
                    <a:pt x="287540" y="282960"/>
                  </a:lnTo>
                  <a:lnTo>
                    <a:pt x="291166" y="279075"/>
                  </a:lnTo>
                  <a:lnTo>
                    <a:pt x="294667" y="275076"/>
                  </a:lnTo>
                  <a:lnTo>
                    <a:pt x="298039" y="270968"/>
                  </a:lnTo>
                  <a:lnTo>
                    <a:pt x="301279" y="266755"/>
                  </a:lnTo>
                  <a:lnTo>
                    <a:pt x="304383" y="262440"/>
                  </a:lnTo>
                  <a:lnTo>
                    <a:pt x="307349" y="258030"/>
                  </a:lnTo>
                  <a:lnTo>
                    <a:pt x="310173" y="253527"/>
                  </a:lnTo>
                  <a:lnTo>
                    <a:pt x="312852" y="248937"/>
                  </a:lnTo>
                  <a:lnTo>
                    <a:pt x="315384" y="244264"/>
                  </a:lnTo>
                  <a:lnTo>
                    <a:pt x="317766" y="239513"/>
                  </a:lnTo>
                  <a:lnTo>
                    <a:pt x="319996" y="234689"/>
                  </a:lnTo>
                  <a:lnTo>
                    <a:pt x="322072" y="229796"/>
                  </a:lnTo>
                  <a:lnTo>
                    <a:pt x="323991" y="224840"/>
                  </a:lnTo>
                  <a:lnTo>
                    <a:pt x="325751" y="219825"/>
                  </a:lnTo>
                  <a:lnTo>
                    <a:pt x="327351" y="214757"/>
                  </a:lnTo>
                  <a:lnTo>
                    <a:pt x="328789" y="209640"/>
                  </a:lnTo>
                  <a:lnTo>
                    <a:pt x="330064" y="204480"/>
                  </a:lnTo>
                  <a:lnTo>
                    <a:pt x="331174" y="199283"/>
                  </a:lnTo>
                  <a:lnTo>
                    <a:pt x="332118" y="194052"/>
                  </a:lnTo>
                  <a:lnTo>
                    <a:pt x="332896" y="188795"/>
                  </a:lnTo>
                  <a:lnTo>
                    <a:pt x="333506" y="183515"/>
                  </a:lnTo>
                  <a:lnTo>
                    <a:pt x="333948" y="178219"/>
                  </a:lnTo>
                  <a:lnTo>
                    <a:pt x="334221" y="172911"/>
                  </a:lnTo>
                  <a:lnTo>
                    <a:pt x="334325" y="167597"/>
                  </a:lnTo>
                  <a:lnTo>
                    <a:pt x="334261" y="162282"/>
                  </a:lnTo>
                  <a:lnTo>
                    <a:pt x="334027" y="156973"/>
                  </a:lnTo>
                  <a:lnTo>
                    <a:pt x="333625" y="151673"/>
                  </a:lnTo>
                  <a:lnTo>
                    <a:pt x="333054" y="146389"/>
                  </a:lnTo>
                  <a:lnTo>
                    <a:pt x="332316" y="141126"/>
                  </a:lnTo>
                  <a:lnTo>
                    <a:pt x="331411" y="135888"/>
                  </a:lnTo>
                  <a:lnTo>
                    <a:pt x="330340" y="130683"/>
                  </a:lnTo>
                  <a:lnTo>
                    <a:pt x="329104" y="125514"/>
                  </a:lnTo>
                  <a:lnTo>
                    <a:pt x="327704" y="120386"/>
                  </a:lnTo>
                  <a:lnTo>
                    <a:pt x="326142" y="115306"/>
                  </a:lnTo>
                  <a:lnTo>
                    <a:pt x="324419" y="110278"/>
                  </a:lnTo>
                  <a:lnTo>
                    <a:pt x="322538" y="105308"/>
                  </a:lnTo>
                  <a:lnTo>
                    <a:pt x="320499" y="100400"/>
                  </a:lnTo>
                  <a:lnTo>
                    <a:pt x="318305" y="95559"/>
                  </a:lnTo>
                  <a:lnTo>
                    <a:pt x="315959" y="90790"/>
                  </a:lnTo>
                  <a:lnTo>
                    <a:pt x="313462" y="86098"/>
                  </a:lnTo>
                  <a:lnTo>
                    <a:pt x="310817" y="81488"/>
                  </a:lnTo>
                  <a:lnTo>
                    <a:pt x="308027" y="76965"/>
                  </a:lnTo>
                  <a:lnTo>
                    <a:pt x="305094" y="72532"/>
                  </a:lnTo>
                  <a:lnTo>
                    <a:pt x="302022" y="68195"/>
                  </a:lnTo>
                  <a:lnTo>
                    <a:pt x="298814" y="63957"/>
                  </a:lnTo>
                  <a:lnTo>
                    <a:pt x="295473" y="59824"/>
                  </a:lnTo>
                  <a:lnTo>
                    <a:pt x="292002" y="55799"/>
                  </a:lnTo>
                  <a:lnTo>
                    <a:pt x="288405" y="51887"/>
                  </a:lnTo>
                  <a:lnTo>
                    <a:pt x="284685" y="48091"/>
                  </a:lnTo>
                  <a:lnTo>
                    <a:pt x="280846" y="44415"/>
                  </a:lnTo>
                  <a:lnTo>
                    <a:pt x="276893" y="40863"/>
                  </a:lnTo>
                  <a:lnTo>
                    <a:pt x="272828" y="37438"/>
                  </a:lnTo>
                  <a:lnTo>
                    <a:pt x="268657" y="34144"/>
                  </a:lnTo>
                  <a:lnTo>
                    <a:pt x="264383" y="30985"/>
                  </a:lnTo>
                  <a:lnTo>
                    <a:pt x="260011" y="27963"/>
                  </a:lnTo>
                  <a:lnTo>
                    <a:pt x="255545" y="25081"/>
                  </a:lnTo>
                  <a:lnTo>
                    <a:pt x="250990" y="22343"/>
                  </a:lnTo>
                  <a:lnTo>
                    <a:pt x="246350" y="19751"/>
                  </a:lnTo>
                  <a:lnTo>
                    <a:pt x="241630" y="17308"/>
                  </a:lnTo>
                  <a:lnTo>
                    <a:pt x="236835" y="15017"/>
                  </a:lnTo>
                  <a:lnTo>
                    <a:pt x="231969" y="12878"/>
                  </a:lnTo>
                  <a:lnTo>
                    <a:pt x="227038" y="10896"/>
                  </a:lnTo>
                  <a:lnTo>
                    <a:pt x="222046" y="9071"/>
                  </a:lnTo>
                  <a:lnTo>
                    <a:pt x="216999" y="7406"/>
                  </a:lnTo>
                  <a:lnTo>
                    <a:pt x="211901" y="5903"/>
                  </a:lnTo>
                  <a:lnTo>
                    <a:pt x="206758" y="4562"/>
                  </a:lnTo>
                  <a:lnTo>
                    <a:pt x="201575" y="3385"/>
                  </a:lnTo>
                  <a:lnTo>
                    <a:pt x="196357" y="2374"/>
                  </a:lnTo>
                  <a:lnTo>
                    <a:pt x="191110" y="1529"/>
                  </a:lnTo>
                  <a:lnTo>
                    <a:pt x="185839" y="851"/>
                  </a:lnTo>
                  <a:lnTo>
                    <a:pt x="180548" y="341"/>
                  </a:lnTo>
                  <a:lnTo>
                    <a:pt x="175244" y="0"/>
                  </a:lnTo>
                  <a:lnTo>
                    <a:pt x="167159" y="1669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923495" y="3685283"/>
              <a:ext cx="8085" cy="167167"/>
            </a:xfrm>
            <a:custGeom>
              <a:avLst/>
              <a:pathLst>
                <a:path w="8085" h="167167">
                  <a:moveTo>
                    <a:pt x="8085" y="195"/>
                  </a:moveTo>
                  <a:lnTo>
                    <a:pt x="0" y="0"/>
                  </a:lnTo>
                  <a:lnTo>
                    <a:pt x="0" y="167167"/>
                  </a:lnTo>
                  <a:close/>
                </a:path>
              </a:pathLst>
            </a:custGeom>
            <a:solidFill>
              <a:srgbClr val="DCDCDC">
                <a:alpha val="100000"/>
              </a:srgbClr>
            </a:solidFill>
            <a:ln w="9525" cap="rnd">
              <a:solidFill>
                <a:srgbClr val="BCED5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tx822"/>
            <p:cNvSpPr/>
            <p:nvPr/>
          </p:nvSpPr>
          <p:spPr>
            <a:xfrm>
              <a:off x="6777419" y="3269982"/>
              <a:ext cx="412718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AKN</a:t>
              </a:r>
            </a:p>
          </p:txBody>
        </p:sp>
        <p:sp>
          <p:nvSpPr>
            <p:cNvPr id="823" name="tx823"/>
            <p:cNvSpPr/>
            <p:nvPr/>
          </p:nvSpPr>
          <p:spPr>
            <a:xfrm>
              <a:off x="6727739" y="2753836"/>
              <a:ext cx="39151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GEN</a:t>
              </a:r>
            </a:p>
          </p:txBody>
        </p:sp>
        <p:sp>
          <p:nvSpPr>
            <p:cNvPr id="824" name="tx824"/>
            <p:cNvSpPr/>
            <p:nvPr/>
          </p:nvSpPr>
          <p:spPr>
            <a:xfrm>
              <a:off x="6555392" y="2266703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TOB</a:t>
              </a:r>
            </a:p>
          </p:txBody>
        </p:sp>
        <p:sp>
          <p:nvSpPr>
            <p:cNvPr id="825" name="tx825"/>
            <p:cNvSpPr/>
            <p:nvPr/>
          </p:nvSpPr>
          <p:spPr>
            <a:xfrm>
              <a:off x="6285813" y="1833590"/>
              <a:ext cx="34946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FOS</a:t>
              </a:r>
            </a:p>
          </p:txBody>
        </p:sp>
        <p:sp>
          <p:nvSpPr>
            <p:cNvPr id="826" name="tx826"/>
            <p:cNvSpPr/>
            <p:nvPr/>
          </p:nvSpPr>
          <p:spPr>
            <a:xfrm>
              <a:off x="5876387" y="1482170"/>
              <a:ext cx="412905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AMP</a:t>
              </a:r>
            </a:p>
          </p:txBody>
        </p:sp>
        <p:sp>
          <p:nvSpPr>
            <p:cNvPr id="827" name="tx827"/>
            <p:cNvSpPr/>
            <p:nvPr/>
          </p:nvSpPr>
          <p:spPr>
            <a:xfrm>
              <a:off x="5410870" y="1222972"/>
              <a:ext cx="444531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AMX</a:t>
              </a:r>
            </a:p>
          </p:txBody>
        </p:sp>
        <p:sp>
          <p:nvSpPr>
            <p:cNvPr id="828" name="tx828"/>
            <p:cNvSpPr/>
            <p:nvPr/>
          </p:nvSpPr>
          <p:spPr>
            <a:xfrm>
              <a:off x="4982243" y="1069969"/>
              <a:ext cx="30686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TIC</a:t>
              </a:r>
            </a:p>
          </p:txBody>
        </p:sp>
        <p:sp>
          <p:nvSpPr>
            <p:cNvPr id="829" name="tx829"/>
            <p:cNvSpPr/>
            <p:nvPr/>
          </p:nvSpPr>
          <p:spPr>
            <a:xfrm>
              <a:off x="4410874" y="1039827"/>
              <a:ext cx="412812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MEC</a:t>
              </a:r>
            </a:p>
          </p:txBody>
        </p:sp>
        <p:sp>
          <p:nvSpPr>
            <p:cNvPr id="830" name="tx830"/>
            <p:cNvSpPr/>
            <p:nvPr/>
          </p:nvSpPr>
          <p:spPr>
            <a:xfrm>
              <a:off x="3904837" y="1135613"/>
              <a:ext cx="402114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TEM</a:t>
              </a:r>
            </a:p>
          </p:txBody>
        </p:sp>
        <p:sp>
          <p:nvSpPr>
            <p:cNvPr id="831" name="tx831"/>
            <p:cNvSpPr/>
            <p:nvPr/>
          </p:nvSpPr>
          <p:spPr>
            <a:xfrm>
              <a:off x="3412078" y="1335172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AMC</a:t>
              </a:r>
            </a:p>
          </p:txBody>
        </p:sp>
        <p:sp>
          <p:nvSpPr>
            <p:cNvPr id="832" name="tx832"/>
            <p:cNvSpPr/>
            <p:nvPr/>
          </p:nvSpPr>
          <p:spPr>
            <a:xfrm>
              <a:off x="3043228" y="1650504"/>
              <a:ext cx="338677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TZP</a:t>
              </a:r>
            </a:p>
          </p:txBody>
        </p:sp>
        <p:sp>
          <p:nvSpPr>
            <p:cNvPr id="833" name="tx833"/>
            <p:cNvSpPr/>
            <p:nvPr/>
          </p:nvSpPr>
          <p:spPr>
            <a:xfrm>
              <a:off x="2661773" y="2041851"/>
              <a:ext cx="43402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CXM</a:t>
              </a:r>
            </a:p>
          </p:txBody>
        </p:sp>
        <p:sp>
          <p:nvSpPr>
            <p:cNvPr id="834" name="tx834"/>
            <p:cNvSpPr/>
            <p:nvPr/>
          </p:nvSpPr>
          <p:spPr>
            <a:xfrm>
              <a:off x="2455187" y="2505106"/>
              <a:ext cx="381093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FOX</a:t>
              </a:r>
            </a:p>
          </p:txBody>
        </p:sp>
        <p:sp>
          <p:nvSpPr>
            <p:cNvPr id="835" name="tx835"/>
            <p:cNvSpPr/>
            <p:nvPr/>
          </p:nvSpPr>
          <p:spPr>
            <a:xfrm>
              <a:off x="2335480" y="3009529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CAZ</a:t>
              </a:r>
            </a:p>
          </p:txBody>
        </p:sp>
        <p:sp>
          <p:nvSpPr>
            <p:cNvPr id="836" name="tx836"/>
            <p:cNvSpPr/>
            <p:nvPr/>
          </p:nvSpPr>
          <p:spPr>
            <a:xfrm>
              <a:off x="2324783" y="3527924"/>
              <a:ext cx="402394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CFM</a:t>
              </a:r>
            </a:p>
          </p:txBody>
        </p:sp>
        <p:sp>
          <p:nvSpPr>
            <p:cNvPr id="837" name="tx837"/>
            <p:cNvSpPr/>
            <p:nvPr/>
          </p:nvSpPr>
          <p:spPr>
            <a:xfrm>
              <a:off x="2449885" y="4032347"/>
              <a:ext cx="39169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CRO</a:t>
              </a:r>
            </a:p>
          </p:txBody>
        </p:sp>
        <p:sp>
          <p:nvSpPr>
            <p:cNvPr id="838" name="tx838"/>
            <p:cNvSpPr/>
            <p:nvPr/>
          </p:nvSpPr>
          <p:spPr>
            <a:xfrm>
              <a:off x="2688283" y="4495602"/>
              <a:ext cx="381000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CTX</a:t>
              </a:r>
            </a:p>
          </p:txBody>
        </p:sp>
        <p:sp>
          <p:nvSpPr>
            <p:cNvPr id="839" name="tx839"/>
            <p:cNvSpPr/>
            <p:nvPr/>
          </p:nvSpPr>
          <p:spPr>
            <a:xfrm>
              <a:off x="3048437" y="4898484"/>
              <a:ext cx="328259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FEP</a:t>
              </a:r>
            </a:p>
          </p:txBody>
        </p:sp>
        <p:sp>
          <p:nvSpPr>
            <p:cNvPr id="840" name="tx840"/>
            <p:cNvSpPr/>
            <p:nvPr/>
          </p:nvSpPr>
          <p:spPr>
            <a:xfrm>
              <a:off x="3449192" y="5208048"/>
              <a:ext cx="359791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ERT</a:t>
              </a:r>
            </a:p>
          </p:txBody>
        </p:sp>
        <p:sp>
          <p:nvSpPr>
            <p:cNvPr id="841" name="tx841"/>
            <p:cNvSpPr/>
            <p:nvPr/>
          </p:nvSpPr>
          <p:spPr>
            <a:xfrm>
              <a:off x="3936509" y="5413374"/>
              <a:ext cx="338770" cy="126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IMP</a:t>
              </a:r>
            </a:p>
          </p:txBody>
        </p:sp>
        <p:sp>
          <p:nvSpPr>
            <p:cNvPr id="842" name="tx842"/>
            <p:cNvSpPr/>
            <p:nvPr/>
          </p:nvSpPr>
          <p:spPr>
            <a:xfrm>
              <a:off x="4431989" y="5498928"/>
              <a:ext cx="370582" cy="129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FUR</a:t>
              </a:r>
            </a:p>
          </p:txBody>
        </p:sp>
        <p:sp>
          <p:nvSpPr>
            <p:cNvPr id="843" name="tx843"/>
            <p:cNvSpPr/>
            <p:nvPr/>
          </p:nvSpPr>
          <p:spPr>
            <a:xfrm>
              <a:off x="4987452" y="5467484"/>
              <a:ext cx="296447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CIP</a:t>
              </a:r>
            </a:p>
          </p:txBody>
        </p:sp>
        <p:sp>
          <p:nvSpPr>
            <p:cNvPr id="844" name="tx844"/>
            <p:cNvSpPr/>
            <p:nvPr/>
          </p:nvSpPr>
          <p:spPr>
            <a:xfrm>
              <a:off x="5447984" y="5320248"/>
              <a:ext cx="370302" cy="1290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LEV</a:t>
              </a:r>
            </a:p>
          </p:txBody>
        </p:sp>
        <p:sp>
          <p:nvSpPr>
            <p:cNvPr id="845" name="tx845"/>
            <p:cNvSpPr/>
            <p:nvPr/>
          </p:nvSpPr>
          <p:spPr>
            <a:xfrm>
              <a:off x="5881736" y="5059608"/>
              <a:ext cx="402208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NOR</a:t>
              </a:r>
            </a:p>
          </p:txBody>
        </p:sp>
        <p:sp>
          <p:nvSpPr>
            <p:cNvPr id="846" name="tx846"/>
            <p:cNvSpPr/>
            <p:nvPr/>
          </p:nvSpPr>
          <p:spPr>
            <a:xfrm>
              <a:off x="6280604" y="4703863"/>
              <a:ext cx="359885" cy="1318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OFL</a:t>
              </a:r>
            </a:p>
          </p:txBody>
        </p:sp>
        <p:sp>
          <p:nvSpPr>
            <p:cNvPr id="847" name="tx847"/>
            <p:cNvSpPr/>
            <p:nvPr/>
          </p:nvSpPr>
          <p:spPr>
            <a:xfrm>
              <a:off x="6550137" y="4272006"/>
              <a:ext cx="391510" cy="1310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NAL</a:t>
              </a:r>
            </a:p>
          </p:txBody>
        </p:sp>
        <p:sp>
          <p:nvSpPr>
            <p:cNvPr id="848" name="tx848"/>
            <p:cNvSpPr/>
            <p:nvPr/>
          </p:nvSpPr>
          <p:spPr>
            <a:xfrm>
              <a:off x="6743552" y="3783478"/>
              <a:ext cx="359885" cy="131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TSU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2025-02-06T12:15:33Z</dcterms:modified>
  <cp:category/>
</cp:coreProperties>
</file>